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D532-3057-41FF-B0D3-2ECAA450F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1656F-44FC-467F-BA94-714F0B43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B39B-C2DB-455A-AEDF-1F29FCEA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04A7-EAFE-4411-9132-CD599286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6583F-DA23-4387-802F-EBB63569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7109-6717-42C2-9DEC-3C8D299F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643EF-9816-4E84-9490-EB9D2F70C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8549-171C-4FD5-AE1C-E191F32E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3CF7-5494-43F5-BE8A-2D68556A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63BF-CA73-440F-A047-4E498746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252F-6617-4CD4-8140-F5E5D6E90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E590-4625-4453-B63B-1474EF952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FE45-F1CC-4833-A49B-B408A414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D4E7-FAD1-4976-AC35-9486012B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C33BE-A5AE-416B-9D64-460E28B1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974F-8F1E-4D36-8DF5-DF6E1F12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FB2D-13A9-4771-A93D-338094BA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81BC-07FC-4D98-87C6-0095FD05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ACB9-62E6-4111-8B28-D5C19A86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D43B-4198-474F-9D12-377E655F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6852-2116-4B75-A18E-C9B6E2C6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36B8-521E-4C31-9A7C-FF28CD799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DC06-5B03-4025-B9A5-6159CB93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384B-8E24-4D61-A86D-AEB1CCA0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EBB-CC84-4659-8CDD-68055631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BDBB-DE59-40AD-A7FB-7A9031D3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1B4D-5161-43D5-9BE0-228AADC7E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D65CA-4EDF-471F-9D03-263733AF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9FAE-B6CA-4790-849F-299148D0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DCC74-670E-42F9-8BF9-76255381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6699C-CC2F-433D-8331-82B16062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9756-18D3-4F80-B5FD-DFE3BF2E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4315-CEFF-4FA2-B554-D0B0C4E3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3FD3C-4933-4D49-888C-8ACE42AF9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04C07-2EDD-4DA0-ADE3-DFE41800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7EB13-E887-4C88-BE91-CA2B26526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119D3-8FBD-4B64-87B6-57112835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8ACAC-EB1D-453C-8729-9321D37C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56D9D-19B5-4A51-A5C6-6853FA7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9A26-D019-4E55-AAC1-3E4C131C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24F53-DDE3-4FF2-ADF1-8F719FEB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000AF-9F73-48D1-ACC1-11185AF4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8A211-13EB-4AF9-A320-EA30D3F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B15C8-9DF5-4509-874E-6BC36CDE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A0CE7-0503-4C9A-B2C2-5B046B43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B9A07-56C7-4FFA-A5E8-151CFFA9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53C3-1F11-46CE-B162-FFA3C861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824D-FD96-465B-ADD6-2CE2CB00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3F734-3A3B-467B-89E1-99D2007D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DE07E-75C3-4AB4-A76B-1DB7F0E1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7BEEE-0201-4B7D-919E-316F2E58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7A3B-4A9B-486D-B7D2-EACD0FCF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7091-C364-419B-B01A-6B63B960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7C873-A5AA-450A-99EE-1A069966A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98811-BFD0-4DC4-9F41-D06A58BD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A5AA3-64B6-4E74-9C30-D2778704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6D5A-7ADC-43CD-9EAB-95F70CBF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85B28-B942-46A1-81EE-78940BFC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252BA-C3F2-4474-85BA-5B5BA533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C2EE4-4085-4B10-83C7-B4B1E03E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84BE-427F-492E-B26A-1E7F7110F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4932-60AF-40F6-B773-AFFDD2EA3408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8C5C-7F99-4A1C-88DB-D4B4F45C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A06B-386E-4798-993A-C567187C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D42B1-2F9B-48E2-B0D1-A25B74E9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1FF2E-6032-4DE0-B1A4-7E1D5A58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2B9EF-5BAB-461B-9BF3-67A686F2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6526D-AB0B-48CE-976A-43F8FF78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992F8-2A2E-42D4-A73A-CE37E2B7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BBE4D-472F-420C-8052-5E8774BA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3102B-FF16-49D6-BD0F-C5B07145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Albertson</dc:creator>
  <cp:lastModifiedBy>Julia Donnelly</cp:lastModifiedBy>
  <cp:revision>18</cp:revision>
  <dcterms:created xsi:type="dcterms:W3CDTF">2022-01-06T11:44:00Z</dcterms:created>
  <dcterms:modified xsi:type="dcterms:W3CDTF">2022-04-06T18:44:07Z</dcterms:modified>
</cp:coreProperties>
</file>