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media/image1.jpeg" ContentType="image/jpeg"/>
  <Override PartName="/ppt/media/image2.jpeg" ContentType="image/jpeg"/>
  <Override PartName="/ppt/media/image3.jpeg" ContentType="image/jpeg"/>
  <Override PartName="/ppt/media/image5.png" ContentType="image/png"/>
  <Override PartName="/ppt/media/image4.jpeg" ContentType="image/jpeg"/>
  <Override PartName="/ppt/media/image6.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Lst>
  <p:sldSz cx="10058400" cy="77724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595959"/>
                </a:solidFill>
                <a:latin typeface="Constantia"/>
              </a:rPr>
              <a:t>Click to move the slide</a:t>
            </a:r>
            <a:endParaRPr b="0" lang="en-US" sz="1800" spc="-1" strike="noStrike">
              <a:solidFill>
                <a:srgbClr val="595959"/>
              </a:solidFill>
              <a:latin typeface="Constantia"/>
            </a:endParaRPr>
          </a:p>
        </p:txBody>
      </p:sp>
      <p:sp>
        <p:nvSpPr>
          <p:cNvPr id="109"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10"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11"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12"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13"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537ADD75-C6C7-47A5-BA6B-BF8567398CE2}"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sldImg"/>
          </p:nvPr>
        </p:nvSpPr>
        <p:spPr>
          <a:xfrm>
            <a:off x="1432080" y="1143000"/>
            <a:ext cx="3993840" cy="3085920"/>
          </a:xfrm>
          <a:prstGeom prst="rect">
            <a:avLst/>
          </a:prstGeom>
        </p:spPr>
      </p:sp>
      <p:sp>
        <p:nvSpPr>
          <p:cNvPr id="140"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And did you notice we made fold marks for you? They are really light, but if you don’t like them showing on your brochure, select and delete them before you print.</a:t>
            </a:r>
            <a:endParaRPr b="0" lang="en-US" sz="2000" spc="-1" strike="noStrike">
              <a:latin typeface="Arial"/>
            </a:endParaRPr>
          </a:p>
        </p:txBody>
      </p:sp>
      <p:sp>
        <p:nvSpPr>
          <p:cNvPr id="141"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35089253-FC6F-4B90-A3AC-54A635208436}"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sldImg"/>
          </p:nvPr>
        </p:nvSpPr>
        <p:spPr>
          <a:xfrm>
            <a:off x="1432080" y="1143000"/>
            <a:ext cx="3993840" cy="3085920"/>
          </a:xfrm>
          <a:prstGeom prst="rect">
            <a:avLst/>
          </a:prstGeom>
        </p:spPr>
      </p:sp>
      <p:sp>
        <p:nvSpPr>
          <p:cNvPr id="143"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And did you notice we made fold marks for you? They are really light, but if you don’t like them showing on your brochure, select and delete them before you print.</a:t>
            </a:r>
            <a:endParaRPr b="0" lang="en-US" sz="2000" spc="-1" strike="noStrike">
              <a:latin typeface="Arial"/>
            </a:endParaRPr>
          </a:p>
        </p:txBody>
      </p:sp>
      <p:sp>
        <p:nvSpPr>
          <p:cNvPr id="144"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B28FA17B-FBF4-475C-B26C-E1C45B4CE06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39" name="PlaceHolder 2"/>
          <p:cNvSpPr>
            <a:spLocks noGrp="1"/>
          </p:cNvSpPr>
          <p:nvPr>
            <p:ph type="body"/>
          </p:nvPr>
        </p:nvSpPr>
        <p:spPr>
          <a:xfrm>
            <a:off x="457200" y="685800"/>
            <a:ext cx="24501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40" name="PlaceHolder 3"/>
          <p:cNvSpPr>
            <a:spLocks noGrp="1"/>
          </p:cNvSpPr>
          <p:nvPr>
            <p:ph type="body"/>
          </p:nvPr>
        </p:nvSpPr>
        <p:spPr>
          <a:xfrm>
            <a:off x="457200" y="1875240"/>
            <a:ext cx="24501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42" name="PlaceHolder 2"/>
          <p:cNvSpPr>
            <a:spLocks noGrp="1"/>
          </p:cNvSpPr>
          <p:nvPr>
            <p:ph type="body"/>
          </p:nvPr>
        </p:nvSpPr>
        <p:spPr>
          <a:xfrm>
            <a:off x="45720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43" name="PlaceHolder 3"/>
          <p:cNvSpPr>
            <a:spLocks noGrp="1"/>
          </p:cNvSpPr>
          <p:nvPr>
            <p:ph type="body"/>
          </p:nvPr>
        </p:nvSpPr>
        <p:spPr>
          <a:xfrm>
            <a:off x="171288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44" name="PlaceHolder 4"/>
          <p:cNvSpPr>
            <a:spLocks noGrp="1"/>
          </p:cNvSpPr>
          <p:nvPr>
            <p:ph type="body"/>
          </p:nvPr>
        </p:nvSpPr>
        <p:spPr>
          <a:xfrm>
            <a:off x="457200" y="187524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45" name="PlaceHolder 5"/>
          <p:cNvSpPr>
            <a:spLocks noGrp="1"/>
          </p:cNvSpPr>
          <p:nvPr>
            <p:ph type="body"/>
          </p:nvPr>
        </p:nvSpPr>
        <p:spPr>
          <a:xfrm>
            <a:off x="1712880" y="187524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47" name="PlaceHolder 2"/>
          <p:cNvSpPr>
            <a:spLocks noGrp="1"/>
          </p:cNvSpPr>
          <p:nvPr>
            <p:ph type="body"/>
          </p:nvPr>
        </p:nvSpPr>
        <p:spPr>
          <a:xfrm>
            <a:off x="457200" y="68580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48" name="PlaceHolder 3"/>
          <p:cNvSpPr>
            <a:spLocks noGrp="1"/>
          </p:cNvSpPr>
          <p:nvPr>
            <p:ph type="body"/>
          </p:nvPr>
        </p:nvSpPr>
        <p:spPr>
          <a:xfrm>
            <a:off x="1285920" y="68580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49" name="PlaceHolder 4"/>
          <p:cNvSpPr>
            <a:spLocks noGrp="1"/>
          </p:cNvSpPr>
          <p:nvPr>
            <p:ph type="body"/>
          </p:nvPr>
        </p:nvSpPr>
        <p:spPr>
          <a:xfrm>
            <a:off x="2114280" y="68580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50" name="PlaceHolder 5"/>
          <p:cNvSpPr>
            <a:spLocks noGrp="1"/>
          </p:cNvSpPr>
          <p:nvPr>
            <p:ph type="body"/>
          </p:nvPr>
        </p:nvSpPr>
        <p:spPr>
          <a:xfrm>
            <a:off x="457200" y="187524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51" name="PlaceHolder 6"/>
          <p:cNvSpPr>
            <a:spLocks noGrp="1"/>
          </p:cNvSpPr>
          <p:nvPr>
            <p:ph type="body"/>
          </p:nvPr>
        </p:nvSpPr>
        <p:spPr>
          <a:xfrm>
            <a:off x="1285920" y="187524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52" name="PlaceHolder 7"/>
          <p:cNvSpPr>
            <a:spLocks noGrp="1"/>
          </p:cNvSpPr>
          <p:nvPr>
            <p:ph type="body"/>
          </p:nvPr>
        </p:nvSpPr>
        <p:spPr>
          <a:xfrm>
            <a:off x="2114280" y="187524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2"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73" name="PlaceHolder 2"/>
          <p:cNvSpPr>
            <a:spLocks noGrp="1"/>
          </p:cNvSpPr>
          <p:nvPr>
            <p:ph type="subTitle"/>
          </p:nvPr>
        </p:nvSpPr>
        <p:spPr>
          <a:xfrm>
            <a:off x="457200" y="685800"/>
            <a:ext cx="2450160" cy="22766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75" name="PlaceHolder 2"/>
          <p:cNvSpPr>
            <a:spLocks noGrp="1"/>
          </p:cNvSpPr>
          <p:nvPr>
            <p:ph type="body"/>
          </p:nvPr>
        </p:nvSpPr>
        <p:spPr>
          <a:xfrm>
            <a:off x="457200" y="685800"/>
            <a:ext cx="2450160" cy="227664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77" name="PlaceHolder 2"/>
          <p:cNvSpPr>
            <a:spLocks noGrp="1"/>
          </p:cNvSpPr>
          <p:nvPr>
            <p:ph type="body"/>
          </p:nvPr>
        </p:nvSpPr>
        <p:spPr>
          <a:xfrm>
            <a:off x="457200" y="685800"/>
            <a:ext cx="1195560" cy="227664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78" name="PlaceHolder 3"/>
          <p:cNvSpPr>
            <a:spLocks noGrp="1"/>
          </p:cNvSpPr>
          <p:nvPr>
            <p:ph type="body"/>
          </p:nvPr>
        </p:nvSpPr>
        <p:spPr>
          <a:xfrm>
            <a:off x="1712880" y="685800"/>
            <a:ext cx="1195560" cy="227664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9"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0" name="PlaceHolder 1"/>
          <p:cNvSpPr>
            <a:spLocks noGrp="1"/>
          </p:cNvSpPr>
          <p:nvPr>
            <p:ph type="subTitle"/>
          </p:nvPr>
        </p:nvSpPr>
        <p:spPr>
          <a:xfrm>
            <a:off x="502920" y="309960"/>
            <a:ext cx="9052200" cy="6015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82" name="PlaceHolder 2"/>
          <p:cNvSpPr>
            <a:spLocks noGrp="1"/>
          </p:cNvSpPr>
          <p:nvPr>
            <p:ph type="body"/>
          </p:nvPr>
        </p:nvSpPr>
        <p:spPr>
          <a:xfrm>
            <a:off x="45720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83" name="PlaceHolder 3"/>
          <p:cNvSpPr>
            <a:spLocks noGrp="1"/>
          </p:cNvSpPr>
          <p:nvPr>
            <p:ph type="body"/>
          </p:nvPr>
        </p:nvSpPr>
        <p:spPr>
          <a:xfrm>
            <a:off x="1712880" y="685800"/>
            <a:ext cx="1195560" cy="227664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84" name="PlaceHolder 4"/>
          <p:cNvSpPr>
            <a:spLocks noGrp="1"/>
          </p:cNvSpPr>
          <p:nvPr>
            <p:ph type="body"/>
          </p:nvPr>
        </p:nvSpPr>
        <p:spPr>
          <a:xfrm>
            <a:off x="457200" y="187524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18" name="PlaceHolder 2"/>
          <p:cNvSpPr>
            <a:spLocks noGrp="1"/>
          </p:cNvSpPr>
          <p:nvPr>
            <p:ph type="subTitle"/>
          </p:nvPr>
        </p:nvSpPr>
        <p:spPr>
          <a:xfrm>
            <a:off x="457200" y="685800"/>
            <a:ext cx="2450160" cy="22766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86" name="PlaceHolder 2"/>
          <p:cNvSpPr>
            <a:spLocks noGrp="1"/>
          </p:cNvSpPr>
          <p:nvPr>
            <p:ph type="body"/>
          </p:nvPr>
        </p:nvSpPr>
        <p:spPr>
          <a:xfrm>
            <a:off x="457200" y="685800"/>
            <a:ext cx="1195560" cy="227664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87" name="PlaceHolder 3"/>
          <p:cNvSpPr>
            <a:spLocks noGrp="1"/>
          </p:cNvSpPr>
          <p:nvPr>
            <p:ph type="body"/>
          </p:nvPr>
        </p:nvSpPr>
        <p:spPr>
          <a:xfrm>
            <a:off x="171288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88" name="PlaceHolder 4"/>
          <p:cNvSpPr>
            <a:spLocks noGrp="1"/>
          </p:cNvSpPr>
          <p:nvPr>
            <p:ph type="body"/>
          </p:nvPr>
        </p:nvSpPr>
        <p:spPr>
          <a:xfrm>
            <a:off x="1712880" y="187524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90" name="PlaceHolder 2"/>
          <p:cNvSpPr>
            <a:spLocks noGrp="1"/>
          </p:cNvSpPr>
          <p:nvPr>
            <p:ph type="body"/>
          </p:nvPr>
        </p:nvSpPr>
        <p:spPr>
          <a:xfrm>
            <a:off x="45720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91" name="PlaceHolder 3"/>
          <p:cNvSpPr>
            <a:spLocks noGrp="1"/>
          </p:cNvSpPr>
          <p:nvPr>
            <p:ph type="body"/>
          </p:nvPr>
        </p:nvSpPr>
        <p:spPr>
          <a:xfrm>
            <a:off x="171288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92" name="PlaceHolder 4"/>
          <p:cNvSpPr>
            <a:spLocks noGrp="1"/>
          </p:cNvSpPr>
          <p:nvPr>
            <p:ph type="body"/>
          </p:nvPr>
        </p:nvSpPr>
        <p:spPr>
          <a:xfrm>
            <a:off x="457200" y="1875240"/>
            <a:ext cx="24501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94" name="PlaceHolder 2"/>
          <p:cNvSpPr>
            <a:spLocks noGrp="1"/>
          </p:cNvSpPr>
          <p:nvPr>
            <p:ph type="body"/>
          </p:nvPr>
        </p:nvSpPr>
        <p:spPr>
          <a:xfrm>
            <a:off x="457200" y="685800"/>
            <a:ext cx="24501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95" name="PlaceHolder 3"/>
          <p:cNvSpPr>
            <a:spLocks noGrp="1"/>
          </p:cNvSpPr>
          <p:nvPr>
            <p:ph type="body"/>
          </p:nvPr>
        </p:nvSpPr>
        <p:spPr>
          <a:xfrm>
            <a:off x="457200" y="1875240"/>
            <a:ext cx="24501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97" name="PlaceHolder 2"/>
          <p:cNvSpPr>
            <a:spLocks noGrp="1"/>
          </p:cNvSpPr>
          <p:nvPr>
            <p:ph type="body"/>
          </p:nvPr>
        </p:nvSpPr>
        <p:spPr>
          <a:xfrm>
            <a:off x="45720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98" name="PlaceHolder 3"/>
          <p:cNvSpPr>
            <a:spLocks noGrp="1"/>
          </p:cNvSpPr>
          <p:nvPr>
            <p:ph type="body"/>
          </p:nvPr>
        </p:nvSpPr>
        <p:spPr>
          <a:xfrm>
            <a:off x="171288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99" name="PlaceHolder 4"/>
          <p:cNvSpPr>
            <a:spLocks noGrp="1"/>
          </p:cNvSpPr>
          <p:nvPr>
            <p:ph type="body"/>
          </p:nvPr>
        </p:nvSpPr>
        <p:spPr>
          <a:xfrm>
            <a:off x="457200" y="187524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100" name="PlaceHolder 5"/>
          <p:cNvSpPr>
            <a:spLocks noGrp="1"/>
          </p:cNvSpPr>
          <p:nvPr>
            <p:ph type="body"/>
          </p:nvPr>
        </p:nvSpPr>
        <p:spPr>
          <a:xfrm>
            <a:off x="1712880" y="187524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102" name="PlaceHolder 2"/>
          <p:cNvSpPr>
            <a:spLocks noGrp="1"/>
          </p:cNvSpPr>
          <p:nvPr>
            <p:ph type="body"/>
          </p:nvPr>
        </p:nvSpPr>
        <p:spPr>
          <a:xfrm>
            <a:off x="457200" y="68580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103" name="PlaceHolder 3"/>
          <p:cNvSpPr>
            <a:spLocks noGrp="1"/>
          </p:cNvSpPr>
          <p:nvPr>
            <p:ph type="body"/>
          </p:nvPr>
        </p:nvSpPr>
        <p:spPr>
          <a:xfrm>
            <a:off x="1285920" y="68580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104" name="PlaceHolder 4"/>
          <p:cNvSpPr>
            <a:spLocks noGrp="1"/>
          </p:cNvSpPr>
          <p:nvPr>
            <p:ph type="body"/>
          </p:nvPr>
        </p:nvSpPr>
        <p:spPr>
          <a:xfrm>
            <a:off x="2114280" y="68580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105" name="PlaceHolder 5"/>
          <p:cNvSpPr>
            <a:spLocks noGrp="1"/>
          </p:cNvSpPr>
          <p:nvPr>
            <p:ph type="body"/>
          </p:nvPr>
        </p:nvSpPr>
        <p:spPr>
          <a:xfrm>
            <a:off x="457200" y="187524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106" name="PlaceHolder 6"/>
          <p:cNvSpPr>
            <a:spLocks noGrp="1"/>
          </p:cNvSpPr>
          <p:nvPr>
            <p:ph type="body"/>
          </p:nvPr>
        </p:nvSpPr>
        <p:spPr>
          <a:xfrm>
            <a:off x="1285920" y="187524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
        <p:nvSpPr>
          <p:cNvPr id="107" name="PlaceHolder 7"/>
          <p:cNvSpPr>
            <a:spLocks noGrp="1"/>
          </p:cNvSpPr>
          <p:nvPr>
            <p:ph type="body"/>
          </p:nvPr>
        </p:nvSpPr>
        <p:spPr>
          <a:xfrm>
            <a:off x="2114280" y="1875240"/>
            <a:ext cx="788760" cy="1085760"/>
          </a:xfrm>
          <a:prstGeom prst="rect">
            <a:avLst/>
          </a:prstGeom>
        </p:spPr>
        <p:txBody>
          <a:bodyPr lIns="0" rIns="0" tIns="0" bIns="0">
            <a:normAutofit fontScale="55000"/>
          </a:bodyPr>
          <a:p>
            <a:endParaRPr b="0" lang="en-US" sz="2000" spc="-1" strike="noStrike">
              <a:solidFill>
                <a:srgbClr val="595959"/>
              </a:solidFill>
              <a:latin typeface="Constanti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20" name="PlaceHolder 2"/>
          <p:cNvSpPr>
            <a:spLocks noGrp="1"/>
          </p:cNvSpPr>
          <p:nvPr>
            <p:ph type="body"/>
          </p:nvPr>
        </p:nvSpPr>
        <p:spPr>
          <a:xfrm>
            <a:off x="457200" y="685800"/>
            <a:ext cx="2450160" cy="227664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22" name="PlaceHolder 2"/>
          <p:cNvSpPr>
            <a:spLocks noGrp="1"/>
          </p:cNvSpPr>
          <p:nvPr>
            <p:ph type="body"/>
          </p:nvPr>
        </p:nvSpPr>
        <p:spPr>
          <a:xfrm>
            <a:off x="457200" y="685800"/>
            <a:ext cx="1195560" cy="227664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23" name="PlaceHolder 3"/>
          <p:cNvSpPr>
            <a:spLocks noGrp="1"/>
          </p:cNvSpPr>
          <p:nvPr>
            <p:ph type="body"/>
          </p:nvPr>
        </p:nvSpPr>
        <p:spPr>
          <a:xfrm>
            <a:off x="1712880" y="685800"/>
            <a:ext cx="1195560" cy="227664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502920" y="309960"/>
            <a:ext cx="9052200" cy="6015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27" name="PlaceHolder 2"/>
          <p:cNvSpPr>
            <a:spLocks noGrp="1"/>
          </p:cNvSpPr>
          <p:nvPr>
            <p:ph type="body"/>
          </p:nvPr>
        </p:nvSpPr>
        <p:spPr>
          <a:xfrm>
            <a:off x="45720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28" name="PlaceHolder 3"/>
          <p:cNvSpPr>
            <a:spLocks noGrp="1"/>
          </p:cNvSpPr>
          <p:nvPr>
            <p:ph type="body"/>
          </p:nvPr>
        </p:nvSpPr>
        <p:spPr>
          <a:xfrm>
            <a:off x="1712880" y="685800"/>
            <a:ext cx="1195560" cy="227664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29" name="PlaceHolder 4"/>
          <p:cNvSpPr>
            <a:spLocks noGrp="1"/>
          </p:cNvSpPr>
          <p:nvPr>
            <p:ph type="body"/>
          </p:nvPr>
        </p:nvSpPr>
        <p:spPr>
          <a:xfrm>
            <a:off x="457200" y="187524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31" name="PlaceHolder 2"/>
          <p:cNvSpPr>
            <a:spLocks noGrp="1"/>
          </p:cNvSpPr>
          <p:nvPr>
            <p:ph type="body"/>
          </p:nvPr>
        </p:nvSpPr>
        <p:spPr>
          <a:xfrm>
            <a:off x="457200" y="685800"/>
            <a:ext cx="1195560" cy="227664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32" name="PlaceHolder 3"/>
          <p:cNvSpPr>
            <a:spLocks noGrp="1"/>
          </p:cNvSpPr>
          <p:nvPr>
            <p:ph type="body"/>
          </p:nvPr>
        </p:nvSpPr>
        <p:spPr>
          <a:xfrm>
            <a:off x="171288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33" name="PlaceHolder 4"/>
          <p:cNvSpPr>
            <a:spLocks noGrp="1"/>
          </p:cNvSpPr>
          <p:nvPr>
            <p:ph type="body"/>
          </p:nvPr>
        </p:nvSpPr>
        <p:spPr>
          <a:xfrm>
            <a:off x="1712880" y="187524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595959"/>
              </a:solidFill>
              <a:latin typeface="Constantia"/>
            </a:endParaRPr>
          </a:p>
        </p:txBody>
      </p:sp>
      <p:sp>
        <p:nvSpPr>
          <p:cNvPr id="35" name="PlaceHolder 2"/>
          <p:cNvSpPr>
            <a:spLocks noGrp="1"/>
          </p:cNvSpPr>
          <p:nvPr>
            <p:ph type="body"/>
          </p:nvPr>
        </p:nvSpPr>
        <p:spPr>
          <a:xfrm>
            <a:off x="45720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36" name="PlaceHolder 3"/>
          <p:cNvSpPr>
            <a:spLocks noGrp="1"/>
          </p:cNvSpPr>
          <p:nvPr>
            <p:ph type="body"/>
          </p:nvPr>
        </p:nvSpPr>
        <p:spPr>
          <a:xfrm>
            <a:off x="1712880" y="685800"/>
            <a:ext cx="1195560" cy="1085760"/>
          </a:xfrm>
          <a:prstGeom prst="rect">
            <a:avLst/>
          </a:prstGeom>
        </p:spPr>
        <p:txBody>
          <a:bodyPr lIns="0" rIns="0" tIns="0" bIns="0">
            <a:normAutofit/>
          </a:bodyPr>
          <a:p>
            <a:endParaRPr b="0" lang="en-US" sz="2000" spc="-1" strike="noStrike">
              <a:solidFill>
                <a:srgbClr val="595959"/>
              </a:solidFill>
              <a:latin typeface="Constantia"/>
            </a:endParaRPr>
          </a:p>
        </p:txBody>
      </p:sp>
      <p:sp>
        <p:nvSpPr>
          <p:cNvPr id="37" name="PlaceHolder 4"/>
          <p:cNvSpPr>
            <a:spLocks noGrp="1"/>
          </p:cNvSpPr>
          <p:nvPr>
            <p:ph type="body"/>
          </p:nvPr>
        </p:nvSpPr>
        <p:spPr>
          <a:xfrm>
            <a:off x="457200" y="1875240"/>
            <a:ext cx="2450160" cy="1085760"/>
          </a:xfrm>
          <a:prstGeom prst="rect">
            <a:avLst/>
          </a:prstGeom>
        </p:spPr>
        <p:txBody>
          <a:bodyPr lIns="0" rIns="0" tIns="0" bIns="0">
            <a:normAutofit/>
          </a:bodyPr>
          <a:p>
            <a:endParaRPr b="0" lang="en-US" sz="2000" spc="-1" strike="noStrike">
              <a:solidFill>
                <a:srgbClr val="595959"/>
              </a:solidFill>
              <a:latin typeface="Constant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3"/>
          <p:cNvSpPr/>
          <p:nvPr/>
        </p:nvSpPr>
        <p:spPr>
          <a:xfrm>
            <a:off x="457200" y="457200"/>
            <a:ext cx="2358720" cy="1825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 name="Rectangle 9"/>
          <p:cNvSpPr/>
          <p:nvPr/>
        </p:nvSpPr>
        <p:spPr>
          <a:xfrm>
            <a:off x="457200" y="6854400"/>
            <a:ext cx="2358720" cy="4568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 name="Rectangle 10"/>
          <p:cNvSpPr/>
          <p:nvPr/>
        </p:nvSpPr>
        <p:spPr>
          <a:xfrm>
            <a:off x="457200" y="4736520"/>
            <a:ext cx="2358720" cy="207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 name="PlaceHolder 1"/>
          <p:cNvSpPr>
            <a:spLocks noGrp="1"/>
          </p:cNvSpPr>
          <p:nvPr>
            <p:ph type="body"/>
          </p:nvPr>
        </p:nvSpPr>
        <p:spPr>
          <a:xfrm>
            <a:off x="457200" y="685800"/>
            <a:ext cx="2358720" cy="4004640"/>
          </a:xfrm>
          <a:prstGeom prst="rect">
            <a:avLst/>
          </a:prstGeom>
        </p:spPr>
        <p:txBody>
          <a:bodyPr lIns="90000" rIns="90000" tIns="1097280" bIns="45000">
            <a:normAutofit/>
          </a:bodyPr>
          <a:p>
            <a:pPr algn="ctr">
              <a:lnSpc>
                <a:spcPct val="100000"/>
              </a:lnSpc>
              <a:tabLst>
                <a:tab algn="l" pos="0"/>
              </a:tabLst>
            </a:pPr>
            <a:r>
              <a:rPr b="0" lang="en-US" sz="2000" spc="-1" strike="noStrike">
                <a:solidFill>
                  <a:srgbClr val="595959"/>
                </a:solidFill>
                <a:latin typeface="Constantia"/>
              </a:rPr>
              <a:t>Click icon to add picture</a:t>
            </a:r>
            <a:endParaRPr b="0" lang="en-US" sz="2000" spc="-1" strike="noStrike">
              <a:solidFill>
                <a:srgbClr val="595959"/>
              </a:solidFill>
              <a:latin typeface="Constantia"/>
            </a:endParaRPr>
          </a:p>
        </p:txBody>
      </p:sp>
      <p:sp>
        <p:nvSpPr>
          <p:cNvPr id="4" name="Rectangle 12"/>
          <p:cNvSpPr/>
          <p:nvPr/>
        </p:nvSpPr>
        <p:spPr>
          <a:xfrm>
            <a:off x="3758040" y="457200"/>
            <a:ext cx="2450160" cy="18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Rectangle 13"/>
          <p:cNvSpPr/>
          <p:nvPr/>
        </p:nvSpPr>
        <p:spPr>
          <a:xfrm>
            <a:off x="3758040" y="6854400"/>
            <a:ext cx="2450160" cy="456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 name="PlaceHolder 2"/>
          <p:cNvSpPr>
            <a:spLocks noGrp="1"/>
          </p:cNvSpPr>
          <p:nvPr>
            <p:ph type="body"/>
          </p:nvPr>
        </p:nvSpPr>
        <p:spPr>
          <a:xfrm>
            <a:off x="3758040" y="685800"/>
            <a:ext cx="2450160" cy="4004640"/>
          </a:xfrm>
          <a:prstGeom prst="rect">
            <a:avLst/>
          </a:prstGeom>
        </p:spPr>
        <p:txBody>
          <a:bodyPr lIns="90000" rIns="90000" tIns="1097280" bIns="45000">
            <a:normAutofit/>
          </a:bodyPr>
          <a:p>
            <a:pPr algn="ctr">
              <a:lnSpc>
                <a:spcPct val="100000"/>
              </a:lnSpc>
              <a:tabLst>
                <a:tab algn="l" pos="0"/>
              </a:tabLst>
            </a:pPr>
            <a:r>
              <a:rPr b="0" lang="en-US" sz="2000" spc="-1" strike="noStrike">
                <a:solidFill>
                  <a:srgbClr val="595959"/>
                </a:solidFill>
                <a:latin typeface="Constantia"/>
              </a:rPr>
              <a:t>Click icon to add picture</a:t>
            </a:r>
            <a:endParaRPr b="0" lang="en-US" sz="2000" spc="-1" strike="noStrike">
              <a:solidFill>
                <a:srgbClr val="595959"/>
              </a:solidFill>
              <a:latin typeface="Constantia"/>
            </a:endParaRPr>
          </a:p>
        </p:txBody>
      </p:sp>
      <p:sp>
        <p:nvSpPr>
          <p:cNvPr id="7" name="Rectangle 15"/>
          <p:cNvSpPr/>
          <p:nvPr/>
        </p:nvSpPr>
        <p:spPr>
          <a:xfrm>
            <a:off x="7141320" y="457200"/>
            <a:ext cx="2450160" cy="18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 name="Rectangle 16"/>
          <p:cNvSpPr/>
          <p:nvPr/>
        </p:nvSpPr>
        <p:spPr>
          <a:xfrm>
            <a:off x="7141320" y="6854400"/>
            <a:ext cx="2450160" cy="456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 name="PlaceHolder 3"/>
          <p:cNvSpPr>
            <a:spLocks noGrp="1"/>
          </p:cNvSpPr>
          <p:nvPr>
            <p:ph type="body"/>
          </p:nvPr>
        </p:nvSpPr>
        <p:spPr>
          <a:xfrm>
            <a:off x="7141320" y="2084760"/>
            <a:ext cx="2450160" cy="4727160"/>
          </a:xfrm>
          <a:prstGeom prst="rect">
            <a:avLst/>
          </a:prstGeom>
        </p:spPr>
        <p:txBody>
          <a:bodyPr lIns="90000" rIns="90000" tIns="1097280" bIns="45000">
            <a:normAutofit/>
          </a:bodyPr>
          <a:p>
            <a:pPr algn="ctr">
              <a:lnSpc>
                <a:spcPct val="100000"/>
              </a:lnSpc>
              <a:tabLst>
                <a:tab algn="l" pos="0"/>
              </a:tabLst>
            </a:pPr>
            <a:r>
              <a:rPr b="0" lang="en-US" sz="2000" spc="-1" strike="noStrike">
                <a:solidFill>
                  <a:srgbClr val="595959"/>
                </a:solidFill>
                <a:latin typeface="Constantia"/>
              </a:rPr>
              <a:t>Click icon to add picture</a:t>
            </a:r>
            <a:endParaRPr b="0" lang="en-US" sz="2000" spc="-1" strike="noStrike">
              <a:solidFill>
                <a:srgbClr val="595959"/>
              </a:solidFill>
              <a:latin typeface="Constantia"/>
            </a:endParaRPr>
          </a:p>
        </p:txBody>
      </p:sp>
      <p:sp>
        <p:nvSpPr>
          <p:cNvPr id="10" name="Rectangle 19"/>
          <p:cNvSpPr/>
          <p:nvPr/>
        </p:nvSpPr>
        <p:spPr>
          <a:xfrm>
            <a:off x="7141320" y="1901880"/>
            <a:ext cx="2450160" cy="145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11" name="PlaceHolder 4"/>
          <p:cNvSpPr>
            <a:spLocks noGrp="1"/>
          </p:cNvSpPr>
          <p:nvPr>
            <p:ph type="body"/>
          </p:nvPr>
        </p:nvSpPr>
        <p:spPr>
          <a:xfrm>
            <a:off x="7142040" y="639720"/>
            <a:ext cx="2449080" cy="1261800"/>
          </a:xfrm>
          <a:prstGeom prst="rect">
            <a:avLst/>
          </a:prstGeom>
        </p:spPr>
        <p:txBody>
          <a:bodyPr anchor="ctr">
            <a:noAutofit/>
          </a:bodyPr>
          <a:p>
            <a:pPr algn="ctr">
              <a:lnSpc>
                <a:spcPct val="85000"/>
              </a:lnSpc>
              <a:tabLst>
                <a:tab algn="l" pos="0"/>
              </a:tabLst>
            </a:pPr>
            <a:r>
              <a:rPr b="0" lang="en-US" sz="3600" spc="-1" strike="noStrike">
                <a:solidFill>
                  <a:srgbClr val="000000"/>
                </a:solidFill>
                <a:latin typeface="Constantia"/>
              </a:rPr>
              <a:t>business</a:t>
            </a:r>
            <a:br/>
            <a:r>
              <a:rPr b="0" lang="en-US" sz="3600" spc="-1" strike="noStrike">
                <a:solidFill>
                  <a:srgbClr val="000000"/>
                </a:solidFill>
                <a:latin typeface="Constantia"/>
              </a:rPr>
              <a:t>name</a:t>
            </a:r>
            <a:endParaRPr b="0" lang="en-US" sz="3600" spc="-1" strike="noStrike">
              <a:solidFill>
                <a:srgbClr val="595959"/>
              </a:solidFill>
              <a:latin typeface="Constantia"/>
            </a:endParaRPr>
          </a:p>
        </p:txBody>
      </p:sp>
      <p:sp>
        <p:nvSpPr>
          <p:cNvPr id="12" name="PlaceHolder 5"/>
          <p:cNvSpPr>
            <a:spLocks noGrp="1"/>
          </p:cNvSpPr>
          <p:nvPr>
            <p:ph type="body"/>
          </p:nvPr>
        </p:nvSpPr>
        <p:spPr>
          <a:xfrm>
            <a:off x="3758040" y="4965840"/>
            <a:ext cx="2449080" cy="500040"/>
          </a:xfrm>
          <a:prstGeom prst="rect">
            <a:avLst/>
          </a:prstGeom>
        </p:spPr>
        <p:txBody>
          <a:bodyPr anchor="b">
            <a:noAutofit/>
          </a:bodyPr>
          <a:p>
            <a:pPr algn="ctr">
              <a:lnSpc>
                <a:spcPct val="85000"/>
              </a:lnSpc>
              <a:tabLst>
                <a:tab algn="l" pos="0"/>
              </a:tabLst>
            </a:pPr>
            <a:r>
              <a:rPr b="0" lang="en-US" sz="1600" spc="-1" strike="noStrike">
                <a:solidFill>
                  <a:srgbClr val="6886bc"/>
                </a:solidFill>
                <a:latin typeface="Constantia"/>
              </a:rPr>
              <a:t>business name</a:t>
            </a:r>
            <a:endParaRPr b="0" lang="en-US" sz="1600" spc="-1" strike="noStrike">
              <a:solidFill>
                <a:srgbClr val="595959"/>
              </a:solidFill>
              <a:latin typeface="Constantia"/>
            </a:endParaRPr>
          </a:p>
        </p:txBody>
      </p:sp>
      <p:sp>
        <p:nvSpPr>
          <p:cNvPr id="13" name="PlaceHolder 6"/>
          <p:cNvSpPr>
            <a:spLocks noGrp="1"/>
          </p:cNvSpPr>
          <p:nvPr>
            <p:ph type="body"/>
          </p:nvPr>
        </p:nvSpPr>
        <p:spPr>
          <a:xfrm>
            <a:off x="3758040" y="5465880"/>
            <a:ext cx="2449080" cy="972720"/>
          </a:xfrm>
          <a:prstGeom prst="rect">
            <a:avLst/>
          </a:prstGeom>
        </p:spPr>
        <p:txBody>
          <a:bodyPr>
            <a:noAutofit/>
          </a:bodyPr>
          <a:p>
            <a:pPr algn="ctr">
              <a:lnSpc>
                <a:spcPct val="100000"/>
              </a:lnSpc>
              <a:tabLst>
                <a:tab algn="l" pos="0"/>
              </a:tabLst>
            </a:pPr>
            <a:r>
              <a:rPr b="0" lang="en-US" sz="1100" spc="-1" strike="noStrike">
                <a:solidFill>
                  <a:srgbClr val="595959"/>
                </a:solidFill>
                <a:latin typeface="Constantia"/>
              </a:rPr>
              <a:t>business </a:t>
            </a:r>
            <a:r>
              <a:rPr b="0" lang="en-US" sz="1100" spc="-1" strike="noStrike">
                <a:solidFill>
                  <a:srgbClr val="595959"/>
                </a:solidFill>
                <a:latin typeface="Constantia"/>
              </a:rPr>
              <a:t>contact information</a:t>
            </a:r>
            <a:endParaRPr b="0" lang="en-US" sz="1100" spc="-1" strike="noStrike">
              <a:solidFill>
                <a:srgbClr val="595959"/>
              </a:solidFill>
              <a:latin typeface="Constantia"/>
            </a:endParaRPr>
          </a:p>
        </p:txBody>
      </p:sp>
      <p:sp>
        <p:nvSpPr>
          <p:cNvPr id="14" name="PlaceHolder 7"/>
          <p:cNvSpPr>
            <a:spLocks noGrp="1"/>
          </p:cNvSpPr>
          <p:nvPr>
            <p:ph type="body"/>
          </p:nvPr>
        </p:nvSpPr>
        <p:spPr>
          <a:xfrm>
            <a:off x="3758040" y="6854400"/>
            <a:ext cx="2449080" cy="447840"/>
          </a:xfrm>
          <a:prstGeom prst="rect">
            <a:avLst/>
          </a:prstGeom>
        </p:spPr>
        <p:txBody>
          <a:bodyPr anchor="ctr">
            <a:noAutofit/>
          </a:bodyPr>
          <a:p>
            <a:pPr algn="ctr">
              <a:lnSpc>
                <a:spcPct val="100000"/>
              </a:lnSpc>
              <a:tabLst>
                <a:tab algn="l" pos="0"/>
              </a:tabLst>
            </a:pPr>
            <a:r>
              <a:rPr b="0" lang="en-US" sz="1100" spc="-1" strike="noStrike">
                <a:solidFill>
                  <a:srgbClr val="ffffff"/>
                </a:solidFill>
                <a:latin typeface="Constantia"/>
              </a:rPr>
              <a:t>website URL</a:t>
            </a:r>
            <a:endParaRPr b="0" lang="en-US" sz="1100" spc="-1" strike="noStrike">
              <a:solidFill>
                <a:srgbClr val="595959"/>
              </a:solidFill>
              <a:latin typeface="Constantia"/>
            </a:endParaRPr>
          </a:p>
        </p:txBody>
      </p:sp>
      <p:sp>
        <p:nvSpPr>
          <p:cNvPr id="15" name="PlaceHolder 8"/>
          <p:cNvSpPr>
            <a:spLocks noGrp="1"/>
          </p:cNvSpPr>
          <p:nvPr>
            <p:ph type="body"/>
          </p:nvPr>
        </p:nvSpPr>
        <p:spPr>
          <a:xfrm>
            <a:off x="457200" y="4736520"/>
            <a:ext cx="2358720" cy="2075400"/>
          </a:xfrm>
          <a:prstGeom prst="rect">
            <a:avLst/>
          </a:prstGeom>
        </p:spPr>
        <p:txBody>
          <a:bodyPr lIns="182880" rIns="182880" anchor="ctr">
            <a:noAutofit/>
          </a:bodyPr>
          <a:p>
            <a:pPr>
              <a:lnSpc>
                <a:spcPct val="130000"/>
              </a:lnSpc>
              <a:tabLst>
                <a:tab algn="l" pos="0"/>
              </a:tabLst>
            </a:pPr>
            <a:r>
              <a:rPr b="0" lang="en-US" sz="1100" spc="-1" strike="noStrike">
                <a:solidFill>
                  <a:srgbClr val="ffffff"/>
                </a:solidFill>
                <a:latin typeface="Constantia"/>
              </a:rPr>
              <a:t>Click to add text</a:t>
            </a:r>
            <a:endParaRPr b="0" lang="en-US" sz="1100" spc="-1" strike="noStrike">
              <a:solidFill>
                <a:srgbClr val="595959"/>
              </a:solidFill>
              <a:latin typeface="Constantia"/>
            </a:endParaRPr>
          </a:p>
        </p:txBody>
      </p:sp>
      <p:sp>
        <p:nvSpPr>
          <p:cNvPr id="16" name="PlaceHolder 9"/>
          <p:cNvSpPr>
            <a:spLocks noGrp="1"/>
          </p:cNvSpPr>
          <p:nvPr>
            <p:ph type="title"/>
          </p:nvPr>
        </p:nvSpPr>
        <p:spPr>
          <a:xfrm>
            <a:off x="502920" y="309960"/>
            <a:ext cx="9052200" cy="1297440"/>
          </a:xfrm>
          <a:prstGeom prst="rect">
            <a:avLst/>
          </a:prstGeom>
        </p:spPr>
        <p:txBody>
          <a:bodyPr lIns="0" rIns="0" tIns="0" bIns="0" anchor="ctr">
            <a:noAutofit/>
          </a:bodyPr>
          <a:p>
            <a:r>
              <a:rPr b="0" lang="en-US" sz="1800" spc="-1" strike="noStrike">
                <a:solidFill>
                  <a:srgbClr val="595959"/>
                </a:solidFill>
                <a:latin typeface="Constantia"/>
              </a:rPr>
              <a:t>Click to edit the title text format</a:t>
            </a:r>
            <a:endParaRPr b="0" lang="en-US" sz="1800" spc="-1" strike="noStrike">
              <a:solidFill>
                <a:srgbClr val="595959"/>
              </a:solidFill>
              <a:latin typeface="Constantia"/>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Rectangle 31"/>
          <p:cNvSpPr/>
          <p:nvPr/>
        </p:nvSpPr>
        <p:spPr>
          <a:xfrm>
            <a:off x="3849480" y="685800"/>
            <a:ext cx="2450160" cy="39499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sp>
      <p:sp>
        <p:nvSpPr>
          <p:cNvPr id="54" name="Rectangle 3"/>
          <p:cNvSpPr/>
          <p:nvPr/>
        </p:nvSpPr>
        <p:spPr>
          <a:xfrm>
            <a:off x="457200" y="457200"/>
            <a:ext cx="2450160" cy="18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5" name="Rectangle 9"/>
          <p:cNvSpPr/>
          <p:nvPr/>
        </p:nvSpPr>
        <p:spPr>
          <a:xfrm>
            <a:off x="457200" y="6854400"/>
            <a:ext cx="2450160" cy="456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6" name="PlaceHolder 1"/>
          <p:cNvSpPr>
            <a:spLocks noGrp="1"/>
          </p:cNvSpPr>
          <p:nvPr>
            <p:ph type="body"/>
          </p:nvPr>
        </p:nvSpPr>
        <p:spPr>
          <a:xfrm>
            <a:off x="457200" y="685800"/>
            <a:ext cx="2450160" cy="2276640"/>
          </a:xfrm>
          <a:prstGeom prst="rect">
            <a:avLst/>
          </a:prstGeom>
        </p:spPr>
        <p:txBody>
          <a:bodyPr lIns="90000" rIns="90000" tIns="457200" bIns="45000">
            <a:normAutofit/>
          </a:bodyPr>
          <a:p>
            <a:pPr algn="ctr">
              <a:lnSpc>
                <a:spcPct val="100000"/>
              </a:lnSpc>
              <a:tabLst>
                <a:tab algn="l" pos="0"/>
              </a:tabLst>
            </a:pPr>
            <a:r>
              <a:rPr b="0" lang="en-US" sz="2000" spc="-1" strike="noStrike">
                <a:solidFill>
                  <a:srgbClr val="595959"/>
                </a:solidFill>
                <a:latin typeface="Constantia"/>
              </a:rPr>
              <a:t>Click icon to add picture</a:t>
            </a:r>
            <a:endParaRPr b="0" lang="en-US" sz="2000" spc="-1" strike="noStrike">
              <a:solidFill>
                <a:srgbClr val="595959"/>
              </a:solidFill>
              <a:latin typeface="Constantia"/>
            </a:endParaRPr>
          </a:p>
        </p:txBody>
      </p:sp>
      <p:sp>
        <p:nvSpPr>
          <p:cNvPr id="57" name="Rectangle 12"/>
          <p:cNvSpPr/>
          <p:nvPr/>
        </p:nvSpPr>
        <p:spPr>
          <a:xfrm>
            <a:off x="3849480" y="457200"/>
            <a:ext cx="2450160" cy="1825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58" name="Rectangle 13"/>
          <p:cNvSpPr/>
          <p:nvPr/>
        </p:nvSpPr>
        <p:spPr>
          <a:xfrm>
            <a:off x="3849480" y="6854400"/>
            <a:ext cx="2450160" cy="4568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59" name="Rectangle 15"/>
          <p:cNvSpPr/>
          <p:nvPr/>
        </p:nvSpPr>
        <p:spPr>
          <a:xfrm>
            <a:off x="7232760" y="457200"/>
            <a:ext cx="2358720" cy="18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0" name="Rectangle 16"/>
          <p:cNvSpPr/>
          <p:nvPr/>
        </p:nvSpPr>
        <p:spPr>
          <a:xfrm>
            <a:off x="7232760" y="6854400"/>
            <a:ext cx="2358720" cy="456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1" name="PlaceHolder 2"/>
          <p:cNvSpPr>
            <a:spLocks noGrp="1"/>
          </p:cNvSpPr>
          <p:nvPr>
            <p:ph type="body"/>
          </p:nvPr>
        </p:nvSpPr>
        <p:spPr>
          <a:xfrm>
            <a:off x="457200" y="3004920"/>
            <a:ext cx="2450160" cy="662040"/>
          </a:xfrm>
          <a:prstGeom prst="rect">
            <a:avLst/>
          </a:prstGeom>
        </p:spPr>
        <p:txBody>
          <a:bodyPr bIns="0" anchor="b">
            <a:noAutofit/>
          </a:bodyPr>
          <a:p>
            <a:pPr>
              <a:lnSpc>
                <a:spcPct val="114000"/>
              </a:lnSpc>
              <a:spcBef>
                <a:spcPts val="799"/>
              </a:spcBef>
              <a:tabLst>
                <a:tab algn="l" pos="0"/>
              </a:tabLst>
            </a:pPr>
            <a:r>
              <a:rPr b="0" lang="en-US" sz="2000" spc="-1" strike="noStrike">
                <a:solidFill>
                  <a:srgbClr val="6886bc"/>
                </a:solidFill>
                <a:latin typeface="Constantia"/>
              </a:rPr>
              <a:t>Click to add text</a:t>
            </a:r>
            <a:endParaRPr b="0" lang="en-US" sz="2000" spc="-1" strike="noStrike">
              <a:solidFill>
                <a:srgbClr val="595959"/>
              </a:solidFill>
              <a:latin typeface="Constantia"/>
            </a:endParaRPr>
          </a:p>
        </p:txBody>
      </p:sp>
      <p:sp>
        <p:nvSpPr>
          <p:cNvPr id="62" name="PlaceHolder 3"/>
          <p:cNvSpPr>
            <a:spLocks noGrp="1"/>
          </p:cNvSpPr>
          <p:nvPr>
            <p:ph type="body"/>
          </p:nvPr>
        </p:nvSpPr>
        <p:spPr>
          <a:xfrm>
            <a:off x="4114800" y="914400"/>
            <a:ext cx="1942920" cy="3352320"/>
          </a:xfrm>
          <a:prstGeom prst="rect">
            <a:avLst/>
          </a:prstGeom>
        </p:spPr>
        <p:txBody>
          <a:bodyPr tIns="91440" bIns="91440" anchor="ctr">
            <a:noAutofit/>
          </a:bodyPr>
          <a:p>
            <a:pPr>
              <a:lnSpc>
                <a:spcPct val="130000"/>
              </a:lnSpc>
              <a:spcBef>
                <a:spcPts val="799"/>
              </a:spcBef>
              <a:tabLst>
                <a:tab algn="l" pos="0"/>
              </a:tabLst>
            </a:pPr>
            <a:r>
              <a:rPr b="0" lang="en-US" sz="1600" spc="-1" strike="noStrike">
                <a:solidFill>
                  <a:srgbClr val="6e865b"/>
                </a:solidFill>
                <a:latin typeface="Constantia"/>
              </a:rPr>
              <a:t>Click to add text</a:t>
            </a:r>
            <a:endParaRPr b="0" lang="en-US" sz="1600" spc="-1" strike="noStrike">
              <a:solidFill>
                <a:srgbClr val="595959"/>
              </a:solidFill>
              <a:latin typeface="Constantia"/>
            </a:endParaRPr>
          </a:p>
        </p:txBody>
      </p:sp>
      <p:sp>
        <p:nvSpPr>
          <p:cNvPr id="63" name="PlaceHolder 4"/>
          <p:cNvSpPr>
            <a:spLocks noGrp="1"/>
          </p:cNvSpPr>
          <p:nvPr>
            <p:ph type="body"/>
          </p:nvPr>
        </p:nvSpPr>
        <p:spPr>
          <a:xfrm>
            <a:off x="3849480" y="4690440"/>
            <a:ext cx="2450160" cy="2110320"/>
          </a:xfrm>
          <a:prstGeom prst="rect">
            <a:avLst/>
          </a:prstGeom>
        </p:spPr>
        <p:txBody>
          <a:bodyPr lIns="90000" rIns="90000" tIns="457200" bIns="45000">
            <a:normAutofit/>
          </a:bodyPr>
          <a:p>
            <a:pPr algn="ctr">
              <a:lnSpc>
                <a:spcPct val="100000"/>
              </a:lnSpc>
              <a:tabLst>
                <a:tab algn="l" pos="0"/>
              </a:tabLst>
            </a:pPr>
            <a:r>
              <a:rPr b="0" lang="en-US" sz="2000" spc="-1" strike="noStrike">
                <a:solidFill>
                  <a:srgbClr val="595959"/>
                </a:solidFill>
                <a:latin typeface="Constantia"/>
              </a:rPr>
              <a:t>Click icon to add picture</a:t>
            </a:r>
            <a:endParaRPr b="0" lang="en-US" sz="2000" spc="-1" strike="noStrike">
              <a:solidFill>
                <a:srgbClr val="595959"/>
              </a:solidFill>
              <a:latin typeface="Constantia"/>
            </a:endParaRPr>
          </a:p>
        </p:txBody>
      </p:sp>
      <p:sp>
        <p:nvSpPr>
          <p:cNvPr id="64" name="PlaceHolder 5"/>
          <p:cNvSpPr>
            <a:spLocks noGrp="1"/>
          </p:cNvSpPr>
          <p:nvPr>
            <p:ph type="body"/>
          </p:nvPr>
        </p:nvSpPr>
        <p:spPr>
          <a:xfrm>
            <a:off x="7235640" y="4507560"/>
            <a:ext cx="2358720" cy="356400"/>
          </a:xfrm>
          <a:prstGeom prst="rect">
            <a:avLst/>
          </a:prstGeom>
        </p:spPr>
        <p:txBody>
          <a:bodyPr bIns="0" anchor="b">
            <a:noAutofit/>
          </a:bodyPr>
          <a:p>
            <a:pPr>
              <a:lnSpc>
                <a:spcPct val="114000"/>
              </a:lnSpc>
              <a:spcBef>
                <a:spcPts val="799"/>
              </a:spcBef>
              <a:tabLst>
                <a:tab algn="l" pos="0"/>
              </a:tabLst>
            </a:pPr>
            <a:r>
              <a:rPr b="0" lang="en-US" sz="1200" spc="-1" strike="noStrike">
                <a:solidFill>
                  <a:srgbClr val="6886bc"/>
                </a:solidFill>
                <a:latin typeface="Constantia"/>
              </a:rPr>
              <a:t>Click to add text</a:t>
            </a:r>
            <a:endParaRPr b="0" lang="en-US" sz="1200" spc="-1" strike="noStrike">
              <a:solidFill>
                <a:srgbClr val="595959"/>
              </a:solidFill>
              <a:latin typeface="Constantia"/>
            </a:endParaRPr>
          </a:p>
        </p:txBody>
      </p:sp>
      <p:sp>
        <p:nvSpPr>
          <p:cNvPr id="65" name="PlaceHolder 6"/>
          <p:cNvSpPr>
            <a:spLocks noGrp="1"/>
          </p:cNvSpPr>
          <p:nvPr>
            <p:ph type="body"/>
          </p:nvPr>
        </p:nvSpPr>
        <p:spPr>
          <a:xfrm>
            <a:off x="7235640" y="2730960"/>
            <a:ext cx="2358720" cy="360000"/>
          </a:xfrm>
          <a:prstGeom prst="rect">
            <a:avLst/>
          </a:prstGeom>
        </p:spPr>
        <p:txBody>
          <a:bodyPr bIns="0" anchor="b">
            <a:noAutofit/>
          </a:bodyPr>
          <a:p>
            <a:pPr>
              <a:lnSpc>
                <a:spcPct val="114000"/>
              </a:lnSpc>
              <a:spcBef>
                <a:spcPts val="799"/>
              </a:spcBef>
              <a:tabLst>
                <a:tab algn="l" pos="0"/>
              </a:tabLst>
            </a:pPr>
            <a:r>
              <a:rPr b="0" lang="en-US" sz="1200" spc="-1" strike="noStrike">
                <a:solidFill>
                  <a:srgbClr val="6886bc"/>
                </a:solidFill>
                <a:latin typeface="Constantia"/>
              </a:rPr>
              <a:t>Click to add text</a:t>
            </a:r>
            <a:endParaRPr b="0" lang="en-US" sz="1200" spc="-1" strike="noStrike">
              <a:solidFill>
                <a:srgbClr val="595959"/>
              </a:solidFill>
              <a:latin typeface="Constantia"/>
            </a:endParaRPr>
          </a:p>
        </p:txBody>
      </p:sp>
      <p:sp>
        <p:nvSpPr>
          <p:cNvPr id="66" name="PlaceHolder 7"/>
          <p:cNvSpPr>
            <a:spLocks noGrp="1"/>
          </p:cNvSpPr>
          <p:nvPr>
            <p:ph type="body"/>
          </p:nvPr>
        </p:nvSpPr>
        <p:spPr>
          <a:xfrm>
            <a:off x="7235640" y="807120"/>
            <a:ext cx="2358720" cy="356400"/>
          </a:xfrm>
          <a:prstGeom prst="rect">
            <a:avLst/>
          </a:prstGeom>
        </p:spPr>
        <p:txBody>
          <a:bodyPr bIns="0" anchor="b">
            <a:noAutofit/>
          </a:bodyPr>
          <a:p>
            <a:pPr>
              <a:lnSpc>
                <a:spcPct val="114000"/>
              </a:lnSpc>
              <a:spcBef>
                <a:spcPts val="799"/>
              </a:spcBef>
              <a:tabLst>
                <a:tab algn="l" pos="0"/>
              </a:tabLst>
            </a:pPr>
            <a:r>
              <a:rPr b="0" lang="en-US" sz="1200" spc="-1" strike="noStrike">
                <a:solidFill>
                  <a:srgbClr val="6886bc"/>
                </a:solidFill>
                <a:latin typeface="Constantia"/>
              </a:rPr>
              <a:t>Click to add text</a:t>
            </a:r>
            <a:endParaRPr b="0" lang="en-US" sz="1200" spc="-1" strike="noStrike">
              <a:solidFill>
                <a:srgbClr val="595959"/>
              </a:solidFill>
              <a:latin typeface="Constantia"/>
            </a:endParaRPr>
          </a:p>
        </p:txBody>
      </p:sp>
      <p:sp>
        <p:nvSpPr>
          <p:cNvPr id="67" name="PlaceHolder 8"/>
          <p:cNvSpPr>
            <a:spLocks noGrp="1"/>
          </p:cNvSpPr>
          <p:nvPr>
            <p:ph type="body"/>
          </p:nvPr>
        </p:nvSpPr>
        <p:spPr>
          <a:xfrm>
            <a:off x="457200" y="3704040"/>
            <a:ext cx="2450160" cy="3073680"/>
          </a:xfrm>
          <a:prstGeom prst="rect">
            <a:avLst/>
          </a:prstGeom>
        </p:spPr>
        <p:txBody>
          <a:bodyPr>
            <a:noAutofit/>
          </a:bodyPr>
          <a:p>
            <a:pPr marL="182880" indent="-182520">
              <a:lnSpc>
                <a:spcPct val="100000"/>
              </a:lnSpc>
              <a:spcBef>
                <a:spcPts val="601"/>
              </a:spcBef>
              <a:buClr>
                <a:srgbClr val="595959"/>
              </a:buClr>
              <a:buFont typeface="Arial"/>
              <a:buChar char="•"/>
            </a:pPr>
            <a:r>
              <a:rPr b="0" lang="en-US" sz="900" spc="-1" strike="noStrike">
                <a:solidFill>
                  <a:srgbClr val="595959"/>
                </a:solidFill>
                <a:latin typeface="Constantia"/>
              </a:rPr>
              <a:t>Click to add text</a:t>
            </a:r>
            <a:endParaRPr b="0" lang="en-US" sz="900" spc="-1" strike="noStrike">
              <a:solidFill>
                <a:srgbClr val="595959"/>
              </a:solidFill>
              <a:latin typeface="Constantia"/>
            </a:endParaRPr>
          </a:p>
        </p:txBody>
      </p:sp>
      <p:sp>
        <p:nvSpPr>
          <p:cNvPr id="68" name="PlaceHolder 9"/>
          <p:cNvSpPr>
            <a:spLocks noGrp="1"/>
          </p:cNvSpPr>
          <p:nvPr>
            <p:ph type="body"/>
          </p:nvPr>
        </p:nvSpPr>
        <p:spPr>
          <a:xfrm>
            <a:off x="7235640" y="1170360"/>
            <a:ext cx="2358720" cy="1560240"/>
          </a:xfrm>
          <a:prstGeom prst="rect">
            <a:avLst/>
          </a:prstGeom>
        </p:spPr>
        <p:txBody>
          <a:bodyPr>
            <a:noAutofit/>
          </a:bodyPr>
          <a:p>
            <a:pPr marL="182880" indent="-182520">
              <a:lnSpc>
                <a:spcPct val="100000"/>
              </a:lnSpc>
              <a:spcBef>
                <a:spcPts val="601"/>
              </a:spcBef>
              <a:buClr>
                <a:srgbClr val="595959"/>
              </a:buClr>
              <a:buFont typeface="Arial"/>
              <a:buChar char="•"/>
            </a:pPr>
            <a:r>
              <a:rPr b="0" lang="en-US" sz="900" spc="-1" strike="noStrike">
                <a:solidFill>
                  <a:srgbClr val="595959"/>
                </a:solidFill>
                <a:latin typeface="Constantia"/>
              </a:rPr>
              <a:t>Click to add text</a:t>
            </a:r>
            <a:endParaRPr b="0" lang="en-US" sz="900" spc="-1" strike="noStrike">
              <a:solidFill>
                <a:srgbClr val="595959"/>
              </a:solidFill>
              <a:latin typeface="Constantia"/>
            </a:endParaRPr>
          </a:p>
        </p:txBody>
      </p:sp>
      <p:sp>
        <p:nvSpPr>
          <p:cNvPr id="69" name="PlaceHolder 10"/>
          <p:cNvSpPr>
            <a:spLocks noGrp="1"/>
          </p:cNvSpPr>
          <p:nvPr>
            <p:ph type="body"/>
          </p:nvPr>
        </p:nvSpPr>
        <p:spPr>
          <a:xfrm>
            <a:off x="7235640" y="3091320"/>
            <a:ext cx="2358720" cy="1392840"/>
          </a:xfrm>
          <a:prstGeom prst="rect">
            <a:avLst/>
          </a:prstGeom>
        </p:spPr>
        <p:txBody>
          <a:bodyPr>
            <a:noAutofit/>
          </a:bodyPr>
          <a:p>
            <a:pPr marL="182880" indent="-182520">
              <a:lnSpc>
                <a:spcPct val="100000"/>
              </a:lnSpc>
              <a:spcBef>
                <a:spcPts val="601"/>
              </a:spcBef>
              <a:buClr>
                <a:srgbClr val="595959"/>
              </a:buClr>
              <a:buFont typeface="Arial"/>
              <a:buChar char="•"/>
            </a:pPr>
            <a:r>
              <a:rPr b="0" lang="en-US" sz="900" spc="-1" strike="noStrike">
                <a:solidFill>
                  <a:srgbClr val="595959"/>
                </a:solidFill>
                <a:latin typeface="Constantia"/>
              </a:rPr>
              <a:t>Click to add text</a:t>
            </a:r>
            <a:endParaRPr b="0" lang="en-US" sz="900" spc="-1" strike="noStrike">
              <a:solidFill>
                <a:srgbClr val="595959"/>
              </a:solidFill>
              <a:latin typeface="Constantia"/>
            </a:endParaRPr>
          </a:p>
        </p:txBody>
      </p:sp>
      <p:sp>
        <p:nvSpPr>
          <p:cNvPr id="70" name="PlaceHolder 11"/>
          <p:cNvSpPr>
            <a:spLocks noGrp="1"/>
          </p:cNvSpPr>
          <p:nvPr>
            <p:ph type="body"/>
          </p:nvPr>
        </p:nvSpPr>
        <p:spPr>
          <a:xfrm>
            <a:off x="7235640" y="4873320"/>
            <a:ext cx="2358720" cy="1904760"/>
          </a:xfrm>
          <a:prstGeom prst="rect">
            <a:avLst/>
          </a:prstGeom>
        </p:spPr>
        <p:txBody>
          <a:bodyPr>
            <a:noAutofit/>
          </a:bodyPr>
          <a:p>
            <a:pPr marL="182880" indent="-182520">
              <a:lnSpc>
                <a:spcPct val="100000"/>
              </a:lnSpc>
              <a:spcBef>
                <a:spcPts val="601"/>
              </a:spcBef>
              <a:buClr>
                <a:srgbClr val="595959"/>
              </a:buClr>
              <a:buFont typeface="Arial"/>
              <a:buChar char="•"/>
            </a:pPr>
            <a:r>
              <a:rPr b="0" lang="en-US" sz="900" spc="-1" strike="noStrike">
                <a:solidFill>
                  <a:srgbClr val="595959"/>
                </a:solidFill>
                <a:latin typeface="Constantia"/>
              </a:rPr>
              <a:t>Click to add text</a:t>
            </a:r>
            <a:endParaRPr b="0" lang="en-US" sz="900" spc="-1" strike="noStrike">
              <a:solidFill>
                <a:srgbClr val="595959"/>
              </a:solidFill>
              <a:latin typeface="Constantia"/>
            </a:endParaRPr>
          </a:p>
        </p:txBody>
      </p:sp>
      <p:sp>
        <p:nvSpPr>
          <p:cNvPr id="71" name="PlaceHolder 12"/>
          <p:cNvSpPr>
            <a:spLocks noGrp="1"/>
          </p:cNvSpPr>
          <p:nvPr>
            <p:ph type="title"/>
          </p:nvPr>
        </p:nvSpPr>
        <p:spPr>
          <a:xfrm>
            <a:off x="502920" y="309960"/>
            <a:ext cx="9052200" cy="1297440"/>
          </a:xfrm>
          <a:prstGeom prst="rect">
            <a:avLst/>
          </a:prstGeom>
        </p:spPr>
        <p:txBody>
          <a:bodyPr lIns="0" rIns="0" tIns="0" bIns="0" anchor="ctr">
            <a:noAutofit/>
          </a:bodyPr>
          <a:p>
            <a:r>
              <a:rPr b="0" lang="en-US" sz="1800" spc="-1" strike="noStrike">
                <a:solidFill>
                  <a:srgbClr val="595959"/>
                </a:solidFill>
                <a:latin typeface="Constantia"/>
              </a:rPr>
              <a:t>Click to edit the title text format</a:t>
            </a:r>
            <a:endParaRPr b="0" lang="en-US" sz="1800" spc="-1" strike="noStrike">
              <a:solidFill>
                <a:srgbClr val="595959"/>
              </a:solidFill>
              <a:latin typeface="Constantia"/>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hyperlink" Target="http://csp501dale.wix.com/communitystabproject" TargetMode="External"/><Relationship Id="rId2" Type="http://schemas.openxmlformats.org/officeDocument/2006/relationships/hyperlink" Target="http://csp501dale.wix.com/communitystabproject" TargetMode="Externa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slideLayout" Target="../slideLayouts/slideLayout1.xml"/><Relationship Id="rId8"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Relationship Id="rId4" Type="http://schemas.openxmlformats.org/officeDocument/2006/relationships/notesSlide" Target="../notesSlides/notesSlide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 Placeholder 14"/>
          <p:cNvSpPr txBox="1"/>
          <p:nvPr/>
        </p:nvSpPr>
        <p:spPr>
          <a:xfrm>
            <a:off x="7017120" y="639720"/>
            <a:ext cx="2574360" cy="1261800"/>
          </a:xfrm>
          <a:prstGeom prst="rect">
            <a:avLst/>
          </a:prstGeom>
          <a:noFill/>
          <a:ln w="0">
            <a:noFill/>
          </a:ln>
        </p:spPr>
        <p:txBody>
          <a:bodyPr anchor="ctr">
            <a:noAutofit/>
          </a:bodyPr>
          <a:p>
            <a:pPr algn="ctr">
              <a:lnSpc>
                <a:spcPct val="85000"/>
              </a:lnSpc>
              <a:tabLst>
                <a:tab algn="l" pos="0"/>
              </a:tabLst>
            </a:pPr>
            <a:r>
              <a:rPr b="1" i="1" lang="en-US" sz="1800" spc="-1" strike="noStrike">
                <a:solidFill>
                  <a:srgbClr val="000000"/>
                </a:solidFill>
                <a:latin typeface="Constantia"/>
              </a:rPr>
              <a:t>TENANT/LANDLORD EDUCATION WORKSHOP</a:t>
            </a:r>
            <a:endParaRPr b="0" lang="en-US" sz="1800" spc="-1" strike="noStrike">
              <a:solidFill>
                <a:srgbClr val="595959"/>
              </a:solidFill>
              <a:latin typeface="Constantia"/>
            </a:endParaRPr>
          </a:p>
        </p:txBody>
      </p:sp>
      <p:sp>
        <p:nvSpPr>
          <p:cNvPr id="115" name="Text Placeholder 15"/>
          <p:cNvSpPr txBox="1"/>
          <p:nvPr/>
        </p:nvSpPr>
        <p:spPr>
          <a:xfrm>
            <a:off x="3758040" y="4965840"/>
            <a:ext cx="2449080" cy="500040"/>
          </a:xfrm>
          <a:prstGeom prst="rect">
            <a:avLst/>
          </a:prstGeom>
          <a:noFill/>
          <a:ln w="0">
            <a:noFill/>
          </a:ln>
        </p:spPr>
        <p:txBody>
          <a:bodyPr anchor="b">
            <a:noAutofit/>
          </a:bodyPr>
          <a:p>
            <a:pPr algn="ctr">
              <a:lnSpc>
                <a:spcPct val="85000"/>
              </a:lnSpc>
              <a:tabLst>
                <a:tab algn="l" pos="0"/>
              </a:tabLst>
            </a:pPr>
            <a:r>
              <a:rPr b="0" i="1" lang="en-US" sz="1600" spc="-1" strike="noStrike">
                <a:solidFill>
                  <a:srgbClr val="6886bc"/>
                </a:solidFill>
                <a:latin typeface="Constantia"/>
              </a:rPr>
              <a:t>Community Stabilization Project</a:t>
            </a:r>
            <a:endParaRPr b="0" lang="en-US" sz="1600" spc="-1" strike="noStrike">
              <a:solidFill>
                <a:srgbClr val="595959"/>
              </a:solidFill>
              <a:latin typeface="Constantia"/>
            </a:endParaRPr>
          </a:p>
        </p:txBody>
      </p:sp>
      <p:sp>
        <p:nvSpPr>
          <p:cNvPr id="116" name="Text Placeholder 16"/>
          <p:cNvSpPr txBox="1"/>
          <p:nvPr/>
        </p:nvSpPr>
        <p:spPr>
          <a:xfrm>
            <a:off x="3758040" y="5465880"/>
            <a:ext cx="2449080" cy="1121400"/>
          </a:xfrm>
          <a:prstGeom prst="rect">
            <a:avLst/>
          </a:prstGeom>
          <a:noFill/>
          <a:ln w="0">
            <a:noFill/>
          </a:ln>
        </p:spPr>
        <p:txBody>
          <a:bodyPr>
            <a:noAutofit/>
          </a:bodyPr>
          <a:p>
            <a:pPr algn="ctr">
              <a:lnSpc>
                <a:spcPct val="100000"/>
              </a:lnSpc>
              <a:tabLst>
                <a:tab algn="l" pos="0"/>
              </a:tabLst>
            </a:pPr>
            <a:r>
              <a:rPr b="1" lang="en-US" sz="1100" spc="-1" strike="noStrike">
                <a:solidFill>
                  <a:srgbClr val="595959"/>
                </a:solidFill>
                <a:latin typeface="Constantia"/>
              </a:rPr>
              <a:t>501 N. Dale St. Suite 203</a:t>
            </a:r>
            <a:endParaRPr b="0" lang="en-US" sz="1100" spc="-1" strike="noStrike">
              <a:solidFill>
                <a:srgbClr val="595959"/>
              </a:solidFill>
              <a:latin typeface="Constantia"/>
            </a:endParaRPr>
          </a:p>
          <a:p>
            <a:pPr algn="ctr">
              <a:lnSpc>
                <a:spcPct val="100000"/>
              </a:lnSpc>
              <a:tabLst>
                <a:tab algn="l" pos="0"/>
              </a:tabLst>
            </a:pPr>
            <a:r>
              <a:rPr b="1" lang="en-US" sz="1100" spc="-1" strike="noStrike">
                <a:solidFill>
                  <a:srgbClr val="595959"/>
                </a:solidFill>
                <a:latin typeface="Constantia"/>
              </a:rPr>
              <a:t>Saint Paul, MN 55103</a:t>
            </a:r>
            <a:endParaRPr b="0" lang="en-US" sz="1100" spc="-1" strike="noStrike">
              <a:solidFill>
                <a:srgbClr val="595959"/>
              </a:solidFill>
              <a:latin typeface="Constantia"/>
            </a:endParaRPr>
          </a:p>
          <a:p>
            <a:pPr algn="ctr">
              <a:lnSpc>
                <a:spcPct val="100000"/>
              </a:lnSpc>
              <a:tabLst>
                <a:tab algn="l" pos="0"/>
              </a:tabLst>
            </a:pPr>
            <a:endParaRPr b="0" lang="en-US" sz="1100" spc="-1" strike="noStrike">
              <a:solidFill>
                <a:srgbClr val="595959"/>
              </a:solidFill>
              <a:latin typeface="Constantia"/>
            </a:endParaRPr>
          </a:p>
          <a:p>
            <a:pPr algn="ctr">
              <a:lnSpc>
                <a:spcPct val="100000"/>
              </a:lnSpc>
              <a:tabLst>
                <a:tab algn="l" pos="0"/>
              </a:tabLst>
            </a:pPr>
            <a:r>
              <a:rPr b="1" lang="en-US" sz="1100" spc="-1" strike="noStrike">
                <a:solidFill>
                  <a:srgbClr val="595959"/>
                </a:solidFill>
                <a:latin typeface="Constantia"/>
              </a:rPr>
              <a:t>(651) 225-8778 Office</a:t>
            </a:r>
            <a:endParaRPr b="0" lang="en-US" sz="1100" spc="-1" strike="noStrike">
              <a:solidFill>
                <a:srgbClr val="595959"/>
              </a:solidFill>
              <a:latin typeface="Constantia"/>
            </a:endParaRPr>
          </a:p>
          <a:p>
            <a:pPr algn="ctr">
              <a:lnSpc>
                <a:spcPct val="100000"/>
              </a:lnSpc>
              <a:tabLst>
                <a:tab algn="l" pos="0"/>
              </a:tabLst>
            </a:pPr>
            <a:r>
              <a:rPr b="1" lang="en-US" sz="1100" spc="-1" strike="noStrike">
                <a:solidFill>
                  <a:srgbClr val="595959"/>
                </a:solidFill>
                <a:latin typeface="Constantia"/>
              </a:rPr>
              <a:t>(651) 225 -4160 Fax</a:t>
            </a:r>
            <a:endParaRPr b="0" lang="en-US" sz="1100" spc="-1" strike="noStrike">
              <a:solidFill>
                <a:srgbClr val="595959"/>
              </a:solidFill>
              <a:latin typeface="Constantia"/>
            </a:endParaRPr>
          </a:p>
          <a:p>
            <a:pPr algn="ctr">
              <a:lnSpc>
                <a:spcPct val="100000"/>
              </a:lnSpc>
              <a:tabLst>
                <a:tab algn="l" pos="0"/>
              </a:tabLst>
            </a:pPr>
            <a:r>
              <a:rPr b="1" lang="en-US" sz="1100" spc="-1" strike="noStrike">
                <a:solidFill>
                  <a:srgbClr val="595959"/>
                </a:solidFill>
                <a:latin typeface="Constantia"/>
              </a:rPr>
              <a:t>Email: csp501dale@gmail.com</a:t>
            </a:r>
            <a:endParaRPr b="0" lang="en-US" sz="1100" spc="-1" strike="noStrike">
              <a:solidFill>
                <a:srgbClr val="595959"/>
              </a:solidFill>
              <a:latin typeface="Constantia"/>
            </a:endParaRPr>
          </a:p>
          <a:p>
            <a:pPr algn="ctr">
              <a:lnSpc>
                <a:spcPct val="100000"/>
              </a:lnSpc>
              <a:tabLst>
                <a:tab algn="l" pos="0"/>
              </a:tabLst>
            </a:pPr>
            <a:endParaRPr b="0" lang="en-US" sz="1100" spc="-1" strike="noStrike">
              <a:solidFill>
                <a:srgbClr val="595959"/>
              </a:solidFill>
              <a:latin typeface="Constantia"/>
            </a:endParaRPr>
          </a:p>
        </p:txBody>
      </p:sp>
      <p:sp>
        <p:nvSpPr>
          <p:cNvPr id="117" name="Text Placeholder 19"/>
          <p:cNvSpPr txBox="1"/>
          <p:nvPr/>
        </p:nvSpPr>
        <p:spPr>
          <a:xfrm>
            <a:off x="3291840" y="6854400"/>
            <a:ext cx="3382920" cy="447840"/>
          </a:xfrm>
          <a:prstGeom prst="rect">
            <a:avLst/>
          </a:prstGeom>
          <a:solidFill>
            <a:srgbClr val="92d050"/>
          </a:solidFill>
          <a:ln w="0">
            <a:noFill/>
          </a:ln>
        </p:spPr>
        <p:txBody>
          <a:bodyPr anchor="ctr">
            <a:noAutofit/>
          </a:bodyPr>
          <a:p>
            <a:pPr algn="ctr">
              <a:lnSpc>
                <a:spcPct val="100000"/>
              </a:lnSpc>
              <a:tabLst>
                <a:tab algn="l" pos="0"/>
              </a:tabLst>
            </a:pPr>
            <a:r>
              <a:rPr b="0" lang="en-US" sz="1100" spc="-1" strike="noStrike">
                <a:solidFill>
                  <a:srgbClr val="ffffff"/>
                </a:solidFill>
                <a:latin typeface="Constantia"/>
              </a:rPr>
              <a:t>Website: </a:t>
            </a:r>
            <a:r>
              <a:rPr b="1" lang="en-US" sz="1100" spc="-1" strike="noStrike" u="sng">
                <a:solidFill>
                  <a:srgbClr val="bcb098"/>
                </a:solidFill>
                <a:uFillTx/>
                <a:latin typeface="Constantia"/>
                <a:hlinkClick r:id="rId1"/>
              </a:rPr>
              <a:t>http://csp501dale.wix.com/</a:t>
            </a:r>
            <a:r>
              <a:rPr b="0" lang="en-US" sz="1100" spc="-1" strike="noStrike" u="sng">
                <a:solidFill>
                  <a:srgbClr val="bcb098"/>
                </a:solidFill>
                <a:uFillTx/>
                <a:latin typeface="Constantia"/>
                <a:hlinkClick r:id="rId2"/>
              </a:rPr>
              <a:t>communitystabproject</a:t>
            </a:r>
            <a:endParaRPr b="0" lang="en-US" sz="1100" spc="-1" strike="noStrike">
              <a:solidFill>
                <a:srgbClr val="595959"/>
              </a:solidFill>
              <a:latin typeface="Constantia"/>
            </a:endParaRPr>
          </a:p>
        </p:txBody>
      </p:sp>
      <p:sp>
        <p:nvSpPr>
          <p:cNvPr id="118" name="Text Placeholder 20"/>
          <p:cNvSpPr txBox="1"/>
          <p:nvPr/>
        </p:nvSpPr>
        <p:spPr>
          <a:xfrm>
            <a:off x="457200" y="4737240"/>
            <a:ext cx="2358720" cy="2586960"/>
          </a:xfrm>
          <a:prstGeom prst="rect">
            <a:avLst/>
          </a:prstGeom>
          <a:noFill/>
          <a:ln w="0">
            <a:noFill/>
          </a:ln>
        </p:spPr>
        <p:txBody>
          <a:bodyPr lIns="182880" rIns="182880" anchor="ctr">
            <a:noAutofit/>
          </a:bodyPr>
          <a:p>
            <a:pPr>
              <a:lnSpc>
                <a:spcPct val="130000"/>
              </a:lnSpc>
              <a:tabLst>
                <a:tab algn="l" pos="0"/>
              </a:tabLst>
            </a:pPr>
            <a:endParaRPr b="0" lang="en-US" sz="2000" spc="-1" strike="noStrike">
              <a:solidFill>
                <a:srgbClr val="595959"/>
              </a:solidFill>
              <a:latin typeface="Constantia"/>
            </a:endParaRPr>
          </a:p>
          <a:p>
            <a:pPr>
              <a:lnSpc>
                <a:spcPct val="130000"/>
              </a:lnSpc>
              <a:tabLst>
                <a:tab algn="l" pos="0"/>
              </a:tabLst>
            </a:pPr>
            <a:r>
              <a:rPr b="0" i="1" lang="en-US" sz="1100" spc="-1" strike="noStrike">
                <a:solidFill>
                  <a:srgbClr val="000000"/>
                </a:solidFill>
                <a:latin typeface="Arial"/>
              </a:rPr>
              <a:t>Within each of us is a hidden store of energy. Energy we can release to compete in the marathon of life. Within each of us is a hidden store of courage, courage to give us the strength to face any challenge. Within each of us is a hidden store of determination. Determination to keep us in the race when all seems lost.</a:t>
            </a:r>
            <a:br/>
            <a:r>
              <a:rPr b="0" i="1" lang="en-US" sz="1100" spc="-1" strike="noStrike">
                <a:solidFill>
                  <a:srgbClr val="000000"/>
                </a:solidFill>
                <a:latin typeface="Arial"/>
              </a:rPr>
              <a:t>— Roger Dawson</a:t>
            </a:r>
            <a:endParaRPr b="0" lang="en-US" sz="1100" spc="-1" strike="noStrike">
              <a:solidFill>
                <a:srgbClr val="595959"/>
              </a:solidFill>
              <a:latin typeface="Constantia"/>
            </a:endParaRPr>
          </a:p>
          <a:p>
            <a:pPr algn="r">
              <a:lnSpc>
                <a:spcPct val="130000"/>
              </a:lnSpc>
              <a:tabLst>
                <a:tab algn="l" pos="0"/>
              </a:tabLst>
            </a:pPr>
            <a:endParaRPr b="0" lang="en-US" sz="1100" spc="-1" strike="noStrike">
              <a:solidFill>
                <a:srgbClr val="595959"/>
              </a:solidFill>
              <a:latin typeface="Constantia"/>
            </a:endParaRPr>
          </a:p>
        </p:txBody>
      </p:sp>
      <p:pic>
        <p:nvPicPr>
          <p:cNvPr id="119" name="Picture Placeholder 2" descr="RENT READY.jpg"/>
          <p:cNvPicPr/>
          <p:nvPr/>
        </p:nvPicPr>
        <p:blipFill>
          <a:blip r:embed="rId3"/>
          <a:stretch/>
        </p:blipFill>
        <p:spPr>
          <a:xfrm rot="5400000">
            <a:off x="-365040" y="1561680"/>
            <a:ext cx="4004640" cy="2252520"/>
          </a:xfrm>
          <a:prstGeom prst="rect">
            <a:avLst/>
          </a:prstGeom>
          <a:ln w="0">
            <a:noFill/>
          </a:ln>
        </p:spPr>
      </p:pic>
      <p:pic>
        <p:nvPicPr>
          <p:cNvPr id="120" name="Picture Placeholder 4" descr="2015 Logo.jpg"/>
          <p:cNvPicPr/>
          <p:nvPr/>
        </p:nvPicPr>
        <p:blipFill>
          <a:blip r:embed="rId4"/>
          <a:stretch/>
        </p:blipFill>
        <p:spPr>
          <a:xfrm>
            <a:off x="3683160" y="1182600"/>
            <a:ext cx="2450880" cy="2040840"/>
          </a:xfrm>
          <a:prstGeom prst="rect">
            <a:avLst/>
          </a:prstGeom>
          <a:ln w="0">
            <a:noFill/>
          </a:ln>
        </p:spPr>
      </p:pic>
      <p:pic>
        <p:nvPicPr>
          <p:cNvPr id="121" name="Picture Placeholder 6" descr="Workshop.jpg"/>
          <p:cNvPicPr/>
          <p:nvPr/>
        </p:nvPicPr>
        <p:blipFill>
          <a:blip r:embed="rId5"/>
          <a:stretch/>
        </p:blipFill>
        <p:spPr>
          <a:xfrm>
            <a:off x="7142040" y="2084400"/>
            <a:ext cx="2459160" cy="2495160"/>
          </a:xfrm>
          <a:prstGeom prst="rect">
            <a:avLst/>
          </a:prstGeom>
          <a:ln w="0">
            <a:noFill/>
          </a:ln>
        </p:spPr>
      </p:pic>
      <p:sp>
        <p:nvSpPr>
          <p:cNvPr id="122" name="Straight Connector 11"/>
          <p:cNvSpPr/>
          <p:nvPr/>
        </p:nv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p:style>
      </p:sp>
      <p:sp>
        <p:nvSpPr>
          <p:cNvPr id="123" name="Straight Connector 12"/>
          <p:cNvSpPr/>
          <p:nvPr/>
        </p:nv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p:style>
      </p:sp>
      <p:sp>
        <p:nvSpPr>
          <p:cNvPr id="124" name="TextBox 1"/>
          <p:cNvSpPr/>
          <p:nvPr/>
        </p:nvSpPr>
        <p:spPr>
          <a:xfrm>
            <a:off x="7521480" y="5218200"/>
            <a:ext cx="297756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3600" spc="-1" strike="noStrike">
                <a:solidFill>
                  <a:srgbClr val="00b050"/>
                </a:solidFill>
                <a:latin typeface="Arial"/>
              </a:rPr>
              <a:t>“</a:t>
            </a:r>
            <a:r>
              <a:rPr b="1" lang="en-US" sz="3600" spc="-1" strike="noStrike">
                <a:solidFill>
                  <a:srgbClr val="00b050"/>
                </a:solidFill>
                <a:latin typeface="Arial"/>
              </a:rPr>
              <a:t>RENT READY”</a:t>
            </a:r>
            <a:endParaRPr b="0" lang="en-US" sz="3600" spc="-1" strike="noStrike">
              <a:latin typeface="Arial"/>
            </a:endParaRPr>
          </a:p>
        </p:txBody>
      </p:sp>
      <p:pic>
        <p:nvPicPr>
          <p:cNvPr id="125" name="Picture 5" descr=""/>
          <p:cNvPicPr/>
          <p:nvPr/>
        </p:nvPicPr>
        <p:blipFill>
          <a:blip r:embed="rId6"/>
          <a:stretch/>
        </p:blipFill>
        <p:spPr>
          <a:xfrm>
            <a:off x="3291840" y="3386880"/>
            <a:ext cx="3280320" cy="15019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Picture Placeholder 2" descr="WUP-Elevation-1024x414.png"/>
          <p:cNvPicPr/>
          <p:nvPr/>
        </p:nvPicPr>
        <p:blipFill>
          <a:blip r:embed="rId1"/>
          <a:stretch/>
        </p:blipFill>
        <p:spPr>
          <a:xfrm>
            <a:off x="181080" y="701280"/>
            <a:ext cx="3013560" cy="2569680"/>
          </a:xfrm>
          <a:prstGeom prst="rect">
            <a:avLst/>
          </a:prstGeom>
          <a:ln w="0">
            <a:noFill/>
          </a:ln>
        </p:spPr>
      </p:pic>
      <p:sp>
        <p:nvSpPr>
          <p:cNvPr id="127" name="Text Placeholder 3"/>
          <p:cNvSpPr txBox="1"/>
          <p:nvPr/>
        </p:nvSpPr>
        <p:spPr>
          <a:xfrm>
            <a:off x="457200" y="3004920"/>
            <a:ext cx="2450160" cy="662040"/>
          </a:xfrm>
          <a:prstGeom prst="rect">
            <a:avLst/>
          </a:prstGeom>
          <a:noFill/>
          <a:ln w="0">
            <a:noFill/>
          </a:ln>
        </p:spPr>
        <p:txBody>
          <a:bodyPr bIns="0" anchor="b">
            <a:noAutofit/>
          </a:bodyPr>
          <a:p>
            <a:pPr>
              <a:lnSpc>
                <a:spcPct val="114000"/>
              </a:lnSpc>
              <a:spcBef>
                <a:spcPts val="799"/>
              </a:spcBef>
              <a:tabLst>
                <a:tab algn="l" pos="0"/>
              </a:tabLst>
            </a:pPr>
            <a:r>
              <a:rPr b="0" lang="en-US" sz="2000" spc="-1" strike="noStrike">
                <a:solidFill>
                  <a:srgbClr val="6886bc"/>
                </a:solidFill>
                <a:latin typeface="Constantia"/>
              </a:rPr>
              <a:t>About us</a:t>
            </a:r>
            <a:endParaRPr b="0" lang="en-US" sz="2000" spc="-1" strike="noStrike">
              <a:solidFill>
                <a:srgbClr val="595959"/>
              </a:solidFill>
              <a:latin typeface="Constantia"/>
            </a:endParaRPr>
          </a:p>
        </p:txBody>
      </p:sp>
      <p:sp>
        <p:nvSpPr>
          <p:cNvPr id="128" name="Text Placeholder 27"/>
          <p:cNvSpPr txBox="1"/>
          <p:nvPr/>
        </p:nvSpPr>
        <p:spPr>
          <a:xfrm>
            <a:off x="4114800" y="914400"/>
            <a:ext cx="1942920" cy="3352320"/>
          </a:xfrm>
          <a:prstGeom prst="rect">
            <a:avLst/>
          </a:prstGeom>
          <a:noFill/>
          <a:ln w="0">
            <a:noFill/>
          </a:ln>
        </p:spPr>
        <p:txBody>
          <a:bodyPr tIns="91440" bIns="91440" anchor="ctr">
            <a:noAutofit/>
          </a:bodyPr>
          <a:p>
            <a:pPr>
              <a:lnSpc>
                <a:spcPct val="130000"/>
              </a:lnSpc>
              <a:spcBef>
                <a:spcPts val="799"/>
              </a:spcBef>
              <a:tabLst>
                <a:tab algn="l" pos="0"/>
              </a:tabLst>
            </a:pPr>
            <a:r>
              <a:rPr b="0" lang="en-US" sz="1600" spc="-1" strike="noStrike">
                <a:solidFill>
                  <a:srgbClr val="6e865b"/>
                </a:solidFill>
                <a:latin typeface="Constantia"/>
              </a:rPr>
              <a:t>“</a:t>
            </a:r>
            <a:r>
              <a:rPr b="0" lang="en-US" sz="1000" spc="-1" strike="noStrike">
                <a:solidFill>
                  <a:srgbClr val="6e865b"/>
                </a:solidFill>
                <a:latin typeface="Constantia"/>
              </a:rPr>
              <a:t>It is critical that we celebrate the cultural and ethnic roots of this neighborhood. One way in which we can do that is by seizing this moment of change [with the construction of the Green Line] as an opportunity for the community. We have the buying power, attractions, places of historical interest, and the business base to increase visitorship to the area and to make the neighborhood an even greater place to live and work.” –Nieeta Presely, Executive Director, ASANDC</a:t>
            </a:r>
            <a:endParaRPr b="0" lang="en-US" sz="1000" spc="-1" strike="noStrike">
              <a:solidFill>
                <a:srgbClr val="595959"/>
              </a:solidFill>
              <a:latin typeface="Constantia"/>
            </a:endParaRPr>
          </a:p>
        </p:txBody>
      </p:sp>
      <p:pic>
        <p:nvPicPr>
          <p:cNvPr id="129" name="Picture Placeholder 5" descr="WUP-Building-300x283.png"/>
          <p:cNvPicPr/>
          <p:nvPr/>
        </p:nvPicPr>
        <p:blipFill>
          <a:blip r:embed="rId2"/>
          <a:stretch/>
        </p:blipFill>
        <p:spPr>
          <a:xfrm>
            <a:off x="3956040" y="4690440"/>
            <a:ext cx="2237040" cy="2110320"/>
          </a:xfrm>
          <a:prstGeom prst="rect">
            <a:avLst/>
          </a:prstGeom>
          <a:ln w="0">
            <a:noFill/>
          </a:ln>
        </p:spPr>
      </p:pic>
      <p:sp>
        <p:nvSpPr>
          <p:cNvPr id="130" name="Text Placeholder 64"/>
          <p:cNvSpPr txBox="1"/>
          <p:nvPr/>
        </p:nvSpPr>
        <p:spPr>
          <a:xfrm>
            <a:off x="7235640" y="5060520"/>
            <a:ext cx="2358720" cy="356400"/>
          </a:xfrm>
          <a:prstGeom prst="rect">
            <a:avLst/>
          </a:prstGeom>
          <a:noFill/>
          <a:ln w="0">
            <a:noFill/>
          </a:ln>
        </p:spPr>
        <p:txBody>
          <a:bodyPr bIns="0" anchor="b">
            <a:noAutofit/>
          </a:bodyPr>
          <a:p>
            <a:pPr>
              <a:lnSpc>
                <a:spcPct val="114000"/>
              </a:lnSpc>
              <a:spcBef>
                <a:spcPts val="799"/>
              </a:spcBef>
              <a:tabLst>
                <a:tab algn="l" pos="0"/>
              </a:tabLst>
            </a:pPr>
            <a:r>
              <a:rPr b="0" lang="en-US" sz="1200" spc="-1" strike="noStrike">
                <a:solidFill>
                  <a:srgbClr val="6886bc"/>
                </a:solidFill>
                <a:latin typeface="Constantia"/>
              </a:rPr>
              <a:t>Key Clients</a:t>
            </a:r>
            <a:endParaRPr b="0" lang="en-US" sz="1200" spc="-1" strike="noStrike">
              <a:solidFill>
                <a:srgbClr val="595959"/>
              </a:solidFill>
              <a:latin typeface="Constantia"/>
            </a:endParaRPr>
          </a:p>
        </p:txBody>
      </p:sp>
      <p:sp>
        <p:nvSpPr>
          <p:cNvPr id="131" name="Text Placeholder 65"/>
          <p:cNvSpPr txBox="1"/>
          <p:nvPr/>
        </p:nvSpPr>
        <p:spPr>
          <a:xfrm>
            <a:off x="7236000" y="3092760"/>
            <a:ext cx="2358720" cy="360000"/>
          </a:xfrm>
          <a:prstGeom prst="rect">
            <a:avLst/>
          </a:prstGeom>
          <a:noFill/>
          <a:ln w="0">
            <a:noFill/>
          </a:ln>
        </p:spPr>
        <p:txBody>
          <a:bodyPr bIns="0" anchor="b">
            <a:noAutofit/>
          </a:bodyPr>
          <a:p>
            <a:pPr>
              <a:lnSpc>
                <a:spcPct val="114000"/>
              </a:lnSpc>
              <a:spcBef>
                <a:spcPts val="799"/>
              </a:spcBef>
              <a:tabLst>
                <a:tab algn="l" pos="0"/>
              </a:tabLst>
            </a:pPr>
            <a:r>
              <a:rPr b="0" lang="en-US" sz="1200" spc="-1" strike="noStrike">
                <a:solidFill>
                  <a:srgbClr val="6886bc"/>
                </a:solidFill>
                <a:latin typeface="Constantia"/>
              </a:rPr>
              <a:t>Services Offered</a:t>
            </a:r>
            <a:endParaRPr b="0" lang="en-US" sz="1200" spc="-1" strike="noStrike">
              <a:solidFill>
                <a:srgbClr val="595959"/>
              </a:solidFill>
              <a:latin typeface="Constantia"/>
            </a:endParaRPr>
          </a:p>
        </p:txBody>
      </p:sp>
      <p:sp>
        <p:nvSpPr>
          <p:cNvPr id="132" name="Text Placeholder 67"/>
          <p:cNvSpPr txBox="1"/>
          <p:nvPr/>
        </p:nvSpPr>
        <p:spPr>
          <a:xfrm>
            <a:off x="7236000" y="685800"/>
            <a:ext cx="2358720" cy="356400"/>
          </a:xfrm>
          <a:prstGeom prst="rect">
            <a:avLst/>
          </a:prstGeom>
          <a:noFill/>
          <a:ln w="0">
            <a:noFill/>
          </a:ln>
        </p:spPr>
        <p:txBody>
          <a:bodyPr bIns="0" anchor="b">
            <a:noAutofit/>
          </a:bodyPr>
          <a:p>
            <a:pPr>
              <a:lnSpc>
                <a:spcPct val="114000"/>
              </a:lnSpc>
              <a:spcBef>
                <a:spcPts val="799"/>
              </a:spcBef>
              <a:tabLst>
                <a:tab algn="l" pos="0"/>
              </a:tabLst>
            </a:pPr>
            <a:r>
              <a:rPr b="0" lang="en-US" sz="1200" spc="-1" strike="noStrike">
                <a:solidFill>
                  <a:srgbClr val="6886bc"/>
                </a:solidFill>
                <a:latin typeface="Constantia"/>
              </a:rPr>
              <a:t>Service Benefits</a:t>
            </a:r>
            <a:endParaRPr b="0" lang="en-US" sz="1200" spc="-1" strike="noStrike">
              <a:solidFill>
                <a:srgbClr val="595959"/>
              </a:solidFill>
              <a:latin typeface="Constantia"/>
            </a:endParaRPr>
          </a:p>
        </p:txBody>
      </p:sp>
      <p:sp>
        <p:nvSpPr>
          <p:cNvPr id="133" name="Text Placeholder 41"/>
          <p:cNvSpPr txBox="1"/>
          <p:nvPr/>
        </p:nvSpPr>
        <p:spPr>
          <a:xfrm>
            <a:off x="457200" y="3703680"/>
            <a:ext cx="2649600" cy="3418560"/>
          </a:xfrm>
          <a:prstGeom prst="rect">
            <a:avLst/>
          </a:prstGeom>
          <a:noFill/>
          <a:ln w="0">
            <a:noFill/>
          </a:ln>
        </p:spPr>
        <p:txBody>
          <a:bodyPr>
            <a:noAutofit/>
          </a:bodyPr>
          <a:p>
            <a:pPr algn="just">
              <a:lnSpc>
                <a:spcPct val="100000"/>
              </a:lnSpc>
              <a:spcBef>
                <a:spcPts val="601"/>
              </a:spcBef>
              <a:tabLst>
                <a:tab algn="l" pos="0"/>
              </a:tabLst>
            </a:pPr>
            <a:r>
              <a:rPr b="1" lang="en-US" sz="1100" spc="-1" strike="noStrike">
                <a:solidFill>
                  <a:srgbClr val="000000"/>
                </a:solidFill>
                <a:latin typeface="Times New Roman"/>
              </a:rPr>
              <a:t>The Community Stabilization Project (CSP) was established in 1989 as a collaborative project of the St. Paul Tenant’s Union, District Councils 7 and 8, the St. Paul Urban League and Southern Minnesota Regional Legal Services (SMRLS).  The goal “Renter Stability Will Lead To Community Stability” that will lead to better outcomes in the undeserved underrepresented,Communities seriously substandard rental properties which landlords refused to improve.  CSP has had twenty three years of success fostering co-operation between tenants and landlords to ensure adequate clean, safe, affordable housing and good quality of life in Saint Paul.</a:t>
            </a:r>
            <a:endParaRPr b="0" lang="en-US" sz="1100" spc="-1" strike="noStrike">
              <a:solidFill>
                <a:srgbClr val="595959"/>
              </a:solidFill>
              <a:latin typeface="Constantia"/>
            </a:endParaRPr>
          </a:p>
        </p:txBody>
      </p:sp>
      <p:sp>
        <p:nvSpPr>
          <p:cNvPr id="134" name="Text Placeholder 91"/>
          <p:cNvSpPr txBox="1"/>
          <p:nvPr/>
        </p:nvSpPr>
        <p:spPr>
          <a:xfrm>
            <a:off x="7236000" y="992160"/>
            <a:ext cx="2358720" cy="2233440"/>
          </a:xfrm>
          <a:prstGeom prst="rect">
            <a:avLst/>
          </a:prstGeom>
          <a:noFill/>
          <a:ln w="0">
            <a:noFill/>
          </a:ln>
        </p:spPr>
        <p:txBody>
          <a:bodyPr>
            <a:noAutofit/>
          </a:bodyPr>
          <a:p>
            <a:pPr>
              <a:lnSpc>
                <a:spcPct val="100000"/>
              </a:lnSpc>
              <a:spcBef>
                <a:spcPts val="601"/>
              </a:spcBef>
              <a:tabLst>
                <a:tab algn="l" pos="0"/>
              </a:tabLst>
            </a:pPr>
            <a:r>
              <a:rPr b="0" lang="en-US" sz="900" spc="-1" strike="noStrike">
                <a:solidFill>
                  <a:srgbClr val="595959"/>
                </a:solidFill>
                <a:latin typeface="Constantia"/>
              </a:rPr>
              <a:t>Through our workshops we provides empowerment-based tenant counseling, education and assistance to help tenants learn their rights and take action to resolve housing problems.</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Understanding tenant obligations and responsibilities</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Rent Ready Certification </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Referral to community resources and legal assistance</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How to protect yourself knowing the Importance of documentation </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Organization Membership</a:t>
            </a:r>
            <a:endParaRPr b="0" lang="en-US" sz="900" spc="-1" strike="noStrike">
              <a:solidFill>
                <a:srgbClr val="595959"/>
              </a:solidFill>
              <a:latin typeface="Constantia"/>
            </a:endParaRPr>
          </a:p>
        </p:txBody>
      </p:sp>
      <p:sp>
        <p:nvSpPr>
          <p:cNvPr id="135" name="Text Placeholder 92"/>
          <p:cNvSpPr txBox="1"/>
          <p:nvPr/>
        </p:nvSpPr>
        <p:spPr>
          <a:xfrm>
            <a:off x="7235640" y="3474360"/>
            <a:ext cx="2358720" cy="1815840"/>
          </a:xfrm>
          <a:prstGeom prst="rect">
            <a:avLst/>
          </a:prstGeom>
          <a:noFill/>
          <a:ln w="0">
            <a:noFill/>
          </a:ln>
        </p:spPr>
        <p:txBody>
          <a:bodyPr>
            <a:noAutofit/>
          </a:bodyPr>
          <a:p>
            <a:pPr>
              <a:lnSpc>
                <a:spcPct val="100000"/>
              </a:lnSpc>
              <a:spcBef>
                <a:spcPts val="601"/>
              </a:spcBef>
              <a:tabLst>
                <a:tab algn="l" pos="0"/>
              </a:tabLst>
            </a:pPr>
            <a:r>
              <a:rPr b="0" lang="en-US" sz="900" spc="-1" strike="noStrike">
                <a:solidFill>
                  <a:srgbClr val="595959"/>
                </a:solidFill>
                <a:latin typeface="Constantia"/>
              </a:rPr>
              <a:t>Advocate Counselors offer free phone and walk-in tenant counseling services to assist families /individuals with questions about landlord-tenant laws and discuss strategies to prevent housing loss. </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One on One Counseling</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Removing housing barrels</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Financial literacy  </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Homeless Prevention</a:t>
            </a:r>
            <a:endParaRPr b="0" lang="en-US" sz="900" spc="-1" strike="noStrike">
              <a:solidFill>
                <a:srgbClr val="595959"/>
              </a:solidFill>
              <a:latin typeface="Constantia"/>
            </a:endParaRPr>
          </a:p>
          <a:p>
            <a:pPr>
              <a:lnSpc>
                <a:spcPct val="100000"/>
              </a:lnSpc>
              <a:spcBef>
                <a:spcPts val="601"/>
              </a:spcBef>
              <a:tabLst>
                <a:tab algn="l" pos="0"/>
              </a:tabLst>
            </a:pPr>
            <a:endParaRPr b="0" lang="en-US" sz="900" spc="-1" strike="noStrike">
              <a:solidFill>
                <a:srgbClr val="595959"/>
              </a:solidFill>
              <a:latin typeface="Constantia"/>
            </a:endParaRPr>
          </a:p>
        </p:txBody>
      </p:sp>
      <p:sp>
        <p:nvSpPr>
          <p:cNvPr id="136" name="Text Placeholder 93"/>
          <p:cNvSpPr txBox="1"/>
          <p:nvPr/>
        </p:nvSpPr>
        <p:spPr>
          <a:xfrm>
            <a:off x="7235640" y="5412960"/>
            <a:ext cx="2358720" cy="1904760"/>
          </a:xfrm>
          <a:prstGeom prst="rect">
            <a:avLst/>
          </a:prstGeom>
          <a:noFill/>
          <a:ln w="0">
            <a:noFill/>
          </a:ln>
        </p:spPr>
        <p:txBody>
          <a:bodyPr>
            <a:noAutofit/>
          </a:bodyPr>
          <a:p>
            <a:pPr>
              <a:lnSpc>
                <a:spcPct val="100000"/>
              </a:lnSpc>
              <a:spcBef>
                <a:spcPts val="601"/>
              </a:spcBef>
              <a:tabLst>
                <a:tab algn="l" pos="0"/>
              </a:tabLst>
            </a:pPr>
            <a:r>
              <a:rPr b="0" lang="en-US" sz="900" spc="-1" strike="noStrike">
                <a:solidFill>
                  <a:srgbClr val="595959"/>
                </a:solidFill>
                <a:latin typeface="Constantia"/>
              </a:rPr>
              <a:t>Our reliability and award-winning customer service earned us an impressive client list including:</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Tenants/Community Residents</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Landlords / Leasing Agencies </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Organizations</a:t>
            </a:r>
            <a:endParaRPr b="0" lang="en-US" sz="900" spc="-1" strike="noStrike">
              <a:solidFill>
                <a:srgbClr val="595959"/>
              </a:solidFill>
              <a:latin typeface="Constantia"/>
            </a:endParaRPr>
          </a:p>
          <a:p>
            <a:pPr marL="182880" indent="-182520">
              <a:lnSpc>
                <a:spcPct val="100000"/>
              </a:lnSpc>
              <a:spcBef>
                <a:spcPts val="601"/>
              </a:spcBef>
              <a:buClr>
                <a:srgbClr val="595959"/>
              </a:buClr>
              <a:buFont typeface="Arial"/>
              <a:buChar char="•"/>
              <a:tabLst>
                <a:tab algn="l" pos="0"/>
              </a:tabLst>
            </a:pPr>
            <a:r>
              <a:rPr b="0" lang="en-US" sz="900" spc="-1" strike="noStrike">
                <a:solidFill>
                  <a:srgbClr val="595959"/>
                </a:solidFill>
                <a:latin typeface="Constantia"/>
              </a:rPr>
              <a:t>Business </a:t>
            </a:r>
            <a:endParaRPr b="0" lang="en-US" sz="900" spc="-1" strike="noStrike">
              <a:solidFill>
                <a:srgbClr val="595959"/>
              </a:solidFill>
              <a:latin typeface="Constantia"/>
            </a:endParaRPr>
          </a:p>
        </p:txBody>
      </p:sp>
      <p:sp>
        <p:nvSpPr>
          <p:cNvPr id="137" name="Straight Connector 12"/>
          <p:cNvSpPr/>
          <p:nvPr/>
        </p:nv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p:style>
      </p:sp>
      <p:sp>
        <p:nvSpPr>
          <p:cNvPr id="138" name="Straight Connector 2"/>
          <p:cNvSpPr/>
          <p:nvPr/>
        </p:nv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C33A10-9E2F-4E46-BD45-E1C1310900BE}">
  <ds:schemaRefs>
    <ds:schemaRef ds:uri="http://schemas.microsoft.com/sharepoint/v3/contenttype/forms"/>
  </ds:schemaRefs>
</ds:datastoreItem>
</file>

<file path=customXml/itemProps2.xml><?xml version="1.0" encoding="utf-8"?>
<ds:datastoreItem xmlns:ds="http://schemas.openxmlformats.org/officeDocument/2006/customXml" ds:itemID="{FB2DBD07-BA42-4870-B9BB-27554ED7B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92208A7-3BD0-415C-A702-82C8688472CD}">
  <ds:schemaRef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99</TotalTime>
  <Application>LibreOffice/7.1.1.2$Windows_X86_64 LibreOffice_project/fe0b08f4af1bacafe4c7ecc87ce55bb426164676</Application>
  <AppVersion>15.0000</AppVersion>
  <Words>660</Words>
  <Paragraphs>42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2013-07-31T18:51:57Z</dcterms:created>
  <dc:creator/>
  <dc:description/>
  <dc:language>en-US</dc:language>
  <cp:lastModifiedBy/>
  <dcterms:modified xsi:type="dcterms:W3CDTF">2023-02-20T14:58:02Z</dcterms:modified>
  <cp:revision>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Notes">
    <vt:i4>2</vt:i4>
  </property>
  <property fmtid="{D5CDD505-2E9C-101B-9397-08002B2CF9AE}" pid="4" name="PresentationFormat">
    <vt:lpwstr>Custom</vt:lpwstr>
  </property>
  <property fmtid="{D5CDD505-2E9C-101B-9397-08002B2CF9AE}" pid="5" name="Slides">
    <vt:i4>2</vt:i4>
  </property>
</Properties>
</file>