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5.xml" ContentType="application/vnd.openxmlformats-officedocument.presentationml.notesSl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710" r:id="rId1"/>
  </p:sldMasterIdLst>
  <p:notesMasterIdLst>
    <p:notesMasterId r:id="rId8"/>
  </p:notesMasterIdLst>
  <p:handoutMasterIdLst>
    <p:handoutMasterId r:id="rId9"/>
  </p:handoutMasterIdLst>
  <p:sldIdLst>
    <p:sldId id="396" r:id="rId2"/>
    <p:sldId id="485" r:id="rId3"/>
    <p:sldId id="486" r:id="rId4"/>
    <p:sldId id="489" r:id="rId5"/>
    <p:sldId id="490" r:id="rId6"/>
    <p:sldId id="481" r:id="rId7"/>
  </p:sldIdLst>
  <p:sldSz cx="12192000" cy="6858000"/>
  <p:notesSz cx="7315200" cy="9601200"/>
  <p:custDataLst>
    <p:tags r:id="rId10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865"/>
    <a:srgbClr val="000000"/>
    <a:srgbClr val="78BE21"/>
    <a:srgbClr val="0D0D0D"/>
    <a:srgbClr val="E8E8E8"/>
    <a:srgbClr val="B20738"/>
    <a:srgbClr val="00A3E2"/>
    <a:srgbClr val="2C2C2C"/>
    <a:srgbClr val="F5F5F5"/>
    <a:srgbClr val="38383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85BE263C-DBD7-4A20-BB59-AAB30ACAA65A}" styleName="Medium Style 3 - 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456" autoAdjust="0"/>
    <p:restoredTop sz="84480" autoAdjust="0"/>
  </p:normalViewPr>
  <p:slideViewPr>
    <p:cSldViewPr snapToGrid="0">
      <p:cViewPr varScale="1">
        <p:scale>
          <a:sx n="62" d="100"/>
          <a:sy n="62" d="100"/>
        </p:scale>
        <p:origin x="355" y="53"/>
      </p:cViewPr>
      <p:guideLst/>
    </p:cSldViewPr>
  </p:slideViewPr>
  <p:outlineViewPr>
    <p:cViewPr>
      <p:scale>
        <a:sx n="33" d="100"/>
        <a:sy n="33" d="100"/>
      </p:scale>
      <p:origin x="0" y="-2028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90" d="100"/>
          <a:sy n="90" d="100"/>
        </p:scale>
        <p:origin x="2604" y="7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Relationship Id="rId14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>
                <a:solidFill>
                  <a:schemeClr val="tx1"/>
                </a:solidFill>
              </a:rPr>
              <a:t>Expenditures by Category, Dollars in Thousands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Expenditures by Category, Dollars in Thousands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329B-4760-B9E6-35617D777B4B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329B-4760-B9E6-35617D777B4B}"/>
              </c:ext>
            </c:extLst>
          </c:dPt>
          <c:dLbls>
            <c:dLbl>
              <c:idx val="0"/>
              <c:layout>
                <c:manualLayout>
                  <c:x val="-0.20098029566157172"/>
                  <c:y val="-0.15102180548461275"/>
                </c:manualLayout>
              </c:layout>
              <c:spPr>
                <a:solidFill>
                  <a:srgbClr val="FFFFFF"/>
                </a:solidFill>
                <a:ln>
                  <a:solidFill>
                    <a:srgbClr val="003865">
                      <a:lumMod val="25000"/>
                      <a:lumOff val="75000"/>
                    </a:srgbClr>
                  </a:solidFill>
                </a:ln>
                <a:effectLst/>
              </c:spPr>
              <c:txPr>
                <a:bodyPr rot="0" spcFirstLastPara="1" vertOverflow="clip" horzOverflow="clip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800" b="0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wedgeRectCallout">
                      <a:avLst/>
                    </a:prstGeom>
                    <a:noFill/>
                    <a:ln>
                      <a:noFill/>
                    </a:ln>
                  </c15:spPr>
                  <c15:layout>
                    <c:manualLayout>
                      <c:w val="0.56152288868303224"/>
                      <c:h val="6.8687811101319121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329B-4760-B9E6-35617D777B4B}"/>
                </c:ext>
              </c:extLst>
            </c:dLbl>
            <c:dLbl>
              <c:idx val="1"/>
              <c:layout>
                <c:manualLayout>
                  <c:x val="0.1797302956615717"/>
                  <c:y val="0.16072034444710398"/>
                </c:manualLayout>
              </c:layout>
              <c:spPr>
                <a:solidFill>
                  <a:srgbClr val="FFFFFF"/>
                </a:solidFill>
                <a:ln>
                  <a:solidFill>
                    <a:srgbClr val="003865">
                      <a:lumMod val="25000"/>
                      <a:lumOff val="75000"/>
                    </a:srgbClr>
                  </a:solidFill>
                </a:ln>
                <a:effectLst/>
              </c:spPr>
              <c:txPr>
                <a:bodyPr rot="0" spcFirstLastPara="1" vertOverflow="clip" horzOverflow="clip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800" b="0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wedgeRectCallout">
                      <a:avLst/>
                    </a:prstGeom>
                    <a:noFill/>
                    <a:ln>
                      <a:noFill/>
                    </a:ln>
                  </c15:spPr>
                  <c15:layout>
                    <c:manualLayout>
                      <c:w val="0.61325806700633001"/>
                      <c:h val="7.1458853403789088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329B-4760-B9E6-35617D777B4B}"/>
                </c:ext>
              </c:extLst>
            </c:dLbl>
            <c:spPr>
              <a:solidFill>
                <a:srgbClr val="FFFFFF"/>
              </a:solidFill>
              <a:ln>
                <a:solidFill>
                  <a:srgbClr val="003865">
                    <a:lumMod val="25000"/>
                    <a:lumOff val="75000"/>
                  </a:srgbClr>
                </a:solidFill>
              </a:ln>
              <a:effectLst/>
            </c:spPr>
            <c:txPr>
              <a:bodyPr rot="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wedgeRectCallout">
                    <a:avLst/>
                  </a:prstGeom>
                  <a:noFill/>
                  <a:ln>
                    <a:noFill/>
                  </a:ln>
                </c15:spPr>
              </c:ext>
            </c:extLst>
          </c:dLbls>
          <c:cat>
            <c:strRef>
              <c:f>Sheet1!$A$2:$A$3</c:f>
              <c:strCache>
                <c:ptCount val="2"/>
                <c:pt idx="0">
                  <c:v>Compensation</c:v>
                </c:pt>
                <c:pt idx="1">
                  <c:v>Operating Expenses</c:v>
                </c:pt>
              </c:strCache>
            </c:strRef>
          </c:cat>
          <c:val>
            <c:numRef>
              <c:f>Sheet1!$B$2:$B$3</c:f>
              <c:numCache>
                <c:formatCode>"$"#,##0_);\("$"#,##0\)</c:formatCode>
                <c:ptCount val="2"/>
                <c:pt idx="0">
                  <c:v>1220</c:v>
                </c:pt>
                <c:pt idx="1">
                  <c:v>122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329B-4760-B9E6-35617D777B4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  <c:holeSize val="75"/>
      </c:doughnut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>
                <a:solidFill>
                  <a:schemeClr val="tx1"/>
                </a:solidFill>
              </a:rPr>
              <a:t>Expenditures by Category, Dollars in Thousands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Expenditures by Category, Dollars in Thousands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C877-48A3-A8C0-11D358FC6FF7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C877-48A3-A8C0-11D358FC6FF7}"/>
              </c:ext>
            </c:extLst>
          </c:dPt>
          <c:dLbls>
            <c:dLbl>
              <c:idx val="0"/>
              <c:layout>
                <c:manualLayout>
                  <c:x val="-0.20098029566157172"/>
                  <c:y val="-0.15102180548461275"/>
                </c:manualLayout>
              </c:layout>
              <c:spPr>
                <a:solidFill>
                  <a:srgbClr val="FFFFFF"/>
                </a:solidFill>
                <a:ln>
                  <a:solidFill>
                    <a:srgbClr val="003865">
                      <a:lumMod val="25000"/>
                      <a:lumOff val="75000"/>
                    </a:srgbClr>
                  </a:solidFill>
                </a:ln>
                <a:effectLst/>
              </c:spPr>
              <c:txPr>
                <a:bodyPr rot="0" spcFirstLastPara="1" vertOverflow="clip" horzOverflow="clip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800" b="0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wedgeRectCallout">
                      <a:avLst/>
                    </a:prstGeom>
                    <a:noFill/>
                    <a:ln>
                      <a:noFill/>
                    </a:ln>
                  </c15:spPr>
                  <c15:layout>
                    <c:manualLayout>
                      <c:w val="0.56152288868303224"/>
                      <c:h val="6.8687811101319121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C877-48A3-A8C0-11D358FC6FF7}"/>
                </c:ext>
              </c:extLst>
            </c:dLbl>
            <c:dLbl>
              <c:idx val="1"/>
              <c:layout>
                <c:manualLayout>
                  <c:x val="0.1797302956615717"/>
                  <c:y val="0.16072034444710398"/>
                </c:manualLayout>
              </c:layout>
              <c:spPr>
                <a:solidFill>
                  <a:srgbClr val="FFFFFF"/>
                </a:solidFill>
                <a:ln>
                  <a:solidFill>
                    <a:srgbClr val="003865">
                      <a:lumMod val="25000"/>
                      <a:lumOff val="75000"/>
                    </a:srgbClr>
                  </a:solidFill>
                </a:ln>
                <a:effectLst/>
              </c:spPr>
              <c:txPr>
                <a:bodyPr rot="0" spcFirstLastPara="1" vertOverflow="clip" horzOverflow="clip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800" b="0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wedgeRectCallout">
                      <a:avLst/>
                    </a:prstGeom>
                    <a:noFill/>
                    <a:ln>
                      <a:noFill/>
                    </a:ln>
                  </c15:spPr>
                  <c15:layout>
                    <c:manualLayout>
                      <c:w val="0.61325806700633001"/>
                      <c:h val="7.1458853403789088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C877-48A3-A8C0-11D358FC6FF7}"/>
                </c:ext>
              </c:extLst>
            </c:dLbl>
            <c:spPr>
              <a:solidFill>
                <a:srgbClr val="FFFFFF"/>
              </a:solidFill>
              <a:ln>
                <a:solidFill>
                  <a:srgbClr val="003865">
                    <a:lumMod val="25000"/>
                    <a:lumOff val="75000"/>
                  </a:srgbClr>
                </a:solidFill>
              </a:ln>
              <a:effectLst/>
            </c:spPr>
            <c:txPr>
              <a:bodyPr rot="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wedgeRectCallout">
                    <a:avLst/>
                  </a:prstGeom>
                  <a:noFill/>
                  <a:ln>
                    <a:noFill/>
                  </a:ln>
                </c15:spPr>
              </c:ext>
            </c:extLst>
          </c:dLbls>
          <c:cat>
            <c:strRef>
              <c:f>Sheet1!$A$2:$A$3</c:f>
              <c:strCache>
                <c:ptCount val="2"/>
                <c:pt idx="0">
                  <c:v>Compensation</c:v>
                </c:pt>
                <c:pt idx="1">
                  <c:v>Operating Expenses</c:v>
                </c:pt>
              </c:strCache>
            </c:strRef>
          </c:cat>
          <c:val>
            <c:numRef>
              <c:f>Sheet1!$B$2:$B$3</c:f>
              <c:numCache>
                <c:formatCode>"$"#,##0_);\("$"#,##0\)</c:formatCode>
                <c:ptCount val="2"/>
                <c:pt idx="0">
                  <c:v>1244</c:v>
                </c:pt>
                <c:pt idx="1">
                  <c:v>122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C877-48A3-A8C0-11D358FC6FF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  <c:holeSize val="75"/>
      </c:doughnut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 smtClean="0">
                <a:solidFill>
                  <a:schemeClr val="tx1"/>
                </a:solidFill>
              </a:rPr>
              <a:t>MSGC</a:t>
            </a:r>
            <a:r>
              <a:rPr lang="en-US" baseline="0" dirty="0" smtClean="0">
                <a:solidFill>
                  <a:schemeClr val="tx1"/>
                </a:solidFill>
              </a:rPr>
              <a:t> Staffing Levels, 2007</a:t>
            </a:r>
            <a:r>
              <a:rPr lang="en-US" baseline="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‒</a:t>
            </a:r>
            <a:r>
              <a:rPr lang="en-US" baseline="0" dirty="0" smtClean="0">
                <a:solidFill>
                  <a:schemeClr val="tx1"/>
                </a:solidFill>
              </a:rPr>
              <a:t>19</a:t>
            </a:r>
            <a:endParaRPr lang="en-US" dirty="0">
              <a:solidFill>
                <a:schemeClr val="tx1"/>
              </a:solidFill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9.9836922958159616E-2"/>
          <c:y val="0.10539670307059852"/>
          <c:w val="0.9001630770418404"/>
          <c:h val="0.72509667555654855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Full-Time Staff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cat>
            <c:numRef>
              <c:f>Sheet1!$A$2:$A$25</c:f>
              <c:numCache>
                <c:formatCode>yyyy</c:formatCode>
                <c:ptCount val="24"/>
                <c:pt idx="0">
                  <c:v>39295</c:v>
                </c:pt>
                <c:pt idx="1">
                  <c:v>39462</c:v>
                </c:pt>
                <c:pt idx="2">
                  <c:v>39661</c:v>
                </c:pt>
                <c:pt idx="3">
                  <c:v>39828</c:v>
                </c:pt>
                <c:pt idx="4">
                  <c:v>40026</c:v>
                </c:pt>
                <c:pt idx="5">
                  <c:v>40193</c:v>
                </c:pt>
                <c:pt idx="6">
                  <c:v>40391</c:v>
                </c:pt>
                <c:pt idx="7">
                  <c:v>40558</c:v>
                </c:pt>
                <c:pt idx="8">
                  <c:v>40756</c:v>
                </c:pt>
                <c:pt idx="9">
                  <c:v>40923</c:v>
                </c:pt>
                <c:pt idx="10">
                  <c:v>41122</c:v>
                </c:pt>
                <c:pt idx="11">
                  <c:v>41289</c:v>
                </c:pt>
                <c:pt idx="12">
                  <c:v>41487</c:v>
                </c:pt>
                <c:pt idx="13">
                  <c:v>41654</c:v>
                </c:pt>
                <c:pt idx="14">
                  <c:v>41852</c:v>
                </c:pt>
                <c:pt idx="15">
                  <c:v>42019</c:v>
                </c:pt>
                <c:pt idx="16">
                  <c:v>42217</c:v>
                </c:pt>
                <c:pt idx="17">
                  <c:v>42384</c:v>
                </c:pt>
                <c:pt idx="18">
                  <c:v>42583</c:v>
                </c:pt>
                <c:pt idx="19">
                  <c:v>42748</c:v>
                </c:pt>
                <c:pt idx="20">
                  <c:v>42948</c:v>
                </c:pt>
                <c:pt idx="21">
                  <c:v>43112</c:v>
                </c:pt>
                <c:pt idx="22">
                  <c:v>43313</c:v>
                </c:pt>
                <c:pt idx="23">
                  <c:v>43476</c:v>
                </c:pt>
              </c:numCache>
            </c:numRef>
          </c:cat>
          <c:val>
            <c:numRef>
              <c:f>Sheet1!$B$2:$B$25</c:f>
              <c:numCache>
                <c:formatCode>General</c:formatCode>
                <c:ptCount val="24"/>
                <c:pt idx="0">
                  <c:v>9</c:v>
                </c:pt>
                <c:pt idx="1">
                  <c:v>9</c:v>
                </c:pt>
                <c:pt idx="2">
                  <c:v>8</c:v>
                </c:pt>
                <c:pt idx="3">
                  <c:v>7</c:v>
                </c:pt>
                <c:pt idx="4">
                  <c:v>7</c:v>
                </c:pt>
                <c:pt idx="5">
                  <c:v>7</c:v>
                </c:pt>
                <c:pt idx="6">
                  <c:v>6</c:v>
                </c:pt>
                <c:pt idx="7">
                  <c:v>6</c:v>
                </c:pt>
                <c:pt idx="8">
                  <c:v>5</c:v>
                </c:pt>
                <c:pt idx="9">
                  <c:v>5</c:v>
                </c:pt>
                <c:pt idx="10">
                  <c:v>6</c:v>
                </c:pt>
                <c:pt idx="11">
                  <c:v>6</c:v>
                </c:pt>
                <c:pt idx="12">
                  <c:v>6</c:v>
                </c:pt>
                <c:pt idx="13">
                  <c:v>6</c:v>
                </c:pt>
                <c:pt idx="14">
                  <c:v>5</c:v>
                </c:pt>
                <c:pt idx="15">
                  <c:v>6</c:v>
                </c:pt>
                <c:pt idx="16">
                  <c:v>6</c:v>
                </c:pt>
                <c:pt idx="17">
                  <c:v>5</c:v>
                </c:pt>
                <c:pt idx="18">
                  <c:v>6</c:v>
                </c:pt>
                <c:pt idx="19">
                  <c:v>6</c:v>
                </c:pt>
                <c:pt idx="20">
                  <c:v>6</c:v>
                </c:pt>
                <c:pt idx="21">
                  <c:v>6</c:v>
                </c:pt>
                <c:pt idx="22">
                  <c:v>6</c:v>
                </c:pt>
                <c:pt idx="23">
                  <c:v>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059F-48E6-A48F-F29DE86EC39F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Staff/10,000 cases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numRef>
              <c:f>Sheet1!$A$2:$A$25</c:f>
              <c:numCache>
                <c:formatCode>yyyy</c:formatCode>
                <c:ptCount val="24"/>
                <c:pt idx="0">
                  <c:v>39295</c:v>
                </c:pt>
                <c:pt idx="1">
                  <c:v>39462</c:v>
                </c:pt>
                <c:pt idx="2">
                  <c:v>39661</c:v>
                </c:pt>
                <c:pt idx="3">
                  <c:v>39828</c:v>
                </c:pt>
                <c:pt idx="4">
                  <c:v>40026</c:v>
                </c:pt>
                <c:pt idx="5">
                  <c:v>40193</c:v>
                </c:pt>
                <c:pt idx="6">
                  <c:v>40391</c:v>
                </c:pt>
                <c:pt idx="7">
                  <c:v>40558</c:v>
                </c:pt>
                <c:pt idx="8">
                  <c:v>40756</c:v>
                </c:pt>
                <c:pt idx="9">
                  <c:v>40923</c:v>
                </c:pt>
                <c:pt idx="10">
                  <c:v>41122</c:v>
                </c:pt>
                <c:pt idx="11">
                  <c:v>41289</c:v>
                </c:pt>
                <c:pt idx="12">
                  <c:v>41487</c:v>
                </c:pt>
                <c:pt idx="13">
                  <c:v>41654</c:v>
                </c:pt>
                <c:pt idx="14">
                  <c:v>41852</c:v>
                </c:pt>
                <c:pt idx="15">
                  <c:v>42019</c:v>
                </c:pt>
                <c:pt idx="16">
                  <c:v>42217</c:v>
                </c:pt>
                <c:pt idx="17">
                  <c:v>42384</c:v>
                </c:pt>
                <c:pt idx="18">
                  <c:v>42583</c:v>
                </c:pt>
                <c:pt idx="19">
                  <c:v>42748</c:v>
                </c:pt>
                <c:pt idx="20">
                  <c:v>42948</c:v>
                </c:pt>
                <c:pt idx="21">
                  <c:v>43112</c:v>
                </c:pt>
                <c:pt idx="22">
                  <c:v>43313</c:v>
                </c:pt>
                <c:pt idx="23">
                  <c:v>43476</c:v>
                </c:pt>
              </c:numCache>
            </c:numRef>
          </c:cat>
          <c:val>
            <c:numRef>
              <c:f>Sheet1!$C$2:$C$25</c:f>
              <c:numCache>
                <c:formatCode>_(* #,##0.0_);_(* \(#,##0.0\);_(* "-"??_);_(@_)</c:formatCode>
                <c:ptCount val="24"/>
                <c:pt idx="0">
                  <c:v>5.5668955279272598</c:v>
                </c:pt>
                <c:pt idx="1">
                  <c:v>5.8464336754579707</c:v>
                </c:pt>
                <c:pt idx="2">
                  <c:v>5.1968299337404185</c:v>
                </c:pt>
                <c:pt idx="3">
                  <c:v>4.716981132075472</c:v>
                </c:pt>
                <c:pt idx="4">
                  <c:v>4.716981132075472</c:v>
                </c:pt>
                <c:pt idx="5">
                  <c:v>4.8913423240863674</c:v>
                </c:pt>
                <c:pt idx="6">
                  <c:v>4.1925791349311714</c:v>
                </c:pt>
                <c:pt idx="7">
                  <c:v>4.1177681696520487</c:v>
                </c:pt>
                <c:pt idx="8">
                  <c:v>3.4314734747100402</c:v>
                </c:pt>
                <c:pt idx="9">
                  <c:v>3.2879594923390547</c:v>
                </c:pt>
                <c:pt idx="10">
                  <c:v>3.9455513908068651</c:v>
                </c:pt>
                <c:pt idx="11">
                  <c:v>3.9169604386995691</c:v>
                </c:pt>
                <c:pt idx="12">
                  <c:v>3.9169604386995691</c:v>
                </c:pt>
                <c:pt idx="13">
                  <c:v>3.7163208423660574</c:v>
                </c:pt>
                <c:pt idx="14">
                  <c:v>3.0969340353050478</c:v>
                </c:pt>
                <c:pt idx="15">
                  <c:v>3.5793115790729582</c:v>
                </c:pt>
                <c:pt idx="16">
                  <c:v>3.5793115790729582</c:v>
                </c:pt>
                <c:pt idx="17">
                  <c:v>2.9538606959295799</c:v>
                </c:pt>
                <c:pt idx="18">
                  <c:v>3.5446328351154959</c:v>
                </c:pt>
                <c:pt idx="19">
                  <c:v>3.2808398950131235</c:v>
                </c:pt>
                <c:pt idx="20">
                  <c:v>3.2808398950131235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1-059F-48E6-A48F-F29DE86EC39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23784704"/>
        <c:axId val="223785264"/>
      </c:lineChart>
      <c:dateAx>
        <c:axId val="223784704"/>
        <c:scaling>
          <c:orientation val="minMax"/>
        </c:scaling>
        <c:delete val="0"/>
        <c:axPos val="b"/>
        <c:numFmt formatCode="yyyy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bg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23785264"/>
        <c:crosses val="autoZero"/>
        <c:auto val="0"/>
        <c:lblOffset val="100"/>
        <c:baseTimeUnit val="months"/>
        <c:majorUnit val="1"/>
        <c:majorTimeUnit val="years"/>
      </c:dateAx>
      <c:valAx>
        <c:axId val="22378526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bg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2378470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bg2">
                  <a:lumMod val="50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r>
              <a:rPr lang="en-US" smtClean="0">
                <a:latin typeface="NeueHaasGroteskText Std" panose="020B0504020202020204" pitchFamily="34" charset="0"/>
              </a:rPr>
              <a:t>Minn. Sentencing Guidelines Commission</a:t>
            </a:r>
            <a:endParaRPr lang="en-US" dirty="0">
              <a:latin typeface="NeueHaasGroteskText Std" panose="020B0504020202020204" pitchFamily="34" charset="0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3587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r>
              <a:rPr lang="en-US" smtClean="0">
                <a:latin typeface="NeueHaasGroteskText Std" panose="020B0504020202020204" pitchFamily="34" charset="0"/>
              </a:rPr>
              <a:t>2/1/2017</a:t>
            </a:r>
            <a:endParaRPr lang="en-US" dirty="0">
              <a:latin typeface="NeueHaasGroteskText Std" panose="020B0504020202020204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en-US" dirty="0">
              <a:latin typeface="NeueHaasGroteskText Std" panose="020B0504020202020204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3587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F3886E1E-70B3-41D2-AD41-BEE4979EC759}" type="slidenum">
              <a:rPr lang="en-US" smtClean="0">
                <a:latin typeface="NeueHaasGroteskText Std" panose="020B0504020202020204" pitchFamily="34" charset="0"/>
              </a:rPr>
              <a:t>‹#›</a:t>
            </a:fld>
            <a:endParaRPr lang="en-US" dirty="0">
              <a:latin typeface="NeueHaasGroteskText Std" panose="020B05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5661188"/>
      </p:ext>
    </p:extLst>
  </p:cSld>
  <p:clrMap bg1="lt1" tx1="dk1" bg2="lt2" tx2="dk2" accent1="accent1" accent2="accent2" accent3="accent3" accent4="accent4" accent5="accent5" accent6="accent6" hlink="hlink" folHlink="folHlink"/>
  <p:hf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>
                <a:latin typeface="NeueHaasGroteskText Std" panose="020B0504020202020204" pitchFamily="34" charset="0"/>
              </a:defRPr>
            </a:lvl1pPr>
          </a:lstStyle>
          <a:p>
            <a:r>
              <a:rPr lang="en-US" smtClean="0"/>
              <a:t>Minn. Sentencing Guidelines Commission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>
                <a:latin typeface="NeueHaasGroteskText Std" panose="020B0504020202020204" pitchFamily="34" charset="0"/>
              </a:defRPr>
            </a:lvl1pPr>
          </a:lstStyle>
          <a:p>
            <a:r>
              <a:rPr lang="en-US" smtClean="0"/>
              <a:t>2/1/2017</a:t>
            </a:r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77875" y="1200150"/>
            <a:ext cx="5759450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620577"/>
            <a:ext cx="5852160" cy="3780473"/>
          </a:xfrm>
          <a:prstGeom prst="rect">
            <a:avLst/>
          </a:prstGeom>
        </p:spPr>
        <p:txBody>
          <a:bodyPr vert="horz" lIns="96661" tIns="48331" rIns="96661" bIns="48331" rtlCol="0"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>
                <a:latin typeface="NeueHaasGroteskText Std" panose="020B05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>
                <a:latin typeface="NeueHaasGroteskText Std" panose="020B0504020202020204" pitchFamily="34" charset="0"/>
              </a:defRPr>
            </a:lvl1pPr>
          </a:lstStyle>
          <a:p>
            <a:fld id="{F9F08466-AEA7-4FC0-9459-6A32F61DA29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9786634"/>
      </p:ext>
    </p:extLst>
  </p:cSld>
  <p:clrMap bg1="lt1" tx1="dk1" bg2="lt2" tx2="dk2" accent1="accent1" accent2="accent2" accent3="accent3" accent4="accent4" accent5="accent5" accent6="accent6" hlink="hlink" folHlink="folHlink"/>
  <p:hf ftr="0"/>
  <p:notesStyle>
    <a:lvl1pPr marL="0" algn="l" defTabSz="914400" rtl="0" eaLnBrk="1" latinLnBrk="0" hangingPunct="1">
      <a:defRPr sz="1200" kern="1200">
        <a:solidFill>
          <a:schemeClr val="tx1"/>
        </a:solidFill>
        <a:latin typeface="NeueHaasGroteskText Std" panose="020B0504020202020204" pitchFamily="34" charset="0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NeueHaasGroteskText Std" panose="020B0504020202020204" pitchFamily="34" charset="0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NeueHaasGroteskText Std" panose="020B0504020202020204" pitchFamily="34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NeueHaasGroteskText Std" panose="020B0504020202020204" pitchFamily="34" charset="0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NeueHaasGroteskText Std" panose="020B05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F08466-AEA7-4FC0-9459-6A32F61DA297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US" smtClean="0"/>
              <a:t>2/1/2017</a:t>
            </a:r>
            <a:endParaRPr lang="en-US" dirty="0"/>
          </a:p>
        </p:txBody>
      </p:sp>
      <p:sp>
        <p:nvSpPr>
          <p:cNvPr id="6" name="Header Placeholder 5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r>
              <a:rPr lang="en-US" smtClean="0"/>
              <a:t>Minn. Sentencing Guidelines Commission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93530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 defTabSz="966612">
              <a:buFont typeface="Arial" panose="020B0604020202020204" pitchFamily="34" charset="0"/>
              <a:buChar char="•"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F08466-AEA7-4FC0-9459-6A32F61DA297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US" smtClean="0"/>
              <a:t>2/1/2017</a:t>
            </a:r>
            <a:endParaRPr lang="en-US" dirty="0"/>
          </a:p>
        </p:txBody>
      </p:sp>
      <p:sp>
        <p:nvSpPr>
          <p:cNvPr id="6" name="Header Placeholder 5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r>
              <a:rPr lang="en-US" smtClean="0"/>
              <a:t>Minn. Sentencing Guidelines Commission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210437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en-US" smtClean="0"/>
              <a:t>Minn. Sentencing Guidelines Commission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US" smtClean="0"/>
              <a:t>2/1/2017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F08466-AEA7-4FC0-9459-6A32F61DA297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246878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 defTabSz="966612">
              <a:buFont typeface="Arial" panose="020B0604020202020204" pitchFamily="34" charset="0"/>
              <a:buChar char="•"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F08466-AEA7-4FC0-9459-6A32F61DA297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US" smtClean="0"/>
              <a:t>2/1/2017</a:t>
            </a:r>
            <a:endParaRPr lang="en-US" dirty="0"/>
          </a:p>
        </p:txBody>
      </p:sp>
      <p:sp>
        <p:nvSpPr>
          <p:cNvPr id="6" name="Header Placeholder 5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r>
              <a:rPr lang="en-US" smtClean="0"/>
              <a:t>Minn. Sentencing Guidelines Commission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691706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F08466-AEA7-4FC0-9459-6A32F61DA297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US" smtClean="0"/>
              <a:t>2/1/2017</a:t>
            </a:r>
            <a:endParaRPr lang="en-US" dirty="0"/>
          </a:p>
        </p:txBody>
      </p:sp>
      <p:sp>
        <p:nvSpPr>
          <p:cNvPr id="6" name="Header Placeholder 5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r>
              <a:rPr lang="en-US" smtClean="0"/>
              <a:t>Minn. Sentencing Guidelines Commission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982602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en-US" smtClean="0"/>
              <a:t>Minn. Sentencing Guidelines Commission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US" smtClean="0"/>
              <a:t>2/1/2017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F08466-AEA7-4FC0-9459-6A32F61DA297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17781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(Logo Only)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 bwMode="auto">
          <a:xfrm>
            <a:off x="0" y="4188564"/>
            <a:ext cx="12192000" cy="1199223"/>
          </a:xfrm>
          <a:solidFill>
            <a:schemeClr val="accent2"/>
          </a:solidFill>
        </p:spPr>
        <p:txBody>
          <a:bodyPr wrap="square" lIns="182880" tIns="91440" rIns="182880" bIns="91440" spcCol="0" anchor="ctr">
            <a:normAutofit/>
          </a:bodyPr>
          <a:lstStyle>
            <a:lvl1pPr algn="ctr">
              <a:lnSpc>
                <a:spcPct val="90000"/>
              </a:lnSpc>
              <a:defRPr sz="3600" baseline="0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Click to enter the slideshow title</a:t>
            </a:r>
            <a:endParaRPr lang="en-US" dirty="0"/>
          </a:p>
        </p:txBody>
      </p:sp>
      <p:sp>
        <p:nvSpPr>
          <p:cNvPr id="3" name="Rectangle 2"/>
          <p:cNvSpPr/>
          <p:nvPr userDrawn="1"/>
        </p:nvSpPr>
        <p:spPr>
          <a:xfrm>
            <a:off x="0" y="5387786"/>
            <a:ext cx="12192000" cy="147021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noFill/>
              </a:ln>
            </a:endParaRPr>
          </a:p>
        </p:txBody>
      </p:sp>
      <p:sp>
        <p:nvSpPr>
          <p:cNvPr id="12" name="Text Placeholder 10"/>
          <p:cNvSpPr>
            <a:spLocks noGrp="1"/>
          </p:cNvSpPr>
          <p:nvPr>
            <p:ph type="body" sz="quarter" idx="14" hasCustomPrompt="1"/>
          </p:nvPr>
        </p:nvSpPr>
        <p:spPr>
          <a:xfrm>
            <a:off x="2802467" y="5644884"/>
            <a:ext cx="6587067" cy="903062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spcAft>
                <a:spcPts val="1000"/>
              </a:spcAft>
              <a:buNone/>
              <a:defRPr sz="1800" baseline="0"/>
            </a:lvl1pPr>
          </a:lstStyle>
          <a:p>
            <a:r>
              <a:rPr lang="en-US" sz="1800" dirty="0" err="1" smtClean="0"/>
              <a:t>Firstname</a:t>
            </a:r>
            <a:r>
              <a:rPr lang="en-US" sz="1800" dirty="0" smtClean="0"/>
              <a:t> </a:t>
            </a:r>
            <a:r>
              <a:rPr lang="en-US" sz="1800" dirty="0" err="1" smtClean="0"/>
              <a:t>Lastname</a:t>
            </a:r>
            <a:r>
              <a:rPr lang="en-US" sz="1800" dirty="0" smtClean="0"/>
              <a:t> | Job Title</a:t>
            </a:r>
          </a:p>
          <a:p>
            <a:r>
              <a:rPr lang="en-US" sz="1800" dirty="0" smtClean="0"/>
              <a:t>Date</a:t>
            </a:r>
            <a:endParaRPr lang="en-US" dirty="0"/>
          </a:p>
        </p:txBody>
      </p:sp>
      <p:sp>
        <p:nvSpPr>
          <p:cNvPr id="18" name="Date Placeholder 17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mn.gov/sentencing-guidelines</a:t>
            </a:r>
            <a:endParaRPr lang="en-US" dirty="0"/>
          </a:p>
        </p:txBody>
      </p:sp>
      <p:sp>
        <p:nvSpPr>
          <p:cNvPr id="19" name="Slide Number Placeholder 18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0" name="Picture Placeholder 4"/>
          <p:cNvPicPr>
            <a:picLocks noChangeAspect="1"/>
          </p:cNvPicPr>
          <p:nvPr userDrawn="1"/>
        </p:nvPicPr>
        <p:blipFill>
          <a:blip r:embed="rId2">
            <a:clrChange>
              <a:clrFrom>
                <a:srgbClr val="003865"/>
              </a:clrFrom>
              <a:clrTo>
                <a:srgbClr val="003865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invGray">
          <a:xfrm>
            <a:off x="1781132" y="1325209"/>
            <a:ext cx="8629735" cy="18947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738922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ck Overlay, Gray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 bwMode="black">
          <a:xfrm>
            <a:off x="0" y="0"/>
            <a:ext cx="12192000" cy="1219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 bwMode="gray">
          <a:xfrm>
            <a:off x="838200" y="152400"/>
            <a:ext cx="10515600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9" name="Picture Placeholder 12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1219198"/>
            <a:ext cx="12192000" cy="5638802"/>
          </a:xfrm>
        </p:spPr>
        <p:txBody>
          <a:bodyPr/>
          <a:lstStyle/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idx="1"/>
          </p:nvPr>
        </p:nvSpPr>
        <p:spPr>
          <a:xfrm>
            <a:off x="0" y="2609242"/>
            <a:ext cx="5683624" cy="2858714"/>
          </a:xfrm>
          <a:solidFill>
            <a:schemeClr val="tx1">
              <a:alpha val="88000"/>
            </a:schemeClr>
          </a:solidFill>
        </p:spPr>
        <p:txBody>
          <a:bodyPr rIns="274320" anchor="ctr"/>
          <a:lstStyle>
            <a:lvl1pPr marL="685800" indent="-228600">
              <a:lnSpc>
                <a:spcPct val="100000"/>
              </a:lnSpc>
              <a:spcBef>
                <a:spcPts val="0"/>
              </a:spcBef>
              <a:buClr>
                <a:schemeClr val="accent2"/>
              </a:buClr>
              <a:defRPr sz="2500">
                <a:solidFill>
                  <a:schemeClr val="bg1"/>
                </a:solidFill>
              </a:defRPr>
            </a:lvl1pPr>
            <a:lvl2pPr marL="1143000" indent="-228600">
              <a:lnSpc>
                <a:spcPct val="100000"/>
              </a:lnSpc>
              <a:buClr>
                <a:schemeClr val="accent2"/>
              </a:buClr>
              <a:defRPr sz="2100">
                <a:solidFill>
                  <a:schemeClr val="bg1"/>
                </a:solidFill>
              </a:defRPr>
            </a:lvl2pPr>
            <a:lvl3pPr marL="1600200" indent="-228600">
              <a:lnSpc>
                <a:spcPct val="100000"/>
              </a:lnSpc>
              <a:buClr>
                <a:schemeClr val="accent2"/>
              </a:buClr>
              <a:defRPr sz="1700">
                <a:solidFill>
                  <a:schemeClr val="bg1"/>
                </a:solidFill>
              </a:defRPr>
            </a:lvl3pPr>
            <a:lvl4pPr marL="2057400" indent="-228600">
              <a:lnSpc>
                <a:spcPct val="100000"/>
              </a:lnSpc>
              <a:buClr>
                <a:schemeClr val="accent2"/>
              </a:buClr>
              <a:defRPr sz="1700">
                <a:solidFill>
                  <a:schemeClr val="bg1"/>
                </a:solidFill>
              </a:defRPr>
            </a:lvl4pPr>
            <a:lvl5pPr marL="2514600" indent="-228600">
              <a:lnSpc>
                <a:spcPct val="100000"/>
              </a:lnSpc>
              <a:buClr>
                <a:schemeClr val="accent2"/>
              </a:buClr>
              <a:defRPr sz="17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3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mn.gov/sentencing-guidelines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623397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ck Overlay, White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152400"/>
            <a:ext cx="10515600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9" name="Picture Placeholder 12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1219198"/>
            <a:ext cx="12192000" cy="5638802"/>
          </a:xfrm>
        </p:spPr>
        <p:txBody>
          <a:bodyPr/>
          <a:lstStyle>
            <a:lvl1pPr>
              <a:defRPr baseline="0"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idx="1"/>
          </p:nvPr>
        </p:nvSpPr>
        <p:spPr>
          <a:xfrm>
            <a:off x="0" y="2609242"/>
            <a:ext cx="5683624" cy="2858714"/>
          </a:xfrm>
          <a:solidFill>
            <a:schemeClr val="tx1">
              <a:alpha val="88000"/>
            </a:schemeClr>
          </a:solidFill>
        </p:spPr>
        <p:txBody>
          <a:bodyPr rIns="274320" anchor="ctr"/>
          <a:lstStyle>
            <a:lvl1pPr marL="685800" indent="-228600">
              <a:lnSpc>
                <a:spcPct val="100000"/>
              </a:lnSpc>
              <a:spcBef>
                <a:spcPts val="0"/>
              </a:spcBef>
              <a:buClr>
                <a:schemeClr val="accent2"/>
              </a:buClr>
              <a:defRPr>
                <a:solidFill>
                  <a:schemeClr val="bg1"/>
                </a:solidFill>
              </a:defRPr>
            </a:lvl1pPr>
            <a:lvl2pPr marL="1143000" indent="-228600">
              <a:lnSpc>
                <a:spcPct val="100000"/>
              </a:lnSpc>
              <a:buClr>
                <a:schemeClr val="accent2"/>
              </a:buClr>
              <a:defRPr>
                <a:solidFill>
                  <a:schemeClr val="bg1"/>
                </a:solidFill>
              </a:defRPr>
            </a:lvl2pPr>
            <a:lvl3pPr marL="1600200" indent="-228600">
              <a:lnSpc>
                <a:spcPct val="100000"/>
              </a:lnSpc>
              <a:buClr>
                <a:schemeClr val="accent2"/>
              </a:buClr>
              <a:defRPr>
                <a:solidFill>
                  <a:schemeClr val="bg1"/>
                </a:solidFill>
              </a:defRPr>
            </a:lvl3pPr>
            <a:lvl4pPr marL="2057400" indent="-228600">
              <a:lnSpc>
                <a:spcPct val="100000"/>
              </a:lnSpc>
              <a:buClr>
                <a:schemeClr val="accent2"/>
              </a:buClr>
              <a:defRPr>
                <a:solidFill>
                  <a:schemeClr val="bg1"/>
                </a:solidFill>
              </a:defRPr>
            </a:lvl4pPr>
            <a:lvl5pPr marL="2514600" indent="-228600">
              <a:lnSpc>
                <a:spcPct val="100000"/>
              </a:lnSpc>
              <a:buClr>
                <a:schemeClr val="accent2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mn.gov/sentencing-guidelines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948801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(Solid White)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152400"/>
            <a:ext cx="10515600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0"/>
          </p:nvPr>
        </p:nvSpPr>
        <p:spPr>
          <a:xfrm>
            <a:off x="838200" y="1366345"/>
            <a:ext cx="10515600" cy="4788393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1"/>
          </p:nvPr>
        </p:nvSpPr>
        <p:spPr>
          <a:xfrm>
            <a:off x="838200" y="6356350"/>
            <a:ext cx="135859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mn.gov/sentencing-guidelines</a:t>
            </a:r>
            <a:endParaRPr lang="en-US" dirty="0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91132" y="6356350"/>
            <a:ext cx="1462668" cy="365125"/>
          </a:xfrm>
        </p:spPr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976574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(Solid Dark)">
    <p:bg>
      <p:bgPr>
        <a:gradFill>
          <a:gsLst>
            <a:gs pos="100000">
              <a:schemeClr val="tx2">
                <a:lumMod val="95000"/>
                <a:lumOff val="5000"/>
              </a:schemeClr>
            </a:gs>
            <a:gs pos="45000">
              <a:schemeClr val="tx2">
                <a:lumMod val="85000"/>
                <a:lumOff val="15000"/>
              </a:schemeClr>
            </a:gs>
            <a:gs pos="86000">
              <a:schemeClr val="tx2">
                <a:lumMod val="90000"/>
                <a:lumOff val="1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152400"/>
            <a:ext cx="10515600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accent2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0"/>
          </p:nvPr>
        </p:nvSpPr>
        <p:spPr>
          <a:xfrm>
            <a:off x="838200" y="1366345"/>
            <a:ext cx="10515600" cy="4788393"/>
          </a:xfrm>
        </p:spPr>
        <p:txBody>
          <a:bodyPr/>
          <a:lstStyle>
            <a:lvl1pPr>
              <a:buClr>
                <a:schemeClr val="accent2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accent2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accent2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accent2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accent2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1"/>
          </p:nvPr>
        </p:nvSpPr>
        <p:spPr>
          <a:xfrm>
            <a:off x="838200" y="6356350"/>
            <a:ext cx="135859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mn.gov/sentencing-guidelines</a:t>
            </a:r>
            <a:endParaRPr lang="en-US" dirty="0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91132" y="6356350"/>
            <a:ext cx="1462668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798105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 (Solid Dark)">
    <p:bg>
      <p:bgPr>
        <a:gradFill>
          <a:gsLst>
            <a:gs pos="100000">
              <a:schemeClr val="tx1">
                <a:lumMod val="80000"/>
              </a:schemeClr>
            </a:gs>
            <a:gs pos="63000">
              <a:schemeClr val="tx1"/>
            </a:gs>
            <a:gs pos="86000">
              <a:schemeClr val="tx1">
                <a:lumMod val="9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152400"/>
            <a:ext cx="10515600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accent2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0"/>
          </p:nvPr>
        </p:nvSpPr>
        <p:spPr>
          <a:xfrm>
            <a:off x="838200" y="1366345"/>
            <a:ext cx="10515600" cy="4788393"/>
          </a:xfrm>
        </p:spPr>
        <p:txBody>
          <a:bodyPr/>
          <a:lstStyle>
            <a:lvl1pPr>
              <a:buClr>
                <a:schemeClr val="accent2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accent2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accent2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accent2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accent2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1"/>
          </p:nvPr>
        </p:nvSpPr>
        <p:spPr>
          <a:xfrm>
            <a:off x="838200" y="6356350"/>
            <a:ext cx="135859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mn.gov/sentencing-guidelines</a:t>
            </a:r>
            <a:endParaRPr lang="en-US" dirty="0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91132" y="6356350"/>
            <a:ext cx="1462668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02577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(Solid Lt Gray)">
    <p:bg>
      <p:bgPr>
        <a:gradFill>
          <a:gsLst>
            <a:gs pos="100000">
              <a:srgbClr val="BFBFBF"/>
            </a:gs>
            <a:gs pos="53000">
              <a:srgbClr val="F5F5F5"/>
            </a:gs>
            <a:gs pos="78000">
              <a:srgbClr val="E8E8E8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152400"/>
            <a:ext cx="10515600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0"/>
          </p:nvPr>
        </p:nvSpPr>
        <p:spPr>
          <a:xfrm>
            <a:off x="838200" y="1366345"/>
            <a:ext cx="10515600" cy="4788393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13585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mn.gov/sentencing-guidelines</a:t>
            </a:r>
            <a:endParaRPr lang="en-US" dirty="0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891132" y="6356350"/>
            <a:ext cx="146266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487082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 (Solid Dark)">
    <p:bg>
      <p:bgPr>
        <a:gradFill>
          <a:gsLst>
            <a:gs pos="100000">
              <a:schemeClr val="tx2">
                <a:lumMod val="95000"/>
                <a:lumOff val="5000"/>
              </a:schemeClr>
            </a:gs>
            <a:gs pos="45000">
              <a:schemeClr val="tx2">
                <a:lumMod val="85000"/>
                <a:lumOff val="15000"/>
              </a:schemeClr>
            </a:gs>
            <a:gs pos="86000">
              <a:schemeClr val="tx2">
                <a:lumMod val="90000"/>
                <a:lumOff val="1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152400"/>
            <a:ext cx="10515600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accent2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11" name="Content Placeholder 4"/>
          <p:cNvSpPr>
            <a:spLocks noGrp="1"/>
          </p:cNvSpPr>
          <p:nvPr>
            <p:ph sz="quarter" idx="10"/>
          </p:nvPr>
        </p:nvSpPr>
        <p:spPr>
          <a:xfrm>
            <a:off x="838200" y="1366345"/>
            <a:ext cx="6234953" cy="4788393"/>
          </a:xfrm>
        </p:spPr>
        <p:txBody>
          <a:bodyPr/>
          <a:lstStyle>
            <a:lvl1pPr>
              <a:buClr>
                <a:schemeClr val="accent2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accent2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accent2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accent2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accent2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2" name="Picture Placeholder 2"/>
          <p:cNvSpPr>
            <a:spLocks noGrp="1"/>
          </p:cNvSpPr>
          <p:nvPr>
            <p:ph type="pic" sz="quarter" idx="13"/>
          </p:nvPr>
        </p:nvSpPr>
        <p:spPr>
          <a:xfrm>
            <a:off x="7653566" y="1364826"/>
            <a:ext cx="4538434" cy="4538434"/>
          </a:xfrm>
        </p:spPr>
        <p:txBody>
          <a:bodyPr/>
          <a:lstStyle>
            <a:lvl1pPr>
              <a:buClr>
                <a:schemeClr val="accent2"/>
              </a:buClr>
              <a:defRPr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1"/>
          </p:nvPr>
        </p:nvSpPr>
        <p:spPr>
          <a:xfrm>
            <a:off x="838200" y="6356350"/>
            <a:ext cx="135859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mn.gov/sentencing-guidelines</a:t>
            </a:r>
            <a:endParaRPr lang="en-US" dirty="0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91132" y="6356350"/>
            <a:ext cx="1462668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89878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and Content (Solid Dark)">
    <p:bg>
      <p:bgPr>
        <a:gradFill>
          <a:gsLst>
            <a:gs pos="100000">
              <a:schemeClr val="tx1">
                <a:lumMod val="80000"/>
              </a:schemeClr>
            </a:gs>
            <a:gs pos="63000">
              <a:schemeClr val="tx1"/>
            </a:gs>
            <a:gs pos="86000">
              <a:schemeClr val="tx1">
                <a:lumMod val="9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152400"/>
            <a:ext cx="10515600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accent2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10" name="Content Placeholder 4"/>
          <p:cNvSpPr>
            <a:spLocks noGrp="1"/>
          </p:cNvSpPr>
          <p:nvPr>
            <p:ph sz="quarter" idx="10"/>
          </p:nvPr>
        </p:nvSpPr>
        <p:spPr>
          <a:xfrm>
            <a:off x="838200" y="1366345"/>
            <a:ext cx="6234953" cy="4788393"/>
          </a:xfrm>
        </p:spPr>
        <p:txBody>
          <a:bodyPr/>
          <a:lstStyle>
            <a:lvl1pPr>
              <a:buClr>
                <a:schemeClr val="accent2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accent2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accent2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accent2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accent2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1" name="Picture Placeholder 2"/>
          <p:cNvSpPr>
            <a:spLocks noGrp="1"/>
          </p:cNvSpPr>
          <p:nvPr>
            <p:ph type="pic" sz="quarter" idx="13"/>
          </p:nvPr>
        </p:nvSpPr>
        <p:spPr>
          <a:xfrm>
            <a:off x="7653566" y="1364826"/>
            <a:ext cx="4538434" cy="4538434"/>
          </a:xfrm>
        </p:spPr>
        <p:txBody>
          <a:bodyPr/>
          <a:lstStyle>
            <a:lvl1pPr>
              <a:buClr>
                <a:schemeClr val="accent2"/>
              </a:buClr>
              <a:defRPr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1"/>
          </p:nvPr>
        </p:nvSpPr>
        <p:spPr>
          <a:xfrm>
            <a:off x="838200" y="6356350"/>
            <a:ext cx="135859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mn.gov/sentencing-guidelines</a:t>
            </a:r>
            <a:endParaRPr lang="en-US" dirty="0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91132" y="6356350"/>
            <a:ext cx="1462668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450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 (Solid Lt Gray)">
    <p:bg>
      <p:bgPr>
        <a:gradFill>
          <a:gsLst>
            <a:gs pos="100000">
              <a:srgbClr val="BFBFBF"/>
            </a:gs>
            <a:gs pos="53000">
              <a:srgbClr val="F5F5F5"/>
            </a:gs>
            <a:gs pos="78000">
              <a:srgbClr val="E8E8E8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152400"/>
            <a:ext cx="10515600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7" name="Content Placeholder 4"/>
          <p:cNvSpPr>
            <a:spLocks noGrp="1"/>
          </p:cNvSpPr>
          <p:nvPr>
            <p:ph sz="quarter" idx="10"/>
          </p:nvPr>
        </p:nvSpPr>
        <p:spPr>
          <a:xfrm>
            <a:off x="838200" y="1366345"/>
            <a:ext cx="6234953" cy="4788393"/>
          </a:xfrm>
        </p:spPr>
        <p:txBody>
          <a:bodyPr/>
          <a:lstStyle>
            <a:lvl1pPr>
              <a:buClr>
                <a:schemeClr val="tx1"/>
              </a:buClr>
              <a:defRPr>
                <a:solidFill>
                  <a:schemeClr val="tx1"/>
                </a:solidFill>
              </a:defRPr>
            </a:lvl1pPr>
            <a:lvl2pPr>
              <a:buClr>
                <a:schemeClr val="tx1"/>
              </a:buClr>
              <a:defRPr>
                <a:solidFill>
                  <a:schemeClr val="tx1"/>
                </a:solidFill>
              </a:defRPr>
            </a:lvl2pPr>
            <a:lvl3pPr>
              <a:buClr>
                <a:schemeClr val="tx1"/>
              </a:buClr>
              <a:defRPr>
                <a:solidFill>
                  <a:schemeClr val="tx1"/>
                </a:solidFill>
              </a:defRPr>
            </a:lvl3pPr>
            <a:lvl4pPr>
              <a:buClr>
                <a:schemeClr val="tx1"/>
              </a:buClr>
              <a:defRPr>
                <a:solidFill>
                  <a:schemeClr val="tx1"/>
                </a:solidFill>
              </a:defRPr>
            </a:lvl4pPr>
            <a:lvl5pPr>
              <a:buClr>
                <a:schemeClr val="tx1"/>
              </a:buCl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8" name="Picture Placeholder 2"/>
          <p:cNvSpPr>
            <a:spLocks noGrp="1"/>
          </p:cNvSpPr>
          <p:nvPr>
            <p:ph type="pic" sz="quarter" idx="13"/>
          </p:nvPr>
        </p:nvSpPr>
        <p:spPr>
          <a:xfrm>
            <a:off x="7653566" y="1364826"/>
            <a:ext cx="4538434" cy="4538434"/>
          </a:xfrm>
        </p:spPr>
        <p:txBody>
          <a:bodyPr/>
          <a:lstStyle>
            <a:lvl1pPr>
              <a:buClr>
                <a:schemeClr val="tx1"/>
              </a:buClr>
              <a:defRPr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13585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mn.gov/sentencing-guidelines</a:t>
            </a:r>
            <a:endParaRPr lang="en-US" dirty="0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891132" y="6356350"/>
            <a:ext cx="146266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64900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Page (4 Up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 bwMode="black">
          <a:xfrm>
            <a:off x="0" y="0"/>
            <a:ext cx="12192000" cy="1219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8" name="Title 1"/>
          <p:cNvSpPr>
            <a:spLocks noGrp="1"/>
          </p:cNvSpPr>
          <p:nvPr>
            <p:ph type="title" hasCustomPrompt="1"/>
          </p:nvPr>
        </p:nvSpPr>
        <p:spPr bwMode="gray">
          <a:xfrm>
            <a:off x="838200" y="152400"/>
            <a:ext cx="10515600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17" name="Rectangle 16"/>
          <p:cNvSpPr/>
          <p:nvPr userDrawn="1"/>
        </p:nvSpPr>
        <p:spPr>
          <a:xfrm>
            <a:off x="0" y="1216024"/>
            <a:ext cx="12192000" cy="4987926"/>
          </a:xfrm>
          <a:prstGeom prst="rect">
            <a:avLst/>
          </a:prstGeom>
          <a:solidFill>
            <a:srgbClr val="E8E8E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6" name="Picture Placeholder 2"/>
          <p:cNvSpPr>
            <a:spLocks noGrp="1"/>
          </p:cNvSpPr>
          <p:nvPr>
            <p:ph type="pic" sz="quarter" idx="13" hasCustomPrompt="1"/>
          </p:nvPr>
        </p:nvSpPr>
        <p:spPr>
          <a:xfrm>
            <a:off x="806332" y="1981899"/>
            <a:ext cx="2094842" cy="209484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581719" y="4345147"/>
            <a:ext cx="2542477" cy="723900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 err="1" smtClean="0"/>
              <a:t>Firstname</a:t>
            </a:r>
            <a:r>
              <a:rPr lang="en-US" dirty="0" smtClean="0"/>
              <a:t> </a:t>
            </a:r>
            <a:r>
              <a:rPr lang="en-US" dirty="0" err="1" smtClean="0"/>
              <a:t>Lastname</a:t>
            </a:r>
            <a:endParaRPr lang="en-US" dirty="0" smtClean="0"/>
          </a:p>
          <a:p>
            <a:pPr lvl="0"/>
            <a:r>
              <a:rPr lang="en-US" dirty="0" smtClean="0"/>
              <a:t>Job Title</a:t>
            </a:r>
            <a:endParaRPr lang="en-US" dirty="0"/>
          </a:p>
        </p:txBody>
      </p:sp>
      <p:sp>
        <p:nvSpPr>
          <p:cNvPr id="10" name="Picture Placeholder 2"/>
          <p:cNvSpPr>
            <a:spLocks noGrp="1"/>
          </p:cNvSpPr>
          <p:nvPr>
            <p:ph type="pic" sz="quarter" idx="16" hasCustomPrompt="1"/>
          </p:nvPr>
        </p:nvSpPr>
        <p:spPr>
          <a:xfrm>
            <a:off x="3646176" y="1967573"/>
            <a:ext cx="2094842" cy="209484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3421563" y="4345147"/>
            <a:ext cx="2542477" cy="723900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 err="1" smtClean="0"/>
              <a:t>Firstname</a:t>
            </a:r>
            <a:r>
              <a:rPr lang="en-US" dirty="0" smtClean="0"/>
              <a:t> </a:t>
            </a:r>
            <a:r>
              <a:rPr lang="en-US" dirty="0" err="1" smtClean="0"/>
              <a:t>Lastname</a:t>
            </a:r>
            <a:endParaRPr lang="en-US" dirty="0" smtClean="0"/>
          </a:p>
          <a:p>
            <a:pPr lvl="0"/>
            <a:r>
              <a:rPr lang="en-US" dirty="0" smtClean="0"/>
              <a:t>Job Title</a:t>
            </a:r>
            <a:endParaRPr lang="en-US" dirty="0"/>
          </a:p>
        </p:txBody>
      </p:sp>
      <p:sp>
        <p:nvSpPr>
          <p:cNvPr id="12" name="Picture Placeholder 2"/>
          <p:cNvSpPr>
            <a:spLocks noGrp="1"/>
          </p:cNvSpPr>
          <p:nvPr>
            <p:ph type="pic" sz="quarter" idx="18" hasCustomPrompt="1"/>
          </p:nvPr>
        </p:nvSpPr>
        <p:spPr>
          <a:xfrm>
            <a:off x="6486020" y="1967573"/>
            <a:ext cx="2094842" cy="209484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13" name="Text Placeholder 3"/>
          <p:cNvSpPr>
            <a:spLocks noGrp="1"/>
          </p:cNvSpPr>
          <p:nvPr>
            <p:ph type="body" sz="quarter" idx="19" hasCustomPrompt="1"/>
          </p:nvPr>
        </p:nvSpPr>
        <p:spPr>
          <a:xfrm>
            <a:off x="6261407" y="4345147"/>
            <a:ext cx="2542477" cy="723900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 err="1" smtClean="0"/>
              <a:t>Firstname</a:t>
            </a:r>
            <a:r>
              <a:rPr lang="en-US" dirty="0" smtClean="0"/>
              <a:t> </a:t>
            </a:r>
            <a:r>
              <a:rPr lang="en-US" dirty="0" err="1" smtClean="0"/>
              <a:t>Lastname</a:t>
            </a:r>
            <a:endParaRPr lang="en-US" dirty="0" smtClean="0"/>
          </a:p>
          <a:p>
            <a:pPr lvl="0"/>
            <a:r>
              <a:rPr lang="en-US" dirty="0" smtClean="0"/>
              <a:t>Job Title</a:t>
            </a:r>
            <a:endParaRPr lang="en-US" dirty="0"/>
          </a:p>
        </p:txBody>
      </p:sp>
      <p:sp>
        <p:nvSpPr>
          <p:cNvPr id="14" name="Picture Placeholder 2"/>
          <p:cNvSpPr>
            <a:spLocks noGrp="1"/>
          </p:cNvSpPr>
          <p:nvPr>
            <p:ph type="pic" sz="quarter" idx="20" hasCustomPrompt="1"/>
          </p:nvPr>
        </p:nvSpPr>
        <p:spPr>
          <a:xfrm>
            <a:off x="9325864" y="1967573"/>
            <a:ext cx="2094842" cy="209484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15" name="Text Placeholder 3"/>
          <p:cNvSpPr>
            <a:spLocks noGrp="1"/>
          </p:cNvSpPr>
          <p:nvPr>
            <p:ph type="body" sz="quarter" idx="21" hasCustomPrompt="1"/>
          </p:nvPr>
        </p:nvSpPr>
        <p:spPr>
          <a:xfrm>
            <a:off x="9101251" y="4341161"/>
            <a:ext cx="2542477" cy="723900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 err="1" smtClean="0"/>
              <a:t>Firstname</a:t>
            </a:r>
            <a:r>
              <a:rPr lang="en-US" dirty="0" smtClean="0"/>
              <a:t> </a:t>
            </a:r>
            <a:r>
              <a:rPr lang="en-US" dirty="0" err="1" smtClean="0"/>
              <a:t>Lastname</a:t>
            </a:r>
            <a:endParaRPr lang="en-US" dirty="0" smtClean="0"/>
          </a:p>
          <a:p>
            <a:pPr lvl="0"/>
            <a:r>
              <a:rPr lang="en-US" dirty="0" smtClean="0"/>
              <a:t>Job Title</a:t>
            </a:r>
            <a:endParaRPr lang="en-US" dirty="0"/>
          </a:p>
        </p:txBody>
      </p:sp>
      <p:sp>
        <p:nvSpPr>
          <p:cNvPr id="16" name="Rectangle 15"/>
          <p:cNvSpPr/>
          <p:nvPr userDrawn="1"/>
        </p:nvSpPr>
        <p:spPr>
          <a:xfrm>
            <a:off x="0" y="1216025"/>
            <a:ext cx="12192000" cy="119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mn.gov/sentencing-guidelines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78020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 (Logo Only)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0" y="4188564"/>
            <a:ext cx="12192000" cy="1199223"/>
          </a:xfrm>
          <a:solidFill>
            <a:schemeClr val="accent1"/>
          </a:solidFill>
        </p:spPr>
        <p:txBody>
          <a:bodyPr wrap="square" lIns="182880" tIns="91440" rIns="182880" bIns="91440" spcCol="0" anchor="ctr">
            <a:normAutofit/>
          </a:bodyPr>
          <a:lstStyle>
            <a:lvl1pPr algn="ctr">
              <a:lnSpc>
                <a:spcPct val="90000"/>
              </a:lnSpc>
              <a:defRPr sz="3600" baseline="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enter the slideshow title</a:t>
            </a:r>
            <a:endParaRPr lang="en-US" dirty="0"/>
          </a:p>
        </p:txBody>
      </p:sp>
      <p:sp>
        <p:nvSpPr>
          <p:cNvPr id="3" name="Rectangle 2"/>
          <p:cNvSpPr/>
          <p:nvPr userDrawn="1"/>
        </p:nvSpPr>
        <p:spPr>
          <a:xfrm>
            <a:off x="0" y="5387786"/>
            <a:ext cx="12192000" cy="1470213"/>
          </a:xfrm>
          <a:prstGeom prst="rect">
            <a:avLst/>
          </a:prstGeom>
          <a:solidFill>
            <a:srgbClr val="E8E8E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noFill/>
              </a:ln>
            </a:endParaRPr>
          </a:p>
        </p:txBody>
      </p:sp>
      <p:sp>
        <p:nvSpPr>
          <p:cNvPr id="12" name="Text Placeholder 10"/>
          <p:cNvSpPr>
            <a:spLocks noGrp="1"/>
          </p:cNvSpPr>
          <p:nvPr>
            <p:ph type="body" sz="quarter" idx="14" hasCustomPrompt="1"/>
          </p:nvPr>
        </p:nvSpPr>
        <p:spPr>
          <a:xfrm>
            <a:off x="2802467" y="5644884"/>
            <a:ext cx="6587067" cy="903062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spcAft>
                <a:spcPts val="1000"/>
              </a:spcAft>
              <a:buNone/>
              <a:defRPr sz="1800" baseline="0"/>
            </a:lvl1pPr>
          </a:lstStyle>
          <a:p>
            <a:r>
              <a:rPr lang="en-US" sz="1800" dirty="0" err="1" smtClean="0"/>
              <a:t>Firstname</a:t>
            </a:r>
            <a:r>
              <a:rPr lang="en-US" sz="1800" dirty="0" smtClean="0"/>
              <a:t> </a:t>
            </a:r>
            <a:r>
              <a:rPr lang="en-US" sz="1800" dirty="0" err="1" smtClean="0"/>
              <a:t>Lastname</a:t>
            </a:r>
            <a:r>
              <a:rPr lang="en-US" sz="1800" dirty="0" smtClean="0"/>
              <a:t> | Job Title</a:t>
            </a:r>
          </a:p>
          <a:p>
            <a:r>
              <a:rPr lang="en-US" sz="1800" dirty="0" smtClean="0"/>
              <a:t>Date</a:t>
            </a:r>
            <a:endParaRPr lang="en-US" dirty="0"/>
          </a:p>
        </p:txBody>
      </p:sp>
      <p:sp>
        <p:nvSpPr>
          <p:cNvPr id="18" name="Date Placeholder 17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mn.gov/sentencing-guidelines</a:t>
            </a:r>
            <a:endParaRPr lang="en-US" dirty="0"/>
          </a:p>
        </p:txBody>
      </p:sp>
      <p:sp>
        <p:nvSpPr>
          <p:cNvPr id="19" name="Slide Number Placeholder 18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1" name="Picture Placeholder 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781128" y="1325209"/>
            <a:ext cx="8629744" cy="18947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811918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Page (3 Up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 bwMode="black">
          <a:xfrm>
            <a:off x="0" y="0"/>
            <a:ext cx="12192000" cy="1219200"/>
          </a:xfrm>
          <a:prstGeom prst="rect">
            <a:avLst/>
          </a:prstGeom>
          <a:solidFill>
            <a:srgbClr val="00386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8" name="Title 1"/>
          <p:cNvSpPr>
            <a:spLocks noGrp="1"/>
          </p:cNvSpPr>
          <p:nvPr>
            <p:ph type="title" hasCustomPrompt="1"/>
          </p:nvPr>
        </p:nvSpPr>
        <p:spPr bwMode="gray">
          <a:xfrm>
            <a:off x="838200" y="152400"/>
            <a:ext cx="10515600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17" name="Rectangle 16"/>
          <p:cNvSpPr/>
          <p:nvPr userDrawn="1"/>
        </p:nvSpPr>
        <p:spPr>
          <a:xfrm>
            <a:off x="0" y="1216024"/>
            <a:ext cx="12192000" cy="4987926"/>
          </a:xfrm>
          <a:prstGeom prst="rect">
            <a:avLst/>
          </a:prstGeom>
          <a:solidFill>
            <a:srgbClr val="E8E8E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6" name="Picture Placeholder 2"/>
          <p:cNvSpPr>
            <a:spLocks noGrp="1"/>
          </p:cNvSpPr>
          <p:nvPr>
            <p:ph type="pic" sz="quarter" idx="13" hasCustomPrompt="1"/>
          </p:nvPr>
        </p:nvSpPr>
        <p:spPr>
          <a:xfrm>
            <a:off x="1572814" y="1964392"/>
            <a:ext cx="2332190" cy="2332190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1469225" y="4564988"/>
            <a:ext cx="2542477" cy="723900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 err="1" smtClean="0"/>
              <a:t>Firstname</a:t>
            </a:r>
            <a:r>
              <a:rPr lang="en-US" dirty="0" smtClean="0"/>
              <a:t> </a:t>
            </a:r>
            <a:r>
              <a:rPr lang="en-US" dirty="0" err="1" smtClean="0"/>
              <a:t>Lastname</a:t>
            </a:r>
            <a:endParaRPr lang="en-US" dirty="0" smtClean="0"/>
          </a:p>
          <a:p>
            <a:pPr lvl="0"/>
            <a:r>
              <a:rPr lang="en-US" dirty="0" smtClean="0"/>
              <a:t>Job Title</a:t>
            </a:r>
            <a:endParaRPr lang="en-US" dirty="0"/>
          </a:p>
        </p:txBody>
      </p:sp>
      <p:sp>
        <p:nvSpPr>
          <p:cNvPr id="10" name="Picture Placeholder 2"/>
          <p:cNvSpPr>
            <a:spLocks noGrp="1"/>
          </p:cNvSpPr>
          <p:nvPr>
            <p:ph type="pic" sz="quarter" idx="16" hasCustomPrompt="1"/>
          </p:nvPr>
        </p:nvSpPr>
        <p:spPr>
          <a:xfrm>
            <a:off x="4824541" y="1964392"/>
            <a:ext cx="2317864" cy="2317864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4712235" y="4564988"/>
            <a:ext cx="2542477" cy="723900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 err="1" smtClean="0"/>
              <a:t>Firstname</a:t>
            </a:r>
            <a:r>
              <a:rPr lang="en-US" dirty="0" smtClean="0"/>
              <a:t> </a:t>
            </a:r>
            <a:r>
              <a:rPr lang="en-US" dirty="0" err="1" smtClean="0"/>
              <a:t>Lastname</a:t>
            </a:r>
            <a:endParaRPr lang="en-US" dirty="0" smtClean="0"/>
          </a:p>
          <a:p>
            <a:pPr lvl="0"/>
            <a:r>
              <a:rPr lang="en-US" dirty="0" smtClean="0"/>
              <a:t>Job Title</a:t>
            </a:r>
            <a:endParaRPr lang="en-US" dirty="0"/>
          </a:p>
        </p:txBody>
      </p:sp>
      <p:sp>
        <p:nvSpPr>
          <p:cNvPr id="12" name="Picture Placeholder 2"/>
          <p:cNvSpPr>
            <a:spLocks noGrp="1"/>
          </p:cNvSpPr>
          <p:nvPr>
            <p:ph type="pic" sz="quarter" idx="18" hasCustomPrompt="1"/>
          </p:nvPr>
        </p:nvSpPr>
        <p:spPr>
          <a:xfrm>
            <a:off x="8067551" y="1964392"/>
            <a:ext cx="2317864" cy="2317864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13" name="Text Placeholder 3"/>
          <p:cNvSpPr>
            <a:spLocks noGrp="1"/>
          </p:cNvSpPr>
          <p:nvPr>
            <p:ph type="body" sz="quarter" idx="19" hasCustomPrompt="1"/>
          </p:nvPr>
        </p:nvSpPr>
        <p:spPr>
          <a:xfrm>
            <a:off x="7955245" y="4564988"/>
            <a:ext cx="2542477" cy="723900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 err="1" smtClean="0"/>
              <a:t>Firstname</a:t>
            </a:r>
            <a:r>
              <a:rPr lang="en-US" dirty="0" smtClean="0"/>
              <a:t> </a:t>
            </a:r>
            <a:r>
              <a:rPr lang="en-US" dirty="0" err="1" smtClean="0"/>
              <a:t>Lastname</a:t>
            </a:r>
            <a:endParaRPr lang="en-US" dirty="0" smtClean="0"/>
          </a:p>
          <a:p>
            <a:pPr lvl="0"/>
            <a:r>
              <a:rPr lang="en-US" dirty="0" smtClean="0"/>
              <a:t>Job Title</a:t>
            </a:r>
            <a:endParaRPr lang="en-US" dirty="0"/>
          </a:p>
        </p:txBody>
      </p:sp>
      <p:sp>
        <p:nvSpPr>
          <p:cNvPr id="16" name="Rectangle 15"/>
          <p:cNvSpPr/>
          <p:nvPr userDrawn="1"/>
        </p:nvSpPr>
        <p:spPr>
          <a:xfrm>
            <a:off x="0" y="1216025"/>
            <a:ext cx="12192000" cy="119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mn.gov/sentencing-guidelines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082459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Page 4-Up Whi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 bwMode="black">
          <a:xfrm>
            <a:off x="0" y="0"/>
            <a:ext cx="12192000" cy="1219200"/>
          </a:xfrm>
          <a:prstGeom prst="rect">
            <a:avLst/>
          </a:prstGeom>
          <a:solidFill>
            <a:srgbClr val="00386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6" name="Title 1"/>
          <p:cNvSpPr>
            <a:spLocks noGrp="1"/>
          </p:cNvSpPr>
          <p:nvPr>
            <p:ph type="title" hasCustomPrompt="1"/>
          </p:nvPr>
        </p:nvSpPr>
        <p:spPr bwMode="gray">
          <a:xfrm>
            <a:off x="838200" y="152400"/>
            <a:ext cx="10515600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6" name="Picture Placeholder 2"/>
          <p:cNvSpPr>
            <a:spLocks noGrp="1"/>
          </p:cNvSpPr>
          <p:nvPr>
            <p:ph type="pic" sz="quarter" idx="13" hasCustomPrompt="1"/>
          </p:nvPr>
        </p:nvSpPr>
        <p:spPr>
          <a:xfrm>
            <a:off x="806332" y="1981899"/>
            <a:ext cx="2094842" cy="2094842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581719" y="4345146"/>
            <a:ext cx="2542477" cy="1623853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 smtClean="0"/>
              <a:t>Click to edit text</a:t>
            </a:r>
            <a:endParaRPr lang="en-US" dirty="0"/>
          </a:p>
        </p:txBody>
      </p:sp>
      <p:sp>
        <p:nvSpPr>
          <p:cNvPr id="10" name="Picture Placeholder 2"/>
          <p:cNvSpPr>
            <a:spLocks noGrp="1"/>
          </p:cNvSpPr>
          <p:nvPr>
            <p:ph type="pic" sz="quarter" idx="16" hasCustomPrompt="1"/>
          </p:nvPr>
        </p:nvSpPr>
        <p:spPr>
          <a:xfrm>
            <a:off x="3646176" y="1967573"/>
            <a:ext cx="2094842" cy="2094842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3421563" y="4345147"/>
            <a:ext cx="2542477" cy="1623852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 smtClean="0"/>
              <a:t>Click to edit text</a:t>
            </a:r>
            <a:endParaRPr lang="en-US" dirty="0"/>
          </a:p>
        </p:txBody>
      </p:sp>
      <p:sp>
        <p:nvSpPr>
          <p:cNvPr id="12" name="Picture Placeholder 2"/>
          <p:cNvSpPr>
            <a:spLocks noGrp="1"/>
          </p:cNvSpPr>
          <p:nvPr>
            <p:ph type="pic" sz="quarter" idx="18" hasCustomPrompt="1"/>
          </p:nvPr>
        </p:nvSpPr>
        <p:spPr>
          <a:xfrm>
            <a:off x="6486020" y="1967573"/>
            <a:ext cx="2094842" cy="2094842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13" name="Text Placeholder 3"/>
          <p:cNvSpPr>
            <a:spLocks noGrp="1"/>
          </p:cNvSpPr>
          <p:nvPr>
            <p:ph type="body" sz="quarter" idx="19" hasCustomPrompt="1"/>
          </p:nvPr>
        </p:nvSpPr>
        <p:spPr>
          <a:xfrm>
            <a:off x="6261407" y="4345147"/>
            <a:ext cx="2542477" cy="1623852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 smtClean="0"/>
              <a:t>Click to edit text</a:t>
            </a:r>
            <a:endParaRPr lang="en-US" dirty="0"/>
          </a:p>
        </p:txBody>
      </p:sp>
      <p:sp>
        <p:nvSpPr>
          <p:cNvPr id="14" name="Picture Placeholder 2"/>
          <p:cNvSpPr>
            <a:spLocks noGrp="1"/>
          </p:cNvSpPr>
          <p:nvPr>
            <p:ph type="pic" sz="quarter" idx="20" hasCustomPrompt="1"/>
          </p:nvPr>
        </p:nvSpPr>
        <p:spPr>
          <a:xfrm>
            <a:off x="9325864" y="1967573"/>
            <a:ext cx="2094842" cy="2094842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15" name="Text Placeholder 3"/>
          <p:cNvSpPr>
            <a:spLocks noGrp="1"/>
          </p:cNvSpPr>
          <p:nvPr>
            <p:ph type="body" sz="quarter" idx="21" hasCustomPrompt="1"/>
          </p:nvPr>
        </p:nvSpPr>
        <p:spPr>
          <a:xfrm>
            <a:off x="9101251" y="4341161"/>
            <a:ext cx="2542477" cy="1627838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 smtClean="0"/>
              <a:t>Click to edit text</a:t>
            </a:r>
            <a:endParaRPr lang="en-US" dirty="0"/>
          </a:p>
        </p:txBody>
      </p:sp>
      <p:sp>
        <p:nvSpPr>
          <p:cNvPr id="19" name="Rectangle 18"/>
          <p:cNvSpPr/>
          <p:nvPr userDrawn="1"/>
        </p:nvSpPr>
        <p:spPr>
          <a:xfrm>
            <a:off x="0" y="1216025"/>
            <a:ext cx="12192000" cy="119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mn.gov/sentencing-guidelines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36465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Page 4-Up Gray BG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 bwMode="black">
          <a:xfrm>
            <a:off x="0" y="0"/>
            <a:ext cx="12192000" cy="1219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8" name="Title 1"/>
          <p:cNvSpPr>
            <a:spLocks noGrp="1"/>
          </p:cNvSpPr>
          <p:nvPr>
            <p:ph type="title" hasCustomPrompt="1"/>
          </p:nvPr>
        </p:nvSpPr>
        <p:spPr bwMode="gray">
          <a:xfrm>
            <a:off x="838200" y="152400"/>
            <a:ext cx="10515600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17" name="Rectangle 16"/>
          <p:cNvSpPr/>
          <p:nvPr userDrawn="1"/>
        </p:nvSpPr>
        <p:spPr>
          <a:xfrm>
            <a:off x="0" y="1216024"/>
            <a:ext cx="12192000" cy="4987926"/>
          </a:xfrm>
          <a:prstGeom prst="rect">
            <a:avLst/>
          </a:prstGeom>
          <a:solidFill>
            <a:srgbClr val="E8E8E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9" name="Picture Placeholder 2"/>
          <p:cNvSpPr>
            <a:spLocks noGrp="1"/>
          </p:cNvSpPr>
          <p:nvPr>
            <p:ph type="pic" sz="quarter" idx="13" hasCustomPrompt="1"/>
          </p:nvPr>
        </p:nvSpPr>
        <p:spPr>
          <a:xfrm>
            <a:off x="806332" y="1674771"/>
            <a:ext cx="1858809" cy="1858809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quarter" idx="16"/>
          </p:nvPr>
        </p:nvSpPr>
        <p:spPr>
          <a:xfrm>
            <a:off x="2876550" y="1674772"/>
            <a:ext cx="2866328" cy="1858809"/>
          </a:xfrm>
        </p:spPr>
        <p:txBody>
          <a:bodyPr anchor="ctr">
            <a:noAutofit/>
          </a:bodyPr>
          <a:lstStyle>
            <a:lvl1pPr marL="0" indent="0">
              <a:buFont typeface="Arial" panose="020B0604020202020204" pitchFamily="34" charset="0"/>
              <a:buNone/>
              <a:defRPr sz="1800"/>
            </a:lvl1pPr>
            <a:lvl2pPr marL="457200" indent="0">
              <a:buFont typeface="Arial" panose="020B0604020202020204" pitchFamily="34" charset="0"/>
              <a:buNone/>
              <a:defRPr sz="1800"/>
            </a:lvl2pPr>
            <a:lvl3pPr marL="914400" indent="0">
              <a:buFont typeface="Arial" panose="020B0604020202020204" pitchFamily="34" charset="0"/>
              <a:buNone/>
              <a:defRPr sz="1800"/>
            </a:lvl3pPr>
            <a:lvl4pPr marL="1371600" indent="0">
              <a:buFont typeface="Arial" panose="020B0604020202020204" pitchFamily="34" charset="0"/>
              <a:buNone/>
              <a:defRPr sz="1800"/>
            </a:lvl4pPr>
            <a:lvl5pPr marL="1828800" indent="0">
              <a:buFont typeface="Arial" panose="020B0604020202020204" pitchFamily="34" charset="0"/>
              <a:buNone/>
              <a:defRPr sz="1800"/>
            </a:lvl5pPr>
          </a:lstStyle>
          <a:p>
            <a:pPr lvl="0"/>
            <a:r>
              <a:rPr lang="en-US" dirty="0" smtClean="0"/>
              <a:t>Click to edit Master text styles</a:t>
            </a:r>
            <a:endParaRPr lang="en-US" dirty="0"/>
          </a:p>
        </p:txBody>
      </p:sp>
      <p:sp>
        <p:nvSpPr>
          <p:cNvPr id="23" name="Picture Placeholder 2"/>
          <p:cNvSpPr>
            <a:spLocks noGrp="1"/>
          </p:cNvSpPr>
          <p:nvPr>
            <p:ph type="pic" sz="quarter" idx="14" hasCustomPrompt="1"/>
          </p:nvPr>
        </p:nvSpPr>
        <p:spPr>
          <a:xfrm>
            <a:off x="806331" y="3939361"/>
            <a:ext cx="1858809" cy="1858809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5"/>
          </p:nvPr>
        </p:nvSpPr>
        <p:spPr>
          <a:xfrm>
            <a:off x="2876550" y="3939361"/>
            <a:ext cx="2866328" cy="1858809"/>
          </a:xfrm>
        </p:spPr>
        <p:txBody>
          <a:bodyPr anchor="ctr">
            <a:noAutofit/>
          </a:bodyPr>
          <a:lstStyle>
            <a:lvl1pPr marL="0" indent="0">
              <a:buFont typeface="Arial" panose="020B0604020202020204" pitchFamily="34" charset="0"/>
              <a:buNone/>
              <a:defRPr sz="1800"/>
            </a:lvl1pPr>
            <a:lvl2pPr marL="457200" indent="0">
              <a:buFont typeface="Arial" panose="020B0604020202020204" pitchFamily="34" charset="0"/>
              <a:buNone/>
              <a:defRPr sz="1800"/>
            </a:lvl2pPr>
            <a:lvl3pPr marL="914400" indent="0">
              <a:buFont typeface="Arial" panose="020B0604020202020204" pitchFamily="34" charset="0"/>
              <a:buNone/>
              <a:defRPr sz="1800"/>
            </a:lvl3pPr>
            <a:lvl4pPr marL="1371600" indent="0">
              <a:buFont typeface="Arial" panose="020B0604020202020204" pitchFamily="34" charset="0"/>
              <a:buNone/>
              <a:defRPr sz="1800"/>
            </a:lvl4pPr>
            <a:lvl5pPr marL="1828800" indent="0">
              <a:buFont typeface="Arial" panose="020B0604020202020204" pitchFamily="34" charset="0"/>
              <a:buNone/>
              <a:defRPr sz="1800"/>
            </a:lvl5pPr>
          </a:lstStyle>
          <a:p>
            <a:pPr lvl="0"/>
            <a:r>
              <a:rPr lang="en-US" dirty="0" smtClean="0"/>
              <a:t>Click to edit Master text styles</a:t>
            </a:r>
            <a:endParaRPr lang="en-US" dirty="0"/>
          </a:p>
        </p:txBody>
      </p:sp>
      <p:sp>
        <p:nvSpPr>
          <p:cNvPr id="25" name="Picture Placeholder 2"/>
          <p:cNvSpPr>
            <a:spLocks noGrp="1"/>
          </p:cNvSpPr>
          <p:nvPr>
            <p:ph type="pic" sz="quarter" idx="17" hasCustomPrompt="1"/>
          </p:nvPr>
        </p:nvSpPr>
        <p:spPr>
          <a:xfrm>
            <a:off x="6199805" y="1674771"/>
            <a:ext cx="1858809" cy="1858809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26" name="Text Placeholder 3"/>
          <p:cNvSpPr>
            <a:spLocks noGrp="1"/>
          </p:cNvSpPr>
          <p:nvPr>
            <p:ph type="body" sz="quarter" idx="18"/>
          </p:nvPr>
        </p:nvSpPr>
        <p:spPr>
          <a:xfrm>
            <a:off x="8270023" y="1674772"/>
            <a:ext cx="2866328" cy="1858809"/>
          </a:xfrm>
        </p:spPr>
        <p:txBody>
          <a:bodyPr anchor="ctr">
            <a:noAutofit/>
          </a:bodyPr>
          <a:lstStyle>
            <a:lvl1pPr marL="0" indent="0">
              <a:buFont typeface="Arial" panose="020B0604020202020204" pitchFamily="34" charset="0"/>
              <a:buNone/>
              <a:defRPr sz="1800"/>
            </a:lvl1pPr>
            <a:lvl2pPr marL="457200" indent="0">
              <a:buFont typeface="Arial" panose="020B0604020202020204" pitchFamily="34" charset="0"/>
              <a:buNone/>
              <a:defRPr sz="1800"/>
            </a:lvl2pPr>
            <a:lvl3pPr marL="914400" indent="0">
              <a:buFont typeface="Arial" panose="020B0604020202020204" pitchFamily="34" charset="0"/>
              <a:buNone/>
              <a:defRPr sz="1800"/>
            </a:lvl3pPr>
            <a:lvl4pPr marL="1371600" indent="0">
              <a:buFont typeface="Arial" panose="020B0604020202020204" pitchFamily="34" charset="0"/>
              <a:buNone/>
              <a:defRPr sz="1800"/>
            </a:lvl4pPr>
            <a:lvl5pPr marL="1828800" indent="0">
              <a:buFont typeface="Arial" panose="020B0604020202020204" pitchFamily="34" charset="0"/>
              <a:buNone/>
              <a:defRPr sz="1800"/>
            </a:lvl5pPr>
          </a:lstStyle>
          <a:p>
            <a:pPr lvl="0"/>
            <a:r>
              <a:rPr lang="en-US" dirty="0" smtClean="0"/>
              <a:t>Click to edit Master text styles</a:t>
            </a:r>
            <a:endParaRPr lang="en-US" dirty="0"/>
          </a:p>
        </p:txBody>
      </p:sp>
      <p:sp>
        <p:nvSpPr>
          <p:cNvPr id="27" name="Picture Placeholder 2"/>
          <p:cNvSpPr>
            <a:spLocks noGrp="1"/>
          </p:cNvSpPr>
          <p:nvPr>
            <p:ph type="pic" sz="quarter" idx="19" hasCustomPrompt="1"/>
          </p:nvPr>
        </p:nvSpPr>
        <p:spPr>
          <a:xfrm>
            <a:off x="6199805" y="3939361"/>
            <a:ext cx="1858809" cy="1858809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28" name="Text Placeholder 3"/>
          <p:cNvSpPr>
            <a:spLocks noGrp="1"/>
          </p:cNvSpPr>
          <p:nvPr>
            <p:ph type="body" sz="quarter" idx="20"/>
          </p:nvPr>
        </p:nvSpPr>
        <p:spPr>
          <a:xfrm>
            <a:off x="8270023" y="3939360"/>
            <a:ext cx="2866328" cy="1858809"/>
          </a:xfrm>
        </p:spPr>
        <p:txBody>
          <a:bodyPr anchor="ctr">
            <a:noAutofit/>
          </a:bodyPr>
          <a:lstStyle>
            <a:lvl1pPr marL="0" indent="0">
              <a:buFont typeface="Arial" panose="020B0604020202020204" pitchFamily="34" charset="0"/>
              <a:buNone/>
              <a:defRPr sz="1800"/>
            </a:lvl1pPr>
            <a:lvl2pPr marL="457200" indent="0">
              <a:buFont typeface="Arial" panose="020B0604020202020204" pitchFamily="34" charset="0"/>
              <a:buNone/>
              <a:defRPr sz="1800"/>
            </a:lvl2pPr>
            <a:lvl3pPr marL="914400" indent="0">
              <a:buFont typeface="Arial" panose="020B0604020202020204" pitchFamily="34" charset="0"/>
              <a:buNone/>
              <a:defRPr sz="1800"/>
            </a:lvl3pPr>
            <a:lvl4pPr marL="1371600" indent="0">
              <a:buFont typeface="Arial" panose="020B0604020202020204" pitchFamily="34" charset="0"/>
              <a:buNone/>
              <a:defRPr sz="1800"/>
            </a:lvl4pPr>
            <a:lvl5pPr marL="1828800" indent="0">
              <a:buFont typeface="Arial" panose="020B0604020202020204" pitchFamily="34" charset="0"/>
              <a:buNone/>
              <a:defRPr sz="1800"/>
            </a:lvl5pPr>
          </a:lstStyle>
          <a:p>
            <a:pPr lvl="0"/>
            <a:r>
              <a:rPr lang="en-US" dirty="0" smtClean="0"/>
              <a:t>Click to edit Master text styles</a:t>
            </a:r>
            <a:endParaRPr lang="en-US" dirty="0"/>
          </a:p>
        </p:txBody>
      </p:sp>
      <p:sp>
        <p:nvSpPr>
          <p:cNvPr id="16" name="Rectangle 15"/>
          <p:cNvSpPr/>
          <p:nvPr userDrawn="1"/>
        </p:nvSpPr>
        <p:spPr>
          <a:xfrm>
            <a:off x="0" y="1216025"/>
            <a:ext cx="12192000" cy="119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mn.gov/sentencing-guidelines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325647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Page 4 Up White BG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 bwMode="black">
          <a:xfrm>
            <a:off x="0" y="0"/>
            <a:ext cx="12192000" cy="1219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 bwMode="gray">
          <a:xfrm>
            <a:off x="838200" y="152400"/>
            <a:ext cx="10515600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12" name="Picture Placeholder 2"/>
          <p:cNvSpPr>
            <a:spLocks noGrp="1"/>
          </p:cNvSpPr>
          <p:nvPr>
            <p:ph type="pic" sz="quarter" idx="13" hasCustomPrompt="1"/>
          </p:nvPr>
        </p:nvSpPr>
        <p:spPr>
          <a:xfrm>
            <a:off x="806332" y="1674771"/>
            <a:ext cx="1858809" cy="1858809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15" name="Text Placeholder 3"/>
          <p:cNvSpPr>
            <a:spLocks noGrp="1"/>
          </p:cNvSpPr>
          <p:nvPr>
            <p:ph type="body" sz="quarter" idx="16"/>
          </p:nvPr>
        </p:nvSpPr>
        <p:spPr>
          <a:xfrm>
            <a:off x="2876550" y="1674772"/>
            <a:ext cx="2866328" cy="1858809"/>
          </a:xfrm>
        </p:spPr>
        <p:txBody>
          <a:bodyPr anchor="ctr">
            <a:no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1800"/>
            </a:lvl1pPr>
            <a:lvl2pPr marL="457200" indent="0">
              <a:buFont typeface="Arial" panose="020B0604020202020204" pitchFamily="34" charset="0"/>
              <a:buNone/>
              <a:defRPr sz="1800"/>
            </a:lvl2pPr>
            <a:lvl3pPr marL="914400" indent="0">
              <a:buFont typeface="Arial" panose="020B0604020202020204" pitchFamily="34" charset="0"/>
              <a:buNone/>
              <a:defRPr sz="1800"/>
            </a:lvl3pPr>
            <a:lvl4pPr marL="1371600" indent="0">
              <a:buFont typeface="Arial" panose="020B0604020202020204" pitchFamily="34" charset="0"/>
              <a:buNone/>
              <a:defRPr sz="1800"/>
            </a:lvl4pPr>
            <a:lvl5pPr marL="1828800" indent="0">
              <a:buFont typeface="Arial" panose="020B0604020202020204" pitchFamily="34" charset="0"/>
              <a:buNone/>
              <a:defRPr sz="1800"/>
            </a:lvl5pPr>
          </a:lstStyle>
          <a:p>
            <a:pPr lvl="0"/>
            <a:r>
              <a:rPr lang="en-US" dirty="0" smtClean="0"/>
              <a:t>Click to edit Master text styles</a:t>
            </a:r>
            <a:endParaRPr lang="en-US" dirty="0"/>
          </a:p>
        </p:txBody>
      </p:sp>
      <p:sp>
        <p:nvSpPr>
          <p:cNvPr id="13" name="Picture Placeholder 2"/>
          <p:cNvSpPr>
            <a:spLocks noGrp="1"/>
          </p:cNvSpPr>
          <p:nvPr>
            <p:ph type="pic" sz="quarter" idx="14" hasCustomPrompt="1"/>
          </p:nvPr>
        </p:nvSpPr>
        <p:spPr>
          <a:xfrm>
            <a:off x="806331" y="3939361"/>
            <a:ext cx="1858809" cy="1858809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quarter" idx="15"/>
          </p:nvPr>
        </p:nvSpPr>
        <p:spPr>
          <a:xfrm>
            <a:off x="2876550" y="3939361"/>
            <a:ext cx="2866328" cy="1858809"/>
          </a:xfrm>
        </p:spPr>
        <p:txBody>
          <a:bodyPr anchor="ctr">
            <a:no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1800"/>
            </a:lvl1pPr>
            <a:lvl2pPr marL="457200" indent="0">
              <a:buFont typeface="Arial" panose="020B0604020202020204" pitchFamily="34" charset="0"/>
              <a:buNone/>
              <a:defRPr sz="1800"/>
            </a:lvl2pPr>
            <a:lvl3pPr marL="914400" indent="0">
              <a:buFont typeface="Arial" panose="020B0604020202020204" pitchFamily="34" charset="0"/>
              <a:buNone/>
              <a:defRPr sz="1800"/>
            </a:lvl3pPr>
            <a:lvl4pPr marL="1371600" indent="0">
              <a:buFont typeface="Arial" panose="020B0604020202020204" pitchFamily="34" charset="0"/>
              <a:buNone/>
              <a:defRPr sz="1800"/>
            </a:lvl4pPr>
            <a:lvl5pPr marL="1828800" indent="0">
              <a:buFont typeface="Arial" panose="020B0604020202020204" pitchFamily="34" charset="0"/>
              <a:buNone/>
              <a:defRPr sz="1800"/>
            </a:lvl5pPr>
          </a:lstStyle>
          <a:p>
            <a:pPr lvl="0"/>
            <a:r>
              <a:rPr lang="en-US" dirty="0" smtClean="0"/>
              <a:t>Click to edit Master text styles</a:t>
            </a:r>
            <a:endParaRPr lang="en-US" dirty="0"/>
          </a:p>
        </p:txBody>
      </p:sp>
      <p:sp>
        <p:nvSpPr>
          <p:cNvPr id="16" name="Picture Placeholder 2"/>
          <p:cNvSpPr>
            <a:spLocks noGrp="1"/>
          </p:cNvSpPr>
          <p:nvPr>
            <p:ph type="pic" sz="quarter" idx="17" hasCustomPrompt="1"/>
          </p:nvPr>
        </p:nvSpPr>
        <p:spPr>
          <a:xfrm>
            <a:off x="6199805" y="1674771"/>
            <a:ext cx="1858809" cy="1858809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17" name="Text Placeholder 3"/>
          <p:cNvSpPr>
            <a:spLocks noGrp="1"/>
          </p:cNvSpPr>
          <p:nvPr>
            <p:ph type="body" sz="quarter" idx="18"/>
          </p:nvPr>
        </p:nvSpPr>
        <p:spPr>
          <a:xfrm>
            <a:off x="8270023" y="1674772"/>
            <a:ext cx="2866328" cy="1858809"/>
          </a:xfrm>
        </p:spPr>
        <p:txBody>
          <a:bodyPr anchor="ctr">
            <a:no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1800"/>
            </a:lvl1pPr>
            <a:lvl2pPr marL="457200" indent="0">
              <a:buFont typeface="Arial" panose="020B0604020202020204" pitchFamily="34" charset="0"/>
              <a:buNone/>
              <a:defRPr sz="1800"/>
            </a:lvl2pPr>
            <a:lvl3pPr marL="914400" indent="0">
              <a:buFont typeface="Arial" panose="020B0604020202020204" pitchFamily="34" charset="0"/>
              <a:buNone/>
              <a:defRPr sz="1800"/>
            </a:lvl3pPr>
            <a:lvl4pPr marL="1371600" indent="0">
              <a:buFont typeface="Arial" panose="020B0604020202020204" pitchFamily="34" charset="0"/>
              <a:buNone/>
              <a:defRPr sz="1800"/>
            </a:lvl4pPr>
            <a:lvl5pPr marL="1828800" indent="0">
              <a:buFont typeface="Arial" panose="020B0604020202020204" pitchFamily="34" charset="0"/>
              <a:buNone/>
              <a:defRPr sz="1800"/>
            </a:lvl5pPr>
          </a:lstStyle>
          <a:p>
            <a:pPr lvl="0"/>
            <a:r>
              <a:rPr lang="en-US" dirty="0" smtClean="0"/>
              <a:t>Click to edit Master text styles</a:t>
            </a:r>
            <a:endParaRPr lang="en-US" dirty="0"/>
          </a:p>
        </p:txBody>
      </p:sp>
      <p:sp>
        <p:nvSpPr>
          <p:cNvPr id="18" name="Picture Placeholder 2"/>
          <p:cNvSpPr>
            <a:spLocks noGrp="1"/>
          </p:cNvSpPr>
          <p:nvPr>
            <p:ph type="pic" sz="quarter" idx="19" hasCustomPrompt="1"/>
          </p:nvPr>
        </p:nvSpPr>
        <p:spPr>
          <a:xfrm>
            <a:off x="6199805" y="3939361"/>
            <a:ext cx="1858809" cy="1858809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19" name="Text Placeholder 3"/>
          <p:cNvSpPr>
            <a:spLocks noGrp="1"/>
          </p:cNvSpPr>
          <p:nvPr>
            <p:ph type="body" sz="quarter" idx="20"/>
          </p:nvPr>
        </p:nvSpPr>
        <p:spPr>
          <a:xfrm>
            <a:off x="8270023" y="3939360"/>
            <a:ext cx="2866328" cy="1858809"/>
          </a:xfrm>
        </p:spPr>
        <p:txBody>
          <a:bodyPr anchor="ctr">
            <a:no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1800"/>
            </a:lvl1pPr>
            <a:lvl2pPr marL="457200" indent="0">
              <a:buFont typeface="Arial" panose="020B0604020202020204" pitchFamily="34" charset="0"/>
              <a:buNone/>
              <a:defRPr sz="1800"/>
            </a:lvl2pPr>
            <a:lvl3pPr marL="914400" indent="0">
              <a:buFont typeface="Arial" panose="020B0604020202020204" pitchFamily="34" charset="0"/>
              <a:buNone/>
              <a:defRPr sz="1800"/>
            </a:lvl3pPr>
            <a:lvl4pPr marL="1371600" indent="0">
              <a:buFont typeface="Arial" panose="020B0604020202020204" pitchFamily="34" charset="0"/>
              <a:buNone/>
              <a:defRPr sz="1800"/>
            </a:lvl4pPr>
            <a:lvl5pPr marL="1828800" indent="0">
              <a:buFont typeface="Arial" panose="020B0604020202020204" pitchFamily="34" charset="0"/>
              <a:buNone/>
              <a:defRPr sz="1800"/>
            </a:lvl5pPr>
          </a:lstStyle>
          <a:p>
            <a:pPr lvl="0"/>
            <a:r>
              <a:rPr lang="en-US" dirty="0" smtClean="0"/>
              <a:t>Click to edit Master text styles</a:t>
            </a:r>
            <a:endParaRPr lang="en-US" dirty="0"/>
          </a:p>
        </p:txBody>
      </p:sp>
      <p:sp>
        <p:nvSpPr>
          <p:cNvPr id="8" name="Rectangle 7"/>
          <p:cNvSpPr/>
          <p:nvPr userDrawn="1"/>
        </p:nvSpPr>
        <p:spPr>
          <a:xfrm>
            <a:off x="0" y="1216025"/>
            <a:ext cx="12192000" cy="119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mn.gov/sentencing-guidelines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0693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Page Duo Gray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 bwMode="black">
          <a:xfrm>
            <a:off x="0" y="0"/>
            <a:ext cx="12192000" cy="1219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3" name="Title 1"/>
          <p:cNvSpPr>
            <a:spLocks noGrp="1"/>
          </p:cNvSpPr>
          <p:nvPr>
            <p:ph type="title" hasCustomPrompt="1"/>
          </p:nvPr>
        </p:nvSpPr>
        <p:spPr bwMode="gray">
          <a:xfrm>
            <a:off x="838200" y="152400"/>
            <a:ext cx="10515600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17" name="Rectangle 16"/>
          <p:cNvSpPr/>
          <p:nvPr userDrawn="1"/>
        </p:nvSpPr>
        <p:spPr>
          <a:xfrm>
            <a:off x="0" y="1216024"/>
            <a:ext cx="12192000" cy="4987926"/>
          </a:xfrm>
          <a:prstGeom prst="rect">
            <a:avLst/>
          </a:prstGeom>
          <a:solidFill>
            <a:srgbClr val="E8E8E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9" name="Picture Placeholder 2"/>
          <p:cNvSpPr>
            <a:spLocks noGrp="1"/>
          </p:cNvSpPr>
          <p:nvPr>
            <p:ph type="pic" sz="quarter" idx="13" hasCustomPrompt="1"/>
          </p:nvPr>
        </p:nvSpPr>
        <p:spPr>
          <a:xfrm>
            <a:off x="806332" y="2571729"/>
            <a:ext cx="1858809" cy="1858809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quarter" idx="16"/>
          </p:nvPr>
        </p:nvSpPr>
        <p:spPr>
          <a:xfrm>
            <a:off x="2876550" y="2571730"/>
            <a:ext cx="2866328" cy="1858809"/>
          </a:xfrm>
        </p:spPr>
        <p:txBody>
          <a:bodyPr anchor="ctr">
            <a:no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1800"/>
            </a:lvl1pPr>
            <a:lvl2pPr marL="457200" indent="0">
              <a:buFont typeface="Arial" panose="020B0604020202020204" pitchFamily="34" charset="0"/>
              <a:buNone/>
              <a:defRPr sz="1800"/>
            </a:lvl2pPr>
            <a:lvl3pPr marL="914400" indent="0">
              <a:buFont typeface="Arial" panose="020B0604020202020204" pitchFamily="34" charset="0"/>
              <a:buNone/>
              <a:defRPr sz="1800"/>
            </a:lvl3pPr>
            <a:lvl4pPr marL="1371600" indent="0">
              <a:buFont typeface="Arial" panose="020B0604020202020204" pitchFamily="34" charset="0"/>
              <a:buNone/>
              <a:defRPr sz="1800"/>
            </a:lvl4pPr>
            <a:lvl5pPr marL="1828800" indent="0">
              <a:buFont typeface="Arial" panose="020B0604020202020204" pitchFamily="34" charset="0"/>
              <a:buNone/>
              <a:defRPr sz="1800"/>
            </a:lvl5pPr>
          </a:lstStyle>
          <a:p>
            <a:pPr lvl="0"/>
            <a:r>
              <a:rPr lang="en-US" dirty="0" smtClean="0"/>
              <a:t>Click to edit Master text styles</a:t>
            </a:r>
            <a:endParaRPr lang="en-US" dirty="0"/>
          </a:p>
        </p:txBody>
      </p:sp>
      <p:sp>
        <p:nvSpPr>
          <p:cNvPr id="25" name="Picture Placeholder 2"/>
          <p:cNvSpPr>
            <a:spLocks noGrp="1"/>
          </p:cNvSpPr>
          <p:nvPr>
            <p:ph type="pic" sz="quarter" idx="17" hasCustomPrompt="1"/>
          </p:nvPr>
        </p:nvSpPr>
        <p:spPr>
          <a:xfrm>
            <a:off x="6199805" y="2571729"/>
            <a:ext cx="1858809" cy="1858809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26" name="Text Placeholder 3"/>
          <p:cNvSpPr>
            <a:spLocks noGrp="1"/>
          </p:cNvSpPr>
          <p:nvPr>
            <p:ph type="body" sz="quarter" idx="18"/>
          </p:nvPr>
        </p:nvSpPr>
        <p:spPr>
          <a:xfrm>
            <a:off x="8270023" y="2571730"/>
            <a:ext cx="2866328" cy="1858809"/>
          </a:xfrm>
        </p:spPr>
        <p:txBody>
          <a:bodyPr anchor="ctr">
            <a:no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1800"/>
            </a:lvl1pPr>
            <a:lvl2pPr marL="457200" indent="0">
              <a:buFont typeface="Arial" panose="020B0604020202020204" pitchFamily="34" charset="0"/>
              <a:buNone/>
              <a:defRPr sz="1800"/>
            </a:lvl2pPr>
            <a:lvl3pPr marL="914400" indent="0">
              <a:buFont typeface="Arial" panose="020B0604020202020204" pitchFamily="34" charset="0"/>
              <a:buNone/>
              <a:defRPr sz="1800"/>
            </a:lvl3pPr>
            <a:lvl4pPr marL="1371600" indent="0">
              <a:buFont typeface="Arial" panose="020B0604020202020204" pitchFamily="34" charset="0"/>
              <a:buNone/>
              <a:defRPr sz="1800"/>
            </a:lvl4pPr>
            <a:lvl5pPr marL="1828800" indent="0">
              <a:buFont typeface="Arial" panose="020B0604020202020204" pitchFamily="34" charset="0"/>
              <a:buNone/>
              <a:defRPr sz="1800"/>
            </a:lvl5pPr>
          </a:lstStyle>
          <a:p>
            <a:pPr lvl="0"/>
            <a:r>
              <a:rPr lang="en-US" dirty="0" smtClean="0"/>
              <a:t>Click to edit Master text styles</a:t>
            </a:r>
            <a:endParaRPr lang="en-US" dirty="0"/>
          </a:p>
        </p:txBody>
      </p:sp>
      <p:sp>
        <p:nvSpPr>
          <p:cNvPr id="16" name="Rectangle 15"/>
          <p:cNvSpPr/>
          <p:nvPr userDrawn="1"/>
        </p:nvSpPr>
        <p:spPr>
          <a:xfrm>
            <a:off x="0" y="1216025"/>
            <a:ext cx="12192000" cy="119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mn.gov/sentencing-guidelines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453293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Page 2 Up White BG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 bwMode="black">
          <a:xfrm>
            <a:off x="0" y="0"/>
            <a:ext cx="12192000" cy="1219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 bwMode="gray">
          <a:xfrm>
            <a:off x="838200" y="152400"/>
            <a:ext cx="10515600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8" name="Rectangle 7"/>
          <p:cNvSpPr/>
          <p:nvPr userDrawn="1"/>
        </p:nvSpPr>
        <p:spPr>
          <a:xfrm>
            <a:off x="0" y="1216025"/>
            <a:ext cx="12192000" cy="119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2" name="Picture Placeholder 2"/>
          <p:cNvSpPr>
            <a:spLocks noGrp="1"/>
          </p:cNvSpPr>
          <p:nvPr>
            <p:ph type="pic" sz="quarter" idx="13" hasCustomPrompt="1"/>
          </p:nvPr>
        </p:nvSpPr>
        <p:spPr>
          <a:xfrm>
            <a:off x="806332" y="2800328"/>
            <a:ext cx="1858809" cy="1858809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15" name="Text Placeholder 3"/>
          <p:cNvSpPr>
            <a:spLocks noGrp="1"/>
          </p:cNvSpPr>
          <p:nvPr>
            <p:ph type="body" sz="quarter" idx="16"/>
          </p:nvPr>
        </p:nvSpPr>
        <p:spPr>
          <a:xfrm>
            <a:off x="2876550" y="2800329"/>
            <a:ext cx="2866328" cy="1858809"/>
          </a:xfrm>
        </p:spPr>
        <p:txBody>
          <a:bodyPr anchor="ctr">
            <a:no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1800"/>
            </a:lvl1pPr>
            <a:lvl2pPr marL="457200" indent="0">
              <a:buFont typeface="Arial" panose="020B0604020202020204" pitchFamily="34" charset="0"/>
              <a:buNone/>
              <a:defRPr sz="1800"/>
            </a:lvl2pPr>
            <a:lvl3pPr marL="914400" indent="0">
              <a:buFont typeface="Arial" panose="020B0604020202020204" pitchFamily="34" charset="0"/>
              <a:buNone/>
              <a:defRPr sz="1800"/>
            </a:lvl3pPr>
            <a:lvl4pPr marL="1371600" indent="0">
              <a:buFont typeface="Arial" panose="020B0604020202020204" pitchFamily="34" charset="0"/>
              <a:buNone/>
              <a:defRPr sz="1800"/>
            </a:lvl4pPr>
            <a:lvl5pPr marL="1828800" indent="0">
              <a:buFont typeface="Arial" panose="020B0604020202020204" pitchFamily="34" charset="0"/>
              <a:buNone/>
              <a:defRPr sz="1800"/>
            </a:lvl5pPr>
          </a:lstStyle>
          <a:p>
            <a:pPr lvl="0"/>
            <a:r>
              <a:rPr lang="en-US" dirty="0" smtClean="0"/>
              <a:t>Click to edit Master text styles</a:t>
            </a:r>
            <a:endParaRPr lang="en-US" dirty="0"/>
          </a:p>
        </p:txBody>
      </p:sp>
      <p:sp>
        <p:nvSpPr>
          <p:cNvPr id="16" name="Picture Placeholder 2"/>
          <p:cNvSpPr>
            <a:spLocks noGrp="1"/>
          </p:cNvSpPr>
          <p:nvPr>
            <p:ph type="pic" sz="quarter" idx="17" hasCustomPrompt="1"/>
          </p:nvPr>
        </p:nvSpPr>
        <p:spPr>
          <a:xfrm>
            <a:off x="6199805" y="2800328"/>
            <a:ext cx="1858809" cy="1858809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17" name="Text Placeholder 3"/>
          <p:cNvSpPr>
            <a:spLocks noGrp="1"/>
          </p:cNvSpPr>
          <p:nvPr>
            <p:ph type="body" sz="quarter" idx="18"/>
          </p:nvPr>
        </p:nvSpPr>
        <p:spPr>
          <a:xfrm>
            <a:off x="8270023" y="2800329"/>
            <a:ext cx="2866328" cy="1858809"/>
          </a:xfrm>
        </p:spPr>
        <p:txBody>
          <a:bodyPr anchor="ctr">
            <a:no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1800"/>
            </a:lvl1pPr>
            <a:lvl2pPr marL="457200" indent="0">
              <a:buFont typeface="Arial" panose="020B0604020202020204" pitchFamily="34" charset="0"/>
              <a:buNone/>
              <a:defRPr sz="1800"/>
            </a:lvl2pPr>
            <a:lvl3pPr marL="914400" indent="0">
              <a:buFont typeface="Arial" panose="020B0604020202020204" pitchFamily="34" charset="0"/>
              <a:buNone/>
              <a:defRPr sz="1800"/>
            </a:lvl3pPr>
            <a:lvl4pPr marL="1371600" indent="0">
              <a:buFont typeface="Arial" panose="020B0604020202020204" pitchFamily="34" charset="0"/>
              <a:buNone/>
              <a:defRPr sz="1800"/>
            </a:lvl4pPr>
            <a:lvl5pPr marL="1828800" indent="0">
              <a:buFont typeface="Arial" panose="020B0604020202020204" pitchFamily="34" charset="0"/>
              <a:buNone/>
              <a:defRPr sz="1800"/>
            </a:lvl5pPr>
          </a:lstStyle>
          <a:p>
            <a:pPr lvl="0"/>
            <a:r>
              <a:rPr lang="en-US" dirty="0" smtClean="0"/>
              <a:t>Click to edit Master text styles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mn.gov/sentencing-guidelines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281296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ig Image - Red Titl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12"/>
          <p:cNvSpPr>
            <a:spLocks noGrp="1"/>
          </p:cNvSpPr>
          <p:nvPr>
            <p:ph type="pic" sz="quarter" idx="10"/>
          </p:nvPr>
        </p:nvSpPr>
        <p:spPr>
          <a:xfrm>
            <a:off x="0" y="2"/>
            <a:ext cx="12192000" cy="6857998"/>
          </a:xfrm>
        </p:spPr>
        <p:txBody>
          <a:bodyPr/>
          <a:lstStyle/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9" name="Title 1"/>
          <p:cNvSpPr>
            <a:spLocks noGrp="1"/>
          </p:cNvSpPr>
          <p:nvPr>
            <p:ph type="title" hasCustomPrompt="1"/>
          </p:nvPr>
        </p:nvSpPr>
        <p:spPr>
          <a:xfrm>
            <a:off x="1" y="5638801"/>
            <a:ext cx="12192000" cy="1219200"/>
          </a:xfrm>
          <a:solidFill>
            <a:srgbClr val="003865">
              <a:alpha val="87843"/>
            </a:srgbClr>
          </a:solidFill>
        </p:spPr>
        <p:txBody>
          <a:bodyPr>
            <a:normAutofit/>
          </a:bodyPr>
          <a:lstStyle>
            <a:lvl1pPr algn="ct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1"/>
          </p:nvPr>
        </p:nvSpPr>
        <p:spPr>
          <a:xfrm>
            <a:off x="838200" y="6356350"/>
            <a:ext cx="135859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mn.gov/sentencing-guidelines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1132" y="6356350"/>
            <a:ext cx="1462668" cy="365125"/>
          </a:xfrm>
        </p:spPr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511261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ig Image - Black Titl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12"/>
          <p:cNvSpPr>
            <a:spLocks noGrp="1"/>
          </p:cNvSpPr>
          <p:nvPr>
            <p:ph type="pic" sz="quarter" idx="10"/>
          </p:nvPr>
        </p:nvSpPr>
        <p:spPr>
          <a:xfrm>
            <a:off x="0" y="2"/>
            <a:ext cx="12192000" cy="6857999"/>
          </a:xfrm>
        </p:spPr>
        <p:txBody>
          <a:bodyPr/>
          <a:lstStyle/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9" name="Title 1"/>
          <p:cNvSpPr>
            <a:spLocks noGrp="1"/>
          </p:cNvSpPr>
          <p:nvPr>
            <p:ph type="title" hasCustomPrompt="1"/>
          </p:nvPr>
        </p:nvSpPr>
        <p:spPr>
          <a:xfrm>
            <a:off x="1" y="5638801"/>
            <a:ext cx="12192000" cy="1219200"/>
          </a:xfrm>
          <a:solidFill>
            <a:srgbClr val="0D0D0D">
              <a:alpha val="87843"/>
            </a:srgbClr>
          </a:solidFill>
        </p:spPr>
        <p:txBody>
          <a:bodyPr>
            <a:normAutofit/>
          </a:bodyPr>
          <a:lstStyle>
            <a:lvl1pPr algn="ct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1"/>
          </p:nvPr>
        </p:nvSpPr>
        <p:spPr>
          <a:xfrm>
            <a:off x="838200" y="6356350"/>
            <a:ext cx="135859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mn.gov/sentencing-guidelines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1132" y="6356350"/>
            <a:ext cx="1462668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788730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ig Image - Blue Titl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12"/>
          <p:cNvSpPr>
            <a:spLocks noGrp="1"/>
          </p:cNvSpPr>
          <p:nvPr>
            <p:ph type="pic" sz="quarter" idx="10"/>
          </p:nvPr>
        </p:nvSpPr>
        <p:spPr>
          <a:xfrm>
            <a:off x="0" y="2"/>
            <a:ext cx="12192000" cy="6857999"/>
          </a:xfrm>
        </p:spPr>
        <p:txBody>
          <a:bodyPr/>
          <a:lstStyle/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9" name="Title 1"/>
          <p:cNvSpPr>
            <a:spLocks noGrp="1"/>
          </p:cNvSpPr>
          <p:nvPr>
            <p:ph type="title" hasCustomPrompt="1"/>
          </p:nvPr>
        </p:nvSpPr>
        <p:spPr>
          <a:xfrm>
            <a:off x="1" y="5638800"/>
            <a:ext cx="12192000" cy="1219200"/>
          </a:xfrm>
          <a:solidFill>
            <a:srgbClr val="78BE21">
              <a:alpha val="87843"/>
            </a:srgbClr>
          </a:solidFill>
        </p:spPr>
        <p:txBody>
          <a:bodyPr>
            <a:normAutofit/>
          </a:bodyPr>
          <a:lstStyle>
            <a:lvl1pPr algn="ctr">
              <a:defRPr sz="360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1"/>
          </p:nvPr>
        </p:nvSpPr>
        <p:spPr>
          <a:xfrm>
            <a:off x="838200" y="6356350"/>
            <a:ext cx="135859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mn.gov/sentencing-guidelines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1132" y="6356350"/>
            <a:ext cx="1462668" cy="365125"/>
          </a:xfrm>
        </p:spPr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423732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de - Gray Background">
    <p:bg>
      <p:bgPr>
        <a:gradFill>
          <a:gsLst>
            <a:gs pos="100000">
              <a:srgbClr val="BFBFBF"/>
            </a:gs>
            <a:gs pos="53000">
              <a:srgbClr val="F5F5F5"/>
            </a:gs>
            <a:gs pos="78000">
              <a:srgbClr val="E8E8E8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12192000" cy="115972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152400"/>
            <a:ext cx="10515600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Code Demo (Click to Edit)</a:t>
            </a:r>
            <a:endParaRPr lang="en-US" dirty="0"/>
          </a:p>
        </p:txBody>
      </p:sp>
      <p:sp>
        <p:nvSpPr>
          <p:cNvPr id="10" name="Table Placeholder 8"/>
          <p:cNvSpPr>
            <a:spLocks noGrp="1"/>
          </p:cNvSpPr>
          <p:nvPr>
            <p:ph type="tbl" sz="quarter" idx="13"/>
          </p:nvPr>
        </p:nvSpPr>
        <p:spPr>
          <a:xfrm>
            <a:off x="2032000" y="2233262"/>
            <a:ext cx="8128000" cy="2966751"/>
          </a:xfrm>
        </p:spPr>
        <p:txBody>
          <a:bodyPr/>
          <a:lstStyle/>
          <a:p>
            <a:endParaRPr lang="en-US"/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1"/>
          </p:nvPr>
        </p:nvSpPr>
        <p:spPr>
          <a:xfrm>
            <a:off x="838200" y="6356350"/>
            <a:ext cx="135859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mn.gov/sentencing-guidelines</a:t>
            </a:r>
            <a:endParaRPr lang="en-US" dirty="0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91132" y="6356350"/>
            <a:ext cx="1462668" cy="365125"/>
          </a:xfrm>
        </p:spPr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906157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(Photo)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0" y="4773019"/>
            <a:ext cx="12192000" cy="2084981"/>
          </a:xfrm>
          <a:prstGeom prst="rect">
            <a:avLst/>
          </a:prstGeom>
          <a:solidFill>
            <a:srgbClr val="E8E8E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noFill/>
              </a:ln>
            </a:endParaRPr>
          </a:p>
        </p:txBody>
      </p:sp>
      <p:pic>
        <p:nvPicPr>
          <p:cNvPr id="11" name="Picture Placeholder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0" y="5631367"/>
            <a:ext cx="5586649" cy="122663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0" y="3477837"/>
            <a:ext cx="12192000" cy="1295182"/>
          </a:xfrm>
          <a:solidFill>
            <a:schemeClr val="accent1"/>
          </a:solidFill>
        </p:spPr>
        <p:txBody>
          <a:bodyPr wrap="square" lIns="182880" tIns="91440" rIns="182880" bIns="91440" anchor="ctr">
            <a:normAutofit/>
          </a:bodyPr>
          <a:lstStyle>
            <a:lvl1pPr algn="ct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enter the slideshow title</a:t>
            </a:r>
            <a:endParaRPr lang="en-US" dirty="0"/>
          </a:p>
        </p:txBody>
      </p:sp>
      <p:sp>
        <p:nvSpPr>
          <p:cNvPr id="12" name="Text Placeholder 10"/>
          <p:cNvSpPr>
            <a:spLocks noGrp="1"/>
          </p:cNvSpPr>
          <p:nvPr>
            <p:ph type="body" sz="quarter" idx="14" hasCustomPrompt="1"/>
          </p:nvPr>
        </p:nvSpPr>
        <p:spPr>
          <a:xfrm>
            <a:off x="2802467" y="5041204"/>
            <a:ext cx="6587067" cy="1097128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800" baseline="0"/>
            </a:lvl1pPr>
          </a:lstStyle>
          <a:p>
            <a:r>
              <a:rPr lang="en-US" sz="1800" dirty="0" err="1" smtClean="0"/>
              <a:t>Firstname</a:t>
            </a:r>
            <a:r>
              <a:rPr lang="en-US" sz="1800" dirty="0" smtClean="0"/>
              <a:t> </a:t>
            </a:r>
            <a:r>
              <a:rPr lang="en-US" sz="1800" dirty="0" err="1" smtClean="0"/>
              <a:t>Lastname</a:t>
            </a:r>
            <a:r>
              <a:rPr lang="en-US" sz="1800" dirty="0" smtClean="0"/>
              <a:t> | Job Title</a:t>
            </a:r>
          </a:p>
          <a:p>
            <a:r>
              <a:rPr lang="en-US" sz="1800" dirty="0" smtClean="0"/>
              <a:t>Date</a:t>
            </a:r>
            <a:endParaRPr lang="en-US" dirty="0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253560" y="6138332"/>
            <a:ext cx="5587647" cy="365125"/>
          </a:xfrm>
          <a:prstGeom prst="rect">
            <a:avLst/>
          </a:prstGeom>
        </p:spPr>
        <p:txBody>
          <a:bodyPr anchor="b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mn.gov/sentencing-guidelines</a:t>
            </a:r>
            <a:endParaRPr lang="en-US" dirty="0"/>
          </a:p>
        </p:txBody>
      </p:sp>
      <p:sp>
        <p:nvSpPr>
          <p:cNvPr id="6" name="Picture Placeholder 5"/>
          <p:cNvSpPr>
            <a:spLocks noGrp="1"/>
          </p:cNvSpPr>
          <p:nvPr>
            <p:ph type="pic" sz="quarter" idx="17"/>
          </p:nvPr>
        </p:nvSpPr>
        <p:spPr>
          <a:xfrm>
            <a:off x="0" y="0"/>
            <a:ext cx="12192000" cy="3380732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882439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Title and Content (Solid Dark)">
    <p:bg>
      <p:bgPr>
        <a:gradFill>
          <a:gsLst>
            <a:gs pos="100000">
              <a:schemeClr val="tx1">
                <a:lumMod val="80000"/>
              </a:schemeClr>
            </a:gs>
            <a:gs pos="63000">
              <a:schemeClr val="tx1"/>
            </a:gs>
            <a:gs pos="86000">
              <a:schemeClr val="tx1">
                <a:lumMod val="9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12192000" cy="115972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152400"/>
            <a:ext cx="10515600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Code Demo (Click to Edit)</a:t>
            </a:r>
            <a:endParaRPr lang="en-US" dirty="0"/>
          </a:p>
        </p:txBody>
      </p:sp>
      <p:sp>
        <p:nvSpPr>
          <p:cNvPr id="14" name="Table Placeholder 8"/>
          <p:cNvSpPr>
            <a:spLocks noGrp="1"/>
          </p:cNvSpPr>
          <p:nvPr>
            <p:ph type="tbl" sz="quarter" idx="13"/>
          </p:nvPr>
        </p:nvSpPr>
        <p:spPr>
          <a:xfrm>
            <a:off x="2032000" y="2233262"/>
            <a:ext cx="8128000" cy="2966751"/>
          </a:xfrm>
        </p:spPr>
        <p:txBody>
          <a:bodyPr/>
          <a:lstStyle>
            <a:lvl1pPr>
              <a:buClr>
                <a:schemeClr val="accent2"/>
              </a:buClr>
              <a:defRPr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1"/>
          </p:nvPr>
        </p:nvSpPr>
        <p:spPr>
          <a:xfrm>
            <a:off x="838200" y="6356350"/>
            <a:ext cx="135859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mn.gov/sentencing-guidelines</a:t>
            </a:r>
            <a:endParaRPr lang="en-US" dirty="0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91132" y="6356350"/>
            <a:ext cx="1462668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051284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Title and Content (Solid Dark)">
    <p:bg>
      <p:bgPr>
        <a:gradFill>
          <a:gsLst>
            <a:gs pos="100000">
              <a:schemeClr val="tx2">
                <a:lumMod val="95000"/>
                <a:lumOff val="5000"/>
              </a:schemeClr>
            </a:gs>
            <a:gs pos="45000">
              <a:schemeClr val="tx2">
                <a:lumMod val="85000"/>
                <a:lumOff val="15000"/>
              </a:schemeClr>
            </a:gs>
            <a:gs pos="86000">
              <a:schemeClr val="tx2">
                <a:lumMod val="90000"/>
                <a:lumOff val="1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 hasCustomPrompt="1"/>
          </p:nvPr>
        </p:nvSpPr>
        <p:spPr>
          <a:xfrm>
            <a:off x="815897" y="287066"/>
            <a:ext cx="3521927" cy="2734914"/>
          </a:xfrm>
        </p:spPr>
        <p:txBody>
          <a:bodyPr/>
          <a:lstStyle>
            <a:lvl1pPr>
              <a:defRPr b="0">
                <a:solidFill>
                  <a:schemeClr val="accent2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15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815975" y="3211513"/>
            <a:ext cx="3521849" cy="2475609"/>
          </a:xfrm>
        </p:spPr>
        <p:txBody>
          <a:bodyPr/>
          <a:lstStyle>
            <a:lvl1pPr>
              <a:buClr>
                <a:schemeClr val="accent2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accent2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accent2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accent2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accent2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76787" y="504855"/>
            <a:ext cx="9618920" cy="541331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6" name="Picture Placeholder 12" descr="Screenshot"/>
          <p:cNvSpPr>
            <a:spLocks noGrp="1"/>
          </p:cNvSpPr>
          <p:nvPr>
            <p:ph type="pic" sz="quarter" idx="10" hasCustomPrompt="1"/>
          </p:nvPr>
        </p:nvSpPr>
        <p:spPr>
          <a:xfrm>
            <a:off x="4976787" y="1067565"/>
            <a:ext cx="9516215" cy="4850604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 smtClean="0"/>
              <a:t>Click icon to insert screenshot</a:t>
            </a:r>
            <a:endParaRPr lang="en-US" dirty="0"/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1"/>
          </p:nvPr>
        </p:nvSpPr>
        <p:spPr>
          <a:xfrm>
            <a:off x="838200" y="6356350"/>
            <a:ext cx="135859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mn.gov/sentencing-guidelines</a:t>
            </a:r>
            <a:endParaRPr lang="en-US" dirty="0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91132" y="6356350"/>
            <a:ext cx="1462668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560126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Title and Content (Solid Dark)">
    <p:bg>
      <p:bgPr>
        <a:gradFill>
          <a:gsLst>
            <a:gs pos="100000">
              <a:schemeClr val="tx2">
                <a:lumMod val="95000"/>
                <a:lumOff val="5000"/>
              </a:schemeClr>
            </a:gs>
            <a:gs pos="45000">
              <a:schemeClr val="tx2">
                <a:lumMod val="85000"/>
                <a:lumOff val="15000"/>
              </a:schemeClr>
            </a:gs>
            <a:gs pos="86000">
              <a:schemeClr val="tx2">
                <a:lumMod val="90000"/>
                <a:lumOff val="1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152400"/>
            <a:ext cx="10515600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accent2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815895" y="1365203"/>
            <a:ext cx="10555696" cy="1567183"/>
          </a:xfrm>
        </p:spPr>
        <p:txBody>
          <a:bodyPr/>
          <a:lstStyle>
            <a:lvl1pPr>
              <a:buClr>
                <a:schemeClr val="accent2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accent2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accent2"/>
              </a:buCl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  <a:endParaRPr lang="en-US" dirty="0"/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3458" y="3222702"/>
            <a:ext cx="9387470" cy="528306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7" name="Picture Placeholder 12" descr="Screenshot"/>
          <p:cNvSpPr>
            <a:spLocks noGrp="1"/>
          </p:cNvSpPr>
          <p:nvPr>
            <p:ph type="pic" sz="quarter" idx="10" hasCustomPrompt="1"/>
          </p:nvPr>
        </p:nvSpPr>
        <p:spPr>
          <a:xfrm>
            <a:off x="1373459" y="3771871"/>
            <a:ext cx="9287236" cy="4733889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 smtClean="0"/>
              <a:t>Click icon to insert screenshot</a:t>
            </a:r>
            <a:endParaRPr lang="en-US" dirty="0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1"/>
          </p:nvPr>
        </p:nvSpPr>
        <p:spPr>
          <a:xfrm>
            <a:off x="838200" y="6356350"/>
            <a:ext cx="135859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mn.gov/sentencing-guidelines</a:t>
            </a:r>
            <a:endParaRPr lang="en-US" dirty="0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1132" y="6356350"/>
            <a:ext cx="1462668" cy="365125"/>
          </a:xfrm>
        </p:spPr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991594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creenshot Light Background Horizontal">
    <p:bg>
      <p:bgPr>
        <a:gradFill>
          <a:gsLst>
            <a:gs pos="100000">
              <a:srgbClr val="BFBFBF"/>
            </a:gs>
            <a:gs pos="53000">
              <a:srgbClr val="F5F5F5"/>
            </a:gs>
            <a:gs pos="78000">
              <a:srgbClr val="E8E8E8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>
            <a:spLocks noGrp="1"/>
          </p:cNvSpPr>
          <p:nvPr>
            <p:ph type="title" hasCustomPrompt="1"/>
          </p:nvPr>
        </p:nvSpPr>
        <p:spPr>
          <a:xfrm>
            <a:off x="815897" y="287066"/>
            <a:ext cx="3521927" cy="2734914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1"/>
          </p:nvPr>
        </p:nvSpPr>
        <p:spPr>
          <a:xfrm>
            <a:off x="815975" y="3211513"/>
            <a:ext cx="3521849" cy="2475609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76787" y="504855"/>
            <a:ext cx="9618920" cy="541331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3" name="Picture Placeholder 12" descr="Screenshot"/>
          <p:cNvSpPr>
            <a:spLocks noGrp="1"/>
          </p:cNvSpPr>
          <p:nvPr>
            <p:ph type="pic" sz="quarter" idx="10" hasCustomPrompt="1"/>
          </p:nvPr>
        </p:nvSpPr>
        <p:spPr>
          <a:xfrm>
            <a:off x="4976787" y="1067565"/>
            <a:ext cx="9516215" cy="4850604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 smtClean="0"/>
              <a:t>Click icon to insert screenshot</a:t>
            </a:r>
            <a:endParaRPr lang="en-US" dirty="0"/>
          </a:p>
        </p:txBody>
      </p:sp>
      <p:sp>
        <p:nvSpPr>
          <p:cNvPr id="10" name="Date Placeholder 4"/>
          <p:cNvSpPr>
            <a:spLocks noGrp="1"/>
          </p:cNvSpPr>
          <p:nvPr>
            <p:ph type="dt" sz="half" idx="12"/>
          </p:nvPr>
        </p:nvSpPr>
        <p:spPr>
          <a:xfrm>
            <a:off x="838200" y="6356350"/>
            <a:ext cx="135859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mn.gov/sentencing-guidelines</a:t>
            </a:r>
            <a:endParaRPr lang="en-US" dirty="0"/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3"/>
          </p:nvPr>
        </p:nvSpPr>
        <p:spPr>
          <a:xfrm>
            <a:off x="9891132" y="6356350"/>
            <a:ext cx="1462668" cy="365125"/>
          </a:xfrm>
        </p:spPr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903788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creenshot Light Background Vertical">
    <p:bg>
      <p:bgPr>
        <a:gradFill>
          <a:gsLst>
            <a:gs pos="100000">
              <a:srgbClr val="BFBFBF"/>
            </a:gs>
            <a:gs pos="53000">
              <a:srgbClr val="F5F5F5"/>
            </a:gs>
            <a:gs pos="78000">
              <a:srgbClr val="E8E8E8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152400"/>
            <a:ext cx="10515600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1"/>
          </p:nvPr>
        </p:nvSpPr>
        <p:spPr>
          <a:xfrm>
            <a:off x="815895" y="1365203"/>
            <a:ext cx="10555696" cy="1567183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3458" y="3222702"/>
            <a:ext cx="9387470" cy="528306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3" name="Picture Placeholder 12"/>
          <p:cNvSpPr>
            <a:spLocks noGrp="1"/>
          </p:cNvSpPr>
          <p:nvPr>
            <p:ph type="pic" sz="quarter" idx="10" hasCustomPrompt="1"/>
          </p:nvPr>
        </p:nvSpPr>
        <p:spPr>
          <a:xfrm>
            <a:off x="1373459" y="3771871"/>
            <a:ext cx="9287236" cy="4733889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 smtClean="0"/>
              <a:t>Click icon to insert screenshot</a:t>
            </a:r>
            <a:endParaRPr lang="en-US" dirty="0"/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12"/>
          </p:nvPr>
        </p:nvSpPr>
        <p:spPr>
          <a:xfrm>
            <a:off x="838200" y="6356350"/>
            <a:ext cx="135859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mn.gov/sentencing-guidelines</a:t>
            </a:r>
            <a:endParaRPr lang="en-US" dirty="0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3"/>
          </p:nvPr>
        </p:nvSpPr>
        <p:spPr>
          <a:xfrm>
            <a:off x="9891132" y="6356350"/>
            <a:ext cx="1462668" cy="365125"/>
          </a:xfrm>
        </p:spPr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429056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ngle Quote Red Background">
    <p:bg>
      <p:bgPr>
        <a:gradFill>
          <a:gsLst>
            <a:gs pos="100000">
              <a:schemeClr val="accent1">
                <a:lumMod val="50000"/>
              </a:schemeClr>
            </a:gs>
            <a:gs pos="20000">
              <a:schemeClr val="accent1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 hasCustomPrompt="1"/>
          </p:nvPr>
        </p:nvSpPr>
        <p:spPr>
          <a:xfrm>
            <a:off x="815897" y="287066"/>
            <a:ext cx="3521927" cy="2734914"/>
          </a:xfrm>
        </p:spPr>
        <p:txBody>
          <a:bodyPr/>
          <a:lstStyle>
            <a:lvl1pPr>
              <a:defRPr b="0">
                <a:solidFill>
                  <a:schemeClr val="accent2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16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815975" y="3211513"/>
            <a:ext cx="3521849" cy="2475609"/>
          </a:xfrm>
        </p:spPr>
        <p:txBody>
          <a:bodyPr/>
          <a:lstStyle>
            <a:lvl1pPr>
              <a:buClr>
                <a:schemeClr val="accent2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accent2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accent2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accent2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accent2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pic>
        <p:nvPicPr>
          <p:cNvPr id="14" name="Picture 13" descr="Computer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12851" y="434836"/>
            <a:ext cx="6828661" cy="6050713"/>
          </a:xfrm>
          <a:prstGeom prst="rect">
            <a:avLst/>
          </a:prstGeom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</p:spPr>
      </p:pic>
      <p:sp>
        <p:nvSpPr>
          <p:cNvPr id="15" name="Picture Placeholder 12"/>
          <p:cNvSpPr>
            <a:spLocks noGrp="1"/>
          </p:cNvSpPr>
          <p:nvPr>
            <p:ph type="pic" sz="quarter" idx="10" hasCustomPrompt="1"/>
          </p:nvPr>
        </p:nvSpPr>
        <p:spPr>
          <a:xfrm>
            <a:off x="4976787" y="691882"/>
            <a:ext cx="6300787" cy="341153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 smtClean="0"/>
              <a:t>Click icon to insert screenshot</a:t>
            </a:r>
            <a:endParaRPr lang="en-US" dirty="0"/>
          </a:p>
        </p:txBody>
      </p:sp>
      <p:sp>
        <p:nvSpPr>
          <p:cNvPr id="10" name="Date Placeholder 4"/>
          <p:cNvSpPr>
            <a:spLocks noGrp="1"/>
          </p:cNvSpPr>
          <p:nvPr>
            <p:ph type="dt" sz="half" idx="11"/>
          </p:nvPr>
        </p:nvSpPr>
        <p:spPr>
          <a:xfrm>
            <a:off x="838200" y="6356350"/>
            <a:ext cx="135859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mn.gov/sentencing-guidelines</a:t>
            </a:r>
            <a:endParaRPr lang="en-US" dirty="0"/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91132" y="6356350"/>
            <a:ext cx="1462668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175235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Single Quote Red Background">
    <p:bg>
      <p:bgPr>
        <a:gradFill>
          <a:gsLst>
            <a:gs pos="100000">
              <a:schemeClr val="accent1">
                <a:lumMod val="50000"/>
              </a:schemeClr>
            </a:gs>
            <a:gs pos="20000">
              <a:schemeClr val="accent1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 hasCustomPrompt="1"/>
          </p:nvPr>
        </p:nvSpPr>
        <p:spPr>
          <a:xfrm>
            <a:off x="815897" y="287066"/>
            <a:ext cx="3521927" cy="2734914"/>
          </a:xfrm>
        </p:spPr>
        <p:txBody>
          <a:bodyPr/>
          <a:lstStyle>
            <a:lvl1pPr>
              <a:defRPr b="0">
                <a:solidFill>
                  <a:schemeClr val="accent2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15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815975" y="3211513"/>
            <a:ext cx="3521849" cy="2475609"/>
          </a:xfrm>
        </p:spPr>
        <p:txBody>
          <a:bodyPr/>
          <a:lstStyle>
            <a:lvl1pPr>
              <a:buClr>
                <a:schemeClr val="accent2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accent2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accent2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accent2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accent2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76787" y="504855"/>
            <a:ext cx="9618920" cy="541331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6" name="Picture Placeholder 12" descr="Screenshot"/>
          <p:cNvSpPr>
            <a:spLocks noGrp="1"/>
          </p:cNvSpPr>
          <p:nvPr>
            <p:ph type="pic" sz="quarter" idx="10" hasCustomPrompt="1"/>
          </p:nvPr>
        </p:nvSpPr>
        <p:spPr>
          <a:xfrm>
            <a:off x="4976787" y="1067565"/>
            <a:ext cx="9516215" cy="4850604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 smtClean="0"/>
              <a:t>Click icon to insert screenshot</a:t>
            </a:r>
            <a:endParaRPr lang="en-US" dirty="0"/>
          </a:p>
        </p:txBody>
      </p:sp>
      <p:sp>
        <p:nvSpPr>
          <p:cNvPr id="10" name="Date Placeholder 4"/>
          <p:cNvSpPr>
            <a:spLocks noGrp="1"/>
          </p:cNvSpPr>
          <p:nvPr>
            <p:ph type="dt" sz="half" idx="11"/>
          </p:nvPr>
        </p:nvSpPr>
        <p:spPr>
          <a:xfrm>
            <a:off x="838200" y="6356350"/>
            <a:ext cx="135859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mn.gov/sentencing-guidelines</a:t>
            </a:r>
            <a:endParaRPr lang="en-US" dirty="0"/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91132" y="6356350"/>
            <a:ext cx="1462668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932636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Single Quote Red Background">
    <p:bg>
      <p:bgPr>
        <a:gradFill>
          <a:gsLst>
            <a:gs pos="100000">
              <a:schemeClr val="accent1">
                <a:lumMod val="50000"/>
              </a:schemeClr>
            </a:gs>
            <a:gs pos="20000">
              <a:schemeClr val="accent1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152400"/>
            <a:ext cx="10515600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accent2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815895" y="1365203"/>
            <a:ext cx="10555696" cy="1567183"/>
          </a:xfrm>
        </p:spPr>
        <p:txBody>
          <a:bodyPr/>
          <a:lstStyle>
            <a:lvl1pPr>
              <a:buClr>
                <a:schemeClr val="accent2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accent2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accent2"/>
              </a:buCl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  <a:endParaRPr lang="en-US" dirty="0"/>
          </a:p>
        </p:txBody>
      </p:sp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3458" y="3222702"/>
            <a:ext cx="9387470" cy="528306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6" name="Picture Placeholder 12" descr="Screenshot"/>
          <p:cNvSpPr>
            <a:spLocks noGrp="1"/>
          </p:cNvSpPr>
          <p:nvPr>
            <p:ph type="pic" sz="quarter" idx="10" hasCustomPrompt="1"/>
          </p:nvPr>
        </p:nvSpPr>
        <p:spPr>
          <a:xfrm>
            <a:off x="1373459" y="3771871"/>
            <a:ext cx="9287236" cy="4733889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 smtClean="0"/>
              <a:t>Click icon to insert screenshot</a:t>
            </a:r>
            <a:endParaRPr lang="en-US" dirty="0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1"/>
          </p:nvPr>
        </p:nvSpPr>
        <p:spPr>
          <a:xfrm>
            <a:off x="838200" y="6356350"/>
            <a:ext cx="135859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mn.gov/sentencing-guidelines</a:t>
            </a:r>
            <a:endParaRPr lang="en-US" dirty="0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1132" y="6356350"/>
            <a:ext cx="1462668" cy="365125"/>
          </a:xfrm>
        </p:spPr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402845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ingle Quote Red Background">
    <p:bg>
      <p:bgPr>
        <a:gradFill>
          <a:gsLst>
            <a:gs pos="100000">
              <a:schemeClr val="accent1">
                <a:lumMod val="50000"/>
              </a:schemeClr>
            </a:gs>
            <a:gs pos="20000">
              <a:schemeClr val="accent1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ular Callout 11"/>
          <p:cNvSpPr/>
          <p:nvPr userDrawn="1"/>
        </p:nvSpPr>
        <p:spPr>
          <a:xfrm>
            <a:off x="866887" y="601818"/>
            <a:ext cx="10515600" cy="5450408"/>
          </a:xfrm>
          <a:custGeom>
            <a:avLst/>
            <a:gdLst>
              <a:gd name="connsiteX0" fmla="*/ 0 w 10515600"/>
              <a:gd name="connsiteY0" fmla="*/ 805890 h 4835245"/>
              <a:gd name="connsiteX1" fmla="*/ 805890 w 10515600"/>
              <a:gd name="connsiteY1" fmla="*/ 0 h 4835245"/>
              <a:gd name="connsiteX2" fmla="*/ 1752600 w 10515600"/>
              <a:gd name="connsiteY2" fmla="*/ 0 h 4835245"/>
              <a:gd name="connsiteX3" fmla="*/ 1752600 w 10515600"/>
              <a:gd name="connsiteY3" fmla="*/ 0 h 4835245"/>
              <a:gd name="connsiteX4" fmla="*/ 4381500 w 10515600"/>
              <a:gd name="connsiteY4" fmla="*/ 0 h 4835245"/>
              <a:gd name="connsiteX5" fmla="*/ 9709710 w 10515600"/>
              <a:gd name="connsiteY5" fmla="*/ 0 h 4835245"/>
              <a:gd name="connsiteX6" fmla="*/ 10515600 w 10515600"/>
              <a:gd name="connsiteY6" fmla="*/ 805890 h 4835245"/>
              <a:gd name="connsiteX7" fmla="*/ 10515600 w 10515600"/>
              <a:gd name="connsiteY7" fmla="*/ 2820560 h 4835245"/>
              <a:gd name="connsiteX8" fmla="*/ 10515600 w 10515600"/>
              <a:gd name="connsiteY8" fmla="*/ 2820560 h 4835245"/>
              <a:gd name="connsiteX9" fmla="*/ 10515600 w 10515600"/>
              <a:gd name="connsiteY9" fmla="*/ 4029371 h 4835245"/>
              <a:gd name="connsiteX10" fmla="*/ 10515600 w 10515600"/>
              <a:gd name="connsiteY10" fmla="*/ 4029355 h 4835245"/>
              <a:gd name="connsiteX11" fmla="*/ 9709710 w 10515600"/>
              <a:gd name="connsiteY11" fmla="*/ 4835245 h 4835245"/>
              <a:gd name="connsiteX12" fmla="*/ 4381500 w 10515600"/>
              <a:gd name="connsiteY12" fmla="*/ 4835245 h 4835245"/>
              <a:gd name="connsiteX13" fmla="*/ 3067085 w 10515600"/>
              <a:gd name="connsiteY13" fmla="*/ 5439651 h 4835245"/>
              <a:gd name="connsiteX14" fmla="*/ 1752600 w 10515600"/>
              <a:gd name="connsiteY14" fmla="*/ 4835245 h 4835245"/>
              <a:gd name="connsiteX15" fmla="*/ 805890 w 10515600"/>
              <a:gd name="connsiteY15" fmla="*/ 4835245 h 4835245"/>
              <a:gd name="connsiteX16" fmla="*/ 0 w 10515600"/>
              <a:gd name="connsiteY16" fmla="*/ 4029355 h 4835245"/>
              <a:gd name="connsiteX17" fmla="*/ 0 w 10515600"/>
              <a:gd name="connsiteY17" fmla="*/ 4029371 h 4835245"/>
              <a:gd name="connsiteX18" fmla="*/ 0 w 10515600"/>
              <a:gd name="connsiteY18" fmla="*/ 2820560 h 4835245"/>
              <a:gd name="connsiteX19" fmla="*/ 0 w 10515600"/>
              <a:gd name="connsiteY19" fmla="*/ 2820560 h 4835245"/>
              <a:gd name="connsiteX20" fmla="*/ 0 w 10515600"/>
              <a:gd name="connsiteY20" fmla="*/ 805890 h 4835245"/>
              <a:gd name="connsiteX0" fmla="*/ 0 w 10515600"/>
              <a:gd name="connsiteY0" fmla="*/ 805890 h 5439651"/>
              <a:gd name="connsiteX1" fmla="*/ 805890 w 10515600"/>
              <a:gd name="connsiteY1" fmla="*/ 0 h 5439651"/>
              <a:gd name="connsiteX2" fmla="*/ 1752600 w 10515600"/>
              <a:gd name="connsiteY2" fmla="*/ 0 h 5439651"/>
              <a:gd name="connsiteX3" fmla="*/ 1752600 w 10515600"/>
              <a:gd name="connsiteY3" fmla="*/ 0 h 5439651"/>
              <a:gd name="connsiteX4" fmla="*/ 4381500 w 10515600"/>
              <a:gd name="connsiteY4" fmla="*/ 0 h 5439651"/>
              <a:gd name="connsiteX5" fmla="*/ 9709710 w 10515600"/>
              <a:gd name="connsiteY5" fmla="*/ 0 h 5439651"/>
              <a:gd name="connsiteX6" fmla="*/ 10515600 w 10515600"/>
              <a:gd name="connsiteY6" fmla="*/ 805890 h 5439651"/>
              <a:gd name="connsiteX7" fmla="*/ 10515600 w 10515600"/>
              <a:gd name="connsiteY7" fmla="*/ 2820560 h 5439651"/>
              <a:gd name="connsiteX8" fmla="*/ 10515600 w 10515600"/>
              <a:gd name="connsiteY8" fmla="*/ 2820560 h 5439651"/>
              <a:gd name="connsiteX9" fmla="*/ 10515600 w 10515600"/>
              <a:gd name="connsiteY9" fmla="*/ 4029371 h 5439651"/>
              <a:gd name="connsiteX10" fmla="*/ 10515600 w 10515600"/>
              <a:gd name="connsiteY10" fmla="*/ 4029355 h 5439651"/>
              <a:gd name="connsiteX11" fmla="*/ 9709710 w 10515600"/>
              <a:gd name="connsiteY11" fmla="*/ 4835245 h 5439651"/>
              <a:gd name="connsiteX12" fmla="*/ 4381500 w 10515600"/>
              <a:gd name="connsiteY12" fmla="*/ 4835245 h 5439651"/>
              <a:gd name="connsiteX13" fmla="*/ 3067085 w 10515600"/>
              <a:gd name="connsiteY13" fmla="*/ 5439651 h 5439651"/>
              <a:gd name="connsiteX14" fmla="*/ 2279725 w 10515600"/>
              <a:gd name="connsiteY14" fmla="*/ 4824487 h 5439651"/>
              <a:gd name="connsiteX15" fmla="*/ 805890 w 10515600"/>
              <a:gd name="connsiteY15" fmla="*/ 4835245 h 5439651"/>
              <a:gd name="connsiteX16" fmla="*/ 0 w 10515600"/>
              <a:gd name="connsiteY16" fmla="*/ 4029355 h 5439651"/>
              <a:gd name="connsiteX17" fmla="*/ 0 w 10515600"/>
              <a:gd name="connsiteY17" fmla="*/ 4029371 h 5439651"/>
              <a:gd name="connsiteX18" fmla="*/ 0 w 10515600"/>
              <a:gd name="connsiteY18" fmla="*/ 2820560 h 5439651"/>
              <a:gd name="connsiteX19" fmla="*/ 0 w 10515600"/>
              <a:gd name="connsiteY19" fmla="*/ 2820560 h 5439651"/>
              <a:gd name="connsiteX20" fmla="*/ 0 w 10515600"/>
              <a:gd name="connsiteY20" fmla="*/ 805890 h 5439651"/>
              <a:gd name="connsiteX0" fmla="*/ 0 w 10515600"/>
              <a:gd name="connsiteY0" fmla="*/ 805890 h 5439651"/>
              <a:gd name="connsiteX1" fmla="*/ 805890 w 10515600"/>
              <a:gd name="connsiteY1" fmla="*/ 0 h 5439651"/>
              <a:gd name="connsiteX2" fmla="*/ 1752600 w 10515600"/>
              <a:gd name="connsiteY2" fmla="*/ 0 h 5439651"/>
              <a:gd name="connsiteX3" fmla="*/ 1752600 w 10515600"/>
              <a:gd name="connsiteY3" fmla="*/ 0 h 5439651"/>
              <a:gd name="connsiteX4" fmla="*/ 4381500 w 10515600"/>
              <a:gd name="connsiteY4" fmla="*/ 0 h 5439651"/>
              <a:gd name="connsiteX5" fmla="*/ 9709710 w 10515600"/>
              <a:gd name="connsiteY5" fmla="*/ 0 h 5439651"/>
              <a:gd name="connsiteX6" fmla="*/ 10515600 w 10515600"/>
              <a:gd name="connsiteY6" fmla="*/ 805890 h 5439651"/>
              <a:gd name="connsiteX7" fmla="*/ 10515600 w 10515600"/>
              <a:gd name="connsiteY7" fmla="*/ 2820560 h 5439651"/>
              <a:gd name="connsiteX8" fmla="*/ 10515600 w 10515600"/>
              <a:gd name="connsiteY8" fmla="*/ 2820560 h 5439651"/>
              <a:gd name="connsiteX9" fmla="*/ 10515600 w 10515600"/>
              <a:gd name="connsiteY9" fmla="*/ 4029371 h 5439651"/>
              <a:gd name="connsiteX10" fmla="*/ 10515600 w 10515600"/>
              <a:gd name="connsiteY10" fmla="*/ 4029355 h 5439651"/>
              <a:gd name="connsiteX11" fmla="*/ 9709710 w 10515600"/>
              <a:gd name="connsiteY11" fmla="*/ 4835245 h 5439651"/>
              <a:gd name="connsiteX12" fmla="*/ 3725283 w 10515600"/>
              <a:gd name="connsiteY12" fmla="*/ 4846003 h 5439651"/>
              <a:gd name="connsiteX13" fmla="*/ 3067085 w 10515600"/>
              <a:gd name="connsiteY13" fmla="*/ 5439651 h 5439651"/>
              <a:gd name="connsiteX14" fmla="*/ 2279725 w 10515600"/>
              <a:gd name="connsiteY14" fmla="*/ 4824487 h 5439651"/>
              <a:gd name="connsiteX15" fmla="*/ 805890 w 10515600"/>
              <a:gd name="connsiteY15" fmla="*/ 4835245 h 5439651"/>
              <a:gd name="connsiteX16" fmla="*/ 0 w 10515600"/>
              <a:gd name="connsiteY16" fmla="*/ 4029355 h 5439651"/>
              <a:gd name="connsiteX17" fmla="*/ 0 w 10515600"/>
              <a:gd name="connsiteY17" fmla="*/ 4029371 h 5439651"/>
              <a:gd name="connsiteX18" fmla="*/ 0 w 10515600"/>
              <a:gd name="connsiteY18" fmla="*/ 2820560 h 5439651"/>
              <a:gd name="connsiteX19" fmla="*/ 0 w 10515600"/>
              <a:gd name="connsiteY19" fmla="*/ 2820560 h 5439651"/>
              <a:gd name="connsiteX20" fmla="*/ 0 w 10515600"/>
              <a:gd name="connsiteY20" fmla="*/ 805890 h 5439651"/>
              <a:gd name="connsiteX0" fmla="*/ 0 w 10515600"/>
              <a:gd name="connsiteY0" fmla="*/ 805890 h 5601015"/>
              <a:gd name="connsiteX1" fmla="*/ 805890 w 10515600"/>
              <a:gd name="connsiteY1" fmla="*/ 0 h 5601015"/>
              <a:gd name="connsiteX2" fmla="*/ 1752600 w 10515600"/>
              <a:gd name="connsiteY2" fmla="*/ 0 h 5601015"/>
              <a:gd name="connsiteX3" fmla="*/ 1752600 w 10515600"/>
              <a:gd name="connsiteY3" fmla="*/ 0 h 5601015"/>
              <a:gd name="connsiteX4" fmla="*/ 4381500 w 10515600"/>
              <a:gd name="connsiteY4" fmla="*/ 0 h 5601015"/>
              <a:gd name="connsiteX5" fmla="*/ 9709710 w 10515600"/>
              <a:gd name="connsiteY5" fmla="*/ 0 h 5601015"/>
              <a:gd name="connsiteX6" fmla="*/ 10515600 w 10515600"/>
              <a:gd name="connsiteY6" fmla="*/ 805890 h 5601015"/>
              <a:gd name="connsiteX7" fmla="*/ 10515600 w 10515600"/>
              <a:gd name="connsiteY7" fmla="*/ 2820560 h 5601015"/>
              <a:gd name="connsiteX8" fmla="*/ 10515600 w 10515600"/>
              <a:gd name="connsiteY8" fmla="*/ 2820560 h 5601015"/>
              <a:gd name="connsiteX9" fmla="*/ 10515600 w 10515600"/>
              <a:gd name="connsiteY9" fmla="*/ 4029371 h 5601015"/>
              <a:gd name="connsiteX10" fmla="*/ 10515600 w 10515600"/>
              <a:gd name="connsiteY10" fmla="*/ 4029355 h 5601015"/>
              <a:gd name="connsiteX11" fmla="*/ 9709710 w 10515600"/>
              <a:gd name="connsiteY11" fmla="*/ 4835245 h 5601015"/>
              <a:gd name="connsiteX12" fmla="*/ 3725283 w 10515600"/>
              <a:gd name="connsiteY12" fmla="*/ 4846003 h 5601015"/>
              <a:gd name="connsiteX13" fmla="*/ 3067085 w 10515600"/>
              <a:gd name="connsiteY13" fmla="*/ 5601015 h 5601015"/>
              <a:gd name="connsiteX14" fmla="*/ 2279725 w 10515600"/>
              <a:gd name="connsiteY14" fmla="*/ 4824487 h 5601015"/>
              <a:gd name="connsiteX15" fmla="*/ 805890 w 10515600"/>
              <a:gd name="connsiteY15" fmla="*/ 4835245 h 5601015"/>
              <a:gd name="connsiteX16" fmla="*/ 0 w 10515600"/>
              <a:gd name="connsiteY16" fmla="*/ 4029355 h 5601015"/>
              <a:gd name="connsiteX17" fmla="*/ 0 w 10515600"/>
              <a:gd name="connsiteY17" fmla="*/ 4029371 h 5601015"/>
              <a:gd name="connsiteX18" fmla="*/ 0 w 10515600"/>
              <a:gd name="connsiteY18" fmla="*/ 2820560 h 5601015"/>
              <a:gd name="connsiteX19" fmla="*/ 0 w 10515600"/>
              <a:gd name="connsiteY19" fmla="*/ 2820560 h 5601015"/>
              <a:gd name="connsiteX20" fmla="*/ 0 w 10515600"/>
              <a:gd name="connsiteY20" fmla="*/ 805890 h 5601015"/>
              <a:gd name="connsiteX0" fmla="*/ 0 w 10515600"/>
              <a:gd name="connsiteY0" fmla="*/ 805890 h 5601015"/>
              <a:gd name="connsiteX1" fmla="*/ 805890 w 10515600"/>
              <a:gd name="connsiteY1" fmla="*/ 0 h 5601015"/>
              <a:gd name="connsiteX2" fmla="*/ 1752600 w 10515600"/>
              <a:gd name="connsiteY2" fmla="*/ 0 h 5601015"/>
              <a:gd name="connsiteX3" fmla="*/ 1752600 w 10515600"/>
              <a:gd name="connsiteY3" fmla="*/ 0 h 5601015"/>
              <a:gd name="connsiteX4" fmla="*/ 4381500 w 10515600"/>
              <a:gd name="connsiteY4" fmla="*/ 0 h 5601015"/>
              <a:gd name="connsiteX5" fmla="*/ 9709710 w 10515600"/>
              <a:gd name="connsiteY5" fmla="*/ 0 h 5601015"/>
              <a:gd name="connsiteX6" fmla="*/ 10515600 w 10515600"/>
              <a:gd name="connsiteY6" fmla="*/ 805890 h 5601015"/>
              <a:gd name="connsiteX7" fmla="*/ 10515600 w 10515600"/>
              <a:gd name="connsiteY7" fmla="*/ 2820560 h 5601015"/>
              <a:gd name="connsiteX8" fmla="*/ 10515600 w 10515600"/>
              <a:gd name="connsiteY8" fmla="*/ 2820560 h 5601015"/>
              <a:gd name="connsiteX9" fmla="*/ 10515600 w 10515600"/>
              <a:gd name="connsiteY9" fmla="*/ 4029371 h 5601015"/>
              <a:gd name="connsiteX10" fmla="*/ 10515600 w 10515600"/>
              <a:gd name="connsiteY10" fmla="*/ 4029355 h 5601015"/>
              <a:gd name="connsiteX11" fmla="*/ 9709710 w 10515600"/>
              <a:gd name="connsiteY11" fmla="*/ 4835245 h 5601015"/>
              <a:gd name="connsiteX12" fmla="*/ 3725283 w 10515600"/>
              <a:gd name="connsiteY12" fmla="*/ 4846003 h 5601015"/>
              <a:gd name="connsiteX13" fmla="*/ 3067085 w 10515600"/>
              <a:gd name="connsiteY13" fmla="*/ 5601015 h 5601015"/>
              <a:gd name="connsiteX14" fmla="*/ 1440628 w 10515600"/>
              <a:gd name="connsiteY14" fmla="*/ 4824487 h 5601015"/>
              <a:gd name="connsiteX15" fmla="*/ 805890 w 10515600"/>
              <a:gd name="connsiteY15" fmla="*/ 4835245 h 5601015"/>
              <a:gd name="connsiteX16" fmla="*/ 0 w 10515600"/>
              <a:gd name="connsiteY16" fmla="*/ 4029355 h 5601015"/>
              <a:gd name="connsiteX17" fmla="*/ 0 w 10515600"/>
              <a:gd name="connsiteY17" fmla="*/ 4029371 h 5601015"/>
              <a:gd name="connsiteX18" fmla="*/ 0 w 10515600"/>
              <a:gd name="connsiteY18" fmla="*/ 2820560 h 5601015"/>
              <a:gd name="connsiteX19" fmla="*/ 0 w 10515600"/>
              <a:gd name="connsiteY19" fmla="*/ 2820560 h 5601015"/>
              <a:gd name="connsiteX20" fmla="*/ 0 w 10515600"/>
              <a:gd name="connsiteY20" fmla="*/ 805890 h 5601015"/>
              <a:gd name="connsiteX0" fmla="*/ 0 w 10515600"/>
              <a:gd name="connsiteY0" fmla="*/ 805890 h 5439651"/>
              <a:gd name="connsiteX1" fmla="*/ 805890 w 10515600"/>
              <a:gd name="connsiteY1" fmla="*/ 0 h 5439651"/>
              <a:gd name="connsiteX2" fmla="*/ 1752600 w 10515600"/>
              <a:gd name="connsiteY2" fmla="*/ 0 h 5439651"/>
              <a:gd name="connsiteX3" fmla="*/ 1752600 w 10515600"/>
              <a:gd name="connsiteY3" fmla="*/ 0 h 5439651"/>
              <a:gd name="connsiteX4" fmla="*/ 4381500 w 10515600"/>
              <a:gd name="connsiteY4" fmla="*/ 0 h 5439651"/>
              <a:gd name="connsiteX5" fmla="*/ 9709710 w 10515600"/>
              <a:gd name="connsiteY5" fmla="*/ 0 h 5439651"/>
              <a:gd name="connsiteX6" fmla="*/ 10515600 w 10515600"/>
              <a:gd name="connsiteY6" fmla="*/ 805890 h 5439651"/>
              <a:gd name="connsiteX7" fmla="*/ 10515600 w 10515600"/>
              <a:gd name="connsiteY7" fmla="*/ 2820560 h 5439651"/>
              <a:gd name="connsiteX8" fmla="*/ 10515600 w 10515600"/>
              <a:gd name="connsiteY8" fmla="*/ 2820560 h 5439651"/>
              <a:gd name="connsiteX9" fmla="*/ 10515600 w 10515600"/>
              <a:gd name="connsiteY9" fmla="*/ 4029371 h 5439651"/>
              <a:gd name="connsiteX10" fmla="*/ 10515600 w 10515600"/>
              <a:gd name="connsiteY10" fmla="*/ 4029355 h 5439651"/>
              <a:gd name="connsiteX11" fmla="*/ 9709710 w 10515600"/>
              <a:gd name="connsiteY11" fmla="*/ 4835245 h 5439651"/>
              <a:gd name="connsiteX12" fmla="*/ 3725283 w 10515600"/>
              <a:gd name="connsiteY12" fmla="*/ 4846003 h 5439651"/>
              <a:gd name="connsiteX13" fmla="*/ 2098897 w 10515600"/>
              <a:gd name="connsiteY13" fmla="*/ 5439651 h 5439651"/>
              <a:gd name="connsiteX14" fmla="*/ 1440628 w 10515600"/>
              <a:gd name="connsiteY14" fmla="*/ 4824487 h 5439651"/>
              <a:gd name="connsiteX15" fmla="*/ 805890 w 10515600"/>
              <a:gd name="connsiteY15" fmla="*/ 4835245 h 5439651"/>
              <a:gd name="connsiteX16" fmla="*/ 0 w 10515600"/>
              <a:gd name="connsiteY16" fmla="*/ 4029355 h 5439651"/>
              <a:gd name="connsiteX17" fmla="*/ 0 w 10515600"/>
              <a:gd name="connsiteY17" fmla="*/ 4029371 h 5439651"/>
              <a:gd name="connsiteX18" fmla="*/ 0 w 10515600"/>
              <a:gd name="connsiteY18" fmla="*/ 2820560 h 5439651"/>
              <a:gd name="connsiteX19" fmla="*/ 0 w 10515600"/>
              <a:gd name="connsiteY19" fmla="*/ 2820560 h 5439651"/>
              <a:gd name="connsiteX20" fmla="*/ 0 w 10515600"/>
              <a:gd name="connsiteY20" fmla="*/ 805890 h 5439651"/>
              <a:gd name="connsiteX0" fmla="*/ 0 w 10515600"/>
              <a:gd name="connsiteY0" fmla="*/ 805890 h 5439651"/>
              <a:gd name="connsiteX1" fmla="*/ 805890 w 10515600"/>
              <a:gd name="connsiteY1" fmla="*/ 0 h 5439651"/>
              <a:gd name="connsiteX2" fmla="*/ 1752600 w 10515600"/>
              <a:gd name="connsiteY2" fmla="*/ 0 h 5439651"/>
              <a:gd name="connsiteX3" fmla="*/ 1752600 w 10515600"/>
              <a:gd name="connsiteY3" fmla="*/ 0 h 5439651"/>
              <a:gd name="connsiteX4" fmla="*/ 4381500 w 10515600"/>
              <a:gd name="connsiteY4" fmla="*/ 0 h 5439651"/>
              <a:gd name="connsiteX5" fmla="*/ 9709710 w 10515600"/>
              <a:gd name="connsiteY5" fmla="*/ 0 h 5439651"/>
              <a:gd name="connsiteX6" fmla="*/ 10515600 w 10515600"/>
              <a:gd name="connsiteY6" fmla="*/ 805890 h 5439651"/>
              <a:gd name="connsiteX7" fmla="*/ 10515600 w 10515600"/>
              <a:gd name="connsiteY7" fmla="*/ 2820560 h 5439651"/>
              <a:gd name="connsiteX8" fmla="*/ 10515600 w 10515600"/>
              <a:gd name="connsiteY8" fmla="*/ 2820560 h 5439651"/>
              <a:gd name="connsiteX9" fmla="*/ 10515600 w 10515600"/>
              <a:gd name="connsiteY9" fmla="*/ 4029371 h 5439651"/>
              <a:gd name="connsiteX10" fmla="*/ 10515600 w 10515600"/>
              <a:gd name="connsiteY10" fmla="*/ 4029355 h 5439651"/>
              <a:gd name="connsiteX11" fmla="*/ 9709710 w 10515600"/>
              <a:gd name="connsiteY11" fmla="*/ 4835245 h 5439651"/>
              <a:gd name="connsiteX12" fmla="*/ 2552700 w 10515600"/>
              <a:gd name="connsiteY12" fmla="*/ 4846003 h 5439651"/>
              <a:gd name="connsiteX13" fmla="*/ 2098897 w 10515600"/>
              <a:gd name="connsiteY13" fmla="*/ 5439651 h 5439651"/>
              <a:gd name="connsiteX14" fmla="*/ 1440628 w 10515600"/>
              <a:gd name="connsiteY14" fmla="*/ 4824487 h 5439651"/>
              <a:gd name="connsiteX15" fmla="*/ 805890 w 10515600"/>
              <a:gd name="connsiteY15" fmla="*/ 4835245 h 5439651"/>
              <a:gd name="connsiteX16" fmla="*/ 0 w 10515600"/>
              <a:gd name="connsiteY16" fmla="*/ 4029355 h 5439651"/>
              <a:gd name="connsiteX17" fmla="*/ 0 w 10515600"/>
              <a:gd name="connsiteY17" fmla="*/ 4029371 h 5439651"/>
              <a:gd name="connsiteX18" fmla="*/ 0 w 10515600"/>
              <a:gd name="connsiteY18" fmla="*/ 2820560 h 5439651"/>
              <a:gd name="connsiteX19" fmla="*/ 0 w 10515600"/>
              <a:gd name="connsiteY19" fmla="*/ 2820560 h 5439651"/>
              <a:gd name="connsiteX20" fmla="*/ 0 w 10515600"/>
              <a:gd name="connsiteY20" fmla="*/ 805890 h 5439651"/>
              <a:gd name="connsiteX0" fmla="*/ 0 w 10515600"/>
              <a:gd name="connsiteY0" fmla="*/ 805890 h 5450408"/>
              <a:gd name="connsiteX1" fmla="*/ 805890 w 10515600"/>
              <a:gd name="connsiteY1" fmla="*/ 0 h 5450408"/>
              <a:gd name="connsiteX2" fmla="*/ 1752600 w 10515600"/>
              <a:gd name="connsiteY2" fmla="*/ 0 h 5450408"/>
              <a:gd name="connsiteX3" fmla="*/ 1752600 w 10515600"/>
              <a:gd name="connsiteY3" fmla="*/ 0 h 5450408"/>
              <a:gd name="connsiteX4" fmla="*/ 4381500 w 10515600"/>
              <a:gd name="connsiteY4" fmla="*/ 0 h 5450408"/>
              <a:gd name="connsiteX5" fmla="*/ 9709710 w 10515600"/>
              <a:gd name="connsiteY5" fmla="*/ 0 h 5450408"/>
              <a:gd name="connsiteX6" fmla="*/ 10515600 w 10515600"/>
              <a:gd name="connsiteY6" fmla="*/ 805890 h 5450408"/>
              <a:gd name="connsiteX7" fmla="*/ 10515600 w 10515600"/>
              <a:gd name="connsiteY7" fmla="*/ 2820560 h 5450408"/>
              <a:gd name="connsiteX8" fmla="*/ 10515600 w 10515600"/>
              <a:gd name="connsiteY8" fmla="*/ 2820560 h 5450408"/>
              <a:gd name="connsiteX9" fmla="*/ 10515600 w 10515600"/>
              <a:gd name="connsiteY9" fmla="*/ 4029371 h 5450408"/>
              <a:gd name="connsiteX10" fmla="*/ 10515600 w 10515600"/>
              <a:gd name="connsiteY10" fmla="*/ 4029355 h 5450408"/>
              <a:gd name="connsiteX11" fmla="*/ 9709710 w 10515600"/>
              <a:gd name="connsiteY11" fmla="*/ 4835245 h 5450408"/>
              <a:gd name="connsiteX12" fmla="*/ 2552700 w 10515600"/>
              <a:gd name="connsiteY12" fmla="*/ 4846003 h 5450408"/>
              <a:gd name="connsiteX13" fmla="*/ 2034351 w 10515600"/>
              <a:gd name="connsiteY13" fmla="*/ 5450408 h 5450408"/>
              <a:gd name="connsiteX14" fmla="*/ 1440628 w 10515600"/>
              <a:gd name="connsiteY14" fmla="*/ 4824487 h 5450408"/>
              <a:gd name="connsiteX15" fmla="*/ 805890 w 10515600"/>
              <a:gd name="connsiteY15" fmla="*/ 4835245 h 5450408"/>
              <a:gd name="connsiteX16" fmla="*/ 0 w 10515600"/>
              <a:gd name="connsiteY16" fmla="*/ 4029355 h 5450408"/>
              <a:gd name="connsiteX17" fmla="*/ 0 w 10515600"/>
              <a:gd name="connsiteY17" fmla="*/ 4029371 h 5450408"/>
              <a:gd name="connsiteX18" fmla="*/ 0 w 10515600"/>
              <a:gd name="connsiteY18" fmla="*/ 2820560 h 5450408"/>
              <a:gd name="connsiteX19" fmla="*/ 0 w 10515600"/>
              <a:gd name="connsiteY19" fmla="*/ 2820560 h 5450408"/>
              <a:gd name="connsiteX20" fmla="*/ 0 w 10515600"/>
              <a:gd name="connsiteY20" fmla="*/ 805890 h 5450408"/>
              <a:gd name="connsiteX0" fmla="*/ 0 w 10515600"/>
              <a:gd name="connsiteY0" fmla="*/ 805890 h 5450408"/>
              <a:gd name="connsiteX1" fmla="*/ 805890 w 10515600"/>
              <a:gd name="connsiteY1" fmla="*/ 0 h 5450408"/>
              <a:gd name="connsiteX2" fmla="*/ 1752600 w 10515600"/>
              <a:gd name="connsiteY2" fmla="*/ 0 h 5450408"/>
              <a:gd name="connsiteX3" fmla="*/ 1752600 w 10515600"/>
              <a:gd name="connsiteY3" fmla="*/ 0 h 5450408"/>
              <a:gd name="connsiteX4" fmla="*/ 4381500 w 10515600"/>
              <a:gd name="connsiteY4" fmla="*/ 0 h 5450408"/>
              <a:gd name="connsiteX5" fmla="*/ 9709710 w 10515600"/>
              <a:gd name="connsiteY5" fmla="*/ 0 h 5450408"/>
              <a:gd name="connsiteX6" fmla="*/ 10515600 w 10515600"/>
              <a:gd name="connsiteY6" fmla="*/ 805890 h 5450408"/>
              <a:gd name="connsiteX7" fmla="*/ 10515600 w 10515600"/>
              <a:gd name="connsiteY7" fmla="*/ 2820560 h 5450408"/>
              <a:gd name="connsiteX8" fmla="*/ 10515600 w 10515600"/>
              <a:gd name="connsiteY8" fmla="*/ 2820560 h 5450408"/>
              <a:gd name="connsiteX9" fmla="*/ 10515600 w 10515600"/>
              <a:gd name="connsiteY9" fmla="*/ 4029371 h 5450408"/>
              <a:gd name="connsiteX10" fmla="*/ 10515600 w 10515600"/>
              <a:gd name="connsiteY10" fmla="*/ 4029355 h 5450408"/>
              <a:gd name="connsiteX11" fmla="*/ 9709710 w 10515600"/>
              <a:gd name="connsiteY11" fmla="*/ 4835245 h 5450408"/>
              <a:gd name="connsiteX12" fmla="*/ 2552700 w 10515600"/>
              <a:gd name="connsiteY12" fmla="*/ 4846003 h 5450408"/>
              <a:gd name="connsiteX13" fmla="*/ 2002078 w 10515600"/>
              <a:gd name="connsiteY13" fmla="*/ 5450408 h 5450408"/>
              <a:gd name="connsiteX14" fmla="*/ 1440628 w 10515600"/>
              <a:gd name="connsiteY14" fmla="*/ 4824487 h 5450408"/>
              <a:gd name="connsiteX15" fmla="*/ 805890 w 10515600"/>
              <a:gd name="connsiteY15" fmla="*/ 4835245 h 5450408"/>
              <a:gd name="connsiteX16" fmla="*/ 0 w 10515600"/>
              <a:gd name="connsiteY16" fmla="*/ 4029355 h 5450408"/>
              <a:gd name="connsiteX17" fmla="*/ 0 w 10515600"/>
              <a:gd name="connsiteY17" fmla="*/ 4029371 h 5450408"/>
              <a:gd name="connsiteX18" fmla="*/ 0 w 10515600"/>
              <a:gd name="connsiteY18" fmla="*/ 2820560 h 5450408"/>
              <a:gd name="connsiteX19" fmla="*/ 0 w 10515600"/>
              <a:gd name="connsiteY19" fmla="*/ 2820560 h 5450408"/>
              <a:gd name="connsiteX20" fmla="*/ 0 w 10515600"/>
              <a:gd name="connsiteY20" fmla="*/ 805890 h 54504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10515600" h="5450408">
                <a:moveTo>
                  <a:pt x="0" y="805890"/>
                </a:moveTo>
                <a:cubicBezTo>
                  <a:pt x="0" y="360809"/>
                  <a:pt x="360809" y="0"/>
                  <a:pt x="805890" y="0"/>
                </a:cubicBezTo>
                <a:lnTo>
                  <a:pt x="1752600" y="0"/>
                </a:lnTo>
                <a:lnTo>
                  <a:pt x="1752600" y="0"/>
                </a:lnTo>
                <a:lnTo>
                  <a:pt x="4381500" y="0"/>
                </a:lnTo>
                <a:lnTo>
                  <a:pt x="9709710" y="0"/>
                </a:lnTo>
                <a:cubicBezTo>
                  <a:pt x="10154791" y="0"/>
                  <a:pt x="10515600" y="360809"/>
                  <a:pt x="10515600" y="805890"/>
                </a:cubicBezTo>
                <a:lnTo>
                  <a:pt x="10515600" y="2820560"/>
                </a:lnTo>
                <a:lnTo>
                  <a:pt x="10515600" y="2820560"/>
                </a:lnTo>
                <a:lnTo>
                  <a:pt x="10515600" y="4029371"/>
                </a:lnTo>
                <a:lnTo>
                  <a:pt x="10515600" y="4029355"/>
                </a:lnTo>
                <a:cubicBezTo>
                  <a:pt x="10515600" y="4474436"/>
                  <a:pt x="10154791" y="4835245"/>
                  <a:pt x="9709710" y="4835245"/>
                </a:cubicBezTo>
                <a:lnTo>
                  <a:pt x="2552700" y="4846003"/>
                </a:lnTo>
                <a:lnTo>
                  <a:pt x="2002078" y="5450408"/>
                </a:lnTo>
                <a:lnTo>
                  <a:pt x="1440628" y="4824487"/>
                </a:lnTo>
                <a:lnTo>
                  <a:pt x="805890" y="4835245"/>
                </a:lnTo>
                <a:cubicBezTo>
                  <a:pt x="360809" y="4835245"/>
                  <a:pt x="0" y="4474436"/>
                  <a:pt x="0" y="4029355"/>
                </a:cubicBezTo>
                <a:lnTo>
                  <a:pt x="0" y="4029371"/>
                </a:lnTo>
                <a:lnTo>
                  <a:pt x="0" y="2820560"/>
                </a:lnTo>
                <a:lnTo>
                  <a:pt x="0" y="2820560"/>
                </a:lnTo>
                <a:lnTo>
                  <a:pt x="0" y="80589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1387736" y="1438507"/>
            <a:ext cx="9488245" cy="2219093"/>
          </a:xfrm>
        </p:spPr>
        <p:txBody>
          <a:bodyPr>
            <a:noAutofit/>
          </a:bodyPr>
          <a:lstStyle>
            <a:lvl1pPr algn="ctr">
              <a:tabLst>
                <a:tab pos="3770313" algn="l"/>
              </a:tabLst>
              <a:defRPr sz="5000" baseline="0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“Click to edit quote.”</a:t>
            </a:r>
            <a:endParaRPr lang="en-US" dirty="0"/>
          </a:p>
        </p:txBody>
      </p:sp>
      <p:sp>
        <p:nvSpPr>
          <p:cNvPr id="8" name="Text Placeholder 6"/>
          <p:cNvSpPr>
            <a:spLocks noGrp="1"/>
          </p:cNvSpPr>
          <p:nvPr>
            <p:ph type="body" sz="quarter" idx="13" hasCustomPrompt="1"/>
          </p:nvPr>
        </p:nvSpPr>
        <p:spPr>
          <a:xfrm>
            <a:off x="1387736" y="4126416"/>
            <a:ext cx="9488245" cy="1015739"/>
          </a:xfrm>
        </p:spPr>
        <p:txBody>
          <a:bodyPr anchor="ctr">
            <a:normAutofit/>
          </a:bodyPr>
          <a:lstStyle>
            <a:lvl1pPr marL="0" indent="0" algn="ctr">
              <a:buNone/>
              <a:defRPr sz="2400" i="1" baseline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 smtClean="0"/>
              <a:t>- Click to edit name or subtext</a:t>
            </a:r>
            <a:endParaRPr lang="en-US" dirty="0"/>
          </a:p>
        </p:txBody>
      </p:sp>
      <p:sp>
        <p:nvSpPr>
          <p:cNvPr id="10" name="Date Placeholder 4"/>
          <p:cNvSpPr>
            <a:spLocks noGrp="1"/>
          </p:cNvSpPr>
          <p:nvPr>
            <p:ph type="dt" sz="half" idx="11"/>
          </p:nvPr>
        </p:nvSpPr>
        <p:spPr>
          <a:xfrm>
            <a:off x="838200" y="6356350"/>
            <a:ext cx="135859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mn.gov/sentencing-guidelines</a:t>
            </a:r>
            <a:endParaRPr lang="en-US" dirty="0"/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91132" y="6356350"/>
            <a:ext cx="1462668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396629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Title and Content (Solid Dark)">
    <p:bg>
      <p:bgPr>
        <a:gradFill>
          <a:gsLst>
            <a:gs pos="100000">
              <a:schemeClr val="tx2">
                <a:lumMod val="95000"/>
                <a:lumOff val="5000"/>
              </a:schemeClr>
            </a:gs>
            <a:gs pos="45000">
              <a:schemeClr val="tx2">
                <a:lumMod val="85000"/>
                <a:lumOff val="15000"/>
              </a:schemeClr>
            </a:gs>
            <a:gs pos="86000">
              <a:schemeClr val="tx2">
                <a:lumMod val="90000"/>
                <a:lumOff val="1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ounded Rectangular Callout 11"/>
          <p:cNvSpPr/>
          <p:nvPr userDrawn="1"/>
        </p:nvSpPr>
        <p:spPr>
          <a:xfrm>
            <a:off x="866887" y="601818"/>
            <a:ext cx="10515600" cy="5450408"/>
          </a:xfrm>
          <a:custGeom>
            <a:avLst/>
            <a:gdLst>
              <a:gd name="connsiteX0" fmla="*/ 0 w 10515600"/>
              <a:gd name="connsiteY0" fmla="*/ 805890 h 4835245"/>
              <a:gd name="connsiteX1" fmla="*/ 805890 w 10515600"/>
              <a:gd name="connsiteY1" fmla="*/ 0 h 4835245"/>
              <a:gd name="connsiteX2" fmla="*/ 1752600 w 10515600"/>
              <a:gd name="connsiteY2" fmla="*/ 0 h 4835245"/>
              <a:gd name="connsiteX3" fmla="*/ 1752600 w 10515600"/>
              <a:gd name="connsiteY3" fmla="*/ 0 h 4835245"/>
              <a:gd name="connsiteX4" fmla="*/ 4381500 w 10515600"/>
              <a:gd name="connsiteY4" fmla="*/ 0 h 4835245"/>
              <a:gd name="connsiteX5" fmla="*/ 9709710 w 10515600"/>
              <a:gd name="connsiteY5" fmla="*/ 0 h 4835245"/>
              <a:gd name="connsiteX6" fmla="*/ 10515600 w 10515600"/>
              <a:gd name="connsiteY6" fmla="*/ 805890 h 4835245"/>
              <a:gd name="connsiteX7" fmla="*/ 10515600 w 10515600"/>
              <a:gd name="connsiteY7" fmla="*/ 2820560 h 4835245"/>
              <a:gd name="connsiteX8" fmla="*/ 10515600 w 10515600"/>
              <a:gd name="connsiteY8" fmla="*/ 2820560 h 4835245"/>
              <a:gd name="connsiteX9" fmla="*/ 10515600 w 10515600"/>
              <a:gd name="connsiteY9" fmla="*/ 4029371 h 4835245"/>
              <a:gd name="connsiteX10" fmla="*/ 10515600 w 10515600"/>
              <a:gd name="connsiteY10" fmla="*/ 4029355 h 4835245"/>
              <a:gd name="connsiteX11" fmla="*/ 9709710 w 10515600"/>
              <a:gd name="connsiteY11" fmla="*/ 4835245 h 4835245"/>
              <a:gd name="connsiteX12" fmla="*/ 4381500 w 10515600"/>
              <a:gd name="connsiteY12" fmla="*/ 4835245 h 4835245"/>
              <a:gd name="connsiteX13" fmla="*/ 3067085 w 10515600"/>
              <a:gd name="connsiteY13" fmla="*/ 5439651 h 4835245"/>
              <a:gd name="connsiteX14" fmla="*/ 1752600 w 10515600"/>
              <a:gd name="connsiteY14" fmla="*/ 4835245 h 4835245"/>
              <a:gd name="connsiteX15" fmla="*/ 805890 w 10515600"/>
              <a:gd name="connsiteY15" fmla="*/ 4835245 h 4835245"/>
              <a:gd name="connsiteX16" fmla="*/ 0 w 10515600"/>
              <a:gd name="connsiteY16" fmla="*/ 4029355 h 4835245"/>
              <a:gd name="connsiteX17" fmla="*/ 0 w 10515600"/>
              <a:gd name="connsiteY17" fmla="*/ 4029371 h 4835245"/>
              <a:gd name="connsiteX18" fmla="*/ 0 w 10515600"/>
              <a:gd name="connsiteY18" fmla="*/ 2820560 h 4835245"/>
              <a:gd name="connsiteX19" fmla="*/ 0 w 10515600"/>
              <a:gd name="connsiteY19" fmla="*/ 2820560 h 4835245"/>
              <a:gd name="connsiteX20" fmla="*/ 0 w 10515600"/>
              <a:gd name="connsiteY20" fmla="*/ 805890 h 4835245"/>
              <a:gd name="connsiteX0" fmla="*/ 0 w 10515600"/>
              <a:gd name="connsiteY0" fmla="*/ 805890 h 5439651"/>
              <a:gd name="connsiteX1" fmla="*/ 805890 w 10515600"/>
              <a:gd name="connsiteY1" fmla="*/ 0 h 5439651"/>
              <a:gd name="connsiteX2" fmla="*/ 1752600 w 10515600"/>
              <a:gd name="connsiteY2" fmla="*/ 0 h 5439651"/>
              <a:gd name="connsiteX3" fmla="*/ 1752600 w 10515600"/>
              <a:gd name="connsiteY3" fmla="*/ 0 h 5439651"/>
              <a:gd name="connsiteX4" fmla="*/ 4381500 w 10515600"/>
              <a:gd name="connsiteY4" fmla="*/ 0 h 5439651"/>
              <a:gd name="connsiteX5" fmla="*/ 9709710 w 10515600"/>
              <a:gd name="connsiteY5" fmla="*/ 0 h 5439651"/>
              <a:gd name="connsiteX6" fmla="*/ 10515600 w 10515600"/>
              <a:gd name="connsiteY6" fmla="*/ 805890 h 5439651"/>
              <a:gd name="connsiteX7" fmla="*/ 10515600 w 10515600"/>
              <a:gd name="connsiteY7" fmla="*/ 2820560 h 5439651"/>
              <a:gd name="connsiteX8" fmla="*/ 10515600 w 10515600"/>
              <a:gd name="connsiteY8" fmla="*/ 2820560 h 5439651"/>
              <a:gd name="connsiteX9" fmla="*/ 10515600 w 10515600"/>
              <a:gd name="connsiteY9" fmla="*/ 4029371 h 5439651"/>
              <a:gd name="connsiteX10" fmla="*/ 10515600 w 10515600"/>
              <a:gd name="connsiteY10" fmla="*/ 4029355 h 5439651"/>
              <a:gd name="connsiteX11" fmla="*/ 9709710 w 10515600"/>
              <a:gd name="connsiteY11" fmla="*/ 4835245 h 5439651"/>
              <a:gd name="connsiteX12" fmla="*/ 4381500 w 10515600"/>
              <a:gd name="connsiteY12" fmla="*/ 4835245 h 5439651"/>
              <a:gd name="connsiteX13" fmla="*/ 3067085 w 10515600"/>
              <a:gd name="connsiteY13" fmla="*/ 5439651 h 5439651"/>
              <a:gd name="connsiteX14" fmla="*/ 2279725 w 10515600"/>
              <a:gd name="connsiteY14" fmla="*/ 4824487 h 5439651"/>
              <a:gd name="connsiteX15" fmla="*/ 805890 w 10515600"/>
              <a:gd name="connsiteY15" fmla="*/ 4835245 h 5439651"/>
              <a:gd name="connsiteX16" fmla="*/ 0 w 10515600"/>
              <a:gd name="connsiteY16" fmla="*/ 4029355 h 5439651"/>
              <a:gd name="connsiteX17" fmla="*/ 0 w 10515600"/>
              <a:gd name="connsiteY17" fmla="*/ 4029371 h 5439651"/>
              <a:gd name="connsiteX18" fmla="*/ 0 w 10515600"/>
              <a:gd name="connsiteY18" fmla="*/ 2820560 h 5439651"/>
              <a:gd name="connsiteX19" fmla="*/ 0 w 10515600"/>
              <a:gd name="connsiteY19" fmla="*/ 2820560 h 5439651"/>
              <a:gd name="connsiteX20" fmla="*/ 0 w 10515600"/>
              <a:gd name="connsiteY20" fmla="*/ 805890 h 5439651"/>
              <a:gd name="connsiteX0" fmla="*/ 0 w 10515600"/>
              <a:gd name="connsiteY0" fmla="*/ 805890 h 5439651"/>
              <a:gd name="connsiteX1" fmla="*/ 805890 w 10515600"/>
              <a:gd name="connsiteY1" fmla="*/ 0 h 5439651"/>
              <a:gd name="connsiteX2" fmla="*/ 1752600 w 10515600"/>
              <a:gd name="connsiteY2" fmla="*/ 0 h 5439651"/>
              <a:gd name="connsiteX3" fmla="*/ 1752600 w 10515600"/>
              <a:gd name="connsiteY3" fmla="*/ 0 h 5439651"/>
              <a:gd name="connsiteX4" fmla="*/ 4381500 w 10515600"/>
              <a:gd name="connsiteY4" fmla="*/ 0 h 5439651"/>
              <a:gd name="connsiteX5" fmla="*/ 9709710 w 10515600"/>
              <a:gd name="connsiteY5" fmla="*/ 0 h 5439651"/>
              <a:gd name="connsiteX6" fmla="*/ 10515600 w 10515600"/>
              <a:gd name="connsiteY6" fmla="*/ 805890 h 5439651"/>
              <a:gd name="connsiteX7" fmla="*/ 10515600 w 10515600"/>
              <a:gd name="connsiteY7" fmla="*/ 2820560 h 5439651"/>
              <a:gd name="connsiteX8" fmla="*/ 10515600 w 10515600"/>
              <a:gd name="connsiteY8" fmla="*/ 2820560 h 5439651"/>
              <a:gd name="connsiteX9" fmla="*/ 10515600 w 10515600"/>
              <a:gd name="connsiteY9" fmla="*/ 4029371 h 5439651"/>
              <a:gd name="connsiteX10" fmla="*/ 10515600 w 10515600"/>
              <a:gd name="connsiteY10" fmla="*/ 4029355 h 5439651"/>
              <a:gd name="connsiteX11" fmla="*/ 9709710 w 10515600"/>
              <a:gd name="connsiteY11" fmla="*/ 4835245 h 5439651"/>
              <a:gd name="connsiteX12" fmla="*/ 3725283 w 10515600"/>
              <a:gd name="connsiteY12" fmla="*/ 4846003 h 5439651"/>
              <a:gd name="connsiteX13" fmla="*/ 3067085 w 10515600"/>
              <a:gd name="connsiteY13" fmla="*/ 5439651 h 5439651"/>
              <a:gd name="connsiteX14" fmla="*/ 2279725 w 10515600"/>
              <a:gd name="connsiteY14" fmla="*/ 4824487 h 5439651"/>
              <a:gd name="connsiteX15" fmla="*/ 805890 w 10515600"/>
              <a:gd name="connsiteY15" fmla="*/ 4835245 h 5439651"/>
              <a:gd name="connsiteX16" fmla="*/ 0 w 10515600"/>
              <a:gd name="connsiteY16" fmla="*/ 4029355 h 5439651"/>
              <a:gd name="connsiteX17" fmla="*/ 0 w 10515600"/>
              <a:gd name="connsiteY17" fmla="*/ 4029371 h 5439651"/>
              <a:gd name="connsiteX18" fmla="*/ 0 w 10515600"/>
              <a:gd name="connsiteY18" fmla="*/ 2820560 h 5439651"/>
              <a:gd name="connsiteX19" fmla="*/ 0 w 10515600"/>
              <a:gd name="connsiteY19" fmla="*/ 2820560 h 5439651"/>
              <a:gd name="connsiteX20" fmla="*/ 0 w 10515600"/>
              <a:gd name="connsiteY20" fmla="*/ 805890 h 5439651"/>
              <a:gd name="connsiteX0" fmla="*/ 0 w 10515600"/>
              <a:gd name="connsiteY0" fmla="*/ 805890 h 5601015"/>
              <a:gd name="connsiteX1" fmla="*/ 805890 w 10515600"/>
              <a:gd name="connsiteY1" fmla="*/ 0 h 5601015"/>
              <a:gd name="connsiteX2" fmla="*/ 1752600 w 10515600"/>
              <a:gd name="connsiteY2" fmla="*/ 0 h 5601015"/>
              <a:gd name="connsiteX3" fmla="*/ 1752600 w 10515600"/>
              <a:gd name="connsiteY3" fmla="*/ 0 h 5601015"/>
              <a:gd name="connsiteX4" fmla="*/ 4381500 w 10515600"/>
              <a:gd name="connsiteY4" fmla="*/ 0 h 5601015"/>
              <a:gd name="connsiteX5" fmla="*/ 9709710 w 10515600"/>
              <a:gd name="connsiteY5" fmla="*/ 0 h 5601015"/>
              <a:gd name="connsiteX6" fmla="*/ 10515600 w 10515600"/>
              <a:gd name="connsiteY6" fmla="*/ 805890 h 5601015"/>
              <a:gd name="connsiteX7" fmla="*/ 10515600 w 10515600"/>
              <a:gd name="connsiteY7" fmla="*/ 2820560 h 5601015"/>
              <a:gd name="connsiteX8" fmla="*/ 10515600 w 10515600"/>
              <a:gd name="connsiteY8" fmla="*/ 2820560 h 5601015"/>
              <a:gd name="connsiteX9" fmla="*/ 10515600 w 10515600"/>
              <a:gd name="connsiteY9" fmla="*/ 4029371 h 5601015"/>
              <a:gd name="connsiteX10" fmla="*/ 10515600 w 10515600"/>
              <a:gd name="connsiteY10" fmla="*/ 4029355 h 5601015"/>
              <a:gd name="connsiteX11" fmla="*/ 9709710 w 10515600"/>
              <a:gd name="connsiteY11" fmla="*/ 4835245 h 5601015"/>
              <a:gd name="connsiteX12" fmla="*/ 3725283 w 10515600"/>
              <a:gd name="connsiteY12" fmla="*/ 4846003 h 5601015"/>
              <a:gd name="connsiteX13" fmla="*/ 3067085 w 10515600"/>
              <a:gd name="connsiteY13" fmla="*/ 5601015 h 5601015"/>
              <a:gd name="connsiteX14" fmla="*/ 2279725 w 10515600"/>
              <a:gd name="connsiteY14" fmla="*/ 4824487 h 5601015"/>
              <a:gd name="connsiteX15" fmla="*/ 805890 w 10515600"/>
              <a:gd name="connsiteY15" fmla="*/ 4835245 h 5601015"/>
              <a:gd name="connsiteX16" fmla="*/ 0 w 10515600"/>
              <a:gd name="connsiteY16" fmla="*/ 4029355 h 5601015"/>
              <a:gd name="connsiteX17" fmla="*/ 0 w 10515600"/>
              <a:gd name="connsiteY17" fmla="*/ 4029371 h 5601015"/>
              <a:gd name="connsiteX18" fmla="*/ 0 w 10515600"/>
              <a:gd name="connsiteY18" fmla="*/ 2820560 h 5601015"/>
              <a:gd name="connsiteX19" fmla="*/ 0 w 10515600"/>
              <a:gd name="connsiteY19" fmla="*/ 2820560 h 5601015"/>
              <a:gd name="connsiteX20" fmla="*/ 0 w 10515600"/>
              <a:gd name="connsiteY20" fmla="*/ 805890 h 5601015"/>
              <a:gd name="connsiteX0" fmla="*/ 0 w 10515600"/>
              <a:gd name="connsiteY0" fmla="*/ 805890 h 5601015"/>
              <a:gd name="connsiteX1" fmla="*/ 805890 w 10515600"/>
              <a:gd name="connsiteY1" fmla="*/ 0 h 5601015"/>
              <a:gd name="connsiteX2" fmla="*/ 1752600 w 10515600"/>
              <a:gd name="connsiteY2" fmla="*/ 0 h 5601015"/>
              <a:gd name="connsiteX3" fmla="*/ 1752600 w 10515600"/>
              <a:gd name="connsiteY3" fmla="*/ 0 h 5601015"/>
              <a:gd name="connsiteX4" fmla="*/ 4381500 w 10515600"/>
              <a:gd name="connsiteY4" fmla="*/ 0 h 5601015"/>
              <a:gd name="connsiteX5" fmla="*/ 9709710 w 10515600"/>
              <a:gd name="connsiteY5" fmla="*/ 0 h 5601015"/>
              <a:gd name="connsiteX6" fmla="*/ 10515600 w 10515600"/>
              <a:gd name="connsiteY6" fmla="*/ 805890 h 5601015"/>
              <a:gd name="connsiteX7" fmla="*/ 10515600 w 10515600"/>
              <a:gd name="connsiteY7" fmla="*/ 2820560 h 5601015"/>
              <a:gd name="connsiteX8" fmla="*/ 10515600 w 10515600"/>
              <a:gd name="connsiteY8" fmla="*/ 2820560 h 5601015"/>
              <a:gd name="connsiteX9" fmla="*/ 10515600 w 10515600"/>
              <a:gd name="connsiteY9" fmla="*/ 4029371 h 5601015"/>
              <a:gd name="connsiteX10" fmla="*/ 10515600 w 10515600"/>
              <a:gd name="connsiteY10" fmla="*/ 4029355 h 5601015"/>
              <a:gd name="connsiteX11" fmla="*/ 9709710 w 10515600"/>
              <a:gd name="connsiteY11" fmla="*/ 4835245 h 5601015"/>
              <a:gd name="connsiteX12" fmla="*/ 3725283 w 10515600"/>
              <a:gd name="connsiteY12" fmla="*/ 4846003 h 5601015"/>
              <a:gd name="connsiteX13" fmla="*/ 3067085 w 10515600"/>
              <a:gd name="connsiteY13" fmla="*/ 5601015 h 5601015"/>
              <a:gd name="connsiteX14" fmla="*/ 1440628 w 10515600"/>
              <a:gd name="connsiteY14" fmla="*/ 4824487 h 5601015"/>
              <a:gd name="connsiteX15" fmla="*/ 805890 w 10515600"/>
              <a:gd name="connsiteY15" fmla="*/ 4835245 h 5601015"/>
              <a:gd name="connsiteX16" fmla="*/ 0 w 10515600"/>
              <a:gd name="connsiteY16" fmla="*/ 4029355 h 5601015"/>
              <a:gd name="connsiteX17" fmla="*/ 0 w 10515600"/>
              <a:gd name="connsiteY17" fmla="*/ 4029371 h 5601015"/>
              <a:gd name="connsiteX18" fmla="*/ 0 w 10515600"/>
              <a:gd name="connsiteY18" fmla="*/ 2820560 h 5601015"/>
              <a:gd name="connsiteX19" fmla="*/ 0 w 10515600"/>
              <a:gd name="connsiteY19" fmla="*/ 2820560 h 5601015"/>
              <a:gd name="connsiteX20" fmla="*/ 0 w 10515600"/>
              <a:gd name="connsiteY20" fmla="*/ 805890 h 5601015"/>
              <a:gd name="connsiteX0" fmla="*/ 0 w 10515600"/>
              <a:gd name="connsiteY0" fmla="*/ 805890 h 5439651"/>
              <a:gd name="connsiteX1" fmla="*/ 805890 w 10515600"/>
              <a:gd name="connsiteY1" fmla="*/ 0 h 5439651"/>
              <a:gd name="connsiteX2" fmla="*/ 1752600 w 10515600"/>
              <a:gd name="connsiteY2" fmla="*/ 0 h 5439651"/>
              <a:gd name="connsiteX3" fmla="*/ 1752600 w 10515600"/>
              <a:gd name="connsiteY3" fmla="*/ 0 h 5439651"/>
              <a:gd name="connsiteX4" fmla="*/ 4381500 w 10515600"/>
              <a:gd name="connsiteY4" fmla="*/ 0 h 5439651"/>
              <a:gd name="connsiteX5" fmla="*/ 9709710 w 10515600"/>
              <a:gd name="connsiteY5" fmla="*/ 0 h 5439651"/>
              <a:gd name="connsiteX6" fmla="*/ 10515600 w 10515600"/>
              <a:gd name="connsiteY6" fmla="*/ 805890 h 5439651"/>
              <a:gd name="connsiteX7" fmla="*/ 10515600 w 10515600"/>
              <a:gd name="connsiteY7" fmla="*/ 2820560 h 5439651"/>
              <a:gd name="connsiteX8" fmla="*/ 10515600 w 10515600"/>
              <a:gd name="connsiteY8" fmla="*/ 2820560 h 5439651"/>
              <a:gd name="connsiteX9" fmla="*/ 10515600 w 10515600"/>
              <a:gd name="connsiteY9" fmla="*/ 4029371 h 5439651"/>
              <a:gd name="connsiteX10" fmla="*/ 10515600 w 10515600"/>
              <a:gd name="connsiteY10" fmla="*/ 4029355 h 5439651"/>
              <a:gd name="connsiteX11" fmla="*/ 9709710 w 10515600"/>
              <a:gd name="connsiteY11" fmla="*/ 4835245 h 5439651"/>
              <a:gd name="connsiteX12" fmla="*/ 3725283 w 10515600"/>
              <a:gd name="connsiteY12" fmla="*/ 4846003 h 5439651"/>
              <a:gd name="connsiteX13" fmla="*/ 2098897 w 10515600"/>
              <a:gd name="connsiteY13" fmla="*/ 5439651 h 5439651"/>
              <a:gd name="connsiteX14" fmla="*/ 1440628 w 10515600"/>
              <a:gd name="connsiteY14" fmla="*/ 4824487 h 5439651"/>
              <a:gd name="connsiteX15" fmla="*/ 805890 w 10515600"/>
              <a:gd name="connsiteY15" fmla="*/ 4835245 h 5439651"/>
              <a:gd name="connsiteX16" fmla="*/ 0 w 10515600"/>
              <a:gd name="connsiteY16" fmla="*/ 4029355 h 5439651"/>
              <a:gd name="connsiteX17" fmla="*/ 0 w 10515600"/>
              <a:gd name="connsiteY17" fmla="*/ 4029371 h 5439651"/>
              <a:gd name="connsiteX18" fmla="*/ 0 w 10515600"/>
              <a:gd name="connsiteY18" fmla="*/ 2820560 h 5439651"/>
              <a:gd name="connsiteX19" fmla="*/ 0 w 10515600"/>
              <a:gd name="connsiteY19" fmla="*/ 2820560 h 5439651"/>
              <a:gd name="connsiteX20" fmla="*/ 0 w 10515600"/>
              <a:gd name="connsiteY20" fmla="*/ 805890 h 5439651"/>
              <a:gd name="connsiteX0" fmla="*/ 0 w 10515600"/>
              <a:gd name="connsiteY0" fmla="*/ 805890 h 5439651"/>
              <a:gd name="connsiteX1" fmla="*/ 805890 w 10515600"/>
              <a:gd name="connsiteY1" fmla="*/ 0 h 5439651"/>
              <a:gd name="connsiteX2" fmla="*/ 1752600 w 10515600"/>
              <a:gd name="connsiteY2" fmla="*/ 0 h 5439651"/>
              <a:gd name="connsiteX3" fmla="*/ 1752600 w 10515600"/>
              <a:gd name="connsiteY3" fmla="*/ 0 h 5439651"/>
              <a:gd name="connsiteX4" fmla="*/ 4381500 w 10515600"/>
              <a:gd name="connsiteY4" fmla="*/ 0 h 5439651"/>
              <a:gd name="connsiteX5" fmla="*/ 9709710 w 10515600"/>
              <a:gd name="connsiteY5" fmla="*/ 0 h 5439651"/>
              <a:gd name="connsiteX6" fmla="*/ 10515600 w 10515600"/>
              <a:gd name="connsiteY6" fmla="*/ 805890 h 5439651"/>
              <a:gd name="connsiteX7" fmla="*/ 10515600 w 10515600"/>
              <a:gd name="connsiteY7" fmla="*/ 2820560 h 5439651"/>
              <a:gd name="connsiteX8" fmla="*/ 10515600 w 10515600"/>
              <a:gd name="connsiteY8" fmla="*/ 2820560 h 5439651"/>
              <a:gd name="connsiteX9" fmla="*/ 10515600 w 10515600"/>
              <a:gd name="connsiteY9" fmla="*/ 4029371 h 5439651"/>
              <a:gd name="connsiteX10" fmla="*/ 10515600 w 10515600"/>
              <a:gd name="connsiteY10" fmla="*/ 4029355 h 5439651"/>
              <a:gd name="connsiteX11" fmla="*/ 9709710 w 10515600"/>
              <a:gd name="connsiteY11" fmla="*/ 4835245 h 5439651"/>
              <a:gd name="connsiteX12" fmla="*/ 2552700 w 10515600"/>
              <a:gd name="connsiteY12" fmla="*/ 4846003 h 5439651"/>
              <a:gd name="connsiteX13" fmla="*/ 2098897 w 10515600"/>
              <a:gd name="connsiteY13" fmla="*/ 5439651 h 5439651"/>
              <a:gd name="connsiteX14" fmla="*/ 1440628 w 10515600"/>
              <a:gd name="connsiteY14" fmla="*/ 4824487 h 5439651"/>
              <a:gd name="connsiteX15" fmla="*/ 805890 w 10515600"/>
              <a:gd name="connsiteY15" fmla="*/ 4835245 h 5439651"/>
              <a:gd name="connsiteX16" fmla="*/ 0 w 10515600"/>
              <a:gd name="connsiteY16" fmla="*/ 4029355 h 5439651"/>
              <a:gd name="connsiteX17" fmla="*/ 0 w 10515600"/>
              <a:gd name="connsiteY17" fmla="*/ 4029371 h 5439651"/>
              <a:gd name="connsiteX18" fmla="*/ 0 w 10515600"/>
              <a:gd name="connsiteY18" fmla="*/ 2820560 h 5439651"/>
              <a:gd name="connsiteX19" fmla="*/ 0 w 10515600"/>
              <a:gd name="connsiteY19" fmla="*/ 2820560 h 5439651"/>
              <a:gd name="connsiteX20" fmla="*/ 0 w 10515600"/>
              <a:gd name="connsiteY20" fmla="*/ 805890 h 5439651"/>
              <a:gd name="connsiteX0" fmla="*/ 0 w 10515600"/>
              <a:gd name="connsiteY0" fmla="*/ 805890 h 5450408"/>
              <a:gd name="connsiteX1" fmla="*/ 805890 w 10515600"/>
              <a:gd name="connsiteY1" fmla="*/ 0 h 5450408"/>
              <a:gd name="connsiteX2" fmla="*/ 1752600 w 10515600"/>
              <a:gd name="connsiteY2" fmla="*/ 0 h 5450408"/>
              <a:gd name="connsiteX3" fmla="*/ 1752600 w 10515600"/>
              <a:gd name="connsiteY3" fmla="*/ 0 h 5450408"/>
              <a:gd name="connsiteX4" fmla="*/ 4381500 w 10515600"/>
              <a:gd name="connsiteY4" fmla="*/ 0 h 5450408"/>
              <a:gd name="connsiteX5" fmla="*/ 9709710 w 10515600"/>
              <a:gd name="connsiteY5" fmla="*/ 0 h 5450408"/>
              <a:gd name="connsiteX6" fmla="*/ 10515600 w 10515600"/>
              <a:gd name="connsiteY6" fmla="*/ 805890 h 5450408"/>
              <a:gd name="connsiteX7" fmla="*/ 10515600 w 10515600"/>
              <a:gd name="connsiteY7" fmla="*/ 2820560 h 5450408"/>
              <a:gd name="connsiteX8" fmla="*/ 10515600 w 10515600"/>
              <a:gd name="connsiteY8" fmla="*/ 2820560 h 5450408"/>
              <a:gd name="connsiteX9" fmla="*/ 10515600 w 10515600"/>
              <a:gd name="connsiteY9" fmla="*/ 4029371 h 5450408"/>
              <a:gd name="connsiteX10" fmla="*/ 10515600 w 10515600"/>
              <a:gd name="connsiteY10" fmla="*/ 4029355 h 5450408"/>
              <a:gd name="connsiteX11" fmla="*/ 9709710 w 10515600"/>
              <a:gd name="connsiteY11" fmla="*/ 4835245 h 5450408"/>
              <a:gd name="connsiteX12" fmla="*/ 2552700 w 10515600"/>
              <a:gd name="connsiteY12" fmla="*/ 4846003 h 5450408"/>
              <a:gd name="connsiteX13" fmla="*/ 2034351 w 10515600"/>
              <a:gd name="connsiteY13" fmla="*/ 5450408 h 5450408"/>
              <a:gd name="connsiteX14" fmla="*/ 1440628 w 10515600"/>
              <a:gd name="connsiteY14" fmla="*/ 4824487 h 5450408"/>
              <a:gd name="connsiteX15" fmla="*/ 805890 w 10515600"/>
              <a:gd name="connsiteY15" fmla="*/ 4835245 h 5450408"/>
              <a:gd name="connsiteX16" fmla="*/ 0 w 10515600"/>
              <a:gd name="connsiteY16" fmla="*/ 4029355 h 5450408"/>
              <a:gd name="connsiteX17" fmla="*/ 0 w 10515600"/>
              <a:gd name="connsiteY17" fmla="*/ 4029371 h 5450408"/>
              <a:gd name="connsiteX18" fmla="*/ 0 w 10515600"/>
              <a:gd name="connsiteY18" fmla="*/ 2820560 h 5450408"/>
              <a:gd name="connsiteX19" fmla="*/ 0 w 10515600"/>
              <a:gd name="connsiteY19" fmla="*/ 2820560 h 5450408"/>
              <a:gd name="connsiteX20" fmla="*/ 0 w 10515600"/>
              <a:gd name="connsiteY20" fmla="*/ 805890 h 5450408"/>
              <a:gd name="connsiteX0" fmla="*/ 0 w 10515600"/>
              <a:gd name="connsiteY0" fmla="*/ 805890 h 5450408"/>
              <a:gd name="connsiteX1" fmla="*/ 805890 w 10515600"/>
              <a:gd name="connsiteY1" fmla="*/ 0 h 5450408"/>
              <a:gd name="connsiteX2" fmla="*/ 1752600 w 10515600"/>
              <a:gd name="connsiteY2" fmla="*/ 0 h 5450408"/>
              <a:gd name="connsiteX3" fmla="*/ 1752600 w 10515600"/>
              <a:gd name="connsiteY3" fmla="*/ 0 h 5450408"/>
              <a:gd name="connsiteX4" fmla="*/ 4381500 w 10515600"/>
              <a:gd name="connsiteY4" fmla="*/ 0 h 5450408"/>
              <a:gd name="connsiteX5" fmla="*/ 9709710 w 10515600"/>
              <a:gd name="connsiteY5" fmla="*/ 0 h 5450408"/>
              <a:gd name="connsiteX6" fmla="*/ 10515600 w 10515600"/>
              <a:gd name="connsiteY6" fmla="*/ 805890 h 5450408"/>
              <a:gd name="connsiteX7" fmla="*/ 10515600 w 10515600"/>
              <a:gd name="connsiteY7" fmla="*/ 2820560 h 5450408"/>
              <a:gd name="connsiteX8" fmla="*/ 10515600 w 10515600"/>
              <a:gd name="connsiteY8" fmla="*/ 2820560 h 5450408"/>
              <a:gd name="connsiteX9" fmla="*/ 10515600 w 10515600"/>
              <a:gd name="connsiteY9" fmla="*/ 4029371 h 5450408"/>
              <a:gd name="connsiteX10" fmla="*/ 10515600 w 10515600"/>
              <a:gd name="connsiteY10" fmla="*/ 4029355 h 5450408"/>
              <a:gd name="connsiteX11" fmla="*/ 9709710 w 10515600"/>
              <a:gd name="connsiteY11" fmla="*/ 4835245 h 5450408"/>
              <a:gd name="connsiteX12" fmla="*/ 2552700 w 10515600"/>
              <a:gd name="connsiteY12" fmla="*/ 4846003 h 5450408"/>
              <a:gd name="connsiteX13" fmla="*/ 2002078 w 10515600"/>
              <a:gd name="connsiteY13" fmla="*/ 5450408 h 5450408"/>
              <a:gd name="connsiteX14" fmla="*/ 1440628 w 10515600"/>
              <a:gd name="connsiteY14" fmla="*/ 4824487 h 5450408"/>
              <a:gd name="connsiteX15" fmla="*/ 805890 w 10515600"/>
              <a:gd name="connsiteY15" fmla="*/ 4835245 h 5450408"/>
              <a:gd name="connsiteX16" fmla="*/ 0 w 10515600"/>
              <a:gd name="connsiteY16" fmla="*/ 4029355 h 5450408"/>
              <a:gd name="connsiteX17" fmla="*/ 0 w 10515600"/>
              <a:gd name="connsiteY17" fmla="*/ 4029371 h 5450408"/>
              <a:gd name="connsiteX18" fmla="*/ 0 w 10515600"/>
              <a:gd name="connsiteY18" fmla="*/ 2820560 h 5450408"/>
              <a:gd name="connsiteX19" fmla="*/ 0 w 10515600"/>
              <a:gd name="connsiteY19" fmla="*/ 2820560 h 5450408"/>
              <a:gd name="connsiteX20" fmla="*/ 0 w 10515600"/>
              <a:gd name="connsiteY20" fmla="*/ 805890 h 54504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10515600" h="5450408">
                <a:moveTo>
                  <a:pt x="0" y="805890"/>
                </a:moveTo>
                <a:cubicBezTo>
                  <a:pt x="0" y="360809"/>
                  <a:pt x="360809" y="0"/>
                  <a:pt x="805890" y="0"/>
                </a:cubicBezTo>
                <a:lnTo>
                  <a:pt x="1752600" y="0"/>
                </a:lnTo>
                <a:lnTo>
                  <a:pt x="1752600" y="0"/>
                </a:lnTo>
                <a:lnTo>
                  <a:pt x="4381500" y="0"/>
                </a:lnTo>
                <a:lnTo>
                  <a:pt x="9709710" y="0"/>
                </a:lnTo>
                <a:cubicBezTo>
                  <a:pt x="10154791" y="0"/>
                  <a:pt x="10515600" y="360809"/>
                  <a:pt x="10515600" y="805890"/>
                </a:cubicBezTo>
                <a:lnTo>
                  <a:pt x="10515600" y="2820560"/>
                </a:lnTo>
                <a:lnTo>
                  <a:pt x="10515600" y="2820560"/>
                </a:lnTo>
                <a:lnTo>
                  <a:pt x="10515600" y="4029371"/>
                </a:lnTo>
                <a:lnTo>
                  <a:pt x="10515600" y="4029355"/>
                </a:lnTo>
                <a:cubicBezTo>
                  <a:pt x="10515600" y="4474436"/>
                  <a:pt x="10154791" y="4835245"/>
                  <a:pt x="9709710" y="4835245"/>
                </a:cubicBezTo>
                <a:lnTo>
                  <a:pt x="2552700" y="4846003"/>
                </a:lnTo>
                <a:lnTo>
                  <a:pt x="2002078" y="5450408"/>
                </a:lnTo>
                <a:lnTo>
                  <a:pt x="1440628" y="4824487"/>
                </a:lnTo>
                <a:lnTo>
                  <a:pt x="805890" y="4835245"/>
                </a:lnTo>
                <a:cubicBezTo>
                  <a:pt x="360809" y="4835245"/>
                  <a:pt x="0" y="4474436"/>
                  <a:pt x="0" y="4029355"/>
                </a:cubicBezTo>
                <a:lnTo>
                  <a:pt x="0" y="4029371"/>
                </a:lnTo>
                <a:lnTo>
                  <a:pt x="0" y="2820560"/>
                </a:lnTo>
                <a:lnTo>
                  <a:pt x="0" y="2820560"/>
                </a:lnTo>
                <a:lnTo>
                  <a:pt x="0" y="80589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itle 1"/>
          <p:cNvSpPr>
            <a:spLocks noGrp="1"/>
          </p:cNvSpPr>
          <p:nvPr>
            <p:ph type="title" hasCustomPrompt="1"/>
          </p:nvPr>
        </p:nvSpPr>
        <p:spPr>
          <a:xfrm>
            <a:off x="1387736" y="1438507"/>
            <a:ext cx="9488245" cy="2219093"/>
          </a:xfrm>
        </p:spPr>
        <p:txBody>
          <a:bodyPr>
            <a:noAutofit/>
          </a:bodyPr>
          <a:lstStyle>
            <a:lvl1pPr algn="ctr">
              <a:tabLst>
                <a:tab pos="3770313" algn="l"/>
              </a:tabLst>
              <a:defRPr sz="5000" baseline="0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“Click to edit quote.”</a:t>
            </a:r>
            <a:endParaRPr lang="en-US" dirty="0"/>
          </a:p>
        </p:txBody>
      </p:sp>
      <p:sp>
        <p:nvSpPr>
          <p:cNvPr id="15" name="Text Placeholder 6"/>
          <p:cNvSpPr>
            <a:spLocks noGrp="1"/>
          </p:cNvSpPr>
          <p:nvPr>
            <p:ph type="body" sz="quarter" idx="13" hasCustomPrompt="1"/>
          </p:nvPr>
        </p:nvSpPr>
        <p:spPr>
          <a:xfrm>
            <a:off x="1387736" y="4126416"/>
            <a:ext cx="9488245" cy="1015739"/>
          </a:xfrm>
        </p:spPr>
        <p:txBody>
          <a:bodyPr anchor="ctr">
            <a:normAutofit/>
          </a:bodyPr>
          <a:lstStyle>
            <a:lvl1pPr marL="0" indent="0" algn="ctr">
              <a:buNone/>
              <a:defRPr sz="2400" i="1" baseline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 smtClean="0"/>
              <a:t>- Click to edit name or subtext</a:t>
            </a:r>
            <a:endParaRPr lang="en-US" dirty="0"/>
          </a:p>
        </p:txBody>
      </p:sp>
      <p:sp>
        <p:nvSpPr>
          <p:cNvPr id="16" name="Date Placeholder 4"/>
          <p:cNvSpPr>
            <a:spLocks noGrp="1"/>
          </p:cNvSpPr>
          <p:nvPr>
            <p:ph type="dt" sz="half" idx="11"/>
          </p:nvPr>
        </p:nvSpPr>
        <p:spPr>
          <a:xfrm>
            <a:off x="838200" y="6356350"/>
            <a:ext cx="135859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mn.gov/sentencing-guidelines</a:t>
            </a:r>
            <a:endParaRPr lang="en-US" dirty="0"/>
          </a:p>
        </p:txBody>
      </p:sp>
      <p:sp>
        <p:nvSpPr>
          <p:cNvPr id="19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91132" y="6356350"/>
            <a:ext cx="1462668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44117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bg>
      <p:bgPr>
        <a:solidFill>
          <a:srgbClr val="E8E8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 bwMode="black">
          <a:xfrm>
            <a:off x="0" y="0"/>
            <a:ext cx="12192000" cy="1219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 bwMode="gray">
          <a:xfrm>
            <a:off x="838200" y="152400"/>
            <a:ext cx="10515600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Agenda</a:t>
            </a:r>
            <a:endParaRPr lang="en-US" dirty="0"/>
          </a:p>
        </p:txBody>
      </p:sp>
      <p:sp>
        <p:nvSpPr>
          <p:cNvPr id="12" name="Table Placeholder 9"/>
          <p:cNvSpPr>
            <a:spLocks noGrp="1"/>
          </p:cNvSpPr>
          <p:nvPr>
            <p:ph type="tbl" sz="quarter" idx="13"/>
          </p:nvPr>
        </p:nvSpPr>
        <p:spPr>
          <a:xfrm>
            <a:off x="838200" y="1335088"/>
            <a:ext cx="10515600" cy="484187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mn.gov/sentencing-guidelines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Rectangle 8"/>
          <p:cNvSpPr/>
          <p:nvPr userDrawn="1"/>
        </p:nvSpPr>
        <p:spPr>
          <a:xfrm>
            <a:off x="0" y="1216025"/>
            <a:ext cx="12192000" cy="119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267996441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Image Black Circle Overla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68580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146624" y="685800"/>
            <a:ext cx="5486400" cy="5486400"/>
          </a:xfrm>
          <a:prstGeom prst="ellipse">
            <a:avLst/>
          </a:prstGeom>
          <a:solidFill>
            <a:srgbClr val="003865">
              <a:alpha val="87843"/>
            </a:srgbClr>
          </a:solidFill>
        </p:spPr>
        <p:txBody>
          <a:bodyPr>
            <a:noAutofit/>
          </a:bodyPr>
          <a:lstStyle>
            <a:lvl1pPr algn="ctr">
              <a:tabLst>
                <a:tab pos="2341563" algn="l"/>
                <a:tab pos="3770313" algn="l"/>
              </a:tabLst>
              <a:defRPr sz="5500" baseline="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mn.gov/sentencing-guidelines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225839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Image Multiple Circle Overla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6"/>
          <p:cNvSpPr>
            <a:spLocks noGrp="1"/>
          </p:cNvSpPr>
          <p:nvPr>
            <p:ph type="pic" sz="quarter" idx="15"/>
          </p:nvPr>
        </p:nvSpPr>
        <p:spPr>
          <a:xfrm>
            <a:off x="0" y="0"/>
            <a:ext cx="12192000" cy="68580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720397" y="912530"/>
            <a:ext cx="4661388" cy="4661388"/>
          </a:xfrm>
          <a:prstGeom prst="ellipse">
            <a:avLst/>
          </a:prstGeom>
          <a:solidFill>
            <a:srgbClr val="003865">
              <a:alpha val="87843"/>
            </a:srgbClr>
          </a:solidFill>
        </p:spPr>
        <p:txBody>
          <a:bodyPr>
            <a:noAutofit/>
          </a:bodyPr>
          <a:lstStyle>
            <a:lvl1pPr algn="ctr">
              <a:tabLst>
                <a:tab pos="3770313" algn="l"/>
              </a:tabLst>
              <a:defRPr sz="4500" baseline="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14" hasCustomPrompt="1"/>
          </p:nvPr>
        </p:nvSpPr>
        <p:spPr>
          <a:xfrm>
            <a:off x="9544816" y="524007"/>
            <a:ext cx="2155300" cy="2155300"/>
          </a:xfrm>
          <a:prstGeom prst="ellipse">
            <a:avLst/>
          </a:prstGeom>
          <a:solidFill>
            <a:srgbClr val="78BE21">
              <a:alpha val="87843"/>
            </a:srgbClr>
          </a:solidFill>
        </p:spPr>
        <p:txBody>
          <a:bodyPr anchor="ctr">
            <a:normAutofit/>
          </a:bodyPr>
          <a:lstStyle>
            <a:lvl1pPr marL="0" indent="0" algn="ctr">
              <a:buNone/>
              <a:defRPr sz="2500" baseline="0">
                <a:solidFill>
                  <a:schemeClr val="tx2"/>
                </a:solidFill>
                <a:latin typeface="+mn-lt"/>
              </a:defRPr>
            </a:lvl1pPr>
          </a:lstStyle>
          <a:p>
            <a:pPr lvl="0"/>
            <a:r>
              <a:rPr lang="en-US" dirty="0" smtClean="0"/>
              <a:t>Second Point</a:t>
            </a:r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 hasCustomPrompt="1"/>
          </p:nvPr>
        </p:nvSpPr>
        <p:spPr>
          <a:xfrm>
            <a:off x="9251002" y="3581845"/>
            <a:ext cx="2637978" cy="2637978"/>
          </a:xfrm>
          <a:prstGeom prst="ellipse">
            <a:avLst/>
          </a:prstGeom>
          <a:solidFill>
            <a:srgbClr val="000000">
              <a:alpha val="87843"/>
            </a:srgbClr>
          </a:solidFill>
        </p:spPr>
        <p:txBody>
          <a:bodyPr anchor="ctr">
            <a:normAutofit/>
          </a:bodyPr>
          <a:lstStyle>
            <a:lvl1pPr marL="0" indent="0" algn="ctr">
              <a:buNone/>
              <a:defRPr sz="2500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en-US" dirty="0" smtClean="0"/>
              <a:t>Third Point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mn.gov/sentencing-guidelines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100421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 Black Box Overla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6858000"/>
          </a:xfrm>
        </p:spPr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299475" y="1609867"/>
            <a:ext cx="7593051" cy="3638266"/>
          </a:xfrm>
          <a:solidFill>
            <a:srgbClr val="003865">
              <a:alpha val="87843"/>
            </a:srgbClr>
          </a:solidFill>
        </p:spPr>
        <p:txBody>
          <a:bodyPr>
            <a:noAutofit/>
          </a:bodyPr>
          <a:lstStyle>
            <a:lvl1pPr algn="ctr">
              <a:spcAft>
                <a:spcPts val="1000"/>
              </a:spcAft>
              <a:tabLst>
                <a:tab pos="3770313" algn="l"/>
              </a:tabLst>
              <a:defRPr sz="7000" baseline="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Quote or </a:t>
            </a:r>
            <a:br>
              <a:rPr lang="en-US" dirty="0" smtClean="0"/>
            </a:br>
            <a:r>
              <a:rPr lang="en-US" dirty="0" smtClean="0"/>
              <a:t>Statement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mn.gov/sentencing-guidelines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77176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 Solid Red Background">
    <p:bg>
      <p:bgPr>
        <a:gradFill>
          <a:gsLst>
            <a:gs pos="100000">
              <a:schemeClr val="accent1">
                <a:lumMod val="50000"/>
              </a:schemeClr>
            </a:gs>
            <a:gs pos="20000">
              <a:schemeClr val="accent1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1389685"/>
            <a:ext cx="10515600" cy="1340989"/>
          </a:xfrm>
        </p:spPr>
        <p:txBody>
          <a:bodyPr>
            <a:noAutofit/>
          </a:bodyPr>
          <a:lstStyle>
            <a:lvl1pPr algn="ctr">
              <a:tabLst>
                <a:tab pos="3770313" algn="l"/>
              </a:tabLst>
              <a:defRPr sz="7000">
                <a:solidFill>
                  <a:schemeClr val="accent2"/>
                </a:solidFill>
              </a:defRPr>
            </a:lvl1pPr>
          </a:lstStyle>
          <a:p>
            <a:r>
              <a:rPr lang="en-US" dirty="0" smtClean="0"/>
              <a:t>Quote or Statement</a:t>
            </a:r>
            <a:endParaRPr lang="en-US" dirty="0"/>
          </a:p>
        </p:txBody>
      </p:sp>
      <p:sp>
        <p:nvSpPr>
          <p:cNvPr id="10" name="Text Placeholder 6"/>
          <p:cNvSpPr>
            <a:spLocks noGrp="1"/>
          </p:cNvSpPr>
          <p:nvPr>
            <p:ph type="body" sz="quarter" idx="13" hasCustomPrompt="1"/>
          </p:nvPr>
        </p:nvSpPr>
        <p:spPr>
          <a:xfrm>
            <a:off x="838200" y="2925699"/>
            <a:ext cx="10515600" cy="2673435"/>
          </a:xfrm>
        </p:spPr>
        <p:txBody>
          <a:bodyPr anchor="ctr"/>
          <a:lstStyle>
            <a:lvl1pPr marL="0" indent="0" algn="ctr">
              <a:lnSpc>
                <a:spcPct val="100000"/>
              </a:lnSpc>
              <a:spcBef>
                <a:spcPts val="0"/>
              </a:spcBef>
              <a:buClr>
                <a:schemeClr val="bg1"/>
              </a:buClr>
              <a:buFont typeface="Arial" panose="020B0604020202020204" pitchFamily="34" charset="0"/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 smtClean="0"/>
              <a:t>Make a secondary statement here.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mn.gov/sentencing-guidelines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953702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Quote Solid Light Background">
    <p:bg>
      <p:bgPr>
        <a:gradFill>
          <a:gsLst>
            <a:gs pos="100000">
              <a:srgbClr val="BFBFBF"/>
            </a:gs>
            <a:gs pos="53000">
              <a:srgbClr val="F5F5F5"/>
            </a:gs>
            <a:gs pos="78000">
              <a:srgbClr val="E8E8E8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 bwMode="auto">
          <a:xfrm>
            <a:off x="0" y="1389685"/>
            <a:ext cx="12192000" cy="1340989"/>
          </a:xfrm>
          <a:solidFill>
            <a:schemeClr val="tx1"/>
          </a:solidFill>
        </p:spPr>
        <p:txBody>
          <a:bodyPr>
            <a:noAutofit/>
          </a:bodyPr>
          <a:lstStyle>
            <a:lvl1pPr algn="ctr">
              <a:tabLst>
                <a:tab pos="3770313" algn="l"/>
              </a:tabLst>
              <a:defRPr sz="7000">
                <a:solidFill>
                  <a:schemeClr val="accent2"/>
                </a:solidFill>
              </a:defRPr>
            </a:lvl1pPr>
          </a:lstStyle>
          <a:p>
            <a:r>
              <a:rPr lang="en-US" dirty="0" smtClean="0"/>
              <a:t>Quote or Statement</a:t>
            </a:r>
            <a:endParaRPr lang="en-US" dirty="0"/>
          </a:p>
        </p:txBody>
      </p:sp>
      <p:sp>
        <p:nvSpPr>
          <p:cNvPr id="8" name="Text Placeholder 6"/>
          <p:cNvSpPr>
            <a:spLocks noGrp="1"/>
          </p:cNvSpPr>
          <p:nvPr>
            <p:ph type="body" sz="quarter" idx="13" hasCustomPrompt="1"/>
          </p:nvPr>
        </p:nvSpPr>
        <p:spPr>
          <a:xfrm>
            <a:off x="838200" y="2925699"/>
            <a:ext cx="10515600" cy="2673435"/>
          </a:xfrm>
        </p:spPr>
        <p:txBody>
          <a:bodyPr anchor="ctr"/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 smtClean="0"/>
              <a:t>Make a secondary statement here.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mn.gov/sentencing-guidelines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091558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 Full Image Background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/>
          <p:cNvSpPr>
            <a:spLocks noGrp="1"/>
          </p:cNvSpPr>
          <p:nvPr>
            <p:ph type="pic" sz="quarter" idx="14" hasCustomPrompt="1"/>
          </p:nvPr>
        </p:nvSpPr>
        <p:spPr>
          <a:xfrm>
            <a:off x="0" y="0"/>
            <a:ext cx="12192000" cy="6858000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 smtClean="0"/>
              <a:t>Click icon to edit background picture</a:t>
            </a:r>
            <a:endParaRPr lang="en-US" dirty="0"/>
          </a:p>
        </p:txBody>
      </p:sp>
      <p:sp>
        <p:nvSpPr>
          <p:cNvPr id="12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1389685"/>
            <a:ext cx="10515600" cy="1340989"/>
          </a:xfrm>
        </p:spPr>
        <p:txBody>
          <a:bodyPr>
            <a:noAutofit/>
          </a:bodyPr>
          <a:lstStyle>
            <a:lvl1pPr algn="ctr">
              <a:tabLst>
                <a:tab pos="3770313" algn="l"/>
              </a:tabLst>
              <a:defRPr sz="70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Quote or Statement</a:t>
            </a:r>
            <a:endParaRPr lang="en-US" dirty="0"/>
          </a:p>
        </p:txBody>
      </p:sp>
      <p:sp>
        <p:nvSpPr>
          <p:cNvPr id="13" name="Text Placeholder 6"/>
          <p:cNvSpPr>
            <a:spLocks noGrp="1"/>
          </p:cNvSpPr>
          <p:nvPr>
            <p:ph type="body" sz="quarter" idx="13" hasCustomPrompt="1"/>
          </p:nvPr>
        </p:nvSpPr>
        <p:spPr>
          <a:xfrm>
            <a:off x="838200" y="2925699"/>
            <a:ext cx="10515600" cy="2673435"/>
          </a:xfrm>
        </p:spPr>
        <p:txBody>
          <a:bodyPr anchor="ctr"/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 smtClean="0"/>
              <a:t>Make a secondary statement here.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mn.gov/sentencing-guidelines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726053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g Number - Image Background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/>
          <p:cNvSpPr>
            <a:spLocks noGrp="1"/>
          </p:cNvSpPr>
          <p:nvPr>
            <p:ph type="pic" sz="quarter" idx="14"/>
          </p:nvPr>
        </p:nvSpPr>
        <p:spPr>
          <a:xfrm>
            <a:off x="0" y="0"/>
            <a:ext cx="12192000" cy="6858000"/>
          </a:xfrm>
        </p:spPr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424138" y="624469"/>
            <a:ext cx="5198328" cy="5072440"/>
          </a:xfrm>
          <a:prstGeom prst="ellipse">
            <a:avLst/>
          </a:prstGeom>
          <a:solidFill>
            <a:schemeClr val="bg1"/>
          </a:solidFill>
        </p:spPr>
        <p:txBody>
          <a:bodyPr>
            <a:noAutofit/>
          </a:bodyPr>
          <a:lstStyle>
            <a:lvl1pPr algn="ctr">
              <a:tabLst>
                <a:tab pos="3770313" algn="l"/>
              </a:tabLst>
              <a:defRPr sz="6000" baseline="0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Click to edit title.</a:t>
            </a:r>
            <a:endParaRPr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 hasCustomPrompt="1"/>
          </p:nvPr>
        </p:nvSpPr>
        <p:spPr>
          <a:xfrm>
            <a:off x="1005465" y="0"/>
            <a:ext cx="3986213" cy="5086350"/>
          </a:xfrm>
        </p:spPr>
        <p:txBody>
          <a:bodyPr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40000" i="0">
                <a:solidFill>
                  <a:schemeClr val="bg1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mn.gov/sentencing-guidelines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644732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g Number - Red Background">
    <p:bg>
      <p:bgPr>
        <a:gradFill>
          <a:gsLst>
            <a:gs pos="100000">
              <a:schemeClr val="accent1">
                <a:lumMod val="50000"/>
              </a:schemeClr>
            </a:gs>
            <a:gs pos="20000">
              <a:schemeClr val="accent1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424138" y="624469"/>
            <a:ext cx="5198328" cy="5072440"/>
          </a:xfrm>
          <a:prstGeom prst="ellipse">
            <a:avLst/>
          </a:prstGeom>
          <a:solidFill>
            <a:schemeClr val="bg1"/>
          </a:solidFill>
        </p:spPr>
        <p:txBody>
          <a:bodyPr>
            <a:noAutofit/>
          </a:bodyPr>
          <a:lstStyle>
            <a:lvl1pPr algn="ctr">
              <a:tabLst>
                <a:tab pos="3770313" algn="l"/>
              </a:tabLst>
              <a:defRPr sz="6000" baseline="0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Click to edit title.</a:t>
            </a:r>
            <a:endParaRPr lang="en-US" dirty="0"/>
          </a:p>
        </p:txBody>
      </p:sp>
      <p:sp>
        <p:nvSpPr>
          <p:cNvPr id="10" name="Text Placeholder 8"/>
          <p:cNvSpPr>
            <a:spLocks noGrp="1"/>
          </p:cNvSpPr>
          <p:nvPr>
            <p:ph type="body" sz="quarter" idx="15" hasCustomPrompt="1"/>
          </p:nvPr>
        </p:nvSpPr>
        <p:spPr>
          <a:xfrm>
            <a:off x="1005465" y="0"/>
            <a:ext cx="3986213" cy="5086350"/>
          </a:xfrm>
        </p:spPr>
        <p:txBody>
          <a:bodyPr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40000" i="0">
                <a:solidFill>
                  <a:schemeClr val="bg1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mn.gov/sentencing-guidelines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821160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Quote Solid Red Background">
    <p:bg>
      <p:bgPr>
        <a:gradFill>
          <a:gsLst>
            <a:gs pos="100000">
              <a:schemeClr val="accent1">
                <a:lumMod val="50000"/>
              </a:schemeClr>
            </a:gs>
            <a:gs pos="20000">
              <a:schemeClr val="accent1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2212733"/>
            <a:ext cx="10515600" cy="1472163"/>
          </a:xfrm>
        </p:spPr>
        <p:txBody>
          <a:bodyPr>
            <a:noAutofit/>
          </a:bodyPr>
          <a:lstStyle>
            <a:lvl1pPr algn="ctr">
              <a:tabLst>
                <a:tab pos="3770313" algn="l"/>
              </a:tabLst>
              <a:defRPr sz="70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Thank you!</a:t>
            </a:r>
            <a:endParaRPr lang="en-US" dirty="0"/>
          </a:p>
        </p:txBody>
      </p:sp>
      <p:sp>
        <p:nvSpPr>
          <p:cNvPr id="11" name="Text Placeholder 6"/>
          <p:cNvSpPr>
            <a:spLocks noGrp="1"/>
          </p:cNvSpPr>
          <p:nvPr>
            <p:ph type="body" sz="quarter" idx="13" hasCustomPrompt="1"/>
          </p:nvPr>
        </p:nvSpPr>
        <p:spPr>
          <a:xfrm>
            <a:off x="838200" y="3684897"/>
            <a:ext cx="10515600" cy="2517600"/>
          </a:xfrm>
        </p:spPr>
        <p:txBody>
          <a:bodyPr anchor="ctr"/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 err="1" smtClean="0"/>
              <a:t>Firstname</a:t>
            </a:r>
            <a:r>
              <a:rPr lang="en-US" dirty="0" smtClean="0"/>
              <a:t> </a:t>
            </a:r>
            <a:r>
              <a:rPr lang="en-US" dirty="0" err="1" smtClean="0"/>
              <a:t>Lastname</a:t>
            </a:r>
            <a:endParaRPr lang="en-US" dirty="0" smtClean="0"/>
          </a:p>
          <a:p>
            <a:pPr lvl="0"/>
            <a:r>
              <a:rPr lang="en-US" dirty="0" smtClean="0"/>
              <a:t>firstname.lastname@state.mn.us</a:t>
            </a:r>
          </a:p>
          <a:p>
            <a:pPr lvl="0"/>
            <a:r>
              <a:rPr lang="en-US" dirty="0" smtClean="0"/>
              <a:t>555-555-5555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mn.gov/sentencing-guidelines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Rectangle 7"/>
          <p:cNvSpPr/>
          <p:nvPr userDrawn="1"/>
        </p:nvSpPr>
        <p:spPr bwMode="gray">
          <a:xfrm>
            <a:off x="0" y="0"/>
            <a:ext cx="12192000" cy="165138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Placeholder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194564" y="212373"/>
            <a:ext cx="5586649" cy="12266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596384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_Quote Solid Light Background">
    <p:bg>
      <p:bgPr>
        <a:solidFill>
          <a:srgbClr val="E8E8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0" y="1651380"/>
            <a:ext cx="12192000" cy="1733266"/>
          </a:xfrm>
          <a:solidFill>
            <a:schemeClr val="tx1"/>
          </a:solidFill>
        </p:spPr>
        <p:txBody>
          <a:bodyPr>
            <a:noAutofit/>
          </a:bodyPr>
          <a:lstStyle>
            <a:lvl1pPr algn="ctr">
              <a:tabLst>
                <a:tab pos="3770313" algn="l"/>
              </a:tabLst>
              <a:defRPr sz="70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Thank you!</a:t>
            </a:r>
            <a:endParaRPr lang="en-US" dirty="0"/>
          </a:p>
        </p:txBody>
      </p:sp>
      <p:sp>
        <p:nvSpPr>
          <p:cNvPr id="8" name="Text Placeholder 6"/>
          <p:cNvSpPr>
            <a:spLocks noGrp="1"/>
          </p:cNvSpPr>
          <p:nvPr>
            <p:ph type="body" sz="quarter" idx="13" hasCustomPrompt="1"/>
          </p:nvPr>
        </p:nvSpPr>
        <p:spPr>
          <a:xfrm>
            <a:off x="838200" y="3521123"/>
            <a:ext cx="10515600" cy="2681374"/>
          </a:xfrm>
        </p:spPr>
        <p:txBody>
          <a:bodyPr anchor="ctr"/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 err="1" smtClean="0"/>
              <a:t>Firstname</a:t>
            </a:r>
            <a:r>
              <a:rPr lang="en-US" dirty="0" smtClean="0"/>
              <a:t> </a:t>
            </a:r>
            <a:r>
              <a:rPr lang="en-US" dirty="0" err="1" smtClean="0"/>
              <a:t>Lastname</a:t>
            </a:r>
            <a:endParaRPr lang="en-US" dirty="0" smtClean="0"/>
          </a:p>
          <a:p>
            <a:pPr lvl="0"/>
            <a:r>
              <a:rPr lang="en-US" dirty="0" smtClean="0"/>
              <a:t>firstname.lastname@state.mn.us</a:t>
            </a:r>
          </a:p>
          <a:p>
            <a:pPr lvl="0"/>
            <a:r>
              <a:rPr lang="en-US" dirty="0" smtClean="0"/>
              <a:t>555-555-5555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smtClean="0">
                <a:solidFill>
                  <a:schemeClr val="tx2"/>
                </a:solidFill>
              </a:rPr>
              <a:t>mn.gov/sentencing-guidelines</a:t>
            </a: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Rectangle 5"/>
          <p:cNvSpPr/>
          <p:nvPr userDrawn="1"/>
        </p:nvSpPr>
        <p:spPr bwMode="gray">
          <a:xfrm>
            <a:off x="0" y="0"/>
            <a:ext cx="12192000" cy="165138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Placeholder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194564" y="212373"/>
            <a:ext cx="5586649" cy="12266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08971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Placeholder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194564" y="362449"/>
            <a:ext cx="5586649" cy="122663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0" y="4188564"/>
            <a:ext cx="12192000" cy="1199223"/>
          </a:xfrm>
          <a:solidFill>
            <a:schemeClr val="accent1"/>
          </a:solidFill>
        </p:spPr>
        <p:txBody>
          <a:bodyPr anchor="ctr">
            <a:normAutofit/>
          </a:bodyPr>
          <a:lstStyle>
            <a:lvl1pPr algn="ct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section title</a:t>
            </a:r>
            <a:endParaRPr lang="en-US" dirty="0"/>
          </a:p>
        </p:txBody>
      </p:sp>
      <p:sp>
        <p:nvSpPr>
          <p:cNvPr id="3" name="Rectangle 2"/>
          <p:cNvSpPr/>
          <p:nvPr userDrawn="1"/>
        </p:nvSpPr>
        <p:spPr>
          <a:xfrm>
            <a:off x="0" y="5387786"/>
            <a:ext cx="12192000" cy="1470213"/>
          </a:xfrm>
          <a:prstGeom prst="rect">
            <a:avLst/>
          </a:prstGeom>
          <a:solidFill>
            <a:srgbClr val="E8E8E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noFill/>
              </a:ln>
            </a:endParaRPr>
          </a:p>
        </p:txBody>
      </p:sp>
      <p:sp>
        <p:nvSpPr>
          <p:cNvPr id="12" name="Text Placeholder 10"/>
          <p:cNvSpPr>
            <a:spLocks noGrp="1"/>
          </p:cNvSpPr>
          <p:nvPr>
            <p:ph type="body" sz="quarter" idx="14" hasCustomPrompt="1"/>
          </p:nvPr>
        </p:nvSpPr>
        <p:spPr>
          <a:xfrm>
            <a:off x="2802467" y="5644884"/>
            <a:ext cx="6587067" cy="440970"/>
          </a:xfrm>
        </p:spPr>
        <p:txBody>
          <a:bodyPr>
            <a:normAutofit/>
          </a:bodyPr>
          <a:lstStyle>
            <a:lvl1pPr marL="0" indent="0" algn="ctr">
              <a:buNone/>
              <a:defRPr sz="1800" baseline="0"/>
            </a:lvl1pPr>
          </a:lstStyle>
          <a:p>
            <a:r>
              <a:rPr lang="en-US" sz="1800" dirty="0" err="1" smtClean="0"/>
              <a:t>Firstname</a:t>
            </a:r>
            <a:r>
              <a:rPr lang="en-US" sz="1800" dirty="0" smtClean="0"/>
              <a:t> </a:t>
            </a:r>
            <a:r>
              <a:rPr lang="en-US" sz="1800" dirty="0" err="1" smtClean="0"/>
              <a:t>Lastname</a:t>
            </a:r>
            <a:r>
              <a:rPr lang="en-US" sz="1800" dirty="0" smtClean="0"/>
              <a:t> | Job Title</a:t>
            </a:r>
          </a:p>
        </p:txBody>
      </p:sp>
      <p:sp>
        <p:nvSpPr>
          <p:cNvPr id="11" name="Picture Placeholder 2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1789113"/>
            <a:ext cx="12192000" cy="2298700"/>
          </a:xfrm>
        </p:spPr>
        <p:txBody>
          <a:bodyPr/>
          <a:lstStyle/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18" name="Date Placeholder 17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mn.gov/sentencing-guidelines</a:t>
            </a:r>
            <a:endParaRPr lang="en-US" dirty="0"/>
          </a:p>
        </p:txBody>
      </p:sp>
      <p:sp>
        <p:nvSpPr>
          <p:cNvPr id="19" name="Slide Number Placeholder 18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225022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(Whit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 bwMode="black">
          <a:xfrm>
            <a:off x="0" y="0"/>
            <a:ext cx="12192000" cy="1219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 bwMode="gray">
          <a:xfrm>
            <a:off x="838200" y="152400"/>
            <a:ext cx="10515600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mn.gov/sentencing-guidelines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Rectangle 7"/>
          <p:cNvSpPr/>
          <p:nvPr userDrawn="1"/>
        </p:nvSpPr>
        <p:spPr>
          <a:xfrm>
            <a:off x="0" y="1216025"/>
            <a:ext cx="12192000" cy="119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353249975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(Split White BG)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 bwMode="black">
          <a:xfrm>
            <a:off x="0" y="0"/>
            <a:ext cx="12192000" cy="1219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2" name="Title 1"/>
          <p:cNvSpPr>
            <a:spLocks noGrp="1"/>
          </p:cNvSpPr>
          <p:nvPr>
            <p:ph type="title" hasCustomPrompt="1"/>
          </p:nvPr>
        </p:nvSpPr>
        <p:spPr bwMode="gray">
          <a:xfrm>
            <a:off x="838200" y="152400"/>
            <a:ext cx="10515600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 bwMode="gray">
          <a:xfrm>
            <a:off x="838200" y="1594624"/>
            <a:ext cx="5181600" cy="4582339"/>
          </a:xfrm>
          <a:solidFill>
            <a:schemeClr val="bg1"/>
          </a:solidFill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 bwMode="gray">
          <a:xfrm>
            <a:off x="6172200" y="1594624"/>
            <a:ext cx="5181600" cy="4582339"/>
          </a:xfrm>
          <a:solidFill>
            <a:schemeClr val="bg1"/>
          </a:solidFill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mn.gov/sentencing-guidelines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0" name="Rectangle 9"/>
          <p:cNvSpPr/>
          <p:nvPr userDrawn="1"/>
        </p:nvSpPr>
        <p:spPr>
          <a:xfrm>
            <a:off x="0" y="1216025"/>
            <a:ext cx="12192000" cy="119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661008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 (Boxed)">
    <p:bg>
      <p:bgPr>
        <a:solidFill>
          <a:srgbClr val="E8E8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 bwMode="black">
          <a:xfrm>
            <a:off x="0" y="0"/>
            <a:ext cx="12192000" cy="1219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 bwMode="gray">
          <a:xfrm>
            <a:off x="838200" y="152400"/>
            <a:ext cx="10515600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 bwMode="gray">
          <a:xfrm>
            <a:off x="838200" y="1335281"/>
            <a:ext cx="10515600" cy="4841682"/>
          </a:xfrm>
          <a:solidFill>
            <a:schemeClr val="bg1"/>
          </a:solidFill>
        </p:spPr>
        <p:txBody>
          <a:bodyPr lIns="228600" tIns="548640" rIns="274320"/>
          <a:lstStyle>
            <a:lvl1pPr marL="342900" indent="-342900">
              <a:lnSpc>
                <a:spcPct val="100000"/>
              </a:lnSpc>
              <a:spcAft>
                <a:spcPts val="100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2500"/>
            </a:lvl1pPr>
            <a:lvl2pPr marL="800100" indent="-342900">
              <a:lnSpc>
                <a:spcPct val="100000"/>
              </a:lnSpc>
              <a:spcAft>
                <a:spcPts val="100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2100"/>
            </a:lvl2pPr>
            <a:lvl3pPr marL="1200150" indent="-285750">
              <a:lnSpc>
                <a:spcPct val="100000"/>
              </a:lnSpc>
              <a:spcAft>
                <a:spcPts val="100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1700"/>
            </a:lvl3pPr>
            <a:lvl4pPr marL="1657350" indent="-285750">
              <a:lnSpc>
                <a:spcPct val="100000"/>
              </a:lnSpc>
              <a:spcAft>
                <a:spcPts val="100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1700"/>
            </a:lvl4pPr>
            <a:lvl5pPr marL="2114550" indent="-285750">
              <a:lnSpc>
                <a:spcPct val="100000"/>
              </a:lnSpc>
              <a:spcAft>
                <a:spcPts val="100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17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mn.gov/sentencing-guidelines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Rectangle 8"/>
          <p:cNvSpPr/>
          <p:nvPr userDrawn="1"/>
        </p:nvSpPr>
        <p:spPr>
          <a:xfrm>
            <a:off x="0" y="1216025"/>
            <a:ext cx="12192000" cy="119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3485841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(Split Boxed)">
    <p:bg>
      <p:bgPr>
        <a:solidFill>
          <a:srgbClr val="E8E8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 bwMode="black">
          <a:xfrm>
            <a:off x="0" y="0"/>
            <a:ext cx="12192000" cy="1219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0" name="Title 1"/>
          <p:cNvSpPr>
            <a:spLocks noGrp="1"/>
          </p:cNvSpPr>
          <p:nvPr>
            <p:ph type="title" hasCustomPrompt="1"/>
          </p:nvPr>
        </p:nvSpPr>
        <p:spPr bwMode="gray">
          <a:xfrm>
            <a:off x="838200" y="152400"/>
            <a:ext cx="10515600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 bwMode="gray">
          <a:xfrm>
            <a:off x="838200" y="1594624"/>
            <a:ext cx="5181600" cy="4582339"/>
          </a:xfrm>
          <a:solidFill>
            <a:schemeClr val="bg1"/>
          </a:solidFill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 bwMode="gray">
          <a:xfrm>
            <a:off x="6172200" y="1594624"/>
            <a:ext cx="5181600" cy="4582339"/>
          </a:xfrm>
          <a:solidFill>
            <a:schemeClr val="bg1"/>
          </a:solidFill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mn.gov/sentencing-guidelines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380107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9" Type="http://schemas.openxmlformats.org/officeDocument/2006/relationships/slideLayout" Target="../slideLayouts/slideLayout39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42" Type="http://schemas.openxmlformats.org/officeDocument/2006/relationships/slideLayout" Target="../slideLayouts/slideLayout42.xml"/><Relationship Id="rId47" Type="http://schemas.openxmlformats.org/officeDocument/2006/relationships/slideLayout" Target="../slideLayouts/slideLayout47.xml"/><Relationship Id="rId50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slideLayout" Target="../slideLayouts/slideLayout38.xml"/><Relationship Id="rId46" Type="http://schemas.openxmlformats.org/officeDocument/2006/relationships/slideLayout" Target="../slideLayouts/slideLayout46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41" Type="http://schemas.openxmlformats.org/officeDocument/2006/relationships/slideLayout" Target="../slideLayouts/slideLayout4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40" Type="http://schemas.openxmlformats.org/officeDocument/2006/relationships/slideLayout" Target="../slideLayouts/slideLayout40.xml"/><Relationship Id="rId45" Type="http://schemas.openxmlformats.org/officeDocument/2006/relationships/slideLayout" Target="../slideLayouts/slideLayout45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49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4" Type="http://schemas.openxmlformats.org/officeDocument/2006/relationships/slideLayout" Target="../slideLayouts/slideLayout44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43" Type="http://schemas.openxmlformats.org/officeDocument/2006/relationships/slideLayout" Target="../slideLayouts/slideLayout43.xml"/><Relationship Id="rId48" Type="http://schemas.openxmlformats.org/officeDocument/2006/relationships/slideLayout" Target="../slideLayouts/slideLayout48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13585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mn.gov/sentencing-guidelines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891132" y="6356350"/>
            <a:ext cx="146266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0623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8" r:id="rId1"/>
    <p:sldLayoutId id="2147483799" r:id="rId2"/>
    <p:sldLayoutId id="2147483787" r:id="rId3"/>
    <p:sldLayoutId id="2147483795" r:id="rId4"/>
    <p:sldLayoutId id="2147483711" r:id="rId5"/>
    <p:sldLayoutId id="2147483712" r:id="rId6"/>
    <p:sldLayoutId id="2147483790" r:id="rId7"/>
    <p:sldLayoutId id="2147483789" r:id="rId8"/>
    <p:sldLayoutId id="2147483714" r:id="rId9"/>
    <p:sldLayoutId id="2147483738" r:id="rId10"/>
    <p:sldLayoutId id="2147483739" r:id="rId11"/>
    <p:sldLayoutId id="2147483780" r:id="rId12"/>
    <p:sldLayoutId id="2147483773" r:id="rId13"/>
    <p:sldLayoutId id="2147483800" r:id="rId14"/>
    <p:sldLayoutId id="2147483688" r:id="rId15"/>
    <p:sldLayoutId id="2147483801" r:id="rId16"/>
    <p:sldLayoutId id="2147483802" r:id="rId17"/>
    <p:sldLayoutId id="2147483803" r:id="rId18"/>
    <p:sldLayoutId id="2147483744" r:id="rId19"/>
    <p:sldLayoutId id="2147483793" r:id="rId20"/>
    <p:sldLayoutId id="2147483772" r:id="rId21"/>
    <p:sldLayoutId id="2147483767" r:id="rId22"/>
    <p:sldLayoutId id="2147483769" r:id="rId23"/>
    <p:sldLayoutId id="2147483771" r:id="rId24"/>
    <p:sldLayoutId id="2147483770" r:id="rId25"/>
    <p:sldLayoutId id="2147483732" r:id="rId26"/>
    <p:sldLayoutId id="2147483794" r:id="rId27"/>
    <p:sldLayoutId id="2147483733" r:id="rId28"/>
    <p:sldLayoutId id="2147483747" r:id="rId29"/>
    <p:sldLayoutId id="2147483818" r:id="rId30"/>
    <p:sldLayoutId id="2147483805" r:id="rId31"/>
    <p:sldLayoutId id="2147483806" r:id="rId32"/>
    <p:sldLayoutId id="2147483750" r:id="rId33"/>
    <p:sldLayoutId id="2147483765" r:id="rId34"/>
    <p:sldLayoutId id="2147483781" r:id="rId35"/>
    <p:sldLayoutId id="2147483809" r:id="rId36"/>
    <p:sldLayoutId id="2147483808" r:id="rId37"/>
    <p:sldLayoutId id="2147483807" r:id="rId38"/>
    <p:sldLayoutId id="2147483819" r:id="rId39"/>
    <p:sldLayoutId id="2147483754" r:id="rId40"/>
    <p:sldLayoutId id="2147483755" r:id="rId41"/>
    <p:sldLayoutId id="2147483759" r:id="rId42"/>
    <p:sldLayoutId id="2147483753" r:id="rId43"/>
    <p:sldLayoutId id="2147483763" r:id="rId44"/>
    <p:sldLayoutId id="2147483762" r:id="rId45"/>
    <p:sldLayoutId id="2147483758" r:id="rId46"/>
    <p:sldLayoutId id="2147483756" r:id="rId47"/>
    <p:sldLayoutId id="2147483798" r:id="rId48"/>
    <p:sldLayoutId id="2147483797" r:id="rId49"/>
  </p:sldLayoutIdLst>
  <p:timing>
    <p:tnLst>
      <p:par>
        <p:cTn id="1" dur="indefinite" restart="never" nodeType="tmRoot"/>
      </p:par>
    </p:tnLst>
  </p:timing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0" i="0" u="none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spcAft>
          <a:spcPts val="1000"/>
        </a:spcAft>
        <a:buClr>
          <a:schemeClr val="accent1"/>
        </a:buClr>
        <a:buFont typeface="Arial" panose="020B0604020202020204" pitchFamily="34" charset="0"/>
        <a:buChar char="•"/>
        <a:defRPr sz="25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500"/>
        </a:spcBef>
        <a:spcAft>
          <a:spcPts val="1000"/>
        </a:spcAft>
        <a:buClr>
          <a:schemeClr val="accent1"/>
        </a:buClr>
        <a:buFont typeface="Arial" panose="020B0604020202020204" pitchFamily="34" charset="0"/>
        <a:buChar char="•"/>
        <a:defRPr sz="2100" b="0" i="0" u="none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500"/>
        </a:spcBef>
        <a:spcAft>
          <a:spcPts val="1000"/>
        </a:spcAft>
        <a:buClr>
          <a:schemeClr val="accent1"/>
        </a:buClr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500"/>
        </a:spcBef>
        <a:spcAft>
          <a:spcPts val="1000"/>
        </a:spcAft>
        <a:buClr>
          <a:schemeClr val="accent1"/>
        </a:buClr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500"/>
        </a:spcBef>
        <a:spcAft>
          <a:spcPts val="1000"/>
        </a:spcAft>
        <a:buClr>
          <a:schemeClr val="accent1"/>
        </a:buClr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 smtClean="0"/>
              <a:t>Agency Budget Review and Request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2800" dirty="0" smtClean="0"/>
              <a:t>House Public Safety and Criminal Justice Reform Finance &amp; Policy Division</a:t>
            </a:r>
            <a:endParaRPr lang="en-US" b="1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4"/>
          </p:nvPr>
        </p:nvSpPr>
        <p:spPr/>
        <p:txBody>
          <a:bodyPr>
            <a:normAutofit/>
          </a:bodyPr>
          <a:lstStyle/>
          <a:p>
            <a:pPr>
              <a:spcBef>
                <a:spcPts val="0"/>
              </a:spcBef>
            </a:pPr>
            <a:r>
              <a:rPr lang="en-US" dirty="0" smtClean="0"/>
              <a:t>Linda McBrayer </a:t>
            </a:r>
            <a:r>
              <a:rPr lang="en-US" dirty="0" smtClean="0">
                <a:solidFill>
                  <a:schemeClr val="accent1"/>
                </a:solidFill>
              </a:rPr>
              <a:t>|</a:t>
            </a:r>
            <a:r>
              <a:rPr lang="en-US" dirty="0" smtClean="0"/>
              <a:t> MSGC Management Analyst 4</a:t>
            </a:r>
          </a:p>
          <a:p>
            <a:pPr>
              <a:spcBef>
                <a:spcPts val="0"/>
              </a:spcBef>
            </a:pPr>
            <a:r>
              <a:rPr lang="en-US" dirty="0" smtClean="0"/>
              <a:t>February 21, 2019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54860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FY 2020</a:t>
            </a:r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‒2</a:t>
            </a:r>
            <a:r>
              <a:rPr lang="en-US" dirty="0" smtClean="0"/>
              <a:t>1 Forecast </a:t>
            </a:r>
            <a:r>
              <a:rPr lang="en-US" dirty="0"/>
              <a:t>Biennial Base </a:t>
            </a:r>
            <a:r>
              <a:rPr lang="en-US" dirty="0" smtClean="0"/>
              <a:t>Budget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 eleven Commission members serve without salary</a:t>
            </a:r>
          </a:p>
          <a:p>
            <a:r>
              <a:rPr lang="en-US" dirty="0" smtClean="0"/>
              <a:t>The six staff members are state employees</a:t>
            </a:r>
          </a:p>
          <a:p>
            <a:pPr lvl="1"/>
            <a:r>
              <a:rPr lang="en-US" dirty="0" smtClean="0"/>
              <a:t>1 </a:t>
            </a:r>
            <a:r>
              <a:rPr lang="en-US" dirty="0"/>
              <a:t>Executive Director</a:t>
            </a:r>
          </a:p>
          <a:p>
            <a:pPr lvl="1"/>
            <a:r>
              <a:rPr lang="en-US" dirty="0"/>
              <a:t>4 Research Analysts (at various levels)</a:t>
            </a:r>
          </a:p>
          <a:p>
            <a:pPr lvl="1"/>
            <a:r>
              <a:rPr lang="en-US" dirty="0"/>
              <a:t>1 Management Analyst 4</a:t>
            </a:r>
          </a:p>
          <a:p>
            <a:r>
              <a:rPr lang="en-US" dirty="0" smtClean="0"/>
              <a:t>Over 90 percent of expenditures are for staff compensation</a:t>
            </a:r>
          </a:p>
        </p:txBody>
      </p:sp>
      <p:graphicFrame>
        <p:nvGraphicFramePr>
          <p:cNvPr id="11" name="Content Placeholder 10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656866319"/>
              </p:ext>
            </p:extLst>
          </p:nvPr>
        </p:nvGraphicFramePr>
        <p:xfrm>
          <a:off x="6172200" y="1593850"/>
          <a:ext cx="5181600" cy="45831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dirty="0" smtClean="0"/>
              <a:t>mn.gov/sentencing-guidelines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61869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Agency Results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594624"/>
            <a:ext cx="5181600" cy="4938911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Staff supports Commission’s ongoing </a:t>
            </a:r>
            <a:r>
              <a:rPr lang="en-US" b="1" dirty="0" smtClean="0"/>
              <a:t>sentencing research </a:t>
            </a:r>
            <a:r>
              <a:rPr lang="en-US" dirty="0" smtClean="0"/>
              <a:t>and improvements to Minnesota’s Sentencing Guidelines</a:t>
            </a:r>
          </a:p>
          <a:p>
            <a:pPr lvl="1"/>
            <a:r>
              <a:rPr lang="en-US" dirty="0" smtClean="0"/>
              <a:t>Helped Commission develop criminal history reforms and enhance sentencing for repeat, severe violent offenders</a:t>
            </a:r>
          </a:p>
          <a:p>
            <a:r>
              <a:rPr lang="en-US" dirty="0" smtClean="0"/>
              <a:t>Staff facilitates </a:t>
            </a:r>
            <a:r>
              <a:rPr lang="en-US" b="1" dirty="0" smtClean="0"/>
              <a:t>accurate application </a:t>
            </a:r>
            <a:r>
              <a:rPr lang="en-US" dirty="0" smtClean="0"/>
              <a:t>of Sentencing Guidelines</a:t>
            </a:r>
          </a:p>
          <a:p>
            <a:pPr lvl="1"/>
            <a:r>
              <a:rPr lang="en-US" dirty="0" smtClean="0"/>
              <a:t>Reviewed 18,000+ worksheets per year</a:t>
            </a:r>
            <a:endParaRPr lang="en-US" dirty="0"/>
          </a:p>
          <a:p>
            <a:pPr lvl="1"/>
            <a:r>
              <a:rPr lang="en-US" dirty="0" smtClean="0"/>
              <a:t>Fielded 250 </a:t>
            </a:r>
            <a:r>
              <a:rPr lang="en-US" dirty="0"/>
              <a:t>phone </a:t>
            </a:r>
            <a:r>
              <a:rPr lang="en-US" dirty="0" smtClean="0"/>
              <a:t>calls/emails monthly</a:t>
            </a:r>
          </a:p>
          <a:p>
            <a:pPr lvl="1"/>
            <a:r>
              <a:rPr lang="en-US" dirty="0" smtClean="0"/>
              <a:t>Trained over 500 practitioners annually (traditional &amp; online)</a:t>
            </a:r>
            <a:endParaRPr lang="en-US" dirty="0"/>
          </a:p>
          <a:p>
            <a:pPr lvl="1"/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Staff operates clearinghouse </a:t>
            </a:r>
            <a:r>
              <a:rPr lang="en-US" dirty="0"/>
              <a:t>&amp; </a:t>
            </a:r>
            <a:r>
              <a:rPr lang="en-US" b="1" dirty="0"/>
              <a:t>information center </a:t>
            </a:r>
            <a:r>
              <a:rPr lang="en-US" dirty="0"/>
              <a:t>for sentencing practices </a:t>
            </a:r>
            <a:r>
              <a:rPr lang="en-US" dirty="0" smtClean="0"/>
              <a:t>data</a:t>
            </a:r>
          </a:p>
          <a:p>
            <a:pPr lvl="1"/>
            <a:r>
              <a:rPr lang="en-US" dirty="0" smtClean="0"/>
              <a:t>Annual reports on sentencing practices—both comprehensive &amp; focused</a:t>
            </a:r>
          </a:p>
          <a:p>
            <a:pPr lvl="1"/>
            <a:r>
              <a:rPr lang="en-US" dirty="0" smtClean="0"/>
              <a:t>375 individualized data reports annually</a:t>
            </a:r>
          </a:p>
          <a:p>
            <a:pPr lvl="1"/>
            <a:r>
              <a:rPr lang="en-US" dirty="0" smtClean="0"/>
              <a:t>Prepared 63 fiscal notes and 4 demographic impact statements for 90th Legislature</a:t>
            </a:r>
          </a:p>
          <a:p>
            <a:r>
              <a:rPr lang="en-US" dirty="0" smtClean="0"/>
              <a:t>New role: Collect &amp; analyze information regarding impact of new changes to </a:t>
            </a:r>
            <a:r>
              <a:rPr lang="en-US" b="1" dirty="0" smtClean="0"/>
              <a:t>drug laws</a:t>
            </a:r>
          </a:p>
          <a:p>
            <a:pPr lvl="1"/>
            <a:endParaRPr lang="en-US" dirty="0" smtClean="0"/>
          </a:p>
          <a:p>
            <a:pPr lvl="1"/>
            <a:endParaRPr lang="en-US" dirty="0"/>
          </a:p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mtClean="0"/>
              <a:t>mn.gov/sentencing-guidelines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00079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FY 2020</a:t>
            </a:r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‒</a:t>
            </a:r>
            <a:r>
              <a:rPr lang="en-US" dirty="0" smtClean="0"/>
              <a:t>21 Governor’s </a:t>
            </a:r>
            <a:r>
              <a:rPr lang="en-US" dirty="0"/>
              <a:t>Recommended Biennial Budget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endParaRPr lang="en-US" dirty="0" smtClean="0"/>
          </a:p>
          <a:p>
            <a:r>
              <a:rPr lang="en-US" dirty="0" smtClean="0"/>
              <a:t>Governor’s budget recommends $24,000 above base to “maintain the current level of service delivery”</a:t>
            </a:r>
          </a:p>
          <a:p>
            <a:r>
              <a:rPr lang="en-US" dirty="0"/>
              <a:t>F</a:t>
            </a:r>
            <a:r>
              <a:rPr lang="en-US" dirty="0" smtClean="0"/>
              <a:t>unding “will cover known employee compensation growth and other operating costs.”</a:t>
            </a:r>
          </a:p>
          <a:p>
            <a:r>
              <a:rPr lang="en-US" dirty="0" smtClean="0"/>
              <a:t>Funding maintains 6.0 FTE</a:t>
            </a:r>
          </a:p>
        </p:txBody>
      </p:sp>
      <p:graphicFrame>
        <p:nvGraphicFramePr>
          <p:cNvPr id="11" name="Content Placeholder 10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939013744"/>
              </p:ext>
            </p:extLst>
          </p:nvPr>
        </p:nvGraphicFramePr>
        <p:xfrm>
          <a:off x="6172200" y="1593850"/>
          <a:ext cx="5181600" cy="45831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dirty="0" smtClean="0"/>
              <a:t>mn.gov/sentencing-guidelines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42123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Agency Staffing Over Past Twelve Years</a:t>
            </a:r>
            <a:endParaRPr lang="en-US" dirty="0"/>
          </a:p>
        </p:txBody>
      </p:sp>
      <p:graphicFrame>
        <p:nvGraphicFramePr>
          <p:cNvPr id="10" name="Content Placeholder 9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3843506444"/>
              </p:ext>
            </p:extLst>
          </p:nvPr>
        </p:nvGraphicFramePr>
        <p:xfrm>
          <a:off x="838200" y="1593850"/>
          <a:ext cx="5181600" cy="45831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Currently fewer than 4 staff per 10,000 felony cases sentenced annually</a:t>
            </a:r>
          </a:p>
          <a:p>
            <a:r>
              <a:rPr lang="en-US" dirty="0" smtClean="0"/>
              <a:t>Compared with 2012, in 2019—</a:t>
            </a:r>
          </a:p>
          <a:p>
            <a:pPr lvl="1"/>
            <a:r>
              <a:rPr lang="en-US" sz="2400" dirty="0" smtClean="0"/>
              <a:t>Same number of positions</a:t>
            </a:r>
          </a:p>
          <a:p>
            <a:pPr lvl="1"/>
            <a:r>
              <a:rPr lang="en-US" sz="2400" dirty="0" smtClean="0"/>
              <a:t>Positions at static promotion level</a:t>
            </a:r>
          </a:p>
          <a:p>
            <a:pPr lvl="1"/>
            <a:r>
              <a:rPr lang="en-US" sz="2400" dirty="0" smtClean="0"/>
              <a:t>In 4 of 6 positions: Personnel stability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dirty="0" smtClean="0"/>
              <a:t>mn.gov/sentencing-guidelines</a:t>
            </a:r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68644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Thank you!</a:t>
            </a:r>
            <a:endParaRPr lang="en-US" dirty="0"/>
          </a:p>
        </p:txBody>
      </p:sp>
      <p:sp>
        <p:nvSpPr>
          <p:cNvPr id="12" name="Text Placeholder 7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sz="2700" b="1" dirty="0" smtClean="0"/>
              <a:t>Linda McBrayer</a:t>
            </a:r>
          </a:p>
          <a:p>
            <a:r>
              <a:rPr lang="en-US" sz="2200" i="1" dirty="0"/>
              <a:t>l</a:t>
            </a:r>
            <a:r>
              <a:rPr lang="en-US" sz="2200" i="1" dirty="0" smtClean="0"/>
              <a:t>inda.mcbrayer@state.mn.us</a:t>
            </a:r>
          </a:p>
          <a:p>
            <a:r>
              <a:rPr lang="en-US" sz="2200" dirty="0" smtClean="0"/>
              <a:t>651-296-0144</a:t>
            </a:r>
            <a:endParaRPr lang="en-US" sz="220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>
                <a:solidFill>
                  <a:schemeClr val="tx2"/>
                </a:solidFill>
              </a:rPr>
              <a:t>mn.gov/sentencing-guidelines</a:t>
            </a: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11388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UIDATA" val="&lt;database version=&quot;10.0&quot;&gt;&lt;object type=&quot;1&quot; unique_id=&quot;10001&quot;&gt;&lt;object type=&quot;2&quot; unique_id=&quot;10002&quot;&gt;&lt;object type=&quot;3&quot; unique_id=&quot;10003&quot;&gt;&lt;property id=&quot;20148&quot; value=&quot;5&quot;/&gt;&lt;property id=&quot;20300&quot; value=&quot;Slide 1 - &amp;quot;Agency Budget Review and Request House Public Safety and Criminal Justice Reform Finance and Policy Committee&amp;quot;&quot;/&gt;&lt;property id=&quot;20307&quot; value=&quot;396&quot;/&gt;&lt;/object&gt;&lt;object type=&quot;3&quot; unique_id=&quot;10004&quot;&gt;&lt;property id=&quot;20148&quot; value=&quot;5&quot;/&gt;&lt;property id=&quot;20300&quot; value=&quot;Slide 2 - &amp;quot;FY 2018-19 Forecast Biennial Base Budget&amp;quot;&quot;/&gt;&lt;property id=&quot;20307&quot; value=&quot;485&quot;/&gt;&lt;/object&gt;&lt;object type=&quot;3&quot; unique_id=&quot;10005&quot;&gt;&lt;property id=&quot;20148&quot; value=&quot;5&quot;/&gt;&lt;property id=&quot;20300&quot; value=&quot;Slide 3 - &amp;quot;Agency Results&amp;quot;&quot;/&gt;&lt;property id=&quot;20307&quot; value=&quot;486&quot;/&gt;&lt;/object&gt;&lt;object type=&quot;3&quot; unique_id=&quot;10006&quot;&gt;&lt;property id=&quot;20148&quot; value=&quot;5&quot;/&gt;&lt;property id=&quot;20300&quot; value=&quot;Slide 4 - &amp;quot;New Data Collection &amp;amp; Analysis Requirement&amp;quot;&quot;/&gt;&lt;property id=&quot;20307&quot; value=&quot;488&quot;/&gt;&lt;/object&gt;&lt;object type=&quot;3&quot; unique_id=&quot;10007&quot;&gt;&lt;property id=&quot;20148&quot; value=&quot;5&quot;/&gt;&lt;property id=&quot;20300&quot; value=&quot;Slide 5 - &amp;quot;FY 2018-19 Governor’s Recommended Biennial Budget&amp;quot;&quot;/&gt;&lt;property id=&quot;20307&quot; value=&quot;489&quot;/&gt;&lt;/object&gt;&lt;object type=&quot;3&quot; unique_id=&quot;10008&quot;&gt;&lt;property id=&quot;20148&quot; value=&quot;5&quot;/&gt;&lt;property id=&quot;20300&quot; value=&quot;Slide 6 - &amp;quot;Agency Staffing Over Past Decade&amp;quot;&quot;/&gt;&lt;property id=&quot;20307&quot; value=&quot;490&quot;/&gt;&lt;/object&gt;&lt;object type=&quot;3&quot; unique_id=&quot;10009&quot;&gt;&lt;property id=&quot;20148&quot; value=&quot;5&quot;/&gt;&lt;property id=&quot;20300&quot; value=&quot;Slide 7 - &amp;quot;Thank you!&amp;quot;&quot;/&gt;&lt;property id=&quot;20307&quot; value=&quot;481&quot;/&gt;&lt;/object&gt;&lt;/object&gt;&lt;object type=&quot;8&quot; unique_id=&quot;10018&quot;&gt;&lt;/object&gt;&lt;/object&gt;&lt;/database&gt;"/>
  <p:tag name="MMPROD_NEXTUNIQUEID" val="10009"/>
  <p:tag name="SECTOMILLISECCONVERTED" val="1"/>
</p:tagLst>
</file>

<file path=ppt/theme/theme1.xml><?xml version="1.0" encoding="utf-8"?>
<a:theme xmlns:a="http://schemas.openxmlformats.org/drawingml/2006/main" name="MN.IT">
  <a:themeElements>
    <a:clrScheme name="Minnesota Brand Colors">
      <a:dk1>
        <a:srgbClr val="003865"/>
      </a:dk1>
      <a:lt1>
        <a:srgbClr val="FFFFFF"/>
      </a:lt1>
      <a:dk2>
        <a:srgbClr val="000000"/>
      </a:dk2>
      <a:lt2>
        <a:srgbClr val="DDDDDA"/>
      </a:lt2>
      <a:accent1>
        <a:srgbClr val="003865"/>
      </a:accent1>
      <a:accent2>
        <a:srgbClr val="78BE21"/>
      </a:accent2>
      <a:accent3>
        <a:srgbClr val="008EAA"/>
      </a:accent3>
      <a:accent4>
        <a:srgbClr val="8D3F2B"/>
      </a:accent4>
      <a:accent5>
        <a:srgbClr val="0D5257"/>
      </a:accent5>
      <a:accent6>
        <a:srgbClr val="5D295F"/>
      </a:accent6>
      <a:hlink>
        <a:srgbClr val="0563C1"/>
      </a:hlink>
      <a:folHlink>
        <a:srgbClr val="5D295F"/>
      </a:folHlink>
    </a:clrScheme>
    <a:fontScheme name="MN Secondary Fonts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Subtle Solids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N.IT" id="{43004C98-5B53-4D58-92B4-D334E886AB92}" vid="{BCC84AB3-760B-4B29-9458-5FA6845EC3C2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MN.IT</Template>
  <TotalTime>0</TotalTime>
  <Words>326</Words>
  <Application>Microsoft Office PowerPoint</Application>
  <PresentationFormat>Widescreen</PresentationFormat>
  <Paragraphs>69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NeueHaasGroteskText Std</vt:lpstr>
      <vt:lpstr>MN.IT</vt:lpstr>
      <vt:lpstr>Agency Budget Review and Request House Public Safety and Criminal Justice Reform Finance &amp; Policy Division</vt:lpstr>
      <vt:lpstr>FY 2020‒21 Forecast Biennial Base Budget</vt:lpstr>
      <vt:lpstr>Agency Results</vt:lpstr>
      <vt:lpstr>FY 2020‒21 Governor’s Recommended Biennial Budget</vt:lpstr>
      <vt:lpstr>Agency Staffing Over Past Twelve Years</vt:lpstr>
      <vt:lpstr>Thank you!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/>
  <cp:lastModifiedBy/>
  <cp:revision>1</cp:revision>
  <dcterms:created xsi:type="dcterms:W3CDTF">2019-02-19T19:05:14Z</dcterms:created>
  <dcterms:modified xsi:type="dcterms:W3CDTF">2019-02-19T19:13:26Z</dcterms:modified>
</cp:coreProperties>
</file>