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1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0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9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65B7-D8B7-4D77-B596-8F090ADA2B6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4601-5DC8-48F1-AD16-AED6956E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344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latin typeface="Trebuchet MS" panose="020B0603020202020204" pitchFamily="34" charset="0"/>
              </a:rPr>
              <a:t/>
            </a:r>
            <a:br>
              <a:rPr lang="en-US" sz="4800" dirty="0" smtClean="0">
                <a:latin typeface="Trebuchet MS" panose="020B0603020202020204" pitchFamily="34" charset="0"/>
              </a:rPr>
            </a:br>
            <a:r>
              <a:rPr lang="en-US" sz="4900" b="1" dirty="0" smtClean="0">
                <a:latin typeface="Trebuchet MS" panose="020B0603020202020204" pitchFamily="34" charset="0"/>
              </a:rPr>
              <a:t>Science Museum of Minnesota</a:t>
            </a:r>
            <a:r>
              <a:rPr lang="en-US" sz="4800" dirty="0" smtClean="0">
                <a:latin typeface="Trebuchet MS" panose="020B0603020202020204" pitchFamily="34" charset="0"/>
              </a:rPr>
              <a:t/>
            </a:r>
            <a:br>
              <a:rPr lang="en-US" sz="4800" dirty="0" smtClean="0">
                <a:latin typeface="Trebuchet MS" panose="020B0603020202020204" pitchFamily="34" charset="0"/>
              </a:rPr>
            </a:br>
            <a:r>
              <a:rPr lang="en-US" sz="2000" dirty="0" smtClean="0">
                <a:latin typeface="Trebuchet MS" panose="020B0603020202020204" pitchFamily="34" charset="0"/>
              </a:rPr>
              <a:t/>
            </a:r>
            <a:br>
              <a:rPr lang="en-US" sz="2000" dirty="0" smtClean="0">
                <a:latin typeface="Trebuchet MS" panose="020B0603020202020204" pitchFamily="34" charset="0"/>
              </a:rPr>
            </a:br>
            <a:r>
              <a:rPr lang="en-US" sz="3100" dirty="0" err="1" smtClean="0">
                <a:latin typeface="Trebuchet MS" panose="020B0603020202020204" pitchFamily="34" charset="0"/>
              </a:rPr>
              <a:t>Minnesota</a:t>
            </a:r>
            <a:r>
              <a:rPr lang="en-US" sz="3100" dirty="0" smtClean="0">
                <a:latin typeface="Trebuchet MS" panose="020B0603020202020204" pitchFamily="34" charset="0"/>
              </a:rPr>
              <a:t> House of Representatives </a:t>
            </a:r>
            <a:r>
              <a:rPr lang="en-US" sz="3100" dirty="0" smtClean="0">
                <a:latin typeface="Trebuchet MS" panose="020B0603020202020204" pitchFamily="34" charset="0"/>
              </a:rPr>
              <a:t/>
            </a:r>
            <a:br>
              <a:rPr lang="en-US" sz="3100" dirty="0" smtClean="0">
                <a:latin typeface="Trebuchet MS" panose="020B0603020202020204" pitchFamily="34" charset="0"/>
              </a:rPr>
            </a:br>
            <a:r>
              <a:rPr lang="en-US" sz="1100" dirty="0" smtClean="0">
                <a:latin typeface="Trebuchet MS" panose="020B0603020202020204" pitchFamily="34" charset="0"/>
              </a:rPr>
              <a:t/>
            </a:r>
            <a:br>
              <a:rPr lang="en-US" sz="1100" dirty="0" smtClean="0">
                <a:latin typeface="Trebuchet MS" panose="020B0603020202020204" pitchFamily="34" charset="0"/>
              </a:rPr>
            </a:br>
            <a:r>
              <a:rPr lang="en-US" sz="3100" dirty="0" smtClean="0">
                <a:latin typeface="Trebuchet MS" panose="020B0603020202020204" pitchFamily="34" charset="0"/>
              </a:rPr>
              <a:t>Environment and Natural Resources Finance </a:t>
            </a:r>
            <a:r>
              <a:rPr lang="en-US" sz="3100" dirty="0" smtClean="0">
                <a:latin typeface="Trebuchet MS" panose="020B0603020202020204" pitchFamily="34" charset="0"/>
              </a:rPr>
              <a:t>Division Committee</a:t>
            </a:r>
            <a:r>
              <a:rPr lang="en-US" sz="3100" dirty="0" smtClean="0">
                <a:latin typeface="Trebuchet MS" panose="020B0603020202020204" pitchFamily="34" charset="0"/>
              </a:rPr>
              <a:t/>
            </a:r>
            <a:br>
              <a:rPr lang="en-US" sz="3100" dirty="0" smtClean="0">
                <a:latin typeface="Trebuchet MS" panose="020B0603020202020204" pitchFamily="34" charset="0"/>
              </a:rPr>
            </a:br>
            <a:r>
              <a:rPr lang="en-US" sz="1100" dirty="0" smtClean="0">
                <a:latin typeface="Trebuchet MS" panose="020B0603020202020204" pitchFamily="34" charset="0"/>
              </a:rPr>
              <a:t/>
            </a:r>
            <a:br>
              <a:rPr lang="en-US" sz="1100" dirty="0" smtClean="0">
                <a:latin typeface="Trebuchet MS" panose="020B0603020202020204" pitchFamily="34" charset="0"/>
              </a:rPr>
            </a:br>
            <a:r>
              <a:rPr lang="en-US" sz="3100" dirty="0" smtClean="0">
                <a:latin typeface="Trebuchet MS" panose="020B0603020202020204" pitchFamily="34" charset="0"/>
              </a:rPr>
              <a:t>January </a:t>
            </a:r>
            <a:r>
              <a:rPr lang="en-US" sz="3100" dirty="0" smtClean="0">
                <a:latin typeface="Trebuchet MS" panose="020B0603020202020204" pitchFamily="34" charset="0"/>
              </a:rPr>
              <a:t>29, 2019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2000" b="1" dirty="0" smtClean="0">
                <a:latin typeface="Trebuchet MS" panose="020B0603020202020204" pitchFamily="34" charset="0"/>
              </a:rPr>
              <a:t/>
            </a:r>
            <a:br>
              <a:rPr lang="en-US" sz="2000" b="1" dirty="0" smtClean="0">
                <a:latin typeface="Trebuchet MS" panose="020B0603020202020204" pitchFamily="34" charset="0"/>
              </a:rPr>
            </a:br>
            <a:r>
              <a:rPr lang="en-US" sz="3100" b="1" dirty="0" smtClean="0">
                <a:latin typeface="Trebuchet MS" panose="020B0603020202020204" pitchFamily="34" charset="0"/>
              </a:rPr>
              <a:t>Alison Brown, President and CEO</a:t>
            </a:r>
            <a:endParaRPr lang="en-US" sz="3100" b="1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08" y="4745039"/>
            <a:ext cx="4211751" cy="16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929309"/>
            <a:ext cx="5864161" cy="5928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2738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Serving 87 of 87 Minnesota Counties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2800" dirty="0" smtClean="0">
                <a:latin typeface="Trebuchet MS" panose="020B0603020202020204" pitchFamily="34" charset="0"/>
              </a:rPr>
              <a:t>Statewide School Initiative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00" y="5890073"/>
            <a:ext cx="2243328" cy="8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789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Statewide School Programming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endParaRPr lang="en-US" sz="2800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17" y="5917320"/>
            <a:ext cx="2285296" cy="8686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23565"/>
            <a:ext cx="3612996" cy="51231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94" y="1123565"/>
            <a:ext cx="6858389" cy="45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rebuchet MS" panose="020B0603020202020204" pitchFamily="34" charset="0"/>
              </a:rPr>
              <a:t>Building</a:t>
            </a:r>
            <a:r>
              <a:rPr lang="en-US" dirty="0" smtClean="0"/>
              <a:t> </a:t>
            </a:r>
            <a:r>
              <a:rPr lang="en-US" b="1" dirty="0">
                <a:latin typeface="Trebuchet MS" panose="020B0603020202020204" pitchFamily="34" charset="0"/>
              </a:rPr>
              <a:t>Preservation Project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00" y="5818073"/>
            <a:ext cx="2243328" cy="85272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274" r="-608"/>
          <a:stretch/>
        </p:blipFill>
        <p:spPr>
          <a:xfrm>
            <a:off x="991199" y="1458677"/>
            <a:ext cx="8737801" cy="4359396"/>
          </a:xfrm>
        </p:spPr>
      </p:pic>
    </p:spTree>
    <p:extLst>
      <p:ext uri="{BB962C8B-B14F-4D97-AF65-F5344CB8AC3E}">
        <p14:creationId xmlns:p14="http://schemas.microsoft.com/office/powerpoint/2010/main" val="6375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rebuchet MS" panose="020B0603020202020204" pitchFamily="34" charset="0"/>
              </a:rPr>
              <a:t>Advancing Equity &amp; Access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00" y="1748003"/>
            <a:ext cx="5130800" cy="341218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00" y="5796473"/>
            <a:ext cx="2243328" cy="852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3" y="1690688"/>
            <a:ext cx="5306447" cy="35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   </a:t>
            </a:r>
            <a:r>
              <a:rPr lang="en-US" b="1" dirty="0" smtClean="0">
                <a:latin typeface="Trebuchet MS" panose="020B0603020202020204" pitchFamily="34" charset="0"/>
              </a:rPr>
              <a:t>Thank You!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00" y="5796473"/>
            <a:ext cx="2243328" cy="852727"/>
          </a:xfrm>
          <a:prstGeom prst="rect">
            <a:avLst/>
          </a:prstGeom>
        </p:spPr>
      </p:pic>
      <p:pic>
        <p:nvPicPr>
          <p:cNvPr id="1030" name="Picture 6" descr="https://petridish.smm.org/sites/default/files/users/jmarckel/Thunder%20Lizard_SW%20M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0" y="1600200"/>
            <a:ext cx="7574400" cy="50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 Theme</vt:lpstr>
      <vt:lpstr> Science Museum of Minnesota  Minnesota House of Representatives   Environment and Natural Resources Finance Division Committee  January 29, 2019  Alison Brown, President and CEO</vt:lpstr>
      <vt:lpstr>Serving 87 of 87 Minnesota Counties Statewide School Initiative</vt:lpstr>
      <vt:lpstr>Statewide School Programming </vt:lpstr>
      <vt:lpstr>Building Preservation Project</vt:lpstr>
      <vt:lpstr>Advancing Equity &amp; Access</vt:lpstr>
      <vt:lpstr>   Thank You!</vt:lpstr>
    </vt:vector>
  </TitlesOfParts>
  <Company>Science Museum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Museum of Minnesota  Minnesota Senate – Environment and Natural Resources Finance Committee January 24, 2017  Alison Brown, President and CEO</dc:title>
  <dc:creator>Sara Spiess</dc:creator>
  <cp:lastModifiedBy>Jon Severson</cp:lastModifiedBy>
  <cp:revision>33</cp:revision>
  <dcterms:created xsi:type="dcterms:W3CDTF">2017-01-18T22:22:30Z</dcterms:created>
  <dcterms:modified xsi:type="dcterms:W3CDTF">2019-01-29T00:38:40Z</dcterms:modified>
</cp:coreProperties>
</file>