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10" r:id="rId4"/>
  </p:sldMasterIdLst>
  <p:notesMasterIdLst>
    <p:notesMasterId r:id="rId16"/>
  </p:notesMasterIdLst>
  <p:handoutMasterIdLst>
    <p:handoutMasterId r:id="rId17"/>
  </p:handoutMasterIdLst>
  <p:sldIdLst>
    <p:sldId id="484" r:id="rId5"/>
    <p:sldId id="485" r:id="rId6"/>
    <p:sldId id="483" r:id="rId7"/>
    <p:sldId id="482" r:id="rId8"/>
    <p:sldId id="486" r:id="rId9"/>
    <p:sldId id="488" r:id="rId10"/>
    <p:sldId id="489" r:id="rId11"/>
    <p:sldId id="490" r:id="rId12"/>
    <p:sldId id="487" r:id="rId13"/>
    <p:sldId id="495" r:id="rId14"/>
    <p:sldId id="48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E8E8E8"/>
    <a:srgbClr val="003865"/>
    <a:srgbClr val="000000"/>
    <a:srgbClr val="78BE21"/>
    <a:srgbClr val="0D0D0D"/>
    <a:srgbClr val="B20738"/>
    <a:srgbClr val="00A3E2"/>
    <a:srgbClr val="2C2C2C"/>
    <a:srgbClr val="F5F5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08" autoAdjust="0"/>
    <p:restoredTop sz="89889" autoAdjust="0"/>
  </p:normalViewPr>
  <p:slideViewPr>
    <p:cSldViewPr snapToGrid="0">
      <p:cViewPr varScale="1">
        <p:scale>
          <a:sx n="119" d="100"/>
          <a:sy n="119" d="100"/>
        </p:scale>
        <p:origin x="120" y="102"/>
      </p:cViewPr>
      <p:guideLst/>
    </p:cSldViewPr>
  </p:slideViewPr>
  <p:outlineViewPr>
    <p:cViewPr>
      <p:scale>
        <a:sx n="33" d="100"/>
        <a:sy n="33" d="100"/>
      </p:scale>
      <p:origin x="0" y="-2028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0" d="100"/>
          <a:sy n="90" d="100"/>
        </p:scale>
        <p:origin x="2604" y="7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A04DE5-F1A9-4D45-BF54-BEFDBA739CA2}" type="datetimeFigureOut">
              <a:rPr lang="en-US" smtClean="0">
                <a:latin typeface="NeueHaasGroteskText Std" panose="020B0504020202020204" pitchFamily="34" charset="0"/>
              </a:rPr>
              <a:t>1/26/2017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>
              <a:latin typeface="NeueHaasGroteskText Std" panose="020B05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86E1E-70B3-41D2-AD41-BEE4979EC759}" type="slidenum">
              <a:rPr lang="en-US" smtClean="0">
                <a:latin typeface="NeueHaasGroteskText Std" panose="020B0504020202020204" pitchFamily="34" charset="0"/>
              </a:rPr>
              <a:t>‹#›</a:t>
            </a:fld>
            <a:endParaRPr lang="en-US" dirty="0">
              <a:latin typeface="NeueHaasGroteskText Std" panose="020B05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6611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A50CD39D-89B0-4C68-805A-35C75A7C20C8}" type="datetimeFigureOut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NeueHaasGroteskText Std" panose="020B0504020202020204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NeueHaasGroteskText Std" panose="020B0504020202020204" pitchFamily="34" charset="0"/>
              </a:defRPr>
            </a:lvl1pPr>
          </a:lstStyle>
          <a:p>
            <a:fld id="{F9F08466-AEA7-4FC0-9459-6A32F61DA29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9786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NeueHaasGroteskText Std" panose="020B05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9F08466-AEA7-4FC0-9459-6A32F61DA297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49919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Logo Only)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2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738922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 sz="2500"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 sz="2100"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 sz="17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2E8677-C648-465D-82CD-E88587B4845D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13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623397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Overlay, White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Picture Placeholder 1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219198"/>
            <a:ext cx="12192000" cy="5638802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0" y="2609242"/>
            <a:ext cx="5683624" cy="2858714"/>
          </a:xfrm>
          <a:solidFill>
            <a:schemeClr val="tx1">
              <a:alpha val="88000"/>
            </a:schemeClr>
          </a:solidFill>
        </p:spPr>
        <p:txBody>
          <a:bodyPr rIns="274320" anchor="ctr"/>
          <a:lstStyle>
            <a:lvl1pPr marL="685800" indent="-228600">
              <a:lnSpc>
                <a:spcPct val="100000"/>
              </a:lnSpc>
              <a:spcBef>
                <a:spcPts val="0"/>
              </a:spcBef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 marL="11430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 marL="16002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 marL="20574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 marL="2514600" indent="-228600">
              <a:lnSpc>
                <a:spcPct val="100000"/>
              </a:lnSpc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0D07D7-46FB-4D7C-9C8F-0C340D091257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880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White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66C283A4-7960-4BFD-B3A5-A2CC5BB2A473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7657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798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25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10515600" cy="4788393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8708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38987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0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 (Solid Lt Gray)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Content Placeholder 4"/>
          <p:cNvSpPr>
            <a:spLocks noGrp="1"/>
          </p:cNvSpPr>
          <p:nvPr>
            <p:ph sz="quarter" idx="10"/>
          </p:nvPr>
        </p:nvSpPr>
        <p:spPr>
          <a:xfrm>
            <a:off x="838200" y="1366345"/>
            <a:ext cx="6234953" cy="4788393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  <a:lvl5pPr>
              <a:buClr>
                <a:schemeClr val="tx1"/>
              </a:buCl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7653566" y="1364826"/>
            <a:ext cx="4538434" cy="4538434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4868D85E-9AAE-43DE-B77A-6CCC9C16CBEC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4900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4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7802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(Logo Only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wrap="square" lIns="182880" tIns="91440" rIns="182880" bIns="91440" spcCol="0" anchor="ctr">
            <a:normAutofit/>
          </a:bodyPr>
          <a:lstStyle>
            <a:lvl1pPr algn="ctr">
              <a:lnSpc>
                <a:spcPct val="90000"/>
              </a:lnSpc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903062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1000"/>
              </a:spcAft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471" y="1307509"/>
            <a:ext cx="8465058" cy="141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119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(3 Up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1572814" y="1964392"/>
            <a:ext cx="2332190" cy="2332190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146922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482454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471223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8067551" y="1964392"/>
            <a:ext cx="2317864" cy="231786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7955245" y="4564988"/>
            <a:ext cx="2542477" cy="723900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Job Title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DB2D6-5DF4-4264-A4A1-7D3EAF38D255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08245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Whi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rgbClr val="00386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981899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5" hasCustomPrompt="1"/>
          </p:nvPr>
        </p:nvSpPr>
        <p:spPr>
          <a:xfrm>
            <a:off x="581719" y="4345146"/>
            <a:ext cx="2542477" cy="162385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 hasCustomPrompt="1"/>
          </p:nvPr>
        </p:nvSpPr>
        <p:spPr>
          <a:xfrm>
            <a:off x="3646176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7" hasCustomPrompt="1"/>
          </p:nvPr>
        </p:nvSpPr>
        <p:spPr>
          <a:xfrm>
            <a:off x="3421563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 hasCustomPrompt="1"/>
          </p:nvPr>
        </p:nvSpPr>
        <p:spPr>
          <a:xfrm>
            <a:off x="6486020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quarter" idx="19" hasCustomPrompt="1"/>
          </p:nvPr>
        </p:nvSpPr>
        <p:spPr>
          <a:xfrm>
            <a:off x="6261407" y="4345147"/>
            <a:ext cx="2542477" cy="1623852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4" name="Picture Placeholder 2"/>
          <p:cNvSpPr>
            <a:spLocks noGrp="1"/>
          </p:cNvSpPr>
          <p:nvPr>
            <p:ph type="pic" sz="quarter" idx="20" hasCustomPrompt="1"/>
          </p:nvPr>
        </p:nvSpPr>
        <p:spPr>
          <a:xfrm>
            <a:off x="9325864" y="1967573"/>
            <a:ext cx="2094842" cy="209484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21" hasCustomPrompt="1"/>
          </p:nvPr>
        </p:nvSpPr>
        <p:spPr>
          <a:xfrm>
            <a:off x="9101251" y="4341161"/>
            <a:ext cx="2542477" cy="1627838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18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text</a:t>
            </a:r>
            <a:endParaRPr lang="en-US" dirty="0"/>
          </a:p>
        </p:txBody>
      </p:sp>
      <p:sp>
        <p:nvSpPr>
          <p:cNvPr id="19" name="Rectangle 1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EEDC6-36CA-4209-B482-2ED76AA0BF08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364659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-Up Gray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7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8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C79626-CE5A-4834-975C-E7305BA2E281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2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32564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4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3" name="Picture Placeholder 2"/>
          <p:cNvSpPr>
            <a:spLocks noGrp="1"/>
          </p:cNvSpPr>
          <p:nvPr>
            <p:ph type="pic" sz="quarter" idx="14" hasCustomPrompt="1"/>
          </p:nvPr>
        </p:nvSpPr>
        <p:spPr>
          <a:xfrm>
            <a:off x="806331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2876550" y="3939361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167477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1674772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8" name="Picture Placeholder 2"/>
          <p:cNvSpPr>
            <a:spLocks noGrp="1"/>
          </p:cNvSpPr>
          <p:nvPr>
            <p:ph type="pic" sz="quarter" idx="19" hasCustomPrompt="1"/>
          </p:nvPr>
        </p:nvSpPr>
        <p:spPr>
          <a:xfrm>
            <a:off x="6199805" y="3939361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9" name="Text Placeholder 3"/>
          <p:cNvSpPr>
            <a:spLocks noGrp="1"/>
          </p:cNvSpPr>
          <p:nvPr>
            <p:ph type="body" sz="quarter" idx="20"/>
          </p:nvPr>
        </p:nvSpPr>
        <p:spPr>
          <a:xfrm>
            <a:off x="8270023" y="393936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5FB38-58F3-410A-8DA4-4B706967601F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0693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Duo Gray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7" name="Rectangle 16"/>
          <p:cNvSpPr/>
          <p:nvPr userDrawn="1"/>
        </p:nvSpPr>
        <p:spPr>
          <a:xfrm>
            <a:off x="0" y="1216024"/>
            <a:ext cx="12192000" cy="4987926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9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25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571729"/>
            <a:ext cx="1858809" cy="185880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bg1"/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26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571730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519661-29C3-4FE0-9FC3-375A85A42C46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5329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Page 2 Up White BG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806332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2876550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6" name="Picture Placeholder 2"/>
          <p:cNvSpPr>
            <a:spLocks noGrp="1"/>
          </p:cNvSpPr>
          <p:nvPr>
            <p:ph type="pic" sz="quarter" idx="17" hasCustomPrompt="1"/>
          </p:nvPr>
        </p:nvSpPr>
        <p:spPr>
          <a:xfrm>
            <a:off x="6199805" y="2800328"/>
            <a:ext cx="1858809" cy="185880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7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8270023" y="2800329"/>
            <a:ext cx="2866328" cy="1858809"/>
          </a:xfrm>
        </p:spPr>
        <p:txBody>
          <a:bodyPr anchor="ctr">
            <a:noAutofit/>
          </a:bodyPr>
          <a:lstStyle>
            <a:lvl1pPr marL="0" indent="0">
              <a:spcBef>
                <a:spcPts val="0"/>
              </a:spcBef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1800"/>
            </a:lvl2pPr>
            <a:lvl3pPr marL="914400" indent="0">
              <a:buFont typeface="Arial" panose="020B0604020202020204" pitchFamily="34" charset="0"/>
              <a:buNone/>
              <a:defRPr sz="1800"/>
            </a:lvl3pPr>
            <a:lvl4pPr marL="1371600" indent="0">
              <a:buFont typeface="Arial" panose="020B0604020202020204" pitchFamily="34" charset="0"/>
              <a:buNone/>
              <a:defRPr sz="1800"/>
            </a:lvl4pPr>
            <a:lvl5pPr marL="1828800" indent="0">
              <a:buFont typeface="Arial" panose="020B0604020202020204" pitchFamily="34" charset="0"/>
              <a:buNone/>
              <a:defRPr sz="1800"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6E0EA-2D80-452F-9963-33FA7A36BC09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2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28129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Red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8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03865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4D564EB3-B268-4748-86E7-9F55DF9078D1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2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511261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ack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1"/>
            <a:ext cx="12192000" cy="1219200"/>
          </a:xfrm>
          <a:solidFill>
            <a:srgbClr val="0D0D0D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D564EB3-B268-4748-86E7-9F55DF9078D1}" type="datetime1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Optional Tagline Goes Here | mn.gov/websiteurl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7887301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ig Image - Blue Tit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12"/>
          <p:cNvSpPr>
            <a:spLocks noGrp="1"/>
          </p:cNvSpPr>
          <p:nvPr>
            <p:ph type="pic" sz="quarter" idx="10"/>
          </p:nvPr>
        </p:nvSpPr>
        <p:spPr>
          <a:xfrm>
            <a:off x="0" y="2"/>
            <a:ext cx="12192000" cy="6857999"/>
          </a:xfrm>
        </p:spPr>
        <p:txBody>
          <a:bodyPr/>
          <a:lstStyle/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" y="5638800"/>
            <a:ext cx="12192000" cy="1219200"/>
          </a:xfrm>
          <a:solidFill>
            <a:srgbClr val="78BE21">
              <a:alpha val="87843"/>
            </a:srgbClr>
          </a:solidFill>
        </p:spPr>
        <p:txBody>
          <a:bodyPr>
            <a:normAutofit/>
          </a:bodyPr>
          <a:lstStyle>
            <a:lvl1pPr algn="ctr">
              <a:defRPr sz="36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4237328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de - Gray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0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/>
          <a:p>
            <a:endParaRPr lang="en-US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6B78D62-7A3F-4136-9CF2-CB03510DA06A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615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(Photo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3477837"/>
            <a:ext cx="12192000" cy="1295182"/>
          </a:xfrm>
          <a:solidFill>
            <a:schemeClr val="accent1"/>
          </a:solidFill>
        </p:spPr>
        <p:txBody>
          <a:bodyPr wrap="square" lIns="182880" tIns="91440" rIns="182880" bIns="91440"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enter the slideshow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4773019"/>
            <a:ext cx="12192000" cy="2084981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041204"/>
            <a:ext cx="6587067" cy="1097128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  <a:p>
            <a:r>
              <a:rPr lang="en-US" sz="1800" dirty="0" smtClean="0"/>
              <a:t>Date</a:t>
            </a: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253560" y="6138332"/>
            <a:ext cx="5587647" cy="365125"/>
          </a:xfrm>
          <a:prstGeom prst="rect">
            <a:avLst/>
          </a:prstGeom>
        </p:spPr>
        <p:txBody>
          <a:bodyPr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7"/>
          </p:nvPr>
        </p:nvSpPr>
        <p:spPr>
          <a:xfrm>
            <a:off x="0" y="0"/>
            <a:ext cx="12192000" cy="3380732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5616489"/>
            <a:ext cx="5321808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824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 (Solid Dark)">
    <p:bg>
      <p:bgPr>
        <a:gradFill>
          <a:gsLst>
            <a:gs pos="100000">
              <a:schemeClr val="tx1">
                <a:lumMod val="80000"/>
              </a:schemeClr>
            </a:gs>
            <a:gs pos="63000">
              <a:schemeClr val="tx1"/>
            </a:gs>
            <a:gs pos="86000">
              <a:schemeClr val="tx1">
                <a:lumMod val="9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0" y="0"/>
            <a:ext cx="12192000" cy="11597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Code Demo (Click to Edit)</a:t>
            </a:r>
            <a:endParaRPr lang="en-US" dirty="0"/>
          </a:p>
        </p:txBody>
      </p:sp>
      <p:sp>
        <p:nvSpPr>
          <p:cNvPr id="14" name="Table Placeholder 8"/>
          <p:cNvSpPr>
            <a:spLocks noGrp="1"/>
          </p:cNvSpPr>
          <p:nvPr>
            <p:ph type="tbl" sz="quarter" idx="13"/>
          </p:nvPr>
        </p:nvSpPr>
        <p:spPr>
          <a:xfrm>
            <a:off x="2032000" y="2233262"/>
            <a:ext cx="8128000" cy="2966751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128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8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4B91AA0-3BA7-4036-A3DA-317C6C4FFA29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56012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99159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Horizont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D76A200-3168-4D33-A718-3974884CE863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90378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eenshot Light Background Vertical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7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12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0366E0EA-2D80-452F-9963-33FA7A36BC09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29056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 descr="Computer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851" y="434836"/>
            <a:ext cx="6828661" cy="6050713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15" name="Picture Placeholder 12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691882"/>
            <a:ext cx="6300787" cy="3411537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7523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15897" y="287066"/>
            <a:ext cx="3521927" cy="2734914"/>
          </a:xfrm>
        </p:spPr>
        <p:txBody>
          <a:bodyPr/>
          <a:lstStyle>
            <a:lvl1pPr>
              <a:defRPr b="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975" y="3211513"/>
            <a:ext cx="3521849" cy="2475609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accent2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accent2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6787" y="504855"/>
            <a:ext cx="9618920" cy="54133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4976787" y="1067565"/>
            <a:ext cx="9516215" cy="4850604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9326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quarter" idx="13"/>
          </p:nvPr>
        </p:nvSpPr>
        <p:spPr>
          <a:xfrm>
            <a:off x="815895" y="1365203"/>
            <a:ext cx="10555696" cy="1567183"/>
          </a:xfrm>
        </p:spPr>
        <p:txBody>
          <a:bodyPr/>
          <a:lstStyle>
            <a:lvl1pPr>
              <a:buClr>
                <a:schemeClr val="accent2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accent2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accent2"/>
              </a:buCl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3458" y="3222702"/>
            <a:ext cx="9387470" cy="52830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6" name="Picture Placeholder 12" descr="Screenshot"/>
          <p:cNvSpPr>
            <a:spLocks noGrp="1"/>
          </p:cNvSpPr>
          <p:nvPr>
            <p:ph type="pic" sz="quarter" idx="10" hasCustomPrompt="1"/>
          </p:nvPr>
        </p:nvSpPr>
        <p:spPr>
          <a:xfrm>
            <a:off x="1373459" y="3771871"/>
            <a:ext cx="9287236" cy="4733889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insert screenshot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/>
          <a:p>
            <a:fld id="{5CAE31FF-A086-40D5-909F-A9E138181237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Optional Tagline Goes Here </a:t>
            </a:r>
            <a:r>
              <a:rPr lang="en-US" smtClean="0">
                <a:solidFill>
                  <a:schemeClr val="accent1"/>
                </a:solidFill>
              </a:rPr>
              <a:t>|</a:t>
            </a:r>
            <a:r>
              <a:rPr lang="en-US" smtClean="0"/>
              <a:t> mn.gov/websiteurl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40284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ngle Quote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0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966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 (Solid Dark)">
    <p:bg>
      <p:bgPr>
        <a:gradFill>
          <a:gsLst>
            <a:gs pos="100000">
              <a:schemeClr val="tx2">
                <a:lumMod val="95000"/>
                <a:lumOff val="5000"/>
              </a:schemeClr>
            </a:gs>
            <a:gs pos="45000">
              <a:schemeClr val="tx2">
                <a:lumMod val="85000"/>
                <a:lumOff val="15000"/>
              </a:schemeClr>
            </a:gs>
            <a:gs pos="86000">
              <a:schemeClr val="tx2">
                <a:lumMod val="90000"/>
                <a:lumOff val="1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ounded Rectangular Callout 11"/>
          <p:cNvSpPr/>
          <p:nvPr userDrawn="1"/>
        </p:nvSpPr>
        <p:spPr>
          <a:xfrm>
            <a:off x="866887" y="601818"/>
            <a:ext cx="10515600" cy="5450408"/>
          </a:xfrm>
          <a:custGeom>
            <a:avLst/>
            <a:gdLst>
              <a:gd name="connsiteX0" fmla="*/ 0 w 10515600"/>
              <a:gd name="connsiteY0" fmla="*/ 805890 h 4835245"/>
              <a:gd name="connsiteX1" fmla="*/ 805890 w 10515600"/>
              <a:gd name="connsiteY1" fmla="*/ 0 h 4835245"/>
              <a:gd name="connsiteX2" fmla="*/ 1752600 w 10515600"/>
              <a:gd name="connsiteY2" fmla="*/ 0 h 4835245"/>
              <a:gd name="connsiteX3" fmla="*/ 1752600 w 10515600"/>
              <a:gd name="connsiteY3" fmla="*/ 0 h 4835245"/>
              <a:gd name="connsiteX4" fmla="*/ 4381500 w 10515600"/>
              <a:gd name="connsiteY4" fmla="*/ 0 h 4835245"/>
              <a:gd name="connsiteX5" fmla="*/ 9709710 w 10515600"/>
              <a:gd name="connsiteY5" fmla="*/ 0 h 4835245"/>
              <a:gd name="connsiteX6" fmla="*/ 10515600 w 10515600"/>
              <a:gd name="connsiteY6" fmla="*/ 805890 h 4835245"/>
              <a:gd name="connsiteX7" fmla="*/ 10515600 w 10515600"/>
              <a:gd name="connsiteY7" fmla="*/ 2820560 h 4835245"/>
              <a:gd name="connsiteX8" fmla="*/ 10515600 w 10515600"/>
              <a:gd name="connsiteY8" fmla="*/ 2820560 h 4835245"/>
              <a:gd name="connsiteX9" fmla="*/ 10515600 w 10515600"/>
              <a:gd name="connsiteY9" fmla="*/ 4029371 h 4835245"/>
              <a:gd name="connsiteX10" fmla="*/ 10515600 w 10515600"/>
              <a:gd name="connsiteY10" fmla="*/ 4029355 h 4835245"/>
              <a:gd name="connsiteX11" fmla="*/ 9709710 w 10515600"/>
              <a:gd name="connsiteY11" fmla="*/ 4835245 h 4835245"/>
              <a:gd name="connsiteX12" fmla="*/ 4381500 w 10515600"/>
              <a:gd name="connsiteY12" fmla="*/ 4835245 h 4835245"/>
              <a:gd name="connsiteX13" fmla="*/ 3067085 w 10515600"/>
              <a:gd name="connsiteY13" fmla="*/ 5439651 h 4835245"/>
              <a:gd name="connsiteX14" fmla="*/ 1752600 w 10515600"/>
              <a:gd name="connsiteY14" fmla="*/ 4835245 h 4835245"/>
              <a:gd name="connsiteX15" fmla="*/ 805890 w 10515600"/>
              <a:gd name="connsiteY15" fmla="*/ 4835245 h 4835245"/>
              <a:gd name="connsiteX16" fmla="*/ 0 w 10515600"/>
              <a:gd name="connsiteY16" fmla="*/ 4029355 h 4835245"/>
              <a:gd name="connsiteX17" fmla="*/ 0 w 10515600"/>
              <a:gd name="connsiteY17" fmla="*/ 4029371 h 4835245"/>
              <a:gd name="connsiteX18" fmla="*/ 0 w 10515600"/>
              <a:gd name="connsiteY18" fmla="*/ 2820560 h 4835245"/>
              <a:gd name="connsiteX19" fmla="*/ 0 w 10515600"/>
              <a:gd name="connsiteY19" fmla="*/ 2820560 h 4835245"/>
              <a:gd name="connsiteX20" fmla="*/ 0 w 10515600"/>
              <a:gd name="connsiteY20" fmla="*/ 805890 h 483524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4381500 w 10515600"/>
              <a:gd name="connsiteY12" fmla="*/ 4835245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3067085 w 10515600"/>
              <a:gd name="connsiteY13" fmla="*/ 5439651 h 5439651"/>
              <a:gd name="connsiteX14" fmla="*/ 2279725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2279725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601015"/>
              <a:gd name="connsiteX1" fmla="*/ 805890 w 10515600"/>
              <a:gd name="connsiteY1" fmla="*/ 0 h 5601015"/>
              <a:gd name="connsiteX2" fmla="*/ 1752600 w 10515600"/>
              <a:gd name="connsiteY2" fmla="*/ 0 h 5601015"/>
              <a:gd name="connsiteX3" fmla="*/ 1752600 w 10515600"/>
              <a:gd name="connsiteY3" fmla="*/ 0 h 5601015"/>
              <a:gd name="connsiteX4" fmla="*/ 4381500 w 10515600"/>
              <a:gd name="connsiteY4" fmla="*/ 0 h 5601015"/>
              <a:gd name="connsiteX5" fmla="*/ 9709710 w 10515600"/>
              <a:gd name="connsiteY5" fmla="*/ 0 h 5601015"/>
              <a:gd name="connsiteX6" fmla="*/ 10515600 w 10515600"/>
              <a:gd name="connsiteY6" fmla="*/ 805890 h 5601015"/>
              <a:gd name="connsiteX7" fmla="*/ 10515600 w 10515600"/>
              <a:gd name="connsiteY7" fmla="*/ 2820560 h 5601015"/>
              <a:gd name="connsiteX8" fmla="*/ 10515600 w 10515600"/>
              <a:gd name="connsiteY8" fmla="*/ 2820560 h 5601015"/>
              <a:gd name="connsiteX9" fmla="*/ 10515600 w 10515600"/>
              <a:gd name="connsiteY9" fmla="*/ 4029371 h 5601015"/>
              <a:gd name="connsiteX10" fmla="*/ 10515600 w 10515600"/>
              <a:gd name="connsiteY10" fmla="*/ 4029355 h 5601015"/>
              <a:gd name="connsiteX11" fmla="*/ 9709710 w 10515600"/>
              <a:gd name="connsiteY11" fmla="*/ 4835245 h 5601015"/>
              <a:gd name="connsiteX12" fmla="*/ 3725283 w 10515600"/>
              <a:gd name="connsiteY12" fmla="*/ 4846003 h 5601015"/>
              <a:gd name="connsiteX13" fmla="*/ 3067085 w 10515600"/>
              <a:gd name="connsiteY13" fmla="*/ 5601015 h 5601015"/>
              <a:gd name="connsiteX14" fmla="*/ 1440628 w 10515600"/>
              <a:gd name="connsiteY14" fmla="*/ 4824487 h 5601015"/>
              <a:gd name="connsiteX15" fmla="*/ 805890 w 10515600"/>
              <a:gd name="connsiteY15" fmla="*/ 4835245 h 5601015"/>
              <a:gd name="connsiteX16" fmla="*/ 0 w 10515600"/>
              <a:gd name="connsiteY16" fmla="*/ 4029355 h 5601015"/>
              <a:gd name="connsiteX17" fmla="*/ 0 w 10515600"/>
              <a:gd name="connsiteY17" fmla="*/ 4029371 h 5601015"/>
              <a:gd name="connsiteX18" fmla="*/ 0 w 10515600"/>
              <a:gd name="connsiteY18" fmla="*/ 2820560 h 5601015"/>
              <a:gd name="connsiteX19" fmla="*/ 0 w 10515600"/>
              <a:gd name="connsiteY19" fmla="*/ 2820560 h 5601015"/>
              <a:gd name="connsiteX20" fmla="*/ 0 w 10515600"/>
              <a:gd name="connsiteY20" fmla="*/ 805890 h 5601015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3725283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39651"/>
              <a:gd name="connsiteX1" fmla="*/ 805890 w 10515600"/>
              <a:gd name="connsiteY1" fmla="*/ 0 h 5439651"/>
              <a:gd name="connsiteX2" fmla="*/ 1752600 w 10515600"/>
              <a:gd name="connsiteY2" fmla="*/ 0 h 5439651"/>
              <a:gd name="connsiteX3" fmla="*/ 1752600 w 10515600"/>
              <a:gd name="connsiteY3" fmla="*/ 0 h 5439651"/>
              <a:gd name="connsiteX4" fmla="*/ 4381500 w 10515600"/>
              <a:gd name="connsiteY4" fmla="*/ 0 h 5439651"/>
              <a:gd name="connsiteX5" fmla="*/ 9709710 w 10515600"/>
              <a:gd name="connsiteY5" fmla="*/ 0 h 5439651"/>
              <a:gd name="connsiteX6" fmla="*/ 10515600 w 10515600"/>
              <a:gd name="connsiteY6" fmla="*/ 805890 h 5439651"/>
              <a:gd name="connsiteX7" fmla="*/ 10515600 w 10515600"/>
              <a:gd name="connsiteY7" fmla="*/ 2820560 h 5439651"/>
              <a:gd name="connsiteX8" fmla="*/ 10515600 w 10515600"/>
              <a:gd name="connsiteY8" fmla="*/ 2820560 h 5439651"/>
              <a:gd name="connsiteX9" fmla="*/ 10515600 w 10515600"/>
              <a:gd name="connsiteY9" fmla="*/ 4029371 h 5439651"/>
              <a:gd name="connsiteX10" fmla="*/ 10515600 w 10515600"/>
              <a:gd name="connsiteY10" fmla="*/ 4029355 h 5439651"/>
              <a:gd name="connsiteX11" fmla="*/ 9709710 w 10515600"/>
              <a:gd name="connsiteY11" fmla="*/ 4835245 h 5439651"/>
              <a:gd name="connsiteX12" fmla="*/ 2552700 w 10515600"/>
              <a:gd name="connsiteY12" fmla="*/ 4846003 h 5439651"/>
              <a:gd name="connsiteX13" fmla="*/ 2098897 w 10515600"/>
              <a:gd name="connsiteY13" fmla="*/ 5439651 h 5439651"/>
              <a:gd name="connsiteX14" fmla="*/ 1440628 w 10515600"/>
              <a:gd name="connsiteY14" fmla="*/ 4824487 h 5439651"/>
              <a:gd name="connsiteX15" fmla="*/ 805890 w 10515600"/>
              <a:gd name="connsiteY15" fmla="*/ 4835245 h 5439651"/>
              <a:gd name="connsiteX16" fmla="*/ 0 w 10515600"/>
              <a:gd name="connsiteY16" fmla="*/ 4029355 h 5439651"/>
              <a:gd name="connsiteX17" fmla="*/ 0 w 10515600"/>
              <a:gd name="connsiteY17" fmla="*/ 4029371 h 5439651"/>
              <a:gd name="connsiteX18" fmla="*/ 0 w 10515600"/>
              <a:gd name="connsiteY18" fmla="*/ 2820560 h 5439651"/>
              <a:gd name="connsiteX19" fmla="*/ 0 w 10515600"/>
              <a:gd name="connsiteY19" fmla="*/ 2820560 h 5439651"/>
              <a:gd name="connsiteX20" fmla="*/ 0 w 10515600"/>
              <a:gd name="connsiteY20" fmla="*/ 805890 h 5439651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34351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  <a:gd name="connsiteX0" fmla="*/ 0 w 10515600"/>
              <a:gd name="connsiteY0" fmla="*/ 805890 h 5450408"/>
              <a:gd name="connsiteX1" fmla="*/ 805890 w 10515600"/>
              <a:gd name="connsiteY1" fmla="*/ 0 h 5450408"/>
              <a:gd name="connsiteX2" fmla="*/ 1752600 w 10515600"/>
              <a:gd name="connsiteY2" fmla="*/ 0 h 5450408"/>
              <a:gd name="connsiteX3" fmla="*/ 1752600 w 10515600"/>
              <a:gd name="connsiteY3" fmla="*/ 0 h 5450408"/>
              <a:gd name="connsiteX4" fmla="*/ 4381500 w 10515600"/>
              <a:gd name="connsiteY4" fmla="*/ 0 h 5450408"/>
              <a:gd name="connsiteX5" fmla="*/ 9709710 w 10515600"/>
              <a:gd name="connsiteY5" fmla="*/ 0 h 5450408"/>
              <a:gd name="connsiteX6" fmla="*/ 10515600 w 10515600"/>
              <a:gd name="connsiteY6" fmla="*/ 805890 h 5450408"/>
              <a:gd name="connsiteX7" fmla="*/ 10515600 w 10515600"/>
              <a:gd name="connsiteY7" fmla="*/ 2820560 h 5450408"/>
              <a:gd name="connsiteX8" fmla="*/ 10515600 w 10515600"/>
              <a:gd name="connsiteY8" fmla="*/ 2820560 h 5450408"/>
              <a:gd name="connsiteX9" fmla="*/ 10515600 w 10515600"/>
              <a:gd name="connsiteY9" fmla="*/ 4029371 h 5450408"/>
              <a:gd name="connsiteX10" fmla="*/ 10515600 w 10515600"/>
              <a:gd name="connsiteY10" fmla="*/ 4029355 h 5450408"/>
              <a:gd name="connsiteX11" fmla="*/ 9709710 w 10515600"/>
              <a:gd name="connsiteY11" fmla="*/ 4835245 h 5450408"/>
              <a:gd name="connsiteX12" fmla="*/ 2552700 w 10515600"/>
              <a:gd name="connsiteY12" fmla="*/ 4846003 h 5450408"/>
              <a:gd name="connsiteX13" fmla="*/ 2002078 w 10515600"/>
              <a:gd name="connsiteY13" fmla="*/ 5450408 h 5450408"/>
              <a:gd name="connsiteX14" fmla="*/ 1440628 w 10515600"/>
              <a:gd name="connsiteY14" fmla="*/ 4824487 h 5450408"/>
              <a:gd name="connsiteX15" fmla="*/ 805890 w 10515600"/>
              <a:gd name="connsiteY15" fmla="*/ 4835245 h 5450408"/>
              <a:gd name="connsiteX16" fmla="*/ 0 w 10515600"/>
              <a:gd name="connsiteY16" fmla="*/ 4029355 h 5450408"/>
              <a:gd name="connsiteX17" fmla="*/ 0 w 10515600"/>
              <a:gd name="connsiteY17" fmla="*/ 4029371 h 5450408"/>
              <a:gd name="connsiteX18" fmla="*/ 0 w 10515600"/>
              <a:gd name="connsiteY18" fmla="*/ 2820560 h 5450408"/>
              <a:gd name="connsiteX19" fmla="*/ 0 w 10515600"/>
              <a:gd name="connsiteY19" fmla="*/ 2820560 h 5450408"/>
              <a:gd name="connsiteX20" fmla="*/ 0 w 10515600"/>
              <a:gd name="connsiteY20" fmla="*/ 805890 h 5450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10515600" h="5450408">
                <a:moveTo>
                  <a:pt x="0" y="805890"/>
                </a:moveTo>
                <a:cubicBezTo>
                  <a:pt x="0" y="360809"/>
                  <a:pt x="360809" y="0"/>
                  <a:pt x="805890" y="0"/>
                </a:cubicBezTo>
                <a:lnTo>
                  <a:pt x="1752600" y="0"/>
                </a:lnTo>
                <a:lnTo>
                  <a:pt x="1752600" y="0"/>
                </a:lnTo>
                <a:lnTo>
                  <a:pt x="4381500" y="0"/>
                </a:lnTo>
                <a:lnTo>
                  <a:pt x="9709710" y="0"/>
                </a:lnTo>
                <a:cubicBezTo>
                  <a:pt x="10154791" y="0"/>
                  <a:pt x="10515600" y="360809"/>
                  <a:pt x="10515600" y="805890"/>
                </a:cubicBezTo>
                <a:lnTo>
                  <a:pt x="10515600" y="2820560"/>
                </a:lnTo>
                <a:lnTo>
                  <a:pt x="10515600" y="2820560"/>
                </a:lnTo>
                <a:lnTo>
                  <a:pt x="10515600" y="4029371"/>
                </a:lnTo>
                <a:lnTo>
                  <a:pt x="10515600" y="4029355"/>
                </a:lnTo>
                <a:cubicBezTo>
                  <a:pt x="10515600" y="4474436"/>
                  <a:pt x="10154791" y="4835245"/>
                  <a:pt x="9709710" y="4835245"/>
                </a:cubicBezTo>
                <a:lnTo>
                  <a:pt x="2552700" y="4846003"/>
                </a:lnTo>
                <a:lnTo>
                  <a:pt x="2002078" y="5450408"/>
                </a:lnTo>
                <a:lnTo>
                  <a:pt x="1440628" y="4824487"/>
                </a:lnTo>
                <a:lnTo>
                  <a:pt x="805890" y="4835245"/>
                </a:lnTo>
                <a:cubicBezTo>
                  <a:pt x="360809" y="4835245"/>
                  <a:pt x="0" y="4474436"/>
                  <a:pt x="0" y="4029355"/>
                </a:cubicBezTo>
                <a:lnTo>
                  <a:pt x="0" y="4029371"/>
                </a:lnTo>
                <a:lnTo>
                  <a:pt x="0" y="2820560"/>
                </a:lnTo>
                <a:lnTo>
                  <a:pt x="0" y="2820560"/>
                </a:lnTo>
                <a:lnTo>
                  <a:pt x="0" y="80589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1387736" y="1438507"/>
            <a:ext cx="9488245" cy="221909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5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“Click to edit quote.”</a:t>
            </a:r>
            <a:endParaRPr lang="en-US" dirty="0"/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1387736" y="4126416"/>
            <a:ext cx="9488245" cy="1015739"/>
          </a:xfrm>
        </p:spPr>
        <p:txBody>
          <a:bodyPr anchor="ctr">
            <a:normAutofit/>
          </a:bodyPr>
          <a:lstStyle>
            <a:lvl1pPr marL="0" indent="0" algn="ctr">
              <a:buNone/>
              <a:defRPr sz="2400" i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- Click to edit name or subtext</a:t>
            </a:r>
            <a:endParaRPr lang="en-US" dirty="0"/>
          </a:p>
        </p:txBody>
      </p:sp>
      <p:sp>
        <p:nvSpPr>
          <p:cNvPr id="16" name="Date Placeholder 4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135859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76FB33B-BCEE-4E25-B97B-A564B0E1024B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91132" y="6356350"/>
            <a:ext cx="146266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441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2" name="Table Placeholder 9"/>
          <p:cNvSpPr>
            <a:spLocks noGrp="1"/>
          </p:cNvSpPr>
          <p:nvPr>
            <p:ph type="tbl" sz="quarter" idx="13"/>
          </p:nvPr>
        </p:nvSpPr>
        <p:spPr>
          <a:xfrm>
            <a:off x="838200" y="1335088"/>
            <a:ext cx="10515600" cy="4841875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2679964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Black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624" y="685800"/>
            <a:ext cx="5486400" cy="5486400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2341563" algn="l"/>
                <a:tab pos="3770313" algn="l"/>
              </a:tabLst>
              <a:defRPr sz="5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C3B6E0-E413-4EA2-9B23-AF69A1623F89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25839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Image Multiple Circle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6"/>
          <p:cNvSpPr>
            <a:spLocks noGrp="1"/>
          </p:cNvSpPr>
          <p:nvPr>
            <p:ph type="pic" sz="quarter" idx="15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720397" y="912530"/>
            <a:ext cx="4661388" cy="4661388"/>
          </a:xfrm>
          <a:prstGeom prst="ellipse">
            <a:avLst/>
          </a:prstGeo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45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14" hasCustomPrompt="1"/>
          </p:nvPr>
        </p:nvSpPr>
        <p:spPr>
          <a:xfrm>
            <a:off x="9544816" y="524007"/>
            <a:ext cx="2155300" cy="2155300"/>
          </a:xfrm>
          <a:prstGeom prst="ellipse">
            <a:avLst/>
          </a:prstGeom>
          <a:solidFill>
            <a:srgbClr val="78BE21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tx2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Second Point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9251002" y="3581845"/>
            <a:ext cx="2637978" cy="2637978"/>
          </a:xfrm>
          <a:prstGeom prst="ellipse">
            <a:avLst/>
          </a:prstGeom>
          <a:solidFill>
            <a:srgbClr val="000000">
              <a:alpha val="87843"/>
            </a:srgb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2500" baseline="0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 smtClean="0"/>
              <a:t>Third Point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38A7556-21FA-4204-9DD6-1F6FDEC2C796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1004216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Black Box Overla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299475" y="1609867"/>
            <a:ext cx="7593051" cy="3638266"/>
          </a:xfrm>
          <a:solidFill>
            <a:srgbClr val="003865">
              <a:alpha val="87843"/>
            </a:srgbClr>
          </a:solidFill>
        </p:spPr>
        <p:txBody>
          <a:bodyPr>
            <a:noAutofit/>
          </a:bodyPr>
          <a:lstStyle>
            <a:lvl1pPr algn="ctr">
              <a:spcAft>
                <a:spcPts val="1000"/>
              </a:spcAft>
              <a:tabLst>
                <a:tab pos="3770313" algn="l"/>
              </a:tabLst>
              <a:defRPr sz="7000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</a:t>
            </a:r>
            <a:br>
              <a:rPr lang="en-US" dirty="0" smtClean="0"/>
            </a:br>
            <a:r>
              <a:rPr lang="en-US" dirty="0" smtClean="0"/>
              <a:t>Statement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EB49D9C-C4C1-46A9-AED8-599F8B47287F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771762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Clr>
                <a:schemeClr val="bg1"/>
              </a:buClr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95370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Quote Solid Light Background">
    <p:bg>
      <p:bgPr>
        <a:gradFill>
          <a:gsLst>
            <a:gs pos="100000">
              <a:srgbClr val="BFBFBF"/>
            </a:gs>
            <a:gs pos="53000">
              <a:srgbClr val="F5F5F5"/>
            </a:gs>
            <a:gs pos="78000">
              <a:srgbClr val="E8E8E8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389685"/>
            <a:ext cx="12192000" cy="1340989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accent2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Here | mn.gov/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155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Full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cture Placeholder 6"/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12192000" cy="6858000"/>
          </a:xfrm>
        </p:spPr>
        <p:txBody>
          <a:bodyPr/>
          <a:lstStyle>
            <a:lvl1pPr>
              <a:defRPr/>
            </a:lvl1pPr>
          </a:lstStyle>
          <a:p>
            <a:r>
              <a:rPr lang="en-US" dirty="0" smtClean="0"/>
              <a:t>Click icon to edit background picture</a:t>
            </a:r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389685"/>
            <a:ext cx="10515600" cy="1340989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Quote or Statement</a:t>
            </a:r>
            <a:endParaRPr lang="en-US" dirty="0"/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2925699"/>
            <a:ext cx="10515600" cy="2673435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smtClean="0"/>
              <a:t>Make a secondary statement here.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8B25D9D-5365-41CD-BF43-4FFFCBF4BBDA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26053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Image Background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4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C894EF-7DC0-4B7C-83F8-29D989AA60F6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6447323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g Number -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5424138" y="624469"/>
            <a:ext cx="5198328" cy="5072440"/>
          </a:xfrm>
          <a:prstGeom prst="ellipse">
            <a:avLst/>
          </a:prstGeom>
          <a:solidFill>
            <a:schemeClr val="bg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6000" baseline="0">
                <a:solidFill>
                  <a:schemeClr val="accent1"/>
                </a:solidFill>
              </a:defRPr>
            </a:lvl1pPr>
          </a:lstStyle>
          <a:p>
            <a:r>
              <a:rPr lang="en-US" dirty="0" smtClean="0"/>
              <a:t>Click to edit title.</a:t>
            </a:r>
            <a:endParaRPr lang="en-US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5" hasCustomPrompt="1"/>
          </p:nvPr>
        </p:nvSpPr>
        <p:spPr>
          <a:xfrm>
            <a:off x="1005465" y="0"/>
            <a:ext cx="3986213" cy="5086350"/>
          </a:xfrm>
        </p:spPr>
        <p:txBody>
          <a:bodyPr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40000" i="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2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578DBCF0-11C3-4F19-90D9-2EE7F00784FE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2116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Quote Solid Red Background">
    <p:bg>
      <p:bgPr>
        <a:gradFill>
          <a:gsLst>
            <a:gs pos="100000">
              <a:schemeClr val="accent1">
                <a:lumMod val="50000"/>
              </a:schemeClr>
            </a:gs>
            <a:gs pos="20000">
              <a:schemeClr val="accent1"/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2212733"/>
            <a:ext cx="10515600" cy="1472163"/>
          </a:xfrm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1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684897"/>
            <a:ext cx="10515600" cy="2517600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094F804-653A-41F1-A565-1098D9DEB37A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2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9705"/>
            <a:ext cx="5317672" cy="886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963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Quote Solid Light Background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0" y="1651380"/>
            <a:ext cx="12192000" cy="1733266"/>
          </a:xfrm>
          <a:solidFill>
            <a:schemeClr val="tx1"/>
          </a:solidFill>
        </p:spPr>
        <p:txBody>
          <a:bodyPr>
            <a:noAutofit/>
          </a:bodyPr>
          <a:lstStyle>
            <a:lvl1pPr algn="ctr">
              <a:tabLst>
                <a:tab pos="3770313" algn="l"/>
              </a:tabLst>
              <a:defRPr sz="70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838200" y="3521123"/>
            <a:ext cx="10515600" cy="2681374"/>
          </a:xfrm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en-US" dirty="0" err="1" smtClean="0"/>
              <a:t>Firstname</a:t>
            </a:r>
            <a:r>
              <a:rPr lang="en-US" dirty="0" smtClean="0"/>
              <a:t> </a:t>
            </a:r>
            <a:r>
              <a:rPr lang="en-US" dirty="0" err="1" smtClean="0"/>
              <a:t>Lastname</a:t>
            </a:r>
            <a:endParaRPr lang="en-US" dirty="0" smtClean="0"/>
          </a:p>
          <a:p>
            <a:pPr lvl="0"/>
            <a:r>
              <a:rPr lang="en-US" dirty="0" smtClean="0"/>
              <a:t>firstname.lastname@state.mn.us</a:t>
            </a:r>
          </a:p>
          <a:p>
            <a:pPr lvl="0"/>
            <a:r>
              <a:rPr lang="en-US" dirty="0" smtClean="0"/>
              <a:t>555-555-5555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466A75E6-E45B-4C5D-981E-7C8ED0C72F5D}" type="datetime1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>
                <a:solidFill>
                  <a:schemeClr val="tx2"/>
                </a:solidFill>
              </a:rPr>
              <a:t>Optional Tagline Goes Here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</a:t>
            </a:r>
            <a:r>
              <a:rPr lang="en-US" dirty="0" smtClean="0">
                <a:solidFill>
                  <a:schemeClr val="tx2"/>
                </a:solidFill>
              </a:rPr>
              <a:t>mn.gov/</a:t>
            </a:r>
            <a:r>
              <a:rPr lang="en-US" dirty="0" err="1" smtClean="0">
                <a:solidFill>
                  <a:schemeClr val="tx2"/>
                </a:solidFill>
              </a:rPr>
              <a:t>websiteurl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Rectangle 5"/>
          <p:cNvSpPr/>
          <p:nvPr userDrawn="1"/>
        </p:nvSpPr>
        <p:spPr>
          <a:xfrm>
            <a:off x="0" y="0"/>
            <a:ext cx="12192000" cy="165138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"/>
            <a:ext cx="5321805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0897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4188564"/>
            <a:ext cx="12192000" cy="1199223"/>
          </a:xfrm>
          <a:solidFill>
            <a:schemeClr val="accent1"/>
          </a:solidFill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sp>
        <p:nvSpPr>
          <p:cNvPr id="3" name="Rectangle 2"/>
          <p:cNvSpPr/>
          <p:nvPr userDrawn="1"/>
        </p:nvSpPr>
        <p:spPr>
          <a:xfrm>
            <a:off x="0" y="5387786"/>
            <a:ext cx="12192000" cy="1470213"/>
          </a:xfrm>
          <a:prstGeom prst="rect">
            <a:avLst/>
          </a:prstGeom>
          <a:solidFill>
            <a:srgbClr val="E8E8E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noFill/>
              </a:ln>
            </a:endParaRPr>
          </a:p>
        </p:txBody>
      </p:sp>
      <p:sp>
        <p:nvSpPr>
          <p:cNvPr id="12" name="Text Placeholder 10"/>
          <p:cNvSpPr>
            <a:spLocks noGrp="1"/>
          </p:cNvSpPr>
          <p:nvPr>
            <p:ph type="body" sz="quarter" idx="14" hasCustomPrompt="1"/>
          </p:nvPr>
        </p:nvSpPr>
        <p:spPr>
          <a:xfrm>
            <a:off x="2802467" y="5644884"/>
            <a:ext cx="6587067" cy="440970"/>
          </a:xfrm>
        </p:spPr>
        <p:txBody>
          <a:bodyPr>
            <a:normAutofit/>
          </a:bodyPr>
          <a:lstStyle>
            <a:lvl1pPr marL="0" indent="0" algn="ctr">
              <a:buNone/>
              <a:defRPr sz="1800" baseline="0"/>
            </a:lvl1pPr>
          </a:lstStyle>
          <a:p>
            <a:r>
              <a:rPr lang="en-US" sz="1800" dirty="0" err="1" smtClean="0"/>
              <a:t>Firstname</a:t>
            </a:r>
            <a:r>
              <a:rPr lang="en-US" sz="1800" dirty="0" smtClean="0"/>
              <a:t> </a:t>
            </a:r>
            <a:r>
              <a:rPr lang="en-US" sz="1800" dirty="0" err="1" smtClean="0"/>
              <a:t>Lastname</a:t>
            </a:r>
            <a:r>
              <a:rPr lang="en-US" sz="1800" dirty="0" smtClean="0"/>
              <a:t> | Job Title</a:t>
            </a:r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1789113"/>
            <a:ext cx="12192000" cy="2298700"/>
          </a:xfrm>
        </p:spPr>
        <p:txBody>
          <a:bodyPr/>
          <a:lstStyle/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18" name="Date Placeholder 17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A8CA1A9B-139F-4606-AD0A-F3253110DAE5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228600"/>
            <a:ext cx="5321808" cy="886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2250229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(Whit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Rectangle 7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5324997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White BG)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198DD1-C477-482D-A126-3FBDD1778E48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ectangle 9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6610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 (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335281"/>
            <a:ext cx="10515600" cy="4841682"/>
          </a:xfrm>
          <a:solidFill>
            <a:schemeClr val="bg1"/>
          </a:solidFill>
        </p:spPr>
        <p:txBody>
          <a:bodyPr lIns="228600" tIns="548640" rIns="274320"/>
          <a:lstStyle>
            <a:lvl1pPr marL="3429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500"/>
            </a:lvl1pPr>
            <a:lvl2pPr marL="800100" indent="-34290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100"/>
            </a:lvl2pPr>
            <a:lvl3pPr marL="12001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3pPr>
            <a:lvl4pPr marL="16573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4pPr>
            <a:lvl5pPr marL="2114550" indent="-285750">
              <a:lnSpc>
                <a:spcPct val="100000"/>
              </a:lnSpc>
              <a:spcAft>
                <a:spcPts val="10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7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198C9B-0587-4A1E-9E03-E4C9FE222F08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0" y="1216025"/>
            <a:ext cx="12192000" cy="119256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</p:spTree>
    <p:extLst>
      <p:ext uri="{BB962C8B-B14F-4D97-AF65-F5344CB8AC3E}">
        <p14:creationId xmlns:p14="http://schemas.microsoft.com/office/powerpoint/2010/main" val="348584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(Split Boxed)">
    <p:bg>
      <p:bgPr>
        <a:solidFill>
          <a:srgbClr val="E8E8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12192000" cy="12192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152400"/>
            <a:ext cx="10515600" cy="914400"/>
          </a:xfrm>
        </p:spPr>
        <p:txBody>
          <a:bodyPr>
            <a:normAutofit/>
          </a:bodyPr>
          <a:lstStyle>
            <a:lvl1pPr algn="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594624"/>
            <a:ext cx="5181600" cy="4582339"/>
          </a:xfrm>
          <a:solidFill>
            <a:schemeClr val="bg1"/>
          </a:solidFill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85A5BA-A5F9-4138-9E4B-FFD626F6437A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3801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13585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068C556E-7101-4471-A958-3911E20944AB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02177" y="6356349"/>
            <a:ext cx="5587647" cy="365125"/>
          </a:xfrm>
          <a:prstGeom prst="rect">
            <a:avLst/>
          </a:prstGeom>
        </p:spPr>
        <p:txBody>
          <a:bodyPr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r>
              <a:rPr lang="en-US" dirty="0" smtClean="0"/>
              <a:t>Optional Tagline Goes Here 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</a:t>
            </a:r>
            <a:r>
              <a:rPr lang="en-US" dirty="0" err="1" smtClean="0"/>
              <a:t>websiteurl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891132" y="6356350"/>
            <a:ext cx="146266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48F63A3B-78C7-47BE-AE5E-E10140E0464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623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8" r:id="rId1"/>
    <p:sldLayoutId id="2147483799" r:id="rId2"/>
    <p:sldLayoutId id="2147483787" r:id="rId3"/>
    <p:sldLayoutId id="2147483795" r:id="rId4"/>
    <p:sldLayoutId id="2147483711" r:id="rId5"/>
    <p:sldLayoutId id="2147483712" r:id="rId6"/>
    <p:sldLayoutId id="2147483790" r:id="rId7"/>
    <p:sldLayoutId id="2147483789" r:id="rId8"/>
    <p:sldLayoutId id="2147483714" r:id="rId9"/>
    <p:sldLayoutId id="2147483738" r:id="rId10"/>
    <p:sldLayoutId id="2147483739" r:id="rId11"/>
    <p:sldLayoutId id="2147483780" r:id="rId12"/>
    <p:sldLayoutId id="2147483773" r:id="rId13"/>
    <p:sldLayoutId id="2147483800" r:id="rId14"/>
    <p:sldLayoutId id="2147483688" r:id="rId15"/>
    <p:sldLayoutId id="2147483801" r:id="rId16"/>
    <p:sldLayoutId id="2147483802" r:id="rId17"/>
    <p:sldLayoutId id="2147483803" r:id="rId18"/>
    <p:sldLayoutId id="2147483744" r:id="rId19"/>
    <p:sldLayoutId id="2147483793" r:id="rId20"/>
    <p:sldLayoutId id="2147483772" r:id="rId21"/>
    <p:sldLayoutId id="2147483767" r:id="rId22"/>
    <p:sldLayoutId id="2147483769" r:id="rId23"/>
    <p:sldLayoutId id="2147483771" r:id="rId24"/>
    <p:sldLayoutId id="2147483770" r:id="rId25"/>
    <p:sldLayoutId id="2147483732" r:id="rId26"/>
    <p:sldLayoutId id="2147483794" r:id="rId27"/>
    <p:sldLayoutId id="2147483733" r:id="rId28"/>
    <p:sldLayoutId id="2147483747" r:id="rId29"/>
    <p:sldLayoutId id="2147483818" r:id="rId30"/>
    <p:sldLayoutId id="2147483805" r:id="rId31"/>
    <p:sldLayoutId id="2147483806" r:id="rId32"/>
    <p:sldLayoutId id="2147483750" r:id="rId33"/>
    <p:sldLayoutId id="2147483765" r:id="rId34"/>
    <p:sldLayoutId id="2147483781" r:id="rId35"/>
    <p:sldLayoutId id="2147483809" r:id="rId36"/>
    <p:sldLayoutId id="2147483808" r:id="rId37"/>
    <p:sldLayoutId id="2147483807" r:id="rId38"/>
    <p:sldLayoutId id="2147483819" r:id="rId39"/>
    <p:sldLayoutId id="2147483754" r:id="rId40"/>
    <p:sldLayoutId id="2147483755" r:id="rId41"/>
    <p:sldLayoutId id="2147483759" r:id="rId42"/>
    <p:sldLayoutId id="2147483753" r:id="rId43"/>
    <p:sldLayoutId id="2147483763" r:id="rId44"/>
    <p:sldLayoutId id="2147483762" r:id="rId45"/>
    <p:sldLayoutId id="2147483758" r:id="rId46"/>
    <p:sldLayoutId id="2147483756" r:id="rId47"/>
    <p:sldLayoutId id="2147483798" r:id="rId48"/>
    <p:sldLayoutId id="2147483797" r:id="rId4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Budget Presentation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 smtClean="0"/>
              <a:t>Dr. Beth Thompson | Executive </a:t>
            </a:r>
            <a:r>
              <a:rPr lang="en-US" dirty="0"/>
              <a:t>Director</a:t>
            </a:r>
            <a:br>
              <a:rPr lang="en-US" dirty="0"/>
            </a:br>
            <a:r>
              <a:rPr lang="en-US" dirty="0" smtClean="0"/>
              <a:t>Morgan Grelson </a:t>
            </a:r>
            <a:r>
              <a:rPr lang="en-US" dirty="0"/>
              <a:t>| </a:t>
            </a:r>
            <a:r>
              <a:rPr lang="en-US" dirty="0" smtClean="0"/>
              <a:t>Business Manager</a:t>
            </a: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D7ED242C-24FB-43A0-BCB6-43756FC812F6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Protecting Minnesota’s Domestic Animals 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716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Base and Governor’s Recommended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692831"/>
            <a:ext cx="7543800" cy="4114800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Protecting Minnesota’s Domestic Animals 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 mn.gov/bah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10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8200" y="5807631"/>
            <a:ext cx="466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$35,000 will be forwarded out to FY20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490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6"/>
          <p:cNvSpPr>
            <a:spLocks noGrp="1"/>
          </p:cNvSpPr>
          <p:nvPr>
            <p:ph type="title"/>
          </p:nvPr>
        </p:nvSpPr>
        <p:spPr>
          <a:xfrm>
            <a:off x="0" y="1651380"/>
            <a:ext cx="12192000" cy="1733266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12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838200" y="4176909"/>
            <a:ext cx="10515600" cy="2681374"/>
          </a:xfrm>
        </p:spPr>
        <p:txBody>
          <a:bodyPr numCol="2">
            <a:normAutofit/>
          </a:bodyPr>
          <a:lstStyle/>
          <a:p>
            <a:r>
              <a:rPr lang="en-US" sz="2700" b="1" dirty="0" smtClean="0"/>
              <a:t>Dr. Beth Thompson</a:t>
            </a:r>
          </a:p>
          <a:p>
            <a:r>
              <a:rPr lang="en-US" sz="2200" i="1" dirty="0"/>
              <a:t>b</a:t>
            </a:r>
            <a:r>
              <a:rPr lang="en-US" sz="2200" i="1" dirty="0" smtClean="0"/>
              <a:t>eth.thompson@state.mn.us</a:t>
            </a:r>
          </a:p>
          <a:p>
            <a:r>
              <a:rPr lang="en-US" sz="2200" dirty="0" smtClean="0"/>
              <a:t>651-201-6844</a:t>
            </a:r>
          </a:p>
          <a:p>
            <a:endParaRPr lang="en-US" sz="2200" dirty="0" smtClean="0"/>
          </a:p>
          <a:p>
            <a:endParaRPr lang="en-US" sz="2200" dirty="0"/>
          </a:p>
          <a:p>
            <a:r>
              <a:rPr lang="en-US" sz="2700" b="1" dirty="0" smtClean="0"/>
              <a:t>Morgan Grelson</a:t>
            </a:r>
            <a:endParaRPr lang="en-US" sz="2700" b="1" dirty="0"/>
          </a:p>
          <a:p>
            <a:r>
              <a:rPr lang="en-US" sz="2200" i="1" dirty="0" smtClean="0"/>
              <a:t>morgan.grelson@state.mn.us</a:t>
            </a:r>
          </a:p>
          <a:p>
            <a:r>
              <a:rPr lang="en-US" sz="2200" dirty="0" smtClean="0"/>
              <a:t>651-201-6846</a:t>
            </a:r>
            <a:endParaRPr lang="en-US" sz="2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6A75E6-E45B-4C5D-981E-7C8ED0C72F5D}" type="datetime1">
              <a:rPr lang="en-US" smtClean="0"/>
              <a:pPr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dirty="0"/>
              <a:t>Protecting Minnesota’s Domestic Animals 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 mn.gov/bah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8F63A3B-78C7-47BE-AE5E-E10140E04643}" type="slidenum">
              <a:rPr lang="en-US" smtClean="0">
                <a:solidFill>
                  <a:schemeClr val="tx2"/>
                </a:solidFill>
              </a:rPr>
              <a:pPr/>
              <a:t>11</a:t>
            </a:fld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113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History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Protecting Minnesota’s Domestic Animals </a:t>
            </a:r>
            <a:r>
              <a:rPr lang="en-US" dirty="0" smtClean="0">
                <a:solidFill>
                  <a:schemeClr val="accent1"/>
                </a:solidFill>
              </a:rPr>
              <a:t>|</a:t>
            </a:r>
            <a:r>
              <a:rPr lang="en-US" dirty="0" smtClean="0"/>
              <a:t> mn.gov/bah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2</a:t>
            </a:fld>
            <a:endParaRPr lang="en-US" dirty="0"/>
          </a:p>
        </p:txBody>
      </p:sp>
      <p:pic>
        <p:nvPicPr>
          <p:cNvPr id="7" name="Content Placeholder 3" descr="article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5625"/>
            <a:ext cx="5673895" cy="3207327"/>
          </a:xfrm>
          <a:prstGeom prst="rect">
            <a:avLst/>
          </a:prstGeom>
          <a:ln w="38100" cap="sq">
            <a:noFill/>
          </a:ln>
          <a:effectLst/>
        </p:spPr>
      </p:pic>
      <p:pic>
        <p:nvPicPr>
          <p:cNvPr id="8" name="Picture 2" descr="O:\Pictures\Board History\2010092713241644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44793" y="3429288"/>
            <a:ext cx="4509007" cy="2712631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/>
        </p:spPr>
      </p:pic>
    </p:spTree>
    <p:extLst>
      <p:ext uri="{BB962C8B-B14F-4D97-AF65-F5344CB8AC3E}">
        <p14:creationId xmlns:p14="http://schemas.microsoft.com/office/powerpoint/2010/main" val="2540916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Board Members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Protecting Minnesota’s Domestic Animals 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 mn.gov/bah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3</a:t>
            </a:fld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496" y="1825625"/>
            <a:ext cx="6527007" cy="4351338"/>
          </a:xfrm>
        </p:spPr>
      </p:pic>
    </p:spTree>
    <p:extLst>
      <p:ext uri="{BB962C8B-B14F-4D97-AF65-F5344CB8AC3E}">
        <p14:creationId xmlns:p14="http://schemas.microsoft.com/office/powerpoint/2010/main" val="1814212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Organizational Chart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436" y="1452797"/>
            <a:ext cx="8377128" cy="5086114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Protecting Minnesota’s Domestic Animals 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 mn.gov/bah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4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In-State Testing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47" y="2453698"/>
            <a:ext cx="5463453" cy="3642302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Protecting Minnesota’s Domestic Animals 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 mn.gov/bah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5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2327" y="1620982"/>
            <a:ext cx="5230091" cy="3486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073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Detect, Control, Eradicate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89455"/>
            <a:ext cx="10515600" cy="4023677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Protecting Minnesota’s Domestic Animals 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 mn.gov/bah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7279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Import Standards and Animal Movement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750"/>
          <a:stretch/>
        </p:blipFill>
        <p:spPr>
          <a:xfrm>
            <a:off x="838199" y="1791744"/>
            <a:ext cx="3743326" cy="433759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Protecting Minnesota’s Domestic Animals 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 mn.gov/bah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7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2525" y="1609725"/>
            <a:ext cx="6391275" cy="4260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2286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Emergency Planning and Preparedness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25600"/>
            <a:ext cx="6527007" cy="4351338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Protecting Minnesota’s Domestic Animals 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 mn.gov/bah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8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1500" y="1446211"/>
            <a:ext cx="3162300" cy="4743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16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Current Base and Governor’s Recommended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D5D47-1752-4D84-8BFB-C2F71A34C932}" type="datetime1">
              <a:rPr lang="en-US" smtClean="0"/>
              <a:t>1/26/2017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/>
              <a:t>Protecting Minnesota’s Domestic Animals </a:t>
            </a:r>
            <a:r>
              <a:rPr lang="en-US" dirty="0">
                <a:solidFill>
                  <a:schemeClr val="accent1"/>
                </a:solidFill>
              </a:rPr>
              <a:t>|</a:t>
            </a:r>
            <a:r>
              <a:rPr lang="en-US" dirty="0"/>
              <a:t> mn.gov/bah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smtClean="0"/>
              <a:t>9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838200" y="5807631"/>
            <a:ext cx="46643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Note: $675,000 will be forwarded out to FY19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4100" y="1692831"/>
            <a:ext cx="7543800" cy="4114800"/>
          </a:xfrm>
        </p:spPr>
      </p:pic>
    </p:spTree>
    <p:extLst>
      <p:ext uri="{BB962C8B-B14F-4D97-AF65-F5344CB8AC3E}">
        <p14:creationId xmlns:p14="http://schemas.microsoft.com/office/powerpoint/2010/main" val="3608756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N.IT">
  <a:themeElements>
    <a:clrScheme name="Minnesota Brand Colors">
      <a:dk1>
        <a:srgbClr val="003865"/>
      </a:dk1>
      <a:lt1>
        <a:srgbClr val="FFFFFF"/>
      </a:lt1>
      <a:dk2>
        <a:srgbClr val="000000"/>
      </a:dk2>
      <a:lt2>
        <a:srgbClr val="DDDDDA"/>
      </a:lt2>
      <a:accent1>
        <a:srgbClr val="003865"/>
      </a:accent1>
      <a:accent2>
        <a:srgbClr val="78BE21"/>
      </a:accent2>
      <a:accent3>
        <a:srgbClr val="008EAA"/>
      </a:accent3>
      <a:accent4>
        <a:srgbClr val="8D3F2B"/>
      </a:accent4>
      <a:accent5>
        <a:srgbClr val="0D5257"/>
      </a:accent5>
      <a:accent6>
        <a:srgbClr val="5D295F"/>
      </a:accent6>
      <a:hlink>
        <a:srgbClr val="0563C1"/>
      </a:hlink>
      <a:folHlink>
        <a:srgbClr val="5D295F"/>
      </a:folHlink>
    </a:clrScheme>
    <a:fontScheme name="MN Secondary Font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N.IT" id="{43004C98-5B53-4D58-92B4-D334E886AB92}" vid="{BCC84AB3-760B-4B29-9458-5FA6845EC3C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0DFDE64AAE0974A8908DD3553DDBF03" ma:contentTypeVersion="0" ma:contentTypeDescription="Create a new document." ma:contentTypeScope="" ma:versionID="46a287b4c15f326c72e9d063441dc05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1b05d82d297216baf5b26c55225140df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D73A0F7-7423-48D4-A966-8AC17BB444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9678B604-9059-4F1C-B8E2-C96A71A964D2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67F4349A-22F7-4A2D-8CA5-43DDCD67959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MN.IT</Template>
  <TotalTime>16159</TotalTime>
  <Words>140</Words>
  <Application>Microsoft Office PowerPoint</Application>
  <PresentationFormat>Widescreen</PresentationFormat>
  <Paragraphs>56</Paragraphs>
  <Slides>11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NeueHaasGroteskText Std</vt:lpstr>
      <vt:lpstr>MN.IT</vt:lpstr>
      <vt:lpstr>Budget Presentation</vt:lpstr>
      <vt:lpstr>History</vt:lpstr>
      <vt:lpstr>Board Members</vt:lpstr>
      <vt:lpstr>Organizational Chart</vt:lpstr>
      <vt:lpstr>In-State Testing</vt:lpstr>
      <vt:lpstr>Detect, Control, Eradicate</vt:lpstr>
      <vt:lpstr>Import Standards and Animal Movement</vt:lpstr>
      <vt:lpstr>Emergency Planning and Preparedness</vt:lpstr>
      <vt:lpstr>Current Base and Governor’s Recommended</vt:lpstr>
      <vt:lpstr>Current Base and Governor’s Recommended</vt:lpstr>
      <vt:lpstr>Thank you!</vt:lpstr>
    </vt:vector>
  </TitlesOfParts>
  <Company>State of Minnesota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State of Minnesota Sample PowerPoint Template</dc:title>
  <dc:subject>PowerPoint Template</dc:subject>
  <dc:creator>Crusan, Michael</dc:creator>
  <cp:keywords>PowerPoint, Template</cp:keywords>
  <dc:description>Version 1.1, Released 8-2016</dc:description>
  <cp:lastModifiedBy>GOPGuest</cp:lastModifiedBy>
  <cp:revision>630</cp:revision>
  <dcterms:created xsi:type="dcterms:W3CDTF">2016-01-06T16:54:03Z</dcterms:created>
  <dcterms:modified xsi:type="dcterms:W3CDTF">2017-01-26T13:52:01Z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0x01010090DFDE64AAE0974A8908DD3553DDBF03</vt:lpwstr>
  </property>
</Properties>
</file>