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6"/>
  </p:notesMasterIdLst>
  <p:sldIdLst>
    <p:sldId id="257" r:id="rId2"/>
    <p:sldId id="258" r:id="rId3"/>
    <p:sldId id="259" r:id="rId4"/>
    <p:sldId id="260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6"/>
    <p:restoredTop sz="94697"/>
  </p:normalViewPr>
  <p:slideViewPr>
    <p:cSldViewPr snapToGrid="0" snapToObjects="1">
      <p:cViewPr varScale="1">
        <p:scale>
          <a:sx n="90" d="100"/>
          <a:sy n="90" d="100"/>
        </p:scale>
        <p:origin x="920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notesMaster" Target="notesMasters/notesMaster1.xml"/><Relationship Id="rId7" Type="http://schemas.openxmlformats.org/officeDocument/2006/relationships/presProps" Target="presProps.xml"/><Relationship Id="rId8" Type="http://schemas.openxmlformats.org/officeDocument/2006/relationships/viewProps" Target="viewProps.xml"/><Relationship Id="rId9" Type="http://schemas.openxmlformats.org/officeDocument/2006/relationships/theme" Target="theme/theme1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8827036-076D-AB49-B33E-8E606287DD2B}" type="datetimeFigureOut">
              <a:rPr lang="en-US" smtClean="0"/>
              <a:t>1/6/16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EF4FA67-270A-E44A-8C75-07E0DAD01A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2430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FE63F1-86BC-487D-ACE8-3EA8CD564894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211257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FE63F1-86BC-487D-ACE8-3EA8CD564894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453196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FE63F1-86BC-487D-ACE8-3EA8CD564894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184604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FE63F1-86BC-487D-ACE8-3EA8CD564894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315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2E42BF-9744-D04B-A849-B47A55B42941}" type="datetimeFigureOut">
              <a:rPr lang="en-US" smtClean="0"/>
              <a:t>1/6/16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6BAA69-45B4-5A4E-895C-E55FABEE73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22751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2E42BF-9744-D04B-A849-B47A55B42941}" type="datetimeFigureOut">
              <a:rPr lang="en-US" smtClean="0"/>
              <a:t>1/6/16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6BAA69-45B4-5A4E-895C-E55FABEE73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4406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2E42BF-9744-D04B-A849-B47A55B42941}" type="datetimeFigureOut">
              <a:rPr lang="en-US" smtClean="0"/>
              <a:t>1/6/16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6BAA69-45B4-5A4E-895C-E55FABEE73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01179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2E42BF-9744-D04B-A849-B47A55B42941}" type="datetimeFigureOut">
              <a:rPr lang="en-US" smtClean="0"/>
              <a:t>1/6/16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6BAA69-45B4-5A4E-895C-E55FABEE73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53355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2E42BF-9744-D04B-A849-B47A55B42941}" type="datetimeFigureOut">
              <a:rPr lang="en-US" smtClean="0"/>
              <a:t>1/6/16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6BAA69-45B4-5A4E-895C-E55FABEE73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02101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2E42BF-9744-D04B-A849-B47A55B42941}" type="datetimeFigureOut">
              <a:rPr lang="en-US" smtClean="0"/>
              <a:t>1/6/16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6BAA69-45B4-5A4E-895C-E55FABEE73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16595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2E42BF-9744-D04B-A849-B47A55B42941}" type="datetimeFigureOut">
              <a:rPr lang="en-US" smtClean="0"/>
              <a:t>1/6/16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6BAA69-45B4-5A4E-895C-E55FABEE73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07110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2E42BF-9744-D04B-A849-B47A55B42941}" type="datetimeFigureOut">
              <a:rPr lang="en-US" smtClean="0"/>
              <a:t>1/6/16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6BAA69-45B4-5A4E-895C-E55FABEE73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17749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2E42BF-9744-D04B-A849-B47A55B42941}" type="datetimeFigureOut">
              <a:rPr lang="en-US" smtClean="0"/>
              <a:t>1/6/16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6BAA69-45B4-5A4E-895C-E55FABEE73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25167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2E42BF-9744-D04B-A849-B47A55B42941}" type="datetimeFigureOut">
              <a:rPr lang="en-US" smtClean="0"/>
              <a:t>1/6/16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6BAA69-45B4-5A4E-895C-E55FABEE73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47686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2E42BF-9744-D04B-A849-B47A55B42941}" type="datetimeFigureOut">
              <a:rPr lang="en-US" smtClean="0"/>
              <a:t>1/6/16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6BAA69-45B4-5A4E-895C-E55FABEE73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3579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2E42BF-9744-D04B-A849-B47A55B42941}" type="datetimeFigureOut">
              <a:rPr lang="en-US" smtClean="0"/>
              <a:t>1/6/16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6BAA69-45B4-5A4E-895C-E55FABEE73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5292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4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4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5" name="Slide Pictur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0" y="-21771"/>
            <a:ext cx="9144000" cy="95410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200" dirty="0"/>
              <a:t>American Indian Population By County</a:t>
            </a:r>
          </a:p>
          <a:p>
            <a:pPr algn="ctr"/>
            <a:r>
              <a:rPr lang="en-US" sz="2400" dirty="0"/>
              <a:t>(Note: Color shows percent, size of dot shows number)</a:t>
            </a:r>
          </a:p>
        </p:txBody>
      </p:sp>
      <p:pic>
        <p:nvPicPr>
          <p:cNvPr id="4" name="Slide Picture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9976" t="6998" r="2908" b="89503"/>
          <a:stretch/>
        </p:blipFill>
        <p:spPr bwMode="auto">
          <a:xfrm>
            <a:off x="0" y="6231194"/>
            <a:ext cx="6477000" cy="6268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508684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5" name="Slide Pictur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Slide Picture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9976" t="6998" r="2908" b="89503"/>
          <a:stretch/>
        </p:blipFill>
        <p:spPr bwMode="auto">
          <a:xfrm>
            <a:off x="0" y="6231194"/>
            <a:ext cx="6477000" cy="6268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0" y="-21771"/>
            <a:ext cx="9144000" cy="95410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200" dirty="0"/>
              <a:t>Black Population By County</a:t>
            </a:r>
          </a:p>
          <a:p>
            <a:pPr lvl="0" algn="ctr"/>
            <a:r>
              <a:rPr lang="en-US" sz="2400" dirty="0">
                <a:solidFill>
                  <a:prstClr val="black"/>
                </a:solidFill>
              </a:rPr>
              <a:t>(Note: Color shows percent, size of dot shows number)</a:t>
            </a:r>
          </a:p>
        </p:txBody>
      </p:sp>
    </p:spTree>
    <p:extLst>
      <p:ext uri="{BB962C8B-B14F-4D97-AF65-F5344CB8AC3E}">
        <p14:creationId xmlns:p14="http://schemas.microsoft.com/office/powerpoint/2010/main" val="20786564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5" name="Slide Pictur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Slide Picture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9976" t="6998" r="2908" b="89503"/>
          <a:stretch/>
        </p:blipFill>
        <p:spPr bwMode="auto">
          <a:xfrm>
            <a:off x="0" y="6231194"/>
            <a:ext cx="6477000" cy="6268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0" y="-21771"/>
            <a:ext cx="9144000" cy="144655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200" dirty="0"/>
              <a:t>Asian Population By County</a:t>
            </a:r>
          </a:p>
          <a:p>
            <a:pPr lvl="0" algn="ctr"/>
            <a:r>
              <a:rPr lang="en-US" sz="2400" dirty="0">
                <a:solidFill>
                  <a:prstClr val="black"/>
                </a:solidFill>
              </a:rPr>
              <a:t>(Note: Color shows percent, size of dot shows number)</a:t>
            </a:r>
          </a:p>
          <a:p>
            <a:pPr algn="ctr"/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4101817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5" name="Slide Pictur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Slide Picture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9976" t="6998" r="2908" b="89503"/>
          <a:stretch/>
        </p:blipFill>
        <p:spPr bwMode="auto">
          <a:xfrm>
            <a:off x="0" y="6231194"/>
            <a:ext cx="6477000" cy="6268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0" y="-21771"/>
            <a:ext cx="9144000" cy="144655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200" dirty="0"/>
              <a:t>Hispanic/Latino Population </a:t>
            </a:r>
            <a:r>
              <a:rPr lang="en-US" sz="3200" dirty="0"/>
              <a:t>B</a:t>
            </a:r>
            <a:r>
              <a:rPr lang="en-US" sz="3200" dirty="0"/>
              <a:t>y County</a:t>
            </a:r>
          </a:p>
          <a:p>
            <a:pPr lvl="0" algn="ctr"/>
            <a:r>
              <a:rPr lang="en-US" sz="2400" dirty="0">
                <a:solidFill>
                  <a:prstClr val="black"/>
                </a:solidFill>
              </a:rPr>
              <a:t>(Note: Color shows percent, size of dot shows number)</a:t>
            </a:r>
          </a:p>
          <a:p>
            <a:pPr algn="ctr"/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3582301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73</Words>
  <Application>Microsoft Macintosh PowerPoint</Application>
  <PresentationFormat>On-screen Show (4:3)</PresentationFormat>
  <Paragraphs>12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Calibri</vt:lpstr>
      <vt:lpstr>Calibri Light</vt:lpstr>
      <vt:lpstr>Arial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Microsoft Office User</cp:lastModifiedBy>
  <cp:revision>1</cp:revision>
  <dcterms:created xsi:type="dcterms:W3CDTF">2016-01-07T03:01:01Z</dcterms:created>
  <dcterms:modified xsi:type="dcterms:W3CDTF">2016-01-07T03:01:40Z</dcterms:modified>
</cp:coreProperties>
</file>