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3" r:id="rId3"/>
    <p:sldId id="276" r:id="rId4"/>
    <p:sldId id="278" r:id="rId5"/>
    <p:sldId id="279" r:id="rId6"/>
    <p:sldId id="267" r:id="rId7"/>
    <p:sldId id="264" r:id="rId8"/>
    <p:sldId id="268" r:id="rId9"/>
    <p:sldId id="269" r:id="rId10"/>
    <p:sldId id="277" r:id="rId11"/>
    <p:sldId id="270" r:id="rId12"/>
    <p:sldId id="275" r:id="rId13"/>
    <p:sldId id="271" r:id="rId14"/>
    <p:sldId id="280" r:id="rId15"/>
    <p:sldId id="272" r:id="rId16"/>
    <p:sldId id="273" r:id="rId17"/>
    <p:sldId id="258" r:id="rId18"/>
  </p:sldIdLst>
  <p:sldSz cx="9144000" cy="6858000" type="screen4x3"/>
  <p:notesSz cx="6858000" cy="135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48C6A4-A05E-1BEB-D853-BCD107767A62}" v="4" dt="2019-01-25T20:25:04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11" autoAdjust="0"/>
  </p:normalViewPr>
  <p:slideViewPr>
    <p:cSldViewPr snapToGrid="0">
      <p:cViewPr>
        <p:scale>
          <a:sx n="85" d="100"/>
          <a:sy n="85" d="100"/>
        </p:scale>
        <p:origin x="-100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25" Type="http://schemas.microsoft.com/office/2016/11/relationships/changesInfo" Target="changesInfos/changesInfo1.xml"/><Relationship Id="rId26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SHA BAISCH" userId="S::marsha.baisch@isd742.org::7a4d7a22-e112-425a-88ae-b39dd10a75af" providerId="AD" clId="Web-{D9DFCAD4-6537-C4B0-7A3B-B8A64560FD70}"/>
    <pc:docChg chg="addSld modSld">
      <pc:chgData name="MARSHA BAISCH" userId="S::marsha.baisch@isd742.org::7a4d7a22-e112-425a-88ae-b39dd10a75af" providerId="AD" clId="Web-{D9DFCAD4-6537-C4B0-7A3B-B8A64560FD70}" dt="2019-01-22T00:12:03.688" v="941" actId="20577"/>
      <pc:docMkLst>
        <pc:docMk/>
      </pc:docMkLst>
      <pc:sldChg chg="modSp modNotes">
        <pc:chgData name="MARSHA BAISCH" userId="S::marsha.baisch@isd742.org::7a4d7a22-e112-425a-88ae-b39dd10a75af" providerId="AD" clId="Web-{D9DFCAD4-6537-C4B0-7A3B-B8A64560FD70}" dt="2019-01-22T00:10:07.266" v="831" actId="20577"/>
        <pc:sldMkLst>
          <pc:docMk/>
          <pc:sldMk cId="0" sldId="259"/>
        </pc:sldMkLst>
        <pc:spChg chg="mod">
          <ac:chgData name="MARSHA BAISCH" userId="S::marsha.baisch@isd742.org::7a4d7a22-e112-425a-88ae-b39dd10a75af" providerId="AD" clId="Web-{D9DFCAD4-6537-C4B0-7A3B-B8A64560FD70}" dt="2019-01-21T23:28:11.431" v="23" actId="20577"/>
          <ac:spMkLst>
            <pc:docMk/>
            <pc:sldMk cId="0" sldId="259"/>
            <ac:spMk id="2" creationId="{00000000-0000-0000-0000-000000000000}"/>
          </ac:spMkLst>
        </pc:spChg>
        <pc:spChg chg="mod">
          <ac:chgData name="MARSHA BAISCH" userId="S::marsha.baisch@isd742.org::7a4d7a22-e112-425a-88ae-b39dd10a75af" providerId="AD" clId="Web-{D9DFCAD4-6537-C4B0-7A3B-B8A64560FD70}" dt="2019-01-22T00:10:07.266" v="831" actId="20577"/>
          <ac:spMkLst>
            <pc:docMk/>
            <pc:sldMk cId="0" sldId="259"/>
            <ac:spMk id="3" creationId="{00000000-0000-0000-0000-000000000000}"/>
          </ac:spMkLst>
        </pc:spChg>
      </pc:sldChg>
      <pc:sldChg chg="modSp new modNotes">
        <pc:chgData name="MARSHA BAISCH" userId="S::marsha.baisch@isd742.org::7a4d7a22-e112-425a-88ae-b39dd10a75af" providerId="AD" clId="Web-{D9DFCAD4-6537-C4B0-7A3B-B8A64560FD70}" dt="2019-01-21T23:54:59.057" v="607"/>
        <pc:sldMkLst>
          <pc:docMk/>
          <pc:sldMk cId="293790325" sldId="260"/>
        </pc:sldMkLst>
        <pc:spChg chg="mod">
          <ac:chgData name="MARSHA BAISCH" userId="S::marsha.baisch@isd742.org::7a4d7a22-e112-425a-88ae-b39dd10a75af" providerId="AD" clId="Web-{D9DFCAD4-6537-C4B0-7A3B-B8A64560FD70}" dt="2019-01-21T23:52:37.073" v="462" actId="20577"/>
          <ac:spMkLst>
            <pc:docMk/>
            <pc:sldMk cId="293790325" sldId="260"/>
            <ac:spMk id="2" creationId="{B30C5055-C7B5-4299-948C-5497B5B942C3}"/>
          </ac:spMkLst>
        </pc:spChg>
        <pc:spChg chg="mod">
          <ac:chgData name="MARSHA BAISCH" userId="S::marsha.baisch@isd742.org::7a4d7a22-e112-425a-88ae-b39dd10a75af" providerId="AD" clId="Web-{D9DFCAD4-6537-C4B0-7A3B-B8A64560FD70}" dt="2019-01-21T23:54:41.182" v="598" actId="20577"/>
          <ac:spMkLst>
            <pc:docMk/>
            <pc:sldMk cId="293790325" sldId="260"/>
            <ac:spMk id="3" creationId="{44801304-5B14-44BE-A3FC-CE59BDCA7858}"/>
          </ac:spMkLst>
        </pc:spChg>
      </pc:sldChg>
      <pc:sldChg chg="modSp new">
        <pc:chgData name="MARSHA BAISCH" userId="S::marsha.baisch@isd742.org::7a4d7a22-e112-425a-88ae-b39dd10a75af" providerId="AD" clId="Web-{D9DFCAD4-6537-C4B0-7A3B-B8A64560FD70}" dt="2019-01-22T00:12:03.672" v="940" actId="20577"/>
        <pc:sldMkLst>
          <pc:docMk/>
          <pc:sldMk cId="3540131934" sldId="261"/>
        </pc:sldMkLst>
        <pc:spChg chg="mod">
          <ac:chgData name="MARSHA BAISCH" userId="S::marsha.baisch@isd742.org::7a4d7a22-e112-425a-88ae-b39dd10a75af" providerId="AD" clId="Web-{D9DFCAD4-6537-C4B0-7A3B-B8A64560FD70}" dt="2019-01-22T00:10:35.563" v="848" actId="20577"/>
          <ac:spMkLst>
            <pc:docMk/>
            <pc:sldMk cId="3540131934" sldId="261"/>
            <ac:spMk id="2" creationId="{4D892AD4-34A9-4266-AD7E-3E860766F972}"/>
          </ac:spMkLst>
        </pc:spChg>
        <pc:spChg chg="mod">
          <ac:chgData name="MARSHA BAISCH" userId="S::marsha.baisch@isd742.org::7a4d7a22-e112-425a-88ae-b39dd10a75af" providerId="AD" clId="Web-{D9DFCAD4-6537-C4B0-7A3B-B8A64560FD70}" dt="2019-01-22T00:12:03.672" v="940" actId="20577"/>
          <ac:spMkLst>
            <pc:docMk/>
            <pc:sldMk cId="3540131934" sldId="261"/>
            <ac:spMk id="3" creationId="{54229A58-8C5E-47D1-8C79-20FACF770AF2}"/>
          </ac:spMkLst>
        </pc:spChg>
      </pc:sldChg>
    </pc:docChg>
  </pc:docChgLst>
  <pc:docChgLst>
    <pc:chgData name="MARSHA BAISCH" userId="S::marsha.baisch@isd742.org::7a4d7a22-e112-425a-88ae-b39dd10a75af" providerId="AD" clId="Web-{8A48C6A4-A05E-1BEB-D853-BCD107767A62}"/>
    <pc:docChg chg="modSld">
      <pc:chgData name="MARSHA BAISCH" userId="S::marsha.baisch@isd742.org::7a4d7a22-e112-425a-88ae-b39dd10a75af" providerId="AD" clId="Web-{8A48C6A4-A05E-1BEB-D853-BCD107767A62}" dt="2019-01-25T20:28:15.792" v="329"/>
      <pc:docMkLst>
        <pc:docMk/>
      </pc:docMkLst>
      <pc:sldChg chg="modNotes">
        <pc:chgData name="MARSHA BAISCH" userId="S::marsha.baisch@isd742.org::7a4d7a22-e112-425a-88ae-b39dd10a75af" providerId="AD" clId="Web-{8A48C6A4-A05E-1BEB-D853-BCD107767A62}" dt="2019-01-25T20:26:25.177" v="326"/>
        <pc:sldMkLst>
          <pc:docMk/>
          <pc:sldMk cId="916944823" sldId="264"/>
        </pc:sldMkLst>
      </pc:sldChg>
      <pc:sldChg chg="modSp modNotes">
        <pc:chgData name="MARSHA BAISCH" userId="S::marsha.baisch@isd742.org::7a4d7a22-e112-425a-88ae-b39dd10a75af" providerId="AD" clId="Web-{8A48C6A4-A05E-1BEB-D853-BCD107767A62}" dt="2019-01-25T20:28:15.792" v="329"/>
        <pc:sldMkLst>
          <pc:docMk/>
          <pc:sldMk cId="824370009" sldId="265"/>
        </pc:sldMkLst>
        <pc:spChg chg="mod">
          <ac:chgData name="MARSHA BAISCH" userId="S::marsha.baisch@isd742.org::7a4d7a22-e112-425a-88ae-b39dd10a75af" providerId="AD" clId="Web-{8A48C6A4-A05E-1BEB-D853-BCD107767A62}" dt="2019-01-25T20:25:04.939" v="322" actId="20577"/>
          <ac:spMkLst>
            <pc:docMk/>
            <pc:sldMk cId="824370009" sldId="265"/>
            <ac:spMk id="6" creationId="{00000000-0000-0000-0000-000000000000}"/>
          </ac:spMkLst>
        </pc:spChg>
      </pc:sldChg>
      <pc:sldChg chg="modNotes">
        <pc:chgData name="MARSHA BAISCH" userId="S::marsha.baisch@isd742.org::7a4d7a22-e112-425a-88ae-b39dd10a75af" providerId="AD" clId="Web-{8A48C6A4-A05E-1BEB-D853-BCD107767A62}" dt="2019-01-25T20:27:23.071" v="327"/>
        <pc:sldMkLst>
          <pc:docMk/>
          <pc:sldMk cId="3710162031" sldId="267"/>
        </pc:sldMkLst>
      </pc:sldChg>
    </pc:docChg>
  </pc:docChgLst>
  <pc:docChgLst>
    <pc:chgData name="SYLVIA ELAINE HUFF" userId="S::sylvia.huff@isd742.org::3035d2ea-7bda-4a4d-973f-73d4538f150a" providerId="AD" clId="Web-{F2F302D6-3F23-7DC1-A6ED-E9258AF0C5BE}"/>
    <pc:docChg chg="addSld modSld">
      <pc:chgData name="SYLVIA ELAINE HUFF" userId="S::sylvia.huff@isd742.org::3035d2ea-7bda-4a4d-973f-73d4538f150a" providerId="AD" clId="Web-{F2F302D6-3F23-7DC1-A6ED-E9258AF0C5BE}" dt="2019-01-28T05:14:33.903" v="228"/>
      <pc:docMkLst>
        <pc:docMk/>
      </pc:docMkLst>
      <pc:sldChg chg="addSp delSp modSp addAnim delAnim modAnim modNotes">
        <pc:chgData name="SYLVIA ELAINE HUFF" userId="S::sylvia.huff@isd742.org::3035d2ea-7bda-4a4d-973f-73d4538f150a" providerId="AD" clId="Web-{F2F302D6-3F23-7DC1-A6ED-E9258AF0C5BE}" dt="2019-01-28T04:33:21.299" v="61"/>
        <pc:sldMkLst>
          <pc:docMk/>
          <pc:sldMk cId="6116197" sldId="263"/>
        </pc:sldMkLst>
        <pc:spChg chg="del mod">
          <ac:chgData name="SYLVIA ELAINE HUFF" userId="S::sylvia.huff@isd742.org::3035d2ea-7bda-4a4d-973f-73d4538f150a" providerId="AD" clId="Web-{F2F302D6-3F23-7DC1-A6ED-E9258AF0C5BE}" dt="2019-01-28T04:27:42.829" v="33"/>
          <ac:spMkLst>
            <pc:docMk/>
            <pc:sldMk cId="6116197" sldId="263"/>
            <ac:spMk id="5" creationId="{00000000-0000-0000-0000-000000000000}"/>
          </ac:spMkLst>
        </pc:spChg>
        <pc:picChg chg="add mod">
          <ac:chgData name="SYLVIA ELAINE HUFF" userId="S::sylvia.huff@isd742.org::3035d2ea-7bda-4a4d-973f-73d4538f150a" providerId="AD" clId="Web-{F2F302D6-3F23-7DC1-A6ED-E9258AF0C5BE}" dt="2019-01-28T04:32:09.393" v="56" actId="1076"/>
          <ac:picMkLst>
            <pc:docMk/>
            <pc:sldMk cId="6116197" sldId="263"/>
            <ac:picMk id="3" creationId="{08E9486E-EA24-4558-BCE1-9C4E921BE64C}"/>
          </ac:picMkLst>
        </pc:picChg>
        <pc:picChg chg="add mod">
          <ac:chgData name="SYLVIA ELAINE HUFF" userId="S::sylvia.huff@isd742.org::3035d2ea-7bda-4a4d-973f-73d4538f150a" providerId="AD" clId="Web-{F2F302D6-3F23-7DC1-A6ED-E9258AF0C5BE}" dt="2019-01-28T04:32:12.565" v="57" actId="1076"/>
          <ac:picMkLst>
            <pc:docMk/>
            <pc:sldMk cId="6116197" sldId="263"/>
            <ac:picMk id="8" creationId="{7903ED58-EB28-4CFE-94CC-137885B58AC0}"/>
          </ac:picMkLst>
        </pc:picChg>
      </pc:sldChg>
      <pc:sldChg chg="addSp modSp addAnim modAnim">
        <pc:chgData name="SYLVIA ELAINE HUFF" userId="S::sylvia.huff@isd742.org::3035d2ea-7bda-4a4d-973f-73d4538f150a" providerId="AD" clId="Web-{F2F302D6-3F23-7DC1-A6ED-E9258AF0C5BE}" dt="2019-01-28T05:10:20.825" v="203"/>
        <pc:sldMkLst>
          <pc:docMk/>
          <pc:sldMk cId="2245081854" sldId="269"/>
        </pc:sldMkLst>
        <pc:spChg chg="mod">
          <ac:chgData name="SYLVIA ELAINE HUFF" userId="S::sylvia.huff@isd742.org::3035d2ea-7bda-4a4d-973f-73d4538f150a" providerId="AD" clId="Web-{F2F302D6-3F23-7DC1-A6ED-E9258AF0C5BE}" dt="2019-01-28T05:09:07.684" v="200" actId="14100"/>
          <ac:spMkLst>
            <pc:docMk/>
            <pc:sldMk cId="2245081854" sldId="269"/>
            <ac:spMk id="5" creationId="{00000000-0000-0000-0000-000000000000}"/>
          </ac:spMkLst>
        </pc:spChg>
        <pc:spChg chg="mod">
          <ac:chgData name="SYLVIA ELAINE HUFF" userId="S::sylvia.huff@isd742.org::3035d2ea-7bda-4a4d-973f-73d4538f150a" providerId="AD" clId="Web-{F2F302D6-3F23-7DC1-A6ED-E9258AF0C5BE}" dt="2019-01-28T05:08:51.528" v="196" actId="14100"/>
          <ac:spMkLst>
            <pc:docMk/>
            <pc:sldMk cId="2245081854" sldId="269"/>
            <ac:spMk id="6" creationId="{00000000-0000-0000-0000-000000000000}"/>
          </ac:spMkLst>
        </pc:spChg>
        <pc:picChg chg="add mod">
          <ac:chgData name="SYLVIA ELAINE HUFF" userId="S::sylvia.huff@isd742.org::3035d2ea-7bda-4a4d-973f-73d4538f150a" providerId="AD" clId="Web-{F2F302D6-3F23-7DC1-A6ED-E9258AF0C5BE}" dt="2019-01-28T05:09:13.325" v="201" actId="14100"/>
          <ac:picMkLst>
            <pc:docMk/>
            <pc:sldMk cId="2245081854" sldId="269"/>
            <ac:picMk id="4" creationId="{AB09BD15-C0C1-4D94-BD81-3DACB065598D}"/>
          </ac:picMkLst>
        </pc:picChg>
      </pc:sldChg>
      <pc:sldChg chg="modSp">
        <pc:chgData name="SYLVIA ELAINE HUFF" userId="S::sylvia.huff@isd742.org::3035d2ea-7bda-4a4d-973f-73d4538f150a" providerId="AD" clId="Web-{F2F302D6-3F23-7DC1-A6ED-E9258AF0C5BE}" dt="2019-01-28T04:42:04.224" v="64" actId="20577"/>
        <pc:sldMkLst>
          <pc:docMk/>
          <pc:sldMk cId="1937033759" sldId="270"/>
        </pc:sldMkLst>
        <pc:spChg chg="mod">
          <ac:chgData name="SYLVIA ELAINE HUFF" userId="S::sylvia.huff@isd742.org::3035d2ea-7bda-4a4d-973f-73d4538f150a" providerId="AD" clId="Web-{F2F302D6-3F23-7DC1-A6ED-E9258AF0C5BE}" dt="2019-01-28T04:42:04.224" v="64" actId="20577"/>
          <ac:spMkLst>
            <pc:docMk/>
            <pc:sldMk cId="1937033759" sldId="270"/>
            <ac:spMk id="6" creationId="{00000000-0000-0000-0000-000000000000}"/>
          </ac:spMkLst>
        </pc:spChg>
      </pc:sldChg>
      <pc:sldChg chg="modSp add replId modNotes">
        <pc:chgData name="SYLVIA ELAINE HUFF" userId="S::sylvia.huff@isd742.org::3035d2ea-7bda-4a4d-973f-73d4538f150a" providerId="AD" clId="Web-{F2F302D6-3F23-7DC1-A6ED-E9258AF0C5BE}" dt="2019-01-28T04:47:48.444" v="177"/>
        <pc:sldMkLst>
          <pc:docMk/>
          <pc:sldMk cId="601803977" sldId="275"/>
        </pc:sldMkLst>
        <pc:spChg chg="mod">
          <ac:chgData name="SYLVIA ELAINE HUFF" userId="S::sylvia.huff@isd742.org::3035d2ea-7bda-4a4d-973f-73d4538f150a" providerId="AD" clId="Web-{F2F302D6-3F23-7DC1-A6ED-E9258AF0C5BE}" dt="2019-01-28T04:45:39.334" v="87" actId="14100"/>
          <ac:spMkLst>
            <pc:docMk/>
            <pc:sldMk cId="601803977" sldId="275"/>
            <ac:spMk id="5" creationId="{00000000-0000-0000-0000-000000000000}"/>
          </ac:spMkLst>
        </pc:spChg>
        <pc:spChg chg="mod">
          <ac:chgData name="SYLVIA ELAINE HUFF" userId="S::sylvia.huff@isd742.org::3035d2ea-7bda-4a4d-973f-73d4538f150a" providerId="AD" clId="Web-{F2F302D6-3F23-7DC1-A6ED-E9258AF0C5BE}" dt="2019-01-28T04:47:42.444" v="172" actId="20577"/>
          <ac:spMkLst>
            <pc:docMk/>
            <pc:sldMk cId="601803977" sldId="275"/>
            <ac:spMk id="6" creationId="{00000000-0000-0000-0000-000000000000}"/>
          </ac:spMkLst>
        </pc:spChg>
      </pc:sldChg>
      <pc:sldChg chg="addSp delSp modSp add replId addAnim delAnim modAnim">
        <pc:chgData name="SYLVIA ELAINE HUFF" userId="S::sylvia.huff@isd742.org::3035d2ea-7bda-4a4d-973f-73d4538f150a" providerId="AD" clId="Web-{F2F302D6-3F23-7DC1-A6ED-E9258AF0C5BE}" dt="2019-01-28T04:51:10.039" v="186"/>
        <pc:sldMkLst>
          <pc:docMk/>
          <pc:sldMk cId="797549694" sldId="276"/>
        </pc:sldMkLst>
        <pc:picChg chg="del">
          <ac:chgData name="SYLVIA ELAINE HUFF" userId="S::sylvia.huff@isd742.org::3035d2ea-7bda-4a4d-973f-73d4538f150a" providerId="AD" clId="Web-{F2F302D6-3F23-7DC1-A6ED-E9258AF0C5BE}" dt="2019-01-28T04:49:54.710" v="179"/>
          <ac:picMkLst>
            <pc:docMk/>
            <pc:sldMk cId="797549694" sldId="276"/>
            <ac:picMk id="3" creationId="{08E9486E-EA24-4558-BCE1-9C4E921BE64C}"/>
          </ac:picMkLst>
        </pc:picChg>
        <pc:picChg chg="add mod">
          <ac:chgData name="SYLVIA ELAINE HUFF" userId="S::sylvia.huff@isd742.org::3035d2ea-7bda-4a4d-973f-73d4538f150a" providerId="AD" clId="Web-{F2F302D6-3F23-7DC1-A6ED-E9258AF0C5BE}" dt="2019-01-28T04:50:59.179" v="184" actId="1076"/>
          <ac:picMkLst>
            <pc:docMk/>
            <pc:sldMk cId="797549694" sldId="276"/>
            <ac:picMk id="5" creationId="{450A6B50-6D09-4726-B7F7-63406DB3C0CF}"/>
          </ac:picMkLst>
        </pc:picChg>
        <pc:picChg chg="del">
          <ac:chgData name="SYLVIA ELAINE HUFF" userId="S::sylvia.huff@isd742.org::3035d2ea-7bda-4a4d-973f-73d4538f150a" providerId="AD" clId="Web-{F2F302D6-3F23-7DC1-A6ED-E9258AF0C5BE}" dt="2019-01-28T04:49:56.242" v="180"/>
          <ac:picMkLst>
            <pc:docMk/>
            <pc:sldMk cId="797549694" sldId="276"/>
            <ac:picMk id="8" creationId="{7903ED58-EB28-4CFE-94CC-137885B58AC0}"/>
          </ac:picMkLst>
        </pc:picChg>
      </pc:sldChg>
      <pc:sldChg chg="addSp delSp modSp add replId addAnim delAnim modAnim">
        <pc:chgData name="SYLVIA ELAINE HUFF" userId="S::sylvia.huff@isd742.org::3035d2ea-7bda-4a4d-973f-73d4538f150a" providerId="AD" clId="Web-{F2F302D6-3F23-7DC1-A6ED-E9258AF0C5BE}" dt="2019-01-28T05:14:33.903" v="228"/>
        <pc:sldMkLst>
          <pc:docMk/>
          <pc:sldMk cId="1919306981" sldId="277"/>
        </pc:sldMkLst>
        <pc:spChg chg="mod">
          <ac:chgData name="SYLVIA ELAINE HUFF" userId="S::sylvia.huff@isd742.org::3035d2ea-7bda-4a4d-973f-73d4538f150a" providerId="AD" clId="Web-{F2F302D6-3F23-7DC1-A6ED-E9258AF0C5BE}" dt="2019-01-28T05:13:15.622" v="216" actId="14100"/>
          <ac:spMkLst>
            <pc:docMk/>
            <pc:sldMk cId="1919306981" sldId="277"/>
            <ac:spMk id="5" creationId="{00000000-0000-0000-0000-000000000000}"/>
          </ac:spMkLst>
        </pc:spChg>
        <pc:spChg chg="mod">
          <ac:chgData name="SYLVIA ELAINE HUFF" userId="S::sylvia.huff@isd742.org::3035d2ea-7bda-4a4d-973f-73d4538f150a" providerId="AD" clId="Web-{F2F302D6-3F23-7DC1-A6ED-E9258AF0C5BE}" dt="2019-01-28T05:13:19.669" v="217" actId="1076"/>
          <ac:spMkLst>
            <pc:docMk/>
            <pc:sldMk cId="1919306981" sldId="277"/>
            <ac:spMk id="6" creationId="{00000000-0000-0000-0000-000000000000}"/>
          </ac:spMkLst>
        </pc:spChg>
        <pc:spChg chg="add mod">
          <ac:chgData name="SYLVIA ELAINE HUFF" userId="S::sylvia.huff@isd742.org::3035d2ea-7bda-4a4d-973f-73d4538f150a" providerId="AD" clId="Web-{F2F302D6-3F23-7DC1-A6ED-E9258AF0C5BE}" dt="2019-01-28T05:13:44.825" v="221" actId="14100"/>
          <ac:spMkLst>
            <pc:docMk/>
            <pc:sldMk cId="1919306981" sldId="277"/>
            <ac:spMk id="10" creationId="{224DA84B-4A36-4BA0-ACAC-8B6A96A0CEB8}"/>
          </ac:spMkLst>
        </pc:spChg>
        <pc:spChg chg="add del mod">
          <ac:chgData name="SYLVIA ELAINE HUFF" userId="S::sylvia.huff@isd742.org::3035d2ea-7bda-4a4d-973f-73d4538f150a" providerId="AD" clId="Web-{F2F302D6-3F23-7DC1-A6ED-E9258AF0C5BE}" dt="2019-01-28T05:13:58.903" v="224"/>
          <ac:spMkLst>
            <pc:docMk/>
            <pc:sldMk cId="1919306981" sldId="277"/>
            <ac:spMk id="12" creationId="{28F67510-F3BF-4093-92C4-98E2D0CB0E24}"/>
          </ac:spMkLst>
        </pc:spChg>
        <pc:spChg chg="add mod">
          <ac:chgData name="SYLVIA ELAINE HUFF" userId="S::sylvia.huff@isd742.org::3035d2ea-7bda-4a4d-973f-73d4538f150a" providerId="AD" clId="Web-{F2F302D6-3F23-7DC1-A6ED-E9258AF0C5BE}" dt="2019-01-28T05:14:13.481" v="226" actId="1076"/>
          <ac:spMkLst>
            <pc:docMk/>
            <pc:sldMk cId="1919306981" sldId="277"/>
            <ac:spMk id="14" creationId="{3E12F1D1-66D7-4796-A720-3F982E529057}"/>
          </ac:spMkLst>
        </pc:spChg>
        <pc:picChg chg="del">
          <ac:chgData name="SYLVIA ELAINE HUFF" userId="S::sylvia.huff@isd742.org::3035d2ea-7bda-4a4d-973f-73d4538f150a" providerId="AD" clId="Web-{F2F302D6-3F23-7DC1-A6ED-E9258AF0C5BE}" dt="2019-01-28T05:12:44.044" v="212"/>
          <ac:picMkLst>
            <pc:docMk/>
            <pc:sldMk cId="1919306981" sldId="277"/>
            <ac:picMk id="4" creationId="{AB09BD15-C0C1-4D94-BD81-3DACB065598D}"/>
          </ac:picMkLst>
        </pc:picChg>
        <pc:picChg chg="add mod">
          <ac:chgData name="SYLVIA ELAINE HUFF" userId="S::sylvia.huff@isd742.org::3035d2ea-7bda-4a4d-973f-73d4538f150a" providerId="AD" clId="Web-{F2F302D6-3F23-7DC1-A6ED-E9258AF0C5BE}" dt="2019-01-28T05:13:21.825" v="218" actId="1076"/>
          <ac:picMkLst>
            <pc:docMk/>
            <pc:sldMk cId="1919306981" sldId="277"/>
            <ac:picMk id="8" creationId="{06A33A3C-3AB4-4472-9FB8-917BE4FFBF6A}"/>
          </ac:picMkLst>
        </pc:picChg>
      </pc:sldChg>
    </pc:docChg>
  </pc:docChgLst>
  <pc:docChgLst>
    <pc:chgData name="MARSHA BAISCH" userId="S::marsha.baisch@isd742.org::7a4d7a22-e112-425a-88ae-b39dd10a75af" providerId="AD" clId="Web-{2C3384FE-0B37-73B8-E83B-378D7600E731}"/>
    <pc:docChg chg="modSld">
      <pc:chgData name="MARSHA BAISCH" userId="S::marsha.baisch@isd742.org::7a4d7a22-e112-425a-88ae-b39dd10a75af" providerId="AD" clId="Web-{2C3384FE-0B37-73B8-E83B-378D7600E731}" dt="2019-01-22T23:14:00.462" v="170" actId="20577"/>
      <pc:docMkLst>
        <pc:docMk/>
      </pc:docMkLst>
      <pc:sldChg chg="modSp modNotes">
        <pc:chgData name="MARSHA BAISCH" userId="S::marsha.baisch@isd742.org::7a4d7a22-e112-425a-88ae-b39dd10a75af" providerId="AD" clId="Web-{2C3384FE-0B37-73B8-E83B-378D7600E731}" dt="2019-01-22T22:58:27.313" v="98"/>
        <pc:sldMkLst>
          <pc:docMk/>
          <pc:sldMk cId="0" sldId="259"/>
        </pc:sldMkLst>
        <pc:spChg chg="mod">
          <ac:chgData name="MARSHA BAISCH" userId="S::marsha.baisch@isd742.org::7a4d7a22-e112-425a-88ae-b39dd10a75af" providerId="AD" clId="Web-{2C3384FE-0B37-73B8-E83B-378D7600E731}" dt="2019-01-22T22:53:09.440" v="67" actId="20577"/>
          <ac:spMkLst>
            <pc:docMk/>
            <pc:sldMk cId="0" sldId="259"/>
            <ac:spMk id="3" creationId="{00000000-0000-0000-0000-000000000000}"/>
          </ac:spMkLst>
        </pc:spChg>
      </pc:sldChg>
      <pc:sldChg chg="modSp">
        <pc:chgData name="MARSHA BAISCH" userId="S::marsha.baisch@isd742.org::7a4d7a22-e112-425a-88ae-b39dd10a75af" providerId="AD" clId="Web-{2C3384FE-0B37-73B8-E83B-378D7600E731}" dt="2019-01-22T22:37:50.214" v="6" actId="20577"/>
        <pc:sldMkLst>
          <pc:docMk/>
          <pc:sldMk cId="293790325" sldId="260"/>
        </pc:sldMkLst>
        <pc:spChg chg="mod">
          <ac:chgData name="MARSHA BAISCH" userId="S::marsha.baisch@isd742.org::7a4d7a22-e112-425a-88ae-b39dd10a75af" providerId="AD" clId="Web-{2C3384FE-0B37-73B8-E83B-378D7600E731}" dt="2019-01-22T22:37:50.214" v="6" actId="20577"/>
          <ac:spMkLst>
            <pc:docMk/>
            <pc:sldMk cId="293790325" sldId="260"/>
            <ac:spMk id="3" creationId="{44801304-5B14-44BE-A3FC-CE59BDCA7858}"/>
          </ac:spMkLst>
        </pc:spChg>
      </pc:sldChg>
      <pc:sldChg chg="modSp">
        <pc:chgData name="MARSHA BAISCH" userId="S::marsha.baisch@isd742.org::7a4d7a22-e112-425a-88ae-b39dd10a75af" providerId="AD" clId="Web-{2C3384FE-0B37-73B8-E83B-378D7600E731}" dt="2019-01-22T23:14:00.462" v="169" actId="20577"/>
        <pc:sldMkLst>
          <pc:docMk/>
          <pc:sldMk cId="1119933626" sldId="262"/>
        </pc:sldMkLst>
        <pc:spChg chg="mod">
          <ac:chgData name="MARSHA BAISCH" userId="S::marsha.baisch@isd742.org::7a4d7a22-e112-425a-88ae-b39dd10a75af" providerId="AD" clId="Web-{2C3384FE-0B37-73B8-E83B-378D7600E731}" dt="2019-01-22T23:14:00.462" v="169" actId="20577"/>
          <ac:spMkLst>
            <pc:docMk/>
            <pc:sldMk cId="1119933626" sldId="262"/>
            <ac:spMk id="3" creationId="{44801304-5B14-44BE-A3FC-CE59BDCA7858}"/>
          </ac:spMkLst>
        </pc:spChg>
      </pc:sldChg>
    </pc:docChg>
  </pc:docChgLst>
  <pc:docChgLst>
    <pc:chgData name="SYLVIA ELAINE HUFF" userId="S::sylvia.huff@isd742.org::3035d2ea-7bda-4a4d-973f-73d4538f150a" providerId="AD" clId="Web-{0E38A47E-CADF-FEA2-B692-2C41324D7FEC}"/>
    <pc:docChg chg="addSld modSld">
      <pc:chgData name="SYLVIA ELAINE HUFF" userId="S::sylvia.huff@isd742.org::3035d2ea-7bda-4a4d-973f-73d4538f150a" providerId="AD" clId="Web-{0E38A47E-CADF-FEA2-B692-2C41324D7FEC}" dt="2019-01-28T17:21:31.707" v="143" actId="20577"/>
      <pc:docMkLst>
        <pc:docMk/>
      </pc:docMkLst>
      <pc:sldChg chg="modSp modNotes">
        <pc:chgData name="SYLVIA ELAINE HUFF" userId="S::sylvia.huff@isd742.org::3035d2ea-7bda-4a4d-973f-73d4538f150a" providerId="AD" clId="Web-{0E38A47E-CADF-FEA2-B692-2C41324D7FEC}" dt="2019-01-28T15:38:30.203" v="17" actId="20577"/>
        <pc:sldMkLst>
          <pc:docMk/>
          <pc:sldMk cId="3710162031" sldId="267"/>
        </pc:sldMkLst>
        <pc:spChg chg="mod">
          <ac:chgData name="SYLVIA ELAINE HUFF" userId="S::sylvia.huff@isd742.org::3035d2ea-7bda-4a4d-973f-73d4538f150a" providerId="AD" clId="Web-{0E38A47E-CADF-FEA2-B692-2C41324D7FEC}" dt="2019-01-28T15:38:30.203" v="17" actId="20577"/>
          <ac:spMkLst>
            <pc:docMk/>
            <pc:sldMk cId="3710162031" sldId="267"/>
            <ac:spMk id="6" creationId="{00000000-0000-0000-0000-000000000000}"/>
          </ac:spMkLst>
        </pc:spChg>
      </pc:sldChg>
      <pc:sldChg chg="addSp modSp addAnim modAnim modNotes">
        <pc:chgData name="SYLVIA ELAINE HUFF" userId="S::sylvia.huff@isd742.org::3035d2ea-7bda-4a4d-973f-73d4538f150a" providerId="AD" clId="Web-{0E38A47E-CADF-FEA2-B692-2C41324D7FEC}" dt="2019-01-28T17:03:14.369" v="121"/>
        <pc:sldMkLst>
          <pc:docMk/>
          <pc:sldMk cId="332741127" sldId="271"/>
        </pc:sldMkLst>
        <pc:spChg chg="mod">
          <ac:chgData name="SYLVIA ELAINE HUFF" userId="S::sylvia.huff@isd742.org::3035d2ea-7bda-4a4d-973f-73d4538f150a" providerId="AD" clId="Web-{0E38A47E-CADF-FEA2-B692-2C41324D7FEC}" dt="2019-01-28T16:50:50.776" v="46" actId="20577"/>
          <ac:spMkLst>
            <pc:docMk/>
            <pc:sldMk cId="332741127" sldId="271"/>
            <ac:spMk id="6" creationId="{00000000-0000-0000-0000-000000000000}"/>
          </ac:spMkLst>
        </pc:spChg>
        <pc:picChg chg="add mod">
          <ac:chgData name="SYLVIA ELAINE HUFF" userId="S::sylvia.huff@isd742.org::3035d2ea-7bda-4a4d-973f-73d4538f150a" providerId="AD" clId="Web-{0E38A47E-CADF-FEA2-B692-2C41324D7FEC}" dt="2019-01-28T16:59:55.838" v="51" actId="1076"/>
          <ac:picMkLst>
            <pc:docMk/>
            <pc:sldMk cId="332741127" sldId="271"/>
            <ac:picMk id="4" creationId="{62211E6D-A424-4DF5-A505-F230AF2D2E16}"/>
          </ac:picMkLst>
        </pc:picChg>
      </pc:sldChg>
      <pc:sldChg chg="modSp">
        <pc:chgData name="SYLVIA ELAINE HUFF" userId="S::sylvia.huff@isd742.org::3035d2ea-7bda-4a4d-973f-73d4538f150a" providerId="AD" clId="Web-{0E38A47E-CADF-FEA2-B692-2C41324D7FEC}" dt="2019-01-28T17:21:31.707" v="142" actId="20577"/>
        <pc:sldMkLst>
          <pc:docMk/>
          <pc:sldMk cId="179571096" sldId="273"/>
        </pc:sldMkLst>
        <pc:spChg chg="mod">
          <ac:chgData name="SYLVIA ELAINE HUFF" userId="S::sylvia.huff@isd742.org::3035d2ea-7bda-4a4d-973f-73d4538f150a" providerId="AD" clId="Web-{0E38A47E-CADF-FEA2-B692-2C41324D7FEC}" dt="2019-01-28T17:21:31.707" v="142" actId="20577"/>
          <ac:spMkLst>
            <pc:docMk/>
            <pc:sldMk cId="179571096" sldId="273"/>
            <ac:spMk id="6" creationId="{00000000-0000-0000-0000-000000000000}"/>
          </ac:spMkLst>
        </pc:spChg>
      </pc:sldChg>
      <pc:sldChg chg="modNotes">
        <pc:chgData name="SYLVIA ELAINE HUFF" userId="S::sylvia.huff@isd742.org::3035d2ea-7bda-4a4d-973f-73d4538f150a" providerId="AD" clId="Web-{0E38A47E-CADF-FEA2-B692-2C41324D7FEC}" dt="2019-01-28T15:44:59.402" v="40"/>
        <pc:sldMkLst>
          <pc:docMk/>
          <pc:sldMk cId="3970939226" sldId="279"/>
        </pc:sldMkLst>
      </pc:sldChg>
      <pc:sldChg chg="modSp add replId">
        <pc:chgData name="SYLVIA ELAINE HUFF" userId="S::sylvia.huff@isd742.org::3035d2ea-7bda-4a4d-973f-73d4538f150a" providerId="AD" clId="Web-{0E38A47E-CADF-FEA2-B692-2C41324D7FEC}" dt="2019-01-28T17:03:46.729" v="127" actId="1076"/>
        <pc:sldMkLst>
          <pc:docMk/>
          <pc:sldMk cId="1625113889" sldId="280"/>
        </pc:sldMkLst>
        <pc:spChg chg="mod">
          <ac:chgData name="SYLVIA ELAINE HUFF" userId="S::sylvia.huff@isd742.org::3035d2ea-7bda-4a4d-973f-73d4538f150a" providerId="AD" clId="Web-{0E38A47E-CADF-FEA2-B692-2C41324D7FEC}" dt="2019-01-28T17:03:46.729" v="127" actId="1076"/>
          <ac:spMkLst>
            <pc:docMk/>
            <pc:sldMk cId="1625113889" sldId="280"/>
            <ac:spMk id="6" creationId="{00000000-0000-0000-0000-000000000000}"/>
          </ac:spMkLst>
        </pc:spChg>
      </pc:sldChg>
    </pc:docChg>
  </pc:docChgLst>
  <pc:docChgLst>
    <pc:chgData name="SYLVIA ELAINE HUFF" userId="S::sylvia.huff@isd742.org::3035d2ea-7bda-4a4d-973f-73d4538f150a" providerId="AD" clId="Web-{AD3A2772-9522-37A0-CFCC-9BEE312F7DA8}"/>
    <pc:docChg chg="addSld modSld">
      <pc:chgData name="SYLVIA ELAINE HUFF" userId="S::sylvia.huff@isd742.org::3035d2ea-7bda-4a4d-973f-73d4538f150a" providerId="AD" clId="Web-{AD3A2772-9522-37A0-CFCC-9BEE312F7DA8}" dt="2019-01-22T22:55:07.593" v="823" actId="20577"/>
      <pc:docMkLst>
        <pc:docMk/>
      </pc:docMkLst>
      <pc:sldChg chg="modSp">
        <pc:chgData name="SYLVIA ELAINE HUFF" userId="S::sylvia.huff@isd742.org::3035d2ea-7bda-4a4d-973f-73d4538f150a" providerId="AD" clId="Web-{AD3A2772-9522-37A0-CFCC-9BEE312F7DA8}" dt="2019-01-22T22:36:43.865" v="105" actId="20577"/>
        <pc:sldMkLst>
          <pc:docMk/>
          <pc:sldMk cId="0" sldId="257"/>
        </pc:sldMkLst>
        <pc:spChg chg="mod">
          <ac:chgData name="SYLVIA ELAINE HUFF" userId="S::sylvia.huff@isd742.org::3035d2ea-7bda-4a4d-973f-73d4538f150a" providerId="AD" clId="Web-{AD3A2772-9522-37A0-CFCC-9BEE312F7DA8}" dt="2019-01-22T22:32:32.137" v="6" actId="20577"/>
          <ac:spMkLst>
            <pc:docMk/>
            <pc:sldMk cId="0" sldId="257"/>
            <ac:spMk id="2" creationId="{00000000-0000-0000-0000-000000000000}"/>
          </ac:spMkLst>
        </pc:spChg>
        <pc:spChg chg="mod">
          <ac:chgData name="SYLVIA ELAINE HUFF" userId="S::sylvia.huff@isd742.org::3035d2ea-7bda-4a4d-973f-73d4538f150a" providerId="AD" clId="Web-{AD3A2772-9522-37A0-CFCC-9BEE312F7DA8}" dt="2019-01-22T22:36:43.865" v="105" actId="20577"/>
          <ac:spMkLst>
            <pc:docMk/>
            <pc:sldMk cId="0" sldId="257"/>
            <ac:spMk id="3" creationId="{00000000-0000-0000-0000-000000000000}"/>
          </ac:spMkLst>
        </pc:spChg>
      </pc:sldChg>
      <pc:sldChg chg="modSp">
        <pc:chgData name="SYLVIA ELAINE HUFF" userId="S::sylvia.huff@isd742.org::3035d2ea-7bda-4a4d-973f-73d4538f150a" providerId="AD" clId="Web-{AD3A2772-9522-37A0-CFCC-9BEE312F7DA8}" dt="2019-01-22T22:55:07.593" v="822" actId="20577"/>
        <pc:sldMkLst>
          <pc:docMk/>
          <pc:sldMk cId="0" sldId="259"/>
        </pc:sldMkLst>
        <pc:spChg chg="mod">
          <ac:chgData name="SYLVIA ELAINE HUFF" userId="S::sylvia.huff@isd742.org::3035d2ea-7bda-4a4d-973f-73d4538f150a" providerId="AD" clId="Web-{AD3A2772-9522-37A0-CFCC-9BEE312F7DA8}" dt="2019-01-22T22:55:07.593" v="822" actId="20577"/>
          <ac:spMkLst>
            <pc:docMk/>
            <pc:sldMk cId="0" sldId="259"/>
            <ac:spMk id="3" creationId="{00000000-0000-0000-0000-000000000000}"/>
          </ac:spMkLst>
        </pc:spChg>
      </pc:sldChg>
      <pc:sldChg chg="modSp">
        <pc:chgData name="SYLVIA ELAINE HUFF" userId="S::sylvia.huff@isd742.org::3035d2ea-7bda-4a4d-973f-73d4538f150a" providerId="AD" clId="Web-{AD3A2772-9522-37A0-CFCC-9BEE312F7DA8}" dt="2019-01-22T22:50:48.661" v="688" actId="20577"/>
        <pc:sldMkLst>
          <pc:docMk/>
          <pc:sldMk cId="293790325" sldId="260"/>
        </pc:sldMkLst>
        <pc:spChg chg="mod">
          <ac:chgData name="SYLVIA ELAINE HUFF" userId="S::sylvia.huff@isd742.org::3035d2ea-7bda-4a4d-973f-73d4538f150a" providerId="AD" clId="Web-{AD3A2772-9522-37A0-CFCC-9BEE312F7DA8}" dt="2019-01-22T22:50:48.661" v="688" actId="20577"/>
          <ac:spMkLst>
            <pc:docMk/>
            <pc:sldMk cId="293790325" sldId="260"/>
            <ac:spMk id="3" creationId="{44801304-5B14-44BE-A3FC-CE59BDCA7858}"/>
          </ac:spMkLst>
        </pc:spChg>
      </pc:sldChg>
      <pc:sldChg chg="modSp">
        <pc:chgData name="SYLVIA ELAINE HUFF" userId="S::sylvia.huff@isd742.org::3035d2ea-7bda-4a4d-973f-73d4538f150a" providerId="AD" clId="Web-{AD3A2772-9522-37A0-CFCC-9BEE312F7DA8}" dt="2019-01-22T22:44:20.367" v="301" actId="20577"/>
        <pc:sldMkLst>
          <pc:docMk/>
          <pc:sldMk cId="3540131934" sldId="261"/>
        </pc:sldMkLst>
        <pc:spChg chg="mod">
          <ac:chgData name="SYLVIA ELAINE HUFF" userId="S::sylvia.huff@isd742.org::3035d2ea-7bda-4a4d-973f-73d4538f150a" providerId="AD" clId="Web-{AD3A2772-9522-37A0-CFCC-9BEE312F7DA8}" dt="2019-01-22T22:44:20.367" v="301" actId="20577"/>
          <ac:spMkLst>
            <pc:docMk/>
            <pc:sldMk cId="3540131934" sldId="261"/>
            <ac:spMk id="3" creationId="{54229A58-8C5E-47D1-8C79-20FACF770AF2}"/>
          </ac:spMkLst>
        </pc:spChg>
      </pc:sldChg>
      <pc:sldChg chg="modSp add replId">
        <pc:chgData name="SYLVIA ELAINE HUFF" userId="S::sylvia.huff@isd742.org::3035d2ea-7bda-4a4d-973f-73d4538f150a" providerId="AD" clId="Web-{AD3A2772-9522-37A0-CFCC-9BEE312F7DA8}" dt="2019-01-22T22:50:38.286" v="673" actId="20577"/>
        <pc:sldMkLst>
          <pc:docMk/>
          <pc:sldMk cId="1119933626" sldId="262"/>
        </pc:sldMkLst>
        <pc:spChg chg="mod">
          <ac:chgData name="SYLVIA ELAINE HUFF" userId="S::sylvia.huff@isd742.org::3035d2ea-7bda-4a4d-973f-73d4538f150a" providerId="AD" clId="Web-{AD3A2772-9522-37A0-CFCC-9BEE312F7DA8}" dt="2019-01-22T22:46:46.434" v="559" actId="20577"/>
          <ac:spMkLst>
            <pc:docMk/>
            <pc:sldMk cId="1119933626" sldId="262"/>
            <ac:spMk id="2" creationId="{B30C5055-C7B5-4299-948C-5497B5B942C3}"/>
          </ac:spMkLst>
        </pc:spChg>
        <pc:spChg chg="mod">
          <ac:chgData name="SYLVIA ELAINE HUFF" userId="S::sylvia.huff@isd742.org::3035d2ea-7bda-4a4d-973f-73d4538f150a" providerId="AD" clId="Web-{AD3A2772-9522-37A0-CFCC-9BEE312F7DA8}" dt="2019-01-22T22:50:38.286" v="673" actId="20577"/>
          <ac:spMkLst>
            <pc:docMk/>
            <pc:sldMk cId="1119933626" sldId="262"/>
            <ac:spMk id="3" creationId="{44801304-5B14-44BE-A3FC-CE59BDCA7858}"/>
          </ac:spMkLst>
        </pc:spChg>
      </pc:sldChg>
    </pc:docChg>
  </pc:docChgLst>
  <pc:docChgLst>
    <pc:chgData name="SYLVIA ELAINE HUFF" userId="S::sylvia.huff@isd742.org::3035d2ea-7bda-4a4d-973f-73d4538f150a" providerId="AD" clId="Web-{0F7E9C7A-1104-4C73-B474-D09B2C119620}"/>
    <pc:docChg chg="addSld modSld">
      <pc:chgData name="SYLVIA ELAINE HUFF" userId="S::sylvia.huff@isd742.org::3035d2ea-7bda-4a4d-973f-73d4538f150a" providerId="AD" clId="Web-{0F7E9C7A-1104-4C73-B474-D09B2C119620}" dt="2019-01-24T23:15:23.499" v="345" actId="20577"/>
      <pc:docMkLst>
        <pc:docMk/>
      </pc:docMkLst>
      <pc:sldChg chg="modSp">
        <pc:chgData name="SYLVIA ELAINE HUFF" userId="S::sylvia.huff@isd742.org::3035d2ea-7bda-4a4d-973f-73d4538f150a" providerId="AD" clId="Web-{0F7E9C7A-1104-4C73-B474-D09B2C119620}" dt="2019-01-24T18:13:27.586" v="16" actId="20577"/>
        <pc:sldMkLst>
          <pc:docMk/>
          <pc:sldMk cId="0" sldId="256"/>
        </pc:sldMkLst>
        <pc:spChg chg="mod">
          <ac:chgData name="SYLVIA ELAINE HUFF" userId="S::sylvia.huff@isd742.org::3035d2ea-7bda-4a4d-973f-73d4538f150a" providerId="AD" clId="Web-{0F7E9C7A-1104-4C73-B474-D09B2C119620}" dt="2019-01-24T18:13:27.586" v="16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">
        <pc:chgData name="SYLVIA ELAINE HUFF" userId="S::sylvia.huff@isd742.org::3035d2ea-7bda-4a4d-973f-73d4538f150a" providerId="AD" clId="Web-{0F7E9C7A-1104-4C73-B474-D09B2C119620}" dt="2019-01-24T23:15:23.499" v="344" actId="20577"/>
        <pc:sldMkLst>
          <pc:docMk/>
          <pc:sldMk cId="0" sldId="258"/>
        </pc:sldMkLst>
        <pc:spChg chg="mod">
          <ac:chgData name="SYLVIA ELAINE HUFF" userId="S::sylvia.huff@isd742.org::3035d2ea-7bda-4a4d-973f-73d4538f150a" providerId="AD" clId="Web-{0F7E9C7A-1104-4C73-B474-D09B2C119620}" dt="2019-01-24T23:15:23.499" v="344" actId="20577"/>
          <ac:spMkLst>
            <pc:docMk/>
            <pc:sldMk cId="0" sldId="258"/>
            <ac:spMk id="3" creationId="{00000000-0000-0000-0000-000000000000}"/>
          </ac:spMkLst>
        </pc:spChg>
      </pc:sldChg>
      <pc:sldChg chg="modSp">
        <pc:chgData name="SYLVIA ELAINE HUFF" userId="S::sylvia.huff@isd742.org::3035d2ea-7bda-4a4d-973f-73d4538f150a" providerId="AD" clId="Web-{0F7E9C7A-1104-4C73-B474-D09B2C119620}" dt="2019-01-24T18:26:19.867" v="28" actId="20577"/>
        <pc:sldMkLst>
          <pc:docMk/>
          <pc:sldMk cId="6116197" sldId="263"/>
        </pc:sldMkLst>
        <pc:spChg chg="mod">
          <ac:chgData name="SYLVIA ELAINE HUFF" userId="S::sylvia.huff@isd742.org::3035d2ea-7bda-4a4d-973f-73d4538f150a" providerId="AD" clId="Web-{0F7E9C7A-1104-4C73-B474-D09B2C119620}" dt="2019-01-24T18:26:19.867" v="28" actId="20577"/>
          <ac:spMkLst>
            <pc:docMk/>
            <pc:sldMk cId="6116197" sldId="263"/>
            <ac:spMk id="5" creationId="{00000000-0000-0000-0000-000000000000}"/>
          </ac:spMkLst>
        </pc:spChg>
      </pc:sldChg>
      <pc:sldChg chg="modSp">
        <pc:chgData name="SYLVIA ELAINE HUFF" userId="S::sylvia.huff@isd742.org::3035d2ea-7bda-4a4d-973f-73d4538f150a" providerId="AD" clId="Web-{0F7E9C7A-1104-4C73-B474-D09B2C119620}" dt="2019-01-24T23:14:22.575" v="323" actId="20577"/>
        <pc:sldMkLst>
          <pc:docMk/>
          <pc:sldMk cId="916944823" sldId="264"/>
        </pc:sldMkLst>
        <pc:spChg chg="mod">
          <ac:chgData name="SYLVIA ELAINE HUFF" userId="S::sylvia.huff@isd742.org::3035d2ea-7bda-4a4d-973f-73d4538f150a" providerId="AD" clId="Web-{0F7E9C7A-1104-4C73-B474-D09B2C119620}" dt="2019-01-24T23:14:22.575" v="323" actId="20577"/>
          <ac:spMkLst>
            <pc:docMk/>
            <pc:sldMk cId="916944823" sldId="264"/>
            <ac:spMk id="6" creationId="{00000000-0000-0000-0000-000000000000}"/>
          </ac:spMkLst>
        </pc:spChg>
      </pc:sldChg>
      <pc:sldChg chg="modSp modNotes">
        <pc:chgData name="SYLVIA ELAINE HUFF" userId="S::sylvia.huff@isd742.org::3035d2ea-7bda-4a4d-973f-73d4538f150a" providerId="AD" clId="Web-{0F7E9C7A-1104-4C73-B474-D09B2C119620}" dt="2019-01-24T23:10:55.848" v="240"/>
        <pc:sldMkLst>
          <pc:docMk/>
          <pc:sldMk cId="1937033759" sldId="270"/>
        </pc:sldMkLst>
        <pc:spChg chg="mod">
          <ac:chgData name="SYLVIA ELAINE HUFF" userId="S::sylvia.huff@isd742.org::3035d2ea-7bda-4a4d-973f-73d4538f150a" providerId="AD" clId="Web-{0F7E9C7A-1104-4C73-B474-D09B2C119620}" dt="2019-01-24T18:52:44.384" v="222" actId="20577"/>
          <ac:spMkLst>
            <pc:docMk/>
            <pc:sldMk cId="1937033759" sldId="270"/>
            <ac:spMk id="6" creationId="{00000000-0000-0000-0000-000000000000}"/>
          </ac:spMkLst>
        </pc:spChg>
      </pc:sldChg>
      <pc:sldChg chg="modSp modNotes">
        <pc:chgData name="SYLVIA ELAINE HUFF" userId="S::sylvia.huff@isd742.org::3035d2ea-7bda-4a4d-973f-73d4538f150a" providerId="AD" clId="Web-{0F7E9C7A-1104-4C73-B474-D09B2C119620}" dt="2019-01-24T23:12:57.259" v="302"/>
        <pc:sldMkLst>
          <pc:docMk/>
          <pc:sldMk cId="332741127" sldId="271"/>
        </pc:sldMkLst>
        <pc:spChg chg="mod">
          <ac:chgData name="SYLVIA ELAINE HUFF" userId="S::sylvia.huff@isd742.org::3035d2ea-7bda-4a4d-973f-73d4538f150a" providerId="AD" clId="Web-{0F7E9C7A-1104-4C73-B474-D09B2C119620}" dt="2019-01-24T23:11:03.755" v="245" actId="20577"/>
          <ac:spMkLst>
            <pc:docMk/>
            <pc:sldMk cId="332741127" sldId="271"/>
            <ac:spMk id="6" creationId="{00000000-0000-0000-0000-000000000000}"/>
          </ac:spMkLst>
        </pc:spChg>
      </pc:sldChg>
      <pc:sldChg chg="addSp delSp modSp add replId">
        <pc:chgData name="SYLVIA ELAINE HUFF" userId="S::sylvia.huff@isd742.org::3035d2ea-7bda-4a4d-973f-73d4538f150a" providerId="AD" clId="Web-{0F7E9C7A-1104-4C73-B474-D09B2C119620}" dt="2019-01-24T18:51:52.538" v="221"/>
        <pc:sldMkLst>
          <pc:docMk/>
          <pc:sldMk cId="192145759" sldId="274"/>
        </pc:sldMkLst>
        <pc:spChg chg="mod">
          <ac:chgData name="SYLVIA ELAINE HUFF" userId="S::sylvia.huff@isd742.org::3035d2ea-7bda-4a4d-973f-73d4538f150a" providerId="AD" clId="Web-{0F7E9C7A-1104-4C73-B474-D09B2C119620}" dt="2019-01-24T18:36:55.846" v="40" actId="1076"/>
          <ac:spMkLst>
            <pc:docMk/>
            <pc:sldMk cId="192145759" sldId="274"/>
            <ac:spMk id="5" creationId="{00000000-0000-0000-0000-000000000000}"/>
          </ac:spMkLst>
        </pc:spChg>
        <pc:spChg chg="mod">
          <ac:chgData name="SYLVIA ELAINE HUFF" userId="S::sylvia.huff@isd742.org::3035d2ea-7bda-4a4d-973f-73d4538f150a" providerId="AD" clId="Web-{0F7E9C7A-1104-4C73-B474-D09B2C119620}" dt="2019-01-24T18:37:05.909" v="46" actId="20577"/>
          <ac:spMkLst>
            <pc:docMk/>
            <pc:sldMk cId="192145759" sldId="274"/>
            <ac:spMk id="6" creationId="{00000000-0000-0000-0000-000000000000}"/>
          </ac:spMkLst>
        </pc:spChg>
        <pc:spChg chg="add del mod">
          <ac:chgData name="SYLVIA ELAINE HUFF" userId="S::sylvia.huff@isd742.org::3035d2ea-7bda-4a4d-973f-73d4538f150a" providerId="AD" clId="Web-{0F7E9C7A-1104-4C73-B474-D09B2C119620}" dt="2019-01-24T18:48:16.373" v="88"/>
          <ac:spMkLst>
            <pc:docMk/>
            <pc:sldMk cId="192145759" sldId="274"/>
            <ac:spMk id="8" creationId="{AB16F07F-49A0-4A9A-A187-27CF1B439643}"/>
          </ac:spMkLst>
        </pc:spChg>
        <pc:spChg chg="add mod">
          <ac:chgData name="SYLVIA ELAINE HUFF" userId="S::sylvia.huff@isd742.org::3035d2ea-7bda-4a4d-973f-73d4538f150a" providerId="AD" clId="Web-{0F7E9C7A-1104-4C73-B474-D09B2C119620}" dt="2019-01-24T18:49:52.611" v="102" actId="1076"/>
          <ac:spMkLst>
            <pc:docMk/>
            <pc:sldMk cId="192145759" sldId="274"/>
            <ac:spMk id="11" creationId="{4CBC80DA-45D1-4F52-A77E-39B22AC0E3C6}"/>
          </ac:spMkLst>
        </pc:spChg>
        <pc:spChg chg="add mod">
          <ac:chgData name="SYLVIA ELAINE HUFF" userId="S::sylvia.huff@isd742.org::3035d2ea-7bda-4a4d-973f-73d4538f150a" providerId="AD" clId="Web-{0F7E9C7A-1104-4C73-B474-D09B2C119620}" dt="2019-01-24T18:51:52.538" v="221"/>
          <ac:spMkLst>
            <pc:docMk/>
            <pc:sldMk cId="192145759" sldId="274"/>
            <ac:spMk id="12" creationId="{3BA261A5-F69F-48ED-AADA-45AA1C472407}"/>
          </ac:spMkLst>
        </pc:spChg>
        <pc:picChg chg="add mod">
          <ac:chgData name="SYLVIA ELAINE HUFF" userId="S::sylvia.huff@isd742.org::3035d2ea-7bda-4a4d-973f-73d4538f150a" providerId="AD" clId="Web-{0F7E9C7A-1104-4C73-B474-D09B2C119620}" dt="2019-01-24T18:49:50.377" v="101" actId="1076"/>
          <ac:picMkLst>
            <pc:docMk/>
            <pc:sldMk cId="192145759" sldId="274"/>
            <ac:picMk id="4" creationId="{DA2818D4-4E49-4245-947B-24CC417765A4}"/>
          </ac:picMkLst>
        </pc:picChg>
        <pc:picChg chg="add del mod">
          <ac:chgData name="SYLVIA ELAINE HUFF" userId="S::sylvia.huff@isd742.org::3035d2ea-7bda-4a4d-973f-73d4538f150a" providerId="AD" clId="Web-{0F7E9C7A-1104-4C73-B474-D09B2C119620}" dt="2019-01-24T18:46:16.321" v="79"/>
          <ac:picMkLst>
            <pc:docMk/>
            <pc:sldMk cId="192145759" sldId="274"/>
            <ac:picMk id="9" creationId="{9B9908C9-C803-4FCA-B57B-F55EC30D35B5}"/>
          </ac:picMkLst>
        </pc:picChg>
      </pc:sldChg>
    </pc:docChg>
  </pc:docChgLst>
  <pc:docChgLst>
    <pc:chgData name="MARSHA BAISCH" userId="S::marsha.baisch@isd742.org::7a4d7a22-e112-425a-88ae-b39dd10a75af" providerId="AD" clId="Web-{F4B4A35F-FBEB-C5A8-A162-D3939358460B}"/>
    <pc:docChg chg="modSld">
      <pc:chgData name="MARSHA BAISCH" userId="S::marsha.baisch@isd742.org::7a4d7a22-e112-425a-88ae-b39dd10a75af" providerId="AD" clId="Web-{F4B4A35F-FBEB-C5A8-A162-D3939358460B}" dt="2019-01-24T19:28:07.400" v="19"/>
      <pc:docMkLst>
        <pc:docMk/>
      </pc:docMkLst>
      <pc:sldChg chg="modNotes">
        <pc:chgData name="MARSHA BAISCH" userId="S::marsha.baisch@isd742.org::7a4d7a22-e112-425a-88ae-b39dd10a75af" providerId="AD" clId="Web-{F4B4A35F-FBEB-C5A8-A162-D3939358460B}" dt="2019-01-24T19:23:28.782" v="1"/>
        <pc:sldMkLst>
          <pc:docMk/>
          <pc:sldMk cId="824370009" sldId="265"/>
        </pc:sldMkLst>
      </pc:sldChg>
      <pc:sldChg chg="modNotes">
        <pc:chgData name="MARSHA BAISCH" userId="S::marsha.baisch@isd742.org::7a4d7a22-e112-425a-88ae-b39dd10a75af" providerId="AD" clId="Web-{F4B4A35F-FBEB-C5A8-A162-D3939358460B}" dt="2019-01-24T19:28:07.400" v="19"/>
        <pc:sldMkLst>
          <pc:docMk/>
          <pc:sldMk cId="3812344713" sldId="26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ylviahuff:Desktop:Data%20Requests:2018-19:data%20for%20senate%20hear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ylviahuff:Desktop:Data%20Requests:2018-19:data%20for%20senate%20hear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Out of School Suspension Days </a:t>
            </a:r>
          </a:p>
          <a:p>
            <a:pPr>
              <a:defRPr/>
            </a:pPr>
            <a:r>
              <a:rPr lang="en-US" dirty="0"/>
              <a:t>(Sep-Nov)</a:t>
            </a:r>
          </a:p>
        </c:rich>
      </c:tx>
      <c:layout>
        <c:manualLayout>
          <c:xMode val="edge"/>
          <c:yMode val="edge"/>
          <c:x val="0.189737521090883"/>
          <c:y val="0.039467398103010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Sheet3!$B$8</c:f>
              <c:strCache>
                <c:ptCount val="1"/>
                <c:pt idx="0">
                  <c:v>OSS Days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00277777777777783"/>
                  <c:y val="0.02777777777777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58-4B2A-AA93-3695EF05CEB9}"/>
                </c:ext>
              </c:extLst>
            </c:dLbl>
            <c:dLbl>
              <c:idx val="1"/>
              <c:layout>
                <c:manualLayout>
                  <c:x val="0.00555555555555555"/>
                  <c:y val="0.0324074074074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58-4B2A-AA93-3695EF05CE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Sheet3!$A$9:$A$10</c:f>
              <c:strCache>
                <c:ptCount val="2"/>
                <c:pt idx="0">
                  <c:v>2017-18</c:v>
                </c:pt>
                <c:pt idx="1">
                  <c:v>2018-19</c:v>
                </c:pt>
              </c:strCache>
            </c:strRef>
          </c:cat>
          <c:val>
            <c:numRef>
              <c:f>Sheet3!$B$9:$B$10</c:f>
              <c:numCache>
                <c:formatCode>General</c:formatCode>
                <c:ptCount val="2"/>
                <c:pt idx="0">
                  <c:v>631.5</c:v>
                </c:pt>
                <c:pt idx="1">
                  <c:v>300.75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858-4B2A-AA93-3695EF05CE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09268520"/>
        <c:axId val="2109330936"/>
      </c:barChart>
      <c:catAx>
        <c:axId val="2109268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School Year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09330936"/>
        <c:crosses val="autoZero"/>
        <c:auto val="1"/>
        <c:lblAlgn val="ctr"/>
        <c:lblOffset val="100"/>
        <c:noMultiLvlLbl val="0"/>
      </c:catAx>
      <c:valAx>
        <c:axId val="21093309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/>
                  <a:t>Days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09268520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Community Accountability and Prevention (CAAP) Referrals </a:t>
            </a:r>
          </a:p>
          <a:p>
            <a:pPr>
              <a:defRPr/>
            </a:pPr>
            <a:r>
              <a:rPr lang="en-US" dirty="0"/>
              <a:t>(Sep-Nov)</a:t>
            </a:r>
          </a:p>
        </c:rich>
      </c:tx>
      <c:layout>
        <c:manualLayout>
          <c:xMode val="edge"/>
          <c:yMode val="edge"/>
          <c:x val="0.179833028977968"/>
          <c:y val="0.00140459335170288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Sheet3!$B$14</c:f>
              <c:strCache>
                <c:ptCount val="1"/>
                <c:pt idx="0">
                  <c:v>CAAP Referrals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092533763208E-17"/>
                  <c:y val="0.013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FE-47E4-A27D-2CAF22800A22}"/>
                </c:ext>
              </c:extLst>
            </c:dLbl>
            <c:dLbl>
              <c:idx val="1"/>
              <c:layout>
                <c:manualLayout>
                  <c:x val="0.00277777777777768"/>
                  <c:y val="0.013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FE-47E4-A27D-2CAF22800A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Sheet3!$A$15:$A$16</c:f>
              <c:strCache>
                <c:ptCount val="2"/>
                <c:pt idx="0">
                  <c:v>2017-18</c:v>
                </c:pt>
                <c:pt idx="1">
                  <c:v>2018-19</c:v>
                </c:pt>
              </c:strCache>
            </c:strRef>
          </c:cat>
          <c:val>
            <c:numRef>
              <c:f>Sheet3!$B$15:$B$16</c:f>
              <c:numCache>
                <c:formatCode>General</c:formatCode>
                <c:ptCount val="2"/>
                <c:pt idx="0">
                  <c:v>109.0</c:v>
                </c:pt>
                <c:pt idx="1">
                  <c:v>191.0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5FE-47E4-A27D-2CAF22800A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09549176"/>
        <c:axId val="2077413496"/>
      </c:barChart>
      <c:catAx>
        <c:axId val="2109549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School Year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77413496"/>
        <c:crosses val="autoZero"/>
        <c:auto val="1"/>
        <c:lblAlgn val="ctr"/>
        <c:lblOffset val="100"/>
        <c:noMultiLvlLbl val="0"/>
      </c:catAx>
      <c:valAx>
        <c:axId val="20774134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/>
                  <a:t>Referrals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09549176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6D4DF-4305-4A6E-9AAF-A931EEC8FE78}" type="datetimeFigureOut">
              <a:rPr lang="en-US"/>
              <a:t>1/28/19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8E5B8-AA2A-4528-AF59-F7197D46317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9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8E5B8-AA2A-4528-AF59-F7197D463179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6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8E5B8-AA2A-4528-AF59-F7197D463179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83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8E5B8-AA2A-4528-AF59-F7197D463179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26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8E5B8-AA2A-4528-AF59-F7197D463179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7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8E5B8-AA2A-4528-AF59-F7197D463179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8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8E5B8-AA2A-4528-AF59-F7197D463179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8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8E5B8-AA2A-4528-AF59-F7197D463179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34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8E5B8-AA2A-4528-AF59-F7197D463179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48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8E5B8-AA2A-4528-AF59-F7197D463179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8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8E5B8-AA2A-4528-AF59-F7197D463179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7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8E5B8-AA2A-4528-AF59-F7197D463179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91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co-blue [Converted]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0" y="-5562600"/>
            <a:ext cx="10439400" cy="12609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6" name="Picture 2" descr="H:\Logos\742\Logo-NOforyo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533400"/>
            <a:ext cx="2557240" cy="151783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71600" y="57150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aseline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St. Cloud Area School District 742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61530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0">
                <a:solidFill>
                  <a:srgbClr val="90C844"/>
                </a:solidFill>
                <a:latin typeface="Bradley Hand ITC" pitchFamily="66" charset="0"/>
                <a:cs typeface="Times New Roman" pitchFamily="18" charset="0"/>
              </a:rPr>
              <a:t>Prepare. Engage. Educate. Empower. Inspire.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3897-0391-4A8E-B887-BE38EC614F55}" type="datetimeFigureOut">
              <a:rPr lang="en-US" smtClean="0"/>
              <a:pPr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7766-17FB-4142-A756-0FC9F9195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3897-0391-4A8E-B887-BE38EC614F55}" type="datetimeFigureOut">
              <a:rPr lang="en-US" smtClean="0"/>
              <a:pPr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7766-17FB-4142-A756-0FC9F9195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3897-0391-4A8E-B887-BE38EC614F55}" type="datetimeFigureOut">
              <a:rPr lang="en-US" smtClean="0"/>
              <a:pPr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7766-17FB-4142-A756-0FC9F9195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3897-0391-4A8E-B887-BE38EC614F55}" type="datetimeFigureOut">
              <a:rPr lang="en-US" smtClean="0"/>
              <a:pPr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7766-17FB-4142-A756-0FC9F9195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3897-0391-4A8E-B887-BE38EC614F55}" type="datetimeFigureOut">
              <a:rPr lang="en-US" smtClean="0"/>
              <a:pPr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7766-17FB-4142-A756-0FC9F9195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3897-0391-4A8E-B887-BE38EC614F55}" type="datetimeFigureOut">
              <a:rPr lang="en-US" smtClean="0"/>
              <a:pPr/>
              <a:t>1/28/19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7766-17FB-4142-A756-0FC9F9195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3897-0391-4A8E-B887-BE38EC614F55}" type="datetimeFigureOut">
              <a:rPr lang="en-US" smtClean="0"/>
              <a:pPr/>
              <a:t>1/28/19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7766-17FB-4142-A756-0FC9F9195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3897-0391-4A8E-B887-BE38EC614F55}" type="datetimeFigureOut">
              <a:rPr lang="en-US" smtClean="0"/>
              <a:pPr/>
              <a:t>1/28/19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7766-17FB-4142-A756-0FC9F9195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3897-0391-4A8E-B887-BE38EC614F55}" type="datetimeFigureOut">
              <a:rPr lang="en-US" smtClean="0"/>
              <a:pPr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7766-17FB-4142-A756-0FC9F9195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3897-0391-4A8E-B887-BE38EC614F55}" type="datetimeFigureOut">
              <a:rPr lang="en-US" smtClean="0"/>
              <a:pPr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7766-17FB-4142-A756-0FC9F9195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D3897-0391-4A8E-B887-BE38EC614F55}" type="datetimeFigureOut">
              <a:rPr lang="en-US" smtClean="0"/>
              <a:pPr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F7766-17FB-4142-A756-0FC9F9195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Tackling the Opportunity Gaps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713" y="3886200"/>
            <a:ext cx="7921487" cy="1752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Dr. Marsha Baisch, Assistant Superintendent</a:t>
            </a:r>
          </a:p>
          <a:p>
            <a:r>
              <a:rPr lang="en-US"/>
              <a:t>Dr. Sylvia Huff, Director of Research, Evaluation &amp; Assessment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86" y="1417638"/>
            <a:ext cx="9509867" cy="7615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92AD4-34A9-4266-AD7E-3E860766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Programs</a:t>
            </a:r>
          </a:p>
        </p:txBody>
      </p:sp>
      <p:sp>
        <p:nvSpPr>
          <p:cNvPr id="5" name="Rectangle 4"/>
          <p:cNvSpPr/>
          <p:nvPr/>
        </p:nvSpPr>
        <p:spPr>
          <a:xfrm>
            <a:off x="-207046" y="1423430"/>
            <a:ext cx="9351046" cy="391057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0937" y="1536008"/>
            <a:ext cx="8387750" cy="439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EL Audit</a:t>
            </a:r>
          </a:p>
          <a:p>
            <a:pPr marL="457200" lvl="1" indent="0">
              <a:buNone/>
            </a:pPr>
            <a:endParaRPr lang="en-US" b="1" dirty="0"/>
          </a:p>
          <a:p>
            <a:pPr lvl="1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21102" y="2014382"/>
            <a:ext cx="8821721" cy="5366559"/>
            <a:chOff x="621102" y="2014382"/>
            <a:chExt cx="8821721" cy="5366559"/>
          </a:xfrm>
        </p:grpSpPr>
        <p:grpSp>
          <p:nvGrpSpPr>
            <p:cNvPr id="7" name="Group 6"/>
            <p:cNvGrpSpPr/>
            <p:nvPr/>
          </p:nvGrpSpPr>
          <p:grpSpPr>
            <a:xfrm>
              <a:off x="621102" y="2014382"/>
              <a:ext cx="8821721" cy="5366559"/>
              <a:chOff x="621102" y="2014382"/>
              <a:chExt cx="8068571" cy="5445916"/>
            </a:xfrm>
          </p:grpSpPr>
          <p:pic>
            <p:nvPicPr>
              <p:cNvPr id="8" name="Picture 6" descr="A screenshot of a cell phone&#10;&#10;Description generated with very high confidence">
                <a:extLst>
                  <a:ext uri="{FF2B5EF4-FFF2-40B4-BE49-F238E27FC236}">
                    <a16:creationId xmlns="" xmlns:a16="http://schemas.microsoft.com/office/drawing/2014/main" id="{06A33A3C-3AB4-4472-9FB8-917BE4FFB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853" y="2014382"/>
                <a:ext cx="7689009" cy="5445916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224DA84B-4A36-4BA0-ACAC-8B6A96A0CEB8}"/>
                  </a:ext>
                </a:extLst>
              </p:cNvPr>
              <p:cNvSpPr/>
              <p:nvPr/>
            </p:nvSpPr>
            <p:spPr>
              <a:xfrm>
                <a:off x="621102" y="2015705"/>
                <a:ext cx="7671758" cy="5549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3E12F1D1-66D7-4796-A720-3F982E529057}"/>
                  </a:ext>
                </a:extLst>
              </p:cNvPr>
              <p:cNvSpPr txBox="1"/>
              <p:nvPr/>
            </p:nvSpPr>
            <p:spPr>
              <a:xfrm>
                <a:off x="885645" y="2071777"/>
                <a:ext cx="7804028" cy="461665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/>
                  <a:t>2018 MCA Reading Performance &amp; EL Status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942353" y="6454588"/>
              <a:ext cx="6066118" cy="2091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930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69" y="1331368"/>
            <a:ext cx="9409036" cy="7468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92AD4-34A9-4266-AD7E-3E860766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Programs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568" y="2213112"/>
            <a:ext cx="9429135" cy="2663688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398649"/>
            <a:ext cx="8229600" cy="29684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/>
          </a:p>
          <a:p>
            <a:r>
              <a:rPr lang="en-US" b="1" dirty="0"/>
              <a:t>Talent Development Accelerated Service (TDAS) Young Scholars </a:t>
            </a:r>
          </a:p>
          <a:p>
            <a:pPr lvl="1"/>
            <a:endParaRPr lang="en-US" b="1" dirty="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3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69" y="1331368"/>
            <a:ext cx="9409036" cy="7468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92AD4-34A9-4266-AD7E-3E860766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Programs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28191" y="2213112"/>
            <a:ext cx="9529776" cy="4101422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211744"/>
            <a:ext cx="8430883" cy="40899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u="sng" dirty="0"/>
              <a:t>2018 Young Scholars Data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33% of students increased a proficiency level on Reading MCA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58.5% of YS are proficient in reading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68% of Young Scholars are growing as much or more than national peers in math</a:t>
            </a:r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0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441" y="1447044"/>
            <a:ext cx="9959008" cy="6859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92AD4-34A9-4266-AD7E-3E860766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Programs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568" y="2213112"/>
            <a:ext cx="9429135" cy="2663688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398649"/>
            <a:ext cx="8229600" cy="29684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AP</a:t>
            </a:r>
          </a:p>
          <a:p>
            <a:pPr marL="0" indent="0">
              <a:buNone/>
            </a:pPr>
            <a:endParaRPr lang="en-US" b="1" dirty="0"/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4" name="Picture 6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62211E6D-A424-4DF5-A505-F230AF2D2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67" y="2875127"/>
            <a:ext cx="8220973" cy="41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441" y="1447044"/>
            <a:ext cx="9959008" cy="6859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92AD4-34A9-4266-AD7E-3E860766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Programs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568" y="2213112"/>
            <a:ext cx="9429135" cy="2663688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67970"/>
            <a:ext cx="8229600" cy="29684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/>
          </a:p>
          <a:p>
            <a:r>
              <a:rPr lang="en-US" b="1"/>
              <a:t>1:1 Devices at Middle &amp; High Schools</a:t>
            </a:r>
          </a:p>
          <a:p>
            <a:pPr lvl="1"/>
            <a:r>
              <a:rPr lang="en-US" b="1"/>
              <a:t>Hotspots</a:t>
            </a:r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1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4" y="1417638"/>
            <a:ext cx="10856951" cy="8841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92AD4-34A9-4266-AD7E-3E860766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Amplifying Parent &amp; Student Voice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568" y="2213112"/>
            <a:ext cx="9429135" cy="2663688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199" y="2398649"/>
            <a:ext cx="8607287" cy="2219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Community Cafes</a:t>
            </a:r>
          </a:p>
          <a:p>
            <a:r>
              <a:rPr lang="en-US" b="1" dirty="0"/>
              <a:t>Parents in Action</a:t>
            </a:r>
          </a:p>
          <a:p>
            <a:r>
              <a:rPr lang="en-US" b="1" dirty="0"/>
              <a:t>Fall Amplify Student Voice Event </a:t>
            </a:r>
            <a:r>
              <a:rPr lang="en-US" b="1" dirty="0" smtClean="0"/>
              <a:t>(High </a:t>
            </a:r>
            <a:r>
              <a:rPr lang="en-US" b="1" dirty="0"/>
              <a:t>S</a:t>
            </a:r>
            <a:r>
              <a:rPr lang="en-US" b="1" dirty="0" smtClean="0"/>
              <a:t>chools</a:t>
            </a:r>
            <a:r>
              <a:rPr lang="en-US" b="1" dirty="0"/>
              <a:t>)</a:t>
            </a:r>
          </a:p>
          <a:p>
            <a:endParaRPr lang="en-US" b="1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67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520" y="1503777"/>
            <a:ext cx="12940748" cy="7228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92AD4-34A9-4266-AD7E-3E860766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Amplifying Parent &amp; Student Voice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568" y="2213112"/>
            <a:ext cx="9429135" cy="2663688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199" y="2398649"/>
            <a:ext cx="8607287" cy="2219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Annual Fun Run &amp; Resource Fair</a:t>
            </a:r>
          </a:p>
          <a:p>
            <a:r>
              <a:rPr lang="en-US" b="1" dirty="0"/>
              <a:t>Rock the Mic Event</a:t>
            </a:r>
          </a:p>
          <a:p>
            <a:r>
              <a:rPr lang="en-US" b="1" dirty="0"/>
              <a:t>School Equity Teams</a:t>
            </a:r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443" y="3886200"/>
            <a:ext cx="8242853" cy="1752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Dr. Marsha </a:t>
            </a:r>
            <a:r>
              <a:rPr lang="en-US" err="1"/>
              <a:t>Baisch</a:t>
            </a:r>
            <a:r>
              <a:rPr lang="en-US"/>
              <a:t>, Assistant Superintendent</a:t>
            </a:r>
          </a:p>
          <a:p>
            <a:r>
              <a:rPr lang="en-US"/>
              <a:t>Dr. Sylvia Huff, Director of Research, Evaluation, &amp; Assessment 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490" y="1222625"/>
            <a:ext cx="10913771" cy="6394061"/>
          </a:xfrm>
        </p:spPr>
      </p:pic>
      <p:sp>
        <p:nvSpPr>
          <p:cNvPr id="6" name="Rectangle 5"/>
          <p:cNvSpPr/>
          <p:nvPr/>
        </p:nvSpPr>
        <p:spPr>
          <a:xfrm>
            <a:off x="-127819" y="1553882"/>
            <a:ext cx="9429135" cy="3915946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We Are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08E9486E-EA24-4558-BCE1-9C4E921BE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3" y="2647711"/>
            <a:ext cx="4267202" cy="2568992"/>
          </a:xfrm>
          <a:prstGeom prst="rect">
            <a:avLst/>
          </a:prstGeom>
        </p:spPr>
      </p:pic>
      <p:pic>
        <p:nvPicPr>
          <p:cNvPr id="8" name="Picture 8" descr="A picture containing accessory&#10;&#10;Description generated with high confidence">
            <a:extLst>
              <a:ext uri="{FF2B5EF4-FFF2-40B4-BE49-F238E27FC236}">
                <a16:creationId xmlns="" xmlns:a16="http://schemas.microsoft.com/office/drawing/2014/main" id="{7903ED58-EB28-4CFE-94CC-137885B58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513" y="2646986"/>
            <a:ext cx="4267201" cy="257044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42258" y="179632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District Demographics</a:t>
            </a:r>
          </a:p>
        </p:txBody>
      </p:sp>
    </p:spTree>
    <p:extLst>
      <p:ext uri="{BB962C8B-B14F-4D97-AF65-F5344CB8AC3E}">
        <p14:creationId xmlns:p14="http://schemas.microsoft.com/office/powerpoint/2010/main" val="611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490" y="1222625"/>
            <a:ext cx="10913771" cy="6394061"/>
          </a:xfrm>
        </p:spPr>
      </p:pic>
      <p:sp>
        <p:nvSpPr>
          <p:cNvPr id="6" name="Rectangle 5"/>
          <p:cNvSpPr/>
          <p:nvPr/>
        </p:nvSpPr>
        <p:spPr>
          <a:xfrm>
            <a:off x="-127819" y="2403956"/>
            <a:ext cx="9429135" cy="3065872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We Are</a:t>
            </a:r>
          </a:p>
        </p:txBody>
      </p:sp>
      <p:pic>
        <p:nvPicPr>
          <p:cNvPr id="5" name="Picture 6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450A6B50-6D09-4726-B7F7-63406DB3C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117" y="1986355"/>
            <a:ext cx="6768860" cy="410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9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421" y="1417638"/>
            <a:ext cx="11875564" cy="6063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Leadership</a:t>
            </a:r>
          </a:p>
        </p:txBody>
      </p:sp>
      <p:sp>
        <p:nvSpPr>
          <p:cNvPr id="5" name="Rectangle 4"/>
          <p:cNvSpPr/>
          <p:nvPr/>
        </p:nvSpPr>
        <p:spPr>
          <a:xfrm>
            <a:off x="-127819" y="2390705"/>
            <a:ext cx="9570643" cy="3974236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5732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Alternatives to Suspension Data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280408"/>
              </p:ext>
            </p:extLst>
          </p:nvPr>
        </p:nvGraphicFramePr>
        <p:xfrm>
          <a:off x="1770530" y="3297517"/>
          <a:ext cx="5483412" cy="3560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924236"/>
              </p:ext>
            </p:extLst>
          </p:nvPr>
        </p:nvGraphicFramePr>
        <p:xfrm>
          <a:off x="1770530" y="3267637"/>
          <a:ext cx="5513292" cy="359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24581" y="2543105"/>
            <a:ext cx="9429135" cy="2678253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9600" y="27256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Better Way</a:t>
            </a:r>
          </a:p>
        </p:txBody>
      </p:sp>
    </p:spTree>
    <p:extLst>
      <p:ext uri="{BB962C8B-B14F-4D97-AF65-F5344CB8AC3E}">
        <p14:creationId xmlns:p14="http://schemas.microsoft.com/office/powerpoint/2010/main" val="394398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Graphic spid="8" grpId="0">
        <p:bldAsOne/>
      </p:bldGraphic>
      <p:bldGraphic spid="9" grpId="0">
        <p:bldAsOne/>
      </p:bldGraphic>
      <p:bldGraphic spid="9" grpId="1">
        <p:bldAsOne/>
      </p:bldGraphic>
      <p:bldP spid="10" grpId="1" animBg="1"/>
      <p:bldP spid="10" grpId="2" animBg="1"/>
      <p:bldP spid="11" grpId="1"/>
      <p:bldP spid="1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421" y="1417638"/>
            <a:ext cx="11875564" cy="6063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Leadership</a:t>
            </a:r>
          </a:p>
        </p:txBody>
      </p:sp>
      <p:sp>
        <p:nvSpPr>
          <p:cNvPr id="5" name="Rectangle 4"/>
          <p:cNvSpPr/>
          <p:nvPr/>
        </p:nvSpPr>
        <p:spPr>
          <a:xfrm>
            <a:off x="-127819" y="2390705"/>
            <a:ext cx="9429135" cy="2678253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5732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Beyond Diversity</a:t>
            </a:r>
          </a:p>
          <a:p>
            <a:r>
              <a:rPr lang="en-US" b="1" dirty="0"/>
              <a:t>Courageous Institute</a:t>
            </a:r>
          </a:p>
        </p:txBody>
      </p:sp>
    </p:spTree>
    <p:extLst>
      <p:ext uri="{BB962C8B-B14F-4D97-AF65-F5344CB8AC3E}">
        <p14:creationId xmlns:p14="http://schemas.microsoft.com/office/powerpoint/2010/main" val="397093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Leadership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9144000" cy="6081725"/>
          </a:xfrm>
        </p:spPr>
      </p:pic>
      <p:sp>
        <p:nvSpPr>
          <p:cNvPr id="5" name="Rectangle 4"/>
          <p:cNvSpPr/>
          <p:nvPr/>
        </p:nvSpPr>
        <p:spPr>
          <a:xfrm>
            <a:off x="-127819" y="2390706"/>
            <a:ext cx="9429135" cy="1956008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5732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Culturally and Linguistically Responsive Teaching (CLR)</a:t>
            </a:r>
          </a:p>
          <a:p>
            <a:pPr marL="457200" lvl="1" indent="0">
              <a:buNone/>
            </a:pPr>
            <a:endParaRPr lang="en-US" b="1" dirty="0"/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1016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8408"/>
            <a:ext cx="9349409" cy="62163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Leadership</a:t>
            </a:r>
          </a:p>
        </p:txBody>
      </p:sp>
      <p:sp>
        <p:nvSpPr>
          <p:cNvPr id="5" name="Rectangle 4"/>
          <p:cNvSpPr/>
          <p:nvPr/>
        </p:nvSpPr>
        <p:spPr>
          <a:xfrm>
            <a:off x="-127819" y="2219738"/>
            <a:ext cx="9429135" cy="2246245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723322"/>
            <a:ext cx="8229600" cy="3719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"Skill and Will" – Dr. Anthony Muhammad</a:t>
            </a:r>
          </a:p>
          <a:p>
            <a:r>
              <a:rPr lang="en-US" b="1"/>
              <a:t>National Urban Alliance (NUA)</a:t>
            </a:r>
          </a:p>
          <a:p>
            <a:r>
              <a:rPr lang="en-US" b="1"/>
              <a:t>Personalized Learning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92AD4-34A9-4266-AD7E-3E860766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Programs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27819" y="2219738"/>
            <a:ext cx="9429135" cy="325341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398649"/>
            <a:ext cx="8229600" cy="29684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School Reviews</a:t>
            </a:r>
          </a:p>
          <a:p>
            <a:pPr lvl="1"/>
            <a:r>
              <a:rPr lang="en-US" b="1"/>
              <a:t>Site Improvement Plans</a:t>
            </a:r>
          </a:p>
          <a:p>
            <a:pPr lvl="1"/>
            <a:r>
              <a:rPr lang="en-US" b="1"/>
              <a:t>Target Pages</a:t>
            </a:r>
          </a:p>
          <a:p>
            <a:r>
              <a:rPr lang="en-US" b="1"/>
              <a:t>Site Leadership Teams</a:t>
            </a:r>
          </a:p>
          <a:p>
            <a:r>
              <a:rPr lang="en-US" b="1"/>
              <a:t>Data Retreats</a:t>
            </a:r>
          </a:p>
          <a:p>
            <a:r>
              <a:rPr lang="en-US" b="1"/>
              <a:t>Teacher Talks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4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86" y="1417638"/>
            <a:ext cx="9509867" cy="7615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92AD4-34A9-4266-AD7E-3E860766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Tackling the Opportunity Gaps</a:t>
            </a:r>
            <a:br>
              <a:rPr lang="en-US"/>
            </a:br>
            <a:r>
              <a:rPr lang="en-US"/>
              <a:t>Programs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70952" y="2219738"/>
            <a:ext cx="9515399" cy="4734026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99050" y="2398649"/>
            <a:ext cx="8387750" cy="439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Co-Teaching</a:t>
            </a:r>
          </a:p>
          <a:p>
            <a:pPr marL="457200" lvl="1" indent="0">
              <a:buNone/>
            </a:pPr>
            <a:endParaRPr lang="en-US" b="1" dirty="0"/>
          </a:p>
          <a:p>
            <a:pPr lvl="1"/>
            <a:endParaRPr lang="en-US"/>
          </a:p>
        </p:txBody>
      </p:sp>
      <p:pic>
        <p:nvPicPr>
          <p:cNvPr id="4" name="Picture 6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AB09BD15-C0C1-4D94-BD81-3DACB0655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740" y="2854324"/>
            <a:ext cx="6481313" cy="401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8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BlueBubblesTheme">
  <a:themeElements>
    <a:clrScheme name="District">
      <a:dk1>
        <a:srgbClr val="224999"/>
      </a:dk1>
      <a:lt1>
        <a:srgbClr val="224999"/>
      </a:lt1>
      <a:dk2>
        <a:srgbClr val="646B86"/>
      </a:dk2>
      <a:lt2>
        <a:srgbClr val="224999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00B0F0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BlueBubblesTheme</Template>
  <TotalTime>45</TotalTime>
  <Words>295</Words>
  <Application>Microsoft Macintosh PowerPoint</Application>
  <PresentationFormat>On-screen Show (4:3)</PresentationFormat>
  <Paragraphs>77</Paragraphs>
  <Slides>17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BlueBubblesTheme</vt:lpstr>
      <vt:lpstr>Tackling the Opportunity Gaps</vt:lpstr>
      <vt:lpstr>Who We Are</vt:lpstr>
      <vt:lpstr>Who We Are</vt:lpstr>
      <vt:lpstr>Tackling the Opportunity Gaps Leadership</vt:lpstr>
      <vt:lpstr>Tackling the Opportunity Gaps Leadership</vt:lpstr>
      <vt:lpstr>Tackling the Opportunity Gaps Leadership</vt:lpstr>
      <vt:lpstr>Tackling the Opportunity Gaps Leadership</vt:lpstr>
      <vt:lpstr>Tackling the Opportunity Gaps Programs</vt:lpstr>
      <vt:lpstr>Tackling the Opportunity Gaps Programs</vt:lpstr>
      <vt:lpstr>Tackling the Opportunity Gaps Programs</vt:lpstr>
      <vt:lpstr>Tackling the Opportunity Gaps Programs</vt:lpstr>
      <vt:lpstr>Tackling the Opportunity Gaps Programs</vt:lpstr>
      <vt:lpstr>Tackling the Opportunity Gaps Programs</vt:lpstr>
      <vt:lpstr>Tackling the Opportunity Gaps Programs</vt:lpstr>
      <vt:lpstr>Tackling the Opportunity Gaps Amplifying Parent &amp; Student Voice</vt:lpstr>
      <vt:lpstr>Tackling the Opportunity Gaps Amplifying Parent &amp; Student Voice</vt:lpstr>
      <vt:lpstr>PowerPoint Presentation</vt:lpstr>
    </vt:vector>
  </TitlesOfParts>
  <Company>I.S.D. 742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desktop user</dc:creator>
  <cp:lastModifiedBy>Marsha Baisch</cp:lastModifiedBy>
  <cp:revision>177</cp:revision>
  <dcterms:created xsi:type="dcterms:W3CDTF">2015-09-04T14:20:55Z</dcterms:created>
  <dcterms:modified xsi:type="dcterms:W3CDTF">2019-01-28T19:14:15Z</dcterms:modified>
</cp:coreProperties>
</file>