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4"/>
  </p:sldMasterIdLst>
  <p:notesMasterIdLst>
    <p:notesMasterId r:id="rId16"/>
  </p:notesMasterIdLst>
  <p:handoutMasterIdLst>
    <p:handoutMasterId r:id="rId17"/>
  </p:handoutMasterIdLst>
  <p:sldIdLst>
    <p:sldId id="276" r:id="rId5"/>
    <p:sldId id="266" r:id="rId6"/>
    <p:sldId id="307" r:id="rId7"/>
    <p:sldId id="302" r:id="rId8"/>
    <p:sldId id="304" r:id="rId9"/>
    <p:sldId id="291" r:id="rId10"/>
    <p:sldId id="292" r:id="rId11"/>
    <p:sldId id="303" r:id="rId12"/>
    <p:sldId id="298" r:id="rId13"/>
    <p:sldId id="300" r:id="rId14"/>
    <p:sldId id="308"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5"/>
    <a:srgbClr val="78BE21"/>
    <a:srgbClr val="000000"/>
    <a:srgbClr val="E8E8E8"/>
    <a:srgbClr val="0D0D0D"/>
    <a:srgbClr val="B20738"/>
    <a:srgbClr val="00A3E2"/>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06" autoAdjust="0"/>
    <p:restoredTop sz="84356" autoAdjust="0"/>
  </p:normalViewPr>
  <p:slideViewPr>
    <p:cSldViewPr snapToGrid="0">
      <p:cViewPr varScale="1">
        <p:scale>
          <a:sx n="99" d="100"/>
          <a:sy n="99" d="100"/>
        </p:scale>
        <p:origin x="920" y="7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260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0" i="1" baseline="0" dirty="0" smtClean="0">
                <a:solidFill>
                  <a:srgbClr val="003865"/>
                </a:solidFill>
                <a:effectLst/>
              </a:rPr>
              <a:t>2019 Data Source: DHS Data warehouse</a:t>
            </a:r>
          </a:p>
          <a:p>
            <a:pPr>
              <a:defRPr/>
            </a:pPr>
            <a:r>
              <a:rPr lang="en-US" sz="1600" b="0" i="1" baseline="0" dirty="0" smtClean="0">
                <a:solidFill>
                  <a:srgbClr val="003865"/>
                </a:solidFill>
                <a:effectLst/>
              </a:rPr>
              <a:t>2020 Data Source: SSIS Reporting</a:t>
            </a:r>
            <a:endParaRPr lang="en-US" sz="1600" dirty="0">
              <a:solidFill>
                <a:srgbClr val="003865"/>
              </a:solidFill>
              <a:effectLst/>
            </a:endParaRPr>
          </a:p>
        </c:rich>
      </c:tx>
      <c:layout>
        <c:manualLayout>
          <c:xMode val="edge"/>
          <c:yMode val="edge"/>
          <c:x val="0.67452346881402314"/>
          <c:y val="2.0659973172762743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5860724274314006E-2"/>
          <c:y val="0.14421818088484334"/>
          <c:w val="0.90575128921020942"/>
          <c:h val="0.72159936028191551"/>
        </c:manualLayout>
      </c:layout>
      <c:barChart>
        <c:barDir val="col"/>
        <c:grouping val="clustered"/>
        <c:varyColors val="0"/>
        <c:ser>
          <c:idx val="0"/>
          <c:order val="0"/>
          <c:tx>
            <c:strRef>
              <c:f>Sheet1!$B$1</c:f>
              <c:strCache>
                <c:ptCount val="1"/>
                <c:pt idx="0">
                  <c:v>2019</c:v>
                </c:pt>
              </c:strCache>
            </c:strRef>
          </c:tx>
          <c:spPr>
            <a:pattFill prst="pct90">
              <a:fgClr>
                <a:schemeClr val="accent1"/>
              </a:fgClr>
              <a:bgClr>
                <a:schemeClr val="bg1"/>
              </a:bgClr>
            </a:pattFill>
            <a:ln>
              <a:solidFill>
                <a:srgbClr val="003865"/>
              </a:solidFill>
            </a:ln>
            <a:effectLst/>
          </c:spPr>
          <c:invertIfNegative val="0"/>
          <c:dLbls>
            <c:dLbl>
              <c:idx val="0"/>
              <c:layout>
                <c:manualLayout>
                  <c:x val="-1.225865767698437E-3"/>
                  <c:y val="0"/>
                </c:manualLayout>
              </c:layout>
              <c:tx>
                <c:rich>
                  <a:bodyPr/>
                  <a:lstStyle/>
                  <a:p>
                    <a:fld id="{416D8B5C-4422-4A04-999D-E8DD88E3D0CE}" type="SERIESNAME">
                      <a:rPr lang="en-US" sz="1600" i="1">
                        <a:solidFill>
                          <a:schemeClr val="tx1"/>
                        </a:solidFill>
                      </a:rPr>
                      <a:pPr/>
                      <a:t>[SERIES NAME]</a:t>
                    </a:fld>
                    <a:endParaRPr lang="en-US" sz="1600" i="1" baseline="0" dirty="0">
                      <a:solidFill>
                        <a:schemeClr val="tx1"/>
                      </a:solidFill>
                    </a:endParaRPr>
                  </a:p>
                  <a:p>
                    <a:fld id="{9588038B-056A-4A38-94B6-C2534F2CC218}" type="VALUE">
                      <a:rPr lang="en-US" sz="2400">
                        <a:solidFill>
                          <a:schemeClr val="tx1"/>
                        </a:solidFill>
                      </a:rPr>
                      <a:pPr/>
                      <a:t>[VALUE]</a:t>
                    </a:fld>
                    <a:endParaRPr lang="en-US"/>
                  </a:p>
                </c:rich>
              </c:tx>
              <c:showLegendKey val="0"/>
              <c:showVal val="1"/>
              <c:showCatName val="0"/>
              <c:showSerName val="1"/>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A-6D66-48D6-ABA1-361D69CB5BFC}"/>
                </c:ext>
              </c:extLst>
            </c:dLbl>
            <c:dLbl>
              <c:idx val="1"/>
              <c:tx>
                <c:rich>
                  <a:bodyPr/>
                  <a:lstStyle/>
                  <a:p>
                    <a:fld id="{E1109122-53FE-48E6-9701-5A36384F3577}" type="SERIESNAME">
                      <a:rPr lang="en-US" sz="1600" i="1"/>
                      <a:pPr/>
                      <a:t>[SERIES NAME]</a:t>
                    </a:fld>
                    <a:endParaRPr lang="en-US" sz="1600" i="1" baseline="0" dirty="0"/>
                  </a:p>
                  <a:p>
                    <a:fld id="{02BE1995-3AED-4BB1-9C43-D63A4E92BBAC}" type="VALUE">
                      <a:rPr lang="en-US" sz="2400"/>
                      <a:pPr/>
                      <a:t>[VALUE]</a:t>
                    </a:fld>
                    <a:endParaRPr lang="en-US"/>
                  </a:p>
                </c:rich>
              </c:tx>
              <c:showLegendKey val="0"/>
              <c:showVal val="1"/>
              <c:showCatName val="0"/>
              <c:showSerName val="1"/>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B-6D66-48D6-ABA1-361D69CB5BFC}"/>
                </c:ext>
              </c:extLst>
            </c:dLbl>
            <c:dLbl>
              <c:idx val="2"/>
              <c:tx>
                <c:rich>
                  <a:bodyPr/>
                  <a:lstStyle/>
                  <a:p>
                    <a:fld id="{65FDD63C-271D-43F9-BFE8-2051289FC5F5}" type="SERIESNAME">
                      <a:rPr lang="en-US" sz="1600" i="1"/>
                      <a:pPr/>
                      <a:t>[SERIES NAME]</a:t>
                    </a:fld>
                    <a:endParaRPr lang="en-US" sz="1600" i="1" baseline="0" dirty="0"/>
                  </a:p>
                  <a:p>
                    <a:fld id="{62E332E2-8BFD-4DDD-B03E-2D99E668F56E}" type="VALUE">
                      <a:rPr lang="en-US" sz="2400"/>
                      <a:pPr/>
                      <a:t>[VALUE]</a:t>
                    </a:fld>
                    <a:endParaRPr lang="en-US"/>
                  </a:p>
                </c:rich>
              </c:tx>
              <c:showLegendKey val="0"/>
              <c:showVal val="1"/>
              <c:showCatName val="0"/>
              <c:showSerName val="1"/>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C-6D66-48D6-ABA1-361D69CB5BFC}"/>
                </c:ext>
              </c:extLst>
            </c:dLbl>
            <c:dLbl>
              <c:idx val="3"/>
              <c:tx>
                <c:rich>
                  <a:bodyPr/>
                  <a:lstStyle/>
                  <a:p>
                    <a:fld id="{E2D60D99-564F-469C-A4B8-4FB4265FBB82}" type="SERIESNAME">
                      <a:rPr lang="en-US" sz="1600" i="1"/>
                      <a:pPr/>
                      <a:t>[SERIES NAME]</a:t>
                    </a:fld>
                    <a:endParaRPr lang="en-US" sz="1600" i="1" baseline="0" dirty="0"/>
                  </a:p>
                  <a:p>
                    <a:fld id="{05E74E75-D879-4C21-A29E-F45EFC69E70C}" type="VALUE">
                      <a:rPr lang="en-US"/>
                      <a:pPr/>
                      <a:t>[VALUE]</a:t>
                    </a:fld>
                    <a:endParaRPr lang="en-US"/>
                  </a:p>
                </c:rich>
              </c:tx>
              <c:showLegendKey val="0"/>
              <c:showVal val="1"/>
              <c:showCatName val="0"/>
              <c:showSerName val="1"/>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D-6D66-48D6-ABA1-361D69CB5BFC}"/>
                </c:ext>
              </c:extLst>
            </c:dLbl>
            <c:spPr>
              <a:solidFill>
                <a:schemeClr val="bg1"/>
              </a:solidFill>
              <a:ln>
                <a:solidFill>
                  <a:srgbClr val="003865"/>
                </a:solid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APS-County </c:v>
                </c:pt>
                <c:pt idx="1">
                  <c:v>MDH </c:v>
                </c:pt>
                <c:pt idx="2">
                  <c:v>DHS Licensing</c:v>
                </c:pt>
              </c:strCache>
            </c:strRef>
          </c:cat>
          <c:val>
            <c:numRef>
              <c:f>Sheet1!$B$3:$B$5</c:f>
              <c:numCache>
                <c:formatCode>#,##0</c:formatCode>
                <c:ptCount val="3"/>
                <c:pt idx="0">
                  <c:v>30967</c:v>
                </c:pt>
                <c:pt idx="1">
                  <c:v>20338</c:v>
                </c:pt>
                <c:pt idx="2">
                  <c:v>7243</c:v>
                </c:pt>
              </c:numCache>
            </c:numRef>
          </c:val>
          <c:extLst>
            <c:ext xmlns:c16="http://schemas.microsoft.com/office/drawing/2014/chart" uri="{C3380CC4-5D6E-409C-BE32-E72D297353CC}">
              <c16:uniqueId val="{0000000E-6D66-48D6-ABA1-361D69CB5BFC}"/>
            </c:ext>
          </c:extLst>
        </c:ser>
        <c:ser>
          <c:idx val="1"/>
          <c:order val="1"/>
          <c:tx>
            <c:strRef>
              <c:f>Sheet1!$C$1</c:f>
              <c:strCache>
                <c:ptCount val="1"/>
                <c:pt idx="0">
                  <c:v>2020</c:v>
                </c:pt>
              </c:strCache>
            </c:strRef>
          </c:tx>
          <c:spPr>
            <a:pattFill prst="openDmnd">
              <a:fgClr>
                <a:schemeClr val="accent1"/>
              </a:fgClr>
              <a:bgClr>
                <a:schemeClr val="bg1"/>
              </a:bgClr>
            </a:pattFill>
            <a:ln>
              <a:solidFill>
                <a:srgbClr val="003865"/>
              </a:solidFill>
            </a:ln>
            <a:effectLst/>
          </c:spPr>
          <c:invertIfNegative val="0"/>
          <c:dLbls>
            <c:dLbl>
              <c:idx val="0"/>
              <c:tx>
                <c:rich>
                  <a:bodyPr/>
                  <a:lstStyle/>
                  <a:p>
                    <a:fld id="{51242792-65C1-46F1-9AD4-110B62B2C3B1}" type="SERIESNAME">
                      <a:rPr lang="en-US" sz="1600" i="1"/>
                      <a:pPr/>
                      <a:t>[SERIES NAME]</a:t>
                    </a:fld>
                    <a:endParaRPr lang="en-US" sz="1600" i="1" baseline="0" dirty="0"/>
                  </a:p>
                  <a:p>
                    <a:fld id="{60742E30-6DA4-4CCE-AA0A-B2D94A6E91FE}" type="VALUE">
                      <a:rPr lang="en-US" sz="2400"/>
                      <a:pPr/>
                      <a:t>[VALUE]</a:t>
                    </a:fld>
                    <a:endParaRPr lang="en-US"/>
                  </a:p>
                </c:rich>
              </c:tx>
              <c:showLegendKey val="0"/>
              <c:showVal val="1"/>
              <c:showCatName val="0"/>
              <c:showSerName val="1"/>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0-2778-408C-9FED-6C11AD8C866F}"/>
                </c:ext>
              </c:extLst>
            </c:dLbl>
            <c:dLbl>
              <c:idx val="1"/>
              <c:tx>
                <c:rich>
                  <a:bodyPr/>
                  <a:lstStyle/>
                  <a:p>
                    <a:fld id="{E95007E1-9AA1-409D-A9B1-6AC4B7B5316C}" type="SERIESNAME">
                      <a:rPr lang="en-US" sz="1600" i="1"/>
                      <a:pPr/>
                      <a:t>[SERIES NAME]</a:t>
                    </a:fld>
                    <a:endParaRPr lang="en-US" sz="1600" i="1" baseline="0" dirty="0"/>
                  </a:p>
                  <a:p>
                    <a:fld id="{6156C26F-A472-4E98-AB7F-CBC7FED796A6}" type="VALUE">
                      <a:rPr lang="en-US" sz="2400"/>
                      <a:pPr/>
                      <a:t>[VALUE]</a:t>
                    </a:fld>
                    <a:endParaRPr lang="en-US"/>
                  </a:p>
                </c:rich>
              </c:tx>
              <c:showLegendKey val="0"/>
              <c:showVal val="1"/>
              <c:showCatName val="0"/>
              <c:showSerName val="1"/>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1-2778-408C-9FED-6C11AD8C866F}"/>
                </c:ext>
              </c:extLst>
            </c:dLbl>
            <c:dLbl>
              <c:idx val="2"/>
              <c:tx>
                <c:rich>
                  <a:bodyPr/>
                  <a:lstStyle/>
                  <a:p>
                    <a:fld id="{9CF21B3F-6B46-4BE6-AC6D-B6DEBAAE0868}" type="SERIESNAME">
                      <a:rPr lang="en-US" sz="1600"/>
                      <a:pPr/>
                      <a:t>[SERIES NAME]</a:t>
                    </a:fld>
                    <a:endParaRPr lang="en-US" sz="1600" baseline="0" dirty="0"/>
                  </a:p>
                  <a:p>
                    <a:fld id="{DABCADED-3920-41FC-A926-709F9CFC897C}" type="VALUE">
                      <a:rPr lang="en-US" sz="2400"/>
                      <a:pPr/>
                      <a:t>[VALUE]</a:t>
                    </a:fld>
                    <a:endParaRPr lang="en-US"/>
                  </a:p>
                </c:rich>
              </c:tx>
              <c:showLegendKey val="0"/>
              <c:showVal val="1"/>
              <c:showCatName val="0"/>
              <c:showSerName val="1"/>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2-2778-408C-9FED-6C11AD8C866F}"/>
                </c:ext>
              </c:extLst>
            </c:dLbl>
            <c:dLbl>
              <c:idx val="3"/>
              <c:tx>
                <c:rich>
                  <a:bodyPr/>
                  <a:lstStyle/>
                  <a:p>
                    <a:fld id="{862B2332-4121-4C6A-AEB1-16611FD59062}" type="SERIESNAME">
                      <a:rPr lang="en-US" sz="1600" i="1"/>
                      <a:pPr/>
                      <a:t>[SERIES NAME]</a:t>
                    </a:fld>
                    <a:endParaRPr lang="en-US" sz="1600" i="1" baseline="0" dirty="0"/>
                  </a:p>
                  <a:p>
                    <a:fld id="{F17AD679-B364-44AB-93D5-DD94998DD7CA}" type="VALUE">
                      <a:rPr lang="en-US" sz="2000"/>
                      <a:pPr/>
                      <a:t>[VALUE]</a:t>
                    </a:fld>
                    <a:endParaRPr lang="en-US"/>
                  </a:p>
                </c:rich>
              </c:tx>
              <c:showLegendKey val="0"/>
              <c:showVal val="1"/>
              <c:showCatName val="0"/>
              <c:showSerName val="1"/>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3-2778-408C-9FED-6C11AD8C866F}"/>
                </c:ext>
              </c:extLst>
            </c:dLbl>
            <c:spPr>
              <a:solidFill>
                <a:schemeClr val="bg1"/>
              </a:solidFill>
              <a:ln>
                <a:solidFill>
                  <a:srgbClr val="003865"/>
                </a:solid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003865"/>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Sheet1!$A$3:$A$5</c:f>
              <c:strCache>
                <c:ptCount val="3"/>
                <c:pt idx="0">
                  <c:v>APS-County </c:v>
                </c:pt>
                <c:pt idx="1">
                  <c:v>MDH </c:v>
                </c:pt>
                <c:pt idx="2">
                  <c:v>DHS Licensing</c:v>
                </c:pt>
              </c:strCache>
            </c:strRef>
          </c:cat>
          <c:val>
            <c:numRef>
              <c:f>Sheet1!$C$3:$C$5</c:f>
              <c:numCache>
                <c:formatCode>#,##0</c:formatCode>
                <c:ptCount val="3"/>
                <c:pt idx="0">
                  <c:v>28287</c:v>
                </c:pt>
                <c:pt idx="1">
                  <c:v>16080</c:v>
                </c:pt>
                <c:pt idx="2">
                  <c:v>6520</c:v>
                </c:pt>
              </c:numCache>
            </c:numRef>
          </c:val>
          <c:extLst>
            <c:ext xmlns:c16="http://schemas.microsoft.com/office/drawing/2014/chart" uri="{C3380CC4-5D6E-409C-BE32-E72D297353CC}">
              <c16:uniqueId val="{00000000-9CD5-4EE4-8899-595ABBBEA973}"/>
            </c:ext>
          </c:extLst>
        </c:ser>
        <c:dLbls>
          <c:showLegendKey val="0"/>
          <c:showVal val="0"/>
          <c:showCatName val="0"/>
          <c:showSerName val="0"/>
          <c:showPercent val="0"/>
          <c:showBubbleSize val="0"/>
        </c:dLbls>
        <c:gapWidth val="75"/>
        <c:overlap val="-10"/>
        <c:axId val="428290368"/>
        <c:axId val="434448104"/>
      </c:barChart>
      <c:catAx>
        <c:axId val="428290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2800" b="0" i="0" u="none" strike="noStrike" kern="1200" baseline="0">
                <a:ln>
                  <a:noFill/>
                </a:ln>
                <a:solidFill>
                  <a:srgbClr val="002060"/>
                </a:solidFill>
                <a:latin typeface="+mn-lt"/>
                <a:ea typeface="+mn-ea"/>
                <a:cs typeface="+mn-cs"/>
              </a:defRPr>
            </a:pPr>
            <a:endParaRPr lang="en-US"/>
          </a:p>
        </c:txPr>
        <c:crossAx val="434448104"/>
        <c:crosses val="autoZero"/>
        <c:auto val="1"/>
        <c:lblAlgn val="ctr"/>
        <c:lblOffset val="100"/>
        <c:noMultiLvlLbl val="0"/>
      </c:catAx>
      <c:valAx>
        <c:axId val="4344481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4282903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latin typeface="Calibri" panose="020F0502020204030204" pitchFamily="34" charset="0"/>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2A04DE5-F1A9-4D45-BF54-BEFDBA739CA2}" type="datetimeFigureOut">
              <a:rPr lang="en-US" smtClean="0">
                <a:latin typeface="Calibri" panose="020F0502020204030204" pitchFamily="34" charset="0"/>
              </a:rPr>
              <a:t>2/22/2022</a:t>
            </a:fld>
            <a:endParaRPr lang="en-US" dirty="0">
              <a:latin typeface="Calibri" panose="020F0502020204030204" pitchFamily="34" charset="0"/>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latin typeface="Calibri" panose="020F0502020204030204" pitchFamily="34" charset="0"/>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3886E1E-70B3-41D2-AD41-BEE4979EC759}" type="slidenum">
              <a:rPr lang="en-US" smtClean="0">
                <a:latin typeface="Calibri" panose="020F0502020204030204" pitchFamily="34" charset="0"/>
              </a:rPr>
              <a:t>‹#›</a:t>
            </a:fld>
            <a:endParaRPr lang="en-US" dirty="0">
              <a:latin typeface="Calibri" panose="020F050202020403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atin typeface="Calibri" panose="020F0502020204030204" pitchFamily="34" charset="0"/>
              </a:defRPr>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atin typeface="Calibri" panose="020F0502020204030204" pitchFamily="34" charset="0"/>
              </a:defRPr>
            </a:lvl1pPr>
          </a:lstStyle>
          <a:p>
            <a:fld id="{A50CD39D-89B0-4C68-805A-35C75A7C20C8}" type="datetimeFigureOut">
              <a:rPr lang="en-US" smtClean="0"/>
              <a:pPr/>
              <a:t>2/22/2022</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atin typeface="Calibri" panose="020F050202020403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atin typeface="Calibri" panose="020F050202020403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Calibri" panose="020F0502020204030204" pitchFamily="34" charset="0"/>
        <a:ea typeface="+mn-ea"/>
        <a:cs typeface="+mn-cs"/>
      </a:defRPr>
    </a:lvl1pPr>
    <a:lvl2pPr marL="457200" algn="l" defTabSz="914400" rtl="0" eaLnBrk="1" latinLnBrk="0" hangingPunct="1">
      <a:defRPr sz="1200" kern="1200">
        <a:solidFill>
          <a:schemeClr val="tx1"/>
        </a:solidFill>
        <a:latin typeface="Calibri" panose="020F0502020204030204" pitchFamily="34" charset="0"/>
        <a:ea typeface="+mn-ea"/>
        <a:cs typeface="+mn-cs"/>
      </a:defRPr>
    </a:lvl2pPr>
    <a:lvl3pPr marL="914400" algn="l" defTabSz="914400" rtl="0" eaLnBrk="1" latinLnBrk="0" hangingPunct="1">
      <a:defRPr sz="1200" kern="1200">
        <a:solidFill>
          <a:schemeClr val="tx1"/>
        </a:solidFill>
        <a:latin typeface="Calibri" panose="020F0502020204030204" pitchFamily="34" charset="0"/>
        <a:ea typeface="+mn-ea"/>
        <a:cs typeface="+mn-cs"/>
      </a:defRPr>
    </a:lvl3pPr>
    <a:lvl4pPr marL="1371600" algn="l" defTabSz="914400" rtl="0" eaLnBrk="1" latinLnBrk="0" hangingPunct="1">
      <a:defRPr sz="1200" kern="1200">
        <a:solidFill>
          <a:schemeClr val="tx1"/>
        </a:solidFill>
        <a:latin typeface="Calibri" panose="020F0502020204030204" pitchFamily="34" charset="0"/>
        <a:ea typeface="+mn-ea"/>
        <a:cs typeface="+mn-cs"/>
      </a:defRPr>
    </a:lvl4pPr>
    <a:lvl5pPr marL="1828800" algn="l" defTabSz="914400" rtl="0" eaLnBrk="1" latinLnBrk="0" hangingPunct="1">
      <a:defRPr sz="120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a:t>
            </a:fld>
            <a:endParaRPr lang="en-US" dirty="0"/>
          </a:p>
        </p:txBody>
      </p:sp>
    </p:spTree>
    <p:extLst>
      <p:ext uri="{BB962C8B-B14F-4D97-AF65-F5344CB8AC3E}">
        <p14:creationId xmlns:p14="http://schemas.microsoft.com/office/powerpoint/2010/main" val="1199699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aseline="0" dirty="0" smtClean="0"/>
              <a:t>At the highest level, the Vulnerable Adult Act (called the VAA) establishes state policy for the protection of adults who are especially vulnerable to abuse, neglect or financial exploitation because they receive services licensed by DHS or MDH, or because they are an individual living in their own home in the community.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aseline="0" dirty="0" smtClean="0"/>
              <a:t>The VAA clarifies which agency is responsible to respond for the protection of the vulnerable adult – if the individual isn’t receiving licensed services from either a MDH or DHS licensed provider, the county is responsible for the adult protection services.</a:t>
            </a:r>
          </a:p>
        </p:txBody>
      </p:sp>
      <p:sp>
        <p:nvSpPr>
          <p:cNvPr id="4" name="Slide Number Placeholder 3"/>
          <p:cNvSpPr>
            <a:spLocks noGrp="1"/>
          </p:cNvSpPr>
          <p:nvPr>
            <p:ph type="sldNum" sz="quarter" idx="10"/>
          </p:nvPr>
        </p:nvSpPr>
        <p:spPr/>
        <p:txBody>
          <a:bodyPr/>
          <a:lstStyle/>
          <a:p>
            <a:fld id="{F9F08466-AEA7-4FC0-9459-6A32F61DA297}" type="slidenum">
              <a:rPr lang="en-US" smtClean="0"/>
              <a:pPr/>
              <a:t>2</a:t>
            </a:fld>
            <a:endParaRPr lang="en-US" dirty="0"/>
          </a:p>
        </p:txBody>
      </p:sp>
    </p:spTree>
    <p:extLst>
      <p:ext uri="{BB962C8B-B14F-4D97-AF65-F5344CB8AC3E}">
        <p14:creationId xmlns:p14="http://schemas.microsoft.com/office/powerpoint/2010/main" val="45215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41350" y="555625"/>
            <a:ext cx="5575300" cy="3136900"/>
          </a:xfrm>
        </p:spPr>
      </p:sp>
      <p:sp>
        <p:nvSpPr>
          <p:cNvPr id="3" name="Notes Placeholder 2"/>
          <p:cNvSpPr>
            <a:spLocks noGrp="1"/>
          </p:cNvSpPr>
          <p:nvPr>
            <p:ph type="body" idx="1"/>
          </p:nvPr>
        </p:nvSpPr>
        <p:spPr/>
        <p:txBody>
          <a:bodyPr/>
          <a:lstStyle/>
          <a:p>
            <a:r>
              <a:rPr lang="en-US" sz="1200" b="0" i="0" dirty="0" smtClean="0">
                <a:latin typeface="+mn-lt"/>
                <a:ea typeface="Tahoma" panose="020B0604030504040204" pitchFamily="34" charset="0"/>
                <a:cs typeface="Tahoma" panose="020B0604030504040204" pitchFamily="34" charset="0"/>
              </a:rPr>
              <a:t>What exactly is maltreatment?</a:t>
            </a:r>
            <a:r>
              <a:rPr lang="en-US" sz="1200" b="0" i="0" baseline="0" dirty="0" smtClean="0">
                <a:latin typeface="+mn-lt"/>
                <a:ea typeface="Tahoma" panose="020B0604030504040204" pitchFamily="34" charset="0"/>
                <a:cs typeface="Tahoma" panose="020B0604030504040204" pitchFamily="34" charset="0"/>
              </a:rPr>
              <a:t> </a:t>
            </a:r>
            <a:r>
              <a:rPr lang="en-US" sz="1200" b="0" i="0" dirty="0" smtClean="0">
                <a:latin typeface="+mn-lt"/>
                <a:ea typeface="Tahoma" panose="020B0604030504040204" pitchFamily="34" charset="0"/>
                <a:cs typeface="Tahoma" panose="020B0604030504040204" pitchFamily="34" charset="0"/>
              </a:rPr>
              <a:t>These </a:t>
            </a:r>
            <a:r>
              <a:rPr lang="en-US" sz="1200" b="0" i="0" dirty="0" smtClean="0">
                <a:latin typeface="+mn-lt"/>
                <a:ea typeface="Tahoma" panose="020B0604030504040204" pitchFamily="34" charset="0"/>
                <a:cs typeface="Tahoma" panose="020B0604030504040204" pitchFamily="34" charset="0"/>
              </a:rPr>
              <a:t>were</a:t>
            </a:r>
            <a:r>
              <a:rPr lang="en-US" sz="1200" b="0" i="0" baseline="0" dirty="0" smtClean="0">
                <a:latin typeface="+mn-lt"/>
                <a:ea typeface="Tahoma" panose="020B0604030504040204" pitchFamily="34" charset="0"/>
                <a:cs typeface="Tahoma" panose="020B0604030504040204" pitchFamily="34" charset="0"/>
              </a:rPr>
              <a:t> listed in the previous slide, but I wanted to briefly show it to members listed out </a:t>
            </a:r>
            <a:r>
              <a:rPr lang="en-US" sz="1200" b="0" i="0" baseline="0" dirty="0" smtClean="0">
                <a:latin typeface="+mn-lt"/>
                <a:ea typeface="Tahoma" panose="020B0604030504040204" pitchFamily="34" charset="0"/>
                <a:cs typeface="Tahoma" panose="020B0604030504040204" pitchFamily="34" charset="0"/>
              </a:rPr>
              <a:t>in a little more detail, as </a:t>
            </a:r>
            <a:r>
              <a:rPr lang="en-US" sz="1200" b="0" i="0" baseline="0" dirty="0" smtClean="0">
                <a:latin typeface="+mn-lt"/>
                <a:ea typeface="Tahoma" panose="020B0604030504040204" pitchFamily="34" charset="0"/>
                <a:cs typeface="Tahoma" panose="020B0604030504040204" pitchFamily="34" charset="0"/>
              </a:rPr>
              <a:t>it just provides a little more detail behind what constitutes maltreatment under each category in the VAA.</a:t>
            </a:r>
            <a:endParaRPr lang="en-US" sz="1200" b="0" i="0" dirty="0" smtClean="0">
              <a:latin typeface="+mn-lt"/>
              <a:ea typeface="Tahoma" panose="020B0604030504040204" pitchFamily="34" charset="0"/>
              <a:cs typeface="Tahoma" panose="020B0604030504040204" pitchFamily="34" charset="0"/>
            </a:endParaRPr>
          </a:p>
          <a:p>
            <a:endParaRPr lang="en-US" sz="1200" b="0" i="0" dirty="0" smtClean="0">
              <a:latin typeface="+mn-lt"/>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0"/>
          </p:nvPr>
        </p:nvSpPr>
        <p:spPr/>
        <p:txBody>
          <a:bodyPr/>
          <a:lstStyle/>
          <a:p>
            <a:fld id="{F9F08466-AEA7-4FC0-9459-6A32F61DA297}" type="slidenum">
              <a:rPr lang="en-US" smtClean="0"/>
              <a:pPr/>
              <a:t>3</a:t>
            </a:fld>
            <a:endParaRPr lang="en-US" dirty="0"/>
          </a:p>
        </p:txBody>
      </p:sp>
    </p:spTree>
    <p:extLst>
      <p:ext uri="{BB962C8B-B14F-4D97-AF65-F5344CB8AC3E}">
        <p14:creationId xmlns:p14="http://schemas.microsoft.com/office/powerpoint/2010/main" val="3086092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aseline="0" dirty="0" smtClean="0"/>
              <a:t>In Minnesota, we have a county administered adult protection system.  </a:t>
            </a:r>
            <a:r>
              <a:rPr lang="en-US" baseline="0" dirty="0" smtClean="0"/>
              <a:t>This is actually somewhat unique, as many states have an state-administered </a:t>
            </a:r>
            <a:r>
              <a:rPr lang="en-US" baseline="0" smtClean="0"/>
              <a:t>APS system.</a:t>
            </a:r>
            <a:endParaRPr lang="en-US" baseline="0" dirty="0" smtClean="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aseline="0" dirty="0" smtClean="0"/>
              <a:t>I know this slide might seem a little confusing, but the point is to show that</a:t>
            </a:r>
            <a:r>
              <a:rPr lang="en-US" sz="1200" kern="1200" baseline="0" dirty="0" smtClean="0">
                <a:solidFill>
                  <a:schemeClr val="tx1"/>
                </a:solidFill>
                <a:effectLst/>
                <a:latin typeface="Calibri" panose="020F0502020204030204" pitchFamily="34" charset="0"/>
                <a:ea typeface="+mn-ea"/>
                <a:cs typeface="+mn-cs"/>
              </a:rPr>
              <a:t> county administered adult protection has a tough job and wears numerous hats.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baseline="0" dirty="0" smtClean="0">
                <a:solidFill>
                  <a:schemeClr val="tx1"/>
                </a:solidFill>
                <a:effectLst/>
                <a:latin typeface="Calibri" panose="020F0502020204030204" pitchFamily="34" charset="0"/>
                <a:ea typeface="+mn-ea"/>
                <a:cs typeface="+mn-cs"/>
              </a:rPr>
              <a:t>If you follow all of the images in green you’ll see that we’re trying to illustrate that APS has a dual mandate to provide social services and investigate alleged maltreatment.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Calibri" panose="020F0502020204030204" pitchFamily="34" charset="0"/>
              <a:ea typeface="+mn-ea"/>
              <a:cs typeface="+mn-cs"/>
            </a:endParaRPr>
          </a:p>
          <a:p>
            <a:pPr marL="0" indent="0">
              <a:spcBef>
                <a:spcPts val="2400"/>
              </a:spcBef>
              <a:spcAft>
                <a:spcPts val="600"/>
              </a:spcAft>
              <a:buNone/>
            </a:pPr>
            <a:r>
              <a:rPr lang="en-US" sz="1200" dirty="0" smtClean="0"/>
              <a:t>APS dual role can potentially be in conflict. </a:t>
            </a:r>
          </a:p>
          <a:p>
            <a:pPr marL="171450" indent="-171450">
              <a:spcBef>
                <a:spcPts val="1200"/>
              </a:spcBef>
              <a:spcAft>
                <a:spcPts val="600"/>
              </a:spcAft>
              <a:buFont typeface="Arial" panose="020B0604020202020204" pitchFamily="34" charset="0"/>
              <a:buChar char="•"/>
            </a:pPr>
            <a:r>
              <a:rPr lang="en-US" sz="1200" dirty="0" smtClean="0"/>
              <a:t>Services;</a:t>
            </a:r>
            <a:r>
              <a:rPr lang="en-US" sz="1200" baseline="0" dirty="0" smtClean="0"/>
              <a:t> w</a:t>
            </a:r>
            <a:r>
              <a:rPr lang="en-US" sz="1200" dirty="0" smtClean="0"/>
              <a:t>orks</a:t>
            </a:r>
            <a:r>
              <a:rPr lang="en-US" sz="1200" baseline="0" dirty="0" smtClean="0"/>
              <a:t> to engage</a:t>
            </a:r>
            <a:r>
              <a:rPr lang="en-US" sz="1200" dirty="0" smtClean="0"/>
              <a:t> vulnerable adult and support</a:t>
            </a:r>
            <a:r>
              <a:rPr lang="en-US" sz="1200" baseline="0" dirty="0" smtClean="0"/>
              <a:t> system to </a:t>
            </a:r>
            <a:r>
              <a:rPr lang="en-US" sz="1200" dirty="0" smtClean="0"/>
              <a:t>assesses strengths and needs,  offer supports, services, and solutions </a:t>
            </a:r>
          </a:p>
          <a:p>
            <a:pPr marL="171450" indent="-171450">
              <a:spcBef>
                <a:spcPts val="1200"/>
              </a:spcBef>
              <a:spcAft>
                <a:spcPts val="600"/>
              </a:spcAft>
              <a:buFont typeface="Arial" panose="020B0604020202020204" pitchFamily="34" charset="0"/>
              <a:buChar char="•"/>
            </a:pPr>
            <a:r>
              <a:rPr lang="en-US" sz="1200" dirty="0" smtClean="0"/>
              <a:t>Investigator; fact</a:t>
            </a:r>
            <a:r>
              <a:rPr lang="en-US" sz="1200" baseline="0" dirty="0" smtClean="0"/>
              <a:t> gather, records and interview to</a:t>
            </a:r>
            <a:r>
              <a:rPr lang="en-US" sz="1200" dirty="0" smtClean="0"/>
              <a:t> assesses determine if</a:t>
            </a:r>
            <a:r>
              <a:rPr lang="en-US" sz="1200" baseline="0" dirty="0" smtClean="0"/>
              <a:t> the reported allegation is true</a:t>
            </a:r>
            <a:r>
              <a:rPr lang="en-US" sz="1200" dirty="0" smtClean="0"/>
              <a:t> and assign blame (or not)</a:t>
            </a:r>
          </a:p>
          <a:p>
            <a:endParaRPr lang="en-US" dirty="0" smtClean="0"/>
          </a:p>
        </p:txBody>
      </p:sp>
      <p:sp>
        <p:nvSpPr>
          <p:cNvPr id="4" name="Slide Number Placeholder 3"/>
          <p:cNvSpPr>
            <a:spLocks noGrp="1"/>
          </p:cNvSpPr>
          <p:nvPr>
            <p:ph type="sldNum" sz="quarter" idx="10"/>
          </p:nvPr>
        </p:nvSpPr>
        <p:spPr/>
        <p:txBody>
          <a:bodyPr/>
          <a:lstStyle/>
          <a:p>
            <a:fld id="{F9F08466-AEA7-4FC0-9459-6A32F61DA297}" type="slidenum">
              <a:rPr lang="en-US" smtClean="0"/>
              <a:pPr/>
              <a:t>4</a:t>
            </a:fld>
            <a:endParaRPr lang="en-US" dirty="0"/>
          </a:p>
        </p:txBody>
      </p:sp>
    </p:spTree>
    <p:extLst>
      <p:ext uri="{BB962C8B-B14F-4D97-AF65-F5344CB8AC3E}">
        <p14:creationId xmlns:p14="http://schemas.microsoft.com/office/powerpoint/2010/main" val="14014629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466725"/>
            <a:ext cx="5575300" cy="31369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We ultimately decided to include this slide because we think it is really telling.  It ultimately reflects that co</a:t>
            </a:r>
            <a:r>
              <a:rPr lang="en-US" dirty="0" smtClean="0"/>
              <a:t>unty</a:t>
            </a:r>
            <a:r>
              <a:rPr lang="en-US" baseline="0" dirty="0" smtClean="0"/>
              <a:t> agencies are responsible for response to most reports of suspected vulnerable adult maltreatment in Minnesota.</a:t>
            </a:r>
          </a:p>
          <a:p>
            <a:endParaRPr lang="en-US" baseline="0" dirty="0" smtClean="0"/>
          </a:p>
          <a:p>
            <a:r>
              <a:rPr lang="en-US" baseline="0" dirty="0" smtClean="0"/>
              <a:t>Most media and other coverage talk about vulnerable adults in long-term care facilities licensed by MDH and DHS, but as you can see adult protection services is responsible for responding to more vulnerable adult complaints than MDH and DHS combined.</a:t>
            </a:r>
            <a:endParaRPr lang="en-US" dirty="0"/>
          </a:p>
        </p:txBody>
      </p:sp>
      <p:sp>
        <p:nvSpPr>
          <p:cNvPr id="4" name="Slide Number Placeholder 3"/>
          <p:cNvSpPr>
            <a:spLocks noGrp="1"/>
          </p:cNvSpPr>
          <p:nvPr>
            <p:ph type="sldNum" sz="quarter" idx="10"/>
          </p:nvPr>
        </p:nvSpPr>
        <p:spPr/>
        <p:txBody>
          <a:bodyPr/>
          <a:lstStyle/>
          <a:p>
            <a:fld id="{DE79BF3A-4200-4231-9777-0994E00D2058}"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10846866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Like the slide mentions</a:t>
            </a:r>
            <a:r>
              <a:rPr lang="en-US" baseline="0" dirty="0" smtClean="0"/>
              <a:t>, there has been a historical lack of sustained federal and state funding for county APS.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For the </a:t>
            </a:r>
            <a:r>
              <a:rPr lang="en-US" sz="1200" dirty="0" smtClean="0"/>
              <a:t>Tribal Nations,</a:t>
            </a:r>
            <a:r>
              <a:rPr lang="en-US" sz="1200" baseline="0" dirty="0" smtClean="0"/>
              <a:t> there has n</a:t>
            </a:r>
            <a:r>
              <a:rPr lang="en-US" sz="1200" dirty="0" smtClean="0"/>
              <a:t>o dedicated state or federal funding.</a:t>
            </a: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r>
              <a:rPr lang="en-US" dirty="0" smtClean="0"/>
              <a:t>The legislature added partial state funding in 2012 and 2019.</a:t>
            </a:r>
          </a:p>
          <a:p>
            <a:endParaRPr lang="en-US" dirty="0" smtClean="0"/>
          </a:p>
          <a:p>
            <a:r>
              <a:rPr lang="en-US" dirty="0" smtClean="0"/>
              <a:t>Currently most county adult protection services rely heavily on county funds for the majority of their operating expenses</a:t>
            </a:r>
            <a:r>
              <a:rPr lang="en-US" baseline="0" dirty="0" smtClean="0"/>
              <a:t> </a:t>
            </a:r>
            <a:r>
              <a:rPr lang="en-US" dirty="0" smtClean="0"/>
              <a:t>that provide critical adult protection services for vulnerable adults living in their own homes</a:t>
            </a:r>
            <a:r>
              <a:rPr lang="en-US" baseline="0" dirty="0" smtClean="0"/>
              <a:t> in the community.</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F9F08466-AEA7-4FC0-9459-6A32F61DA297}" type="slidenum">
              <a:rPr lang="en-US" smtClean="0"/>
              <a:pPr/>
              <a:t>6</a:t>
            </a:fld>
            <a:endParaRPr lang="en-US" dirty="0"/>
          </a:p>
        </p:txBody>
      </p:sp>
    </p:spTree>
    <p:extLst>
      <p:ext uri="{BB962C8B-B14F-4D97-AF65-F5344CB8AC3E}">
        <p14:creationId xmlns:p14="http://schemas.microsoft.com/office/powerpoint/2010/main" val="667621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en-US" sz="1200" kern="1200" dirty="0" smtClean="0">
                <a:solidFill>
                  <a:schemeClr val="tx1"/>
                </a:solidFill>
                <a:effectLst/>
                <a:latin typeface="Calibri" panose="020F0502020204030204" pitchFamily="34" charset="0"/>
                <a:ea typeface="+mn-ea"/>
                <a:cs typeface="+mn-cs"/>
              </a:rPr>
              <a:t>As</a:t>
            </a:r>
            <a:r>
              <a:rPr lang="en-US" sz="1200" kern="1200" baseline="0" dirty="0" smtClean="0">
                <a:solidFill>
                  <a:schemeClr val="tx1"/>
                </a:solidFill>
                <a:effectLst/>
                <a:latin typeface="Calibri" panose="020F0502020204030204" pitchFamily="34" charset="0"/>
                <a:ea typeface="+mn-ea"/>
                <a:cs typeface="+mn-cs"/>
              </a:rPr>
              <a:t> many of you may know, </a:t>
            </a:r>
            <a:r>
              <a:rPr lang="en-US" sz="1200" kern="1200" dirty="0" smtClean="0">
                <a:solidFill>
                  <a:schemeClr val="tx1"/>
                </a:solidFill>
                <a:effectLst/>
                <a:latin typeface="Calibri" panose="020F0502020204030204" pitchFamily="34" charset="0"/>
                <a:ea typeface="+mn-ea"/>
                <a:cs typeface="+mn-cs"/>
              </a:rPr>
              <a:t>DHS is leading a re-design process designed to update and modernize the law</a:t>
            </a:r>
            <a:r>
              <a:rPr lang="en-US" sz="1200" kern="1200" baseline="0" dirty="0" smtClean="0">
                <a:solidFill>
                  <a:schemeClr val="tx1"/>
                </a:solidFill>
                <a:effectLst/>
                <a:latin typeface="Calibri" panose="020F0502020204030204" pitchFamily="34" charset="0"/>
                <a:ea typeface="+mn-ea"/>
                <a:cs typeface="+mn-cs"/>
              </a:rPr>
              <a:t> based on what we heard from a group of more than 260 stakeholders.</a:t>
            </a:r>
          </a:p>
          <a:p>
            <a:pPr marL="0" indent="0">
              <a:spcBef>
                <a:spcPts val="600"/>
              </a:spcBef>
              <a:spcAft>
                <a:spcPts val="0"/>
              </a:spcAft>
              <a:buNone/>
            </a:pPr>
            <a:endParaRPr lang="en-US" dirty="0" smtClean="0"/>
          </a:p>
          <a:p>
            <a:r>
              <a:rPr lang="en-US" dirty="0" smtClean="0"/>
              <a:t>We worked to get input on how to develop a more person-centered and equity-based adult protection system by redesigning the role of adult protective services under the Vulnerable Adult Act.</a:t>
            </a:r>
          </a:p>
          <a:p>
            <a:pPr marL="0" indent="0">
              <a:spcBef>
                <a:spcPts val="600"/>
              </a:spcBef>
              <a:spcAft>
                <a:spcPts val="0"/>
              </a:spcAft>
              <a:buNone/>
            </a:pPr>
            <a:endParaRPr lang="en-US" sz="1200" b="1" i="1" baseline="0" dirty="0" smtClean="0"/>
          </a:p>
          <a:p>
            <a:pPr marL="0" indent="0">
              <a:spcBef>
                <a:spcPts val="600"/>
              </a:spcBef>
              <a:spcAft>
                <a:spcPts val="0"/>
              </a:spcAft>
              <a:buNone/>
            </a:pPr>
            <a:r>
              <a:rPr lang="en-US" sz="1200" b="0" i="0" u="sng" baseline="0" dirty="0" smtClean="0"/>
              <a:t>Some of the main takeaways are that the:</a:t>
            </a:r>
          </a:p>
          <a:p>
            <a:pPr marL="171450" indent="-171450">
              <a:spcBef>
                <a:spcPts val="600"/>
              </a:spcBef>
              <a:spcAft>
                <a:spcPts val="0"/>
              </a:spcAft>
              <a:buFont typeface="Arial" panose="020B0604020202020204" pitchFamily="34" charset="0"/>
              <a:buChar char="•"/>
            </a:pPr>
            <a:r>
              <a:rPr lang="en-US" sz="1200" b="1" dirty="0" smtClean="0"/>
              <a:t>MN’s Adult Protection System lacks statewide consistency </a:t>
            </a:r>
            <a:r>
              <a:rPr lang="en-US" sz="1200" dirty="0" smtClean="0"/>
              <a:t>– vulnerable adults receive a different response depending on the county responsible</a:t>
            </a:r>
          </a:p>
          <a:p>
            <a:pPr marL="0" indent="0">
              <a:spcBef>
                <a:spcPts val="600"/>
              </a:spcBef>
              <a:spcAft>
                <a:spcPts val="0"/>
              </a:spcAft>
              <a:buFont typeface="Arial" panose="020B0604020202020204" pitchFamily="34" charset="0"/>
              <a:buNone/>
            </a:pPr>
            <a:endParaRPr lang="en-US" sz="1200" dirty="0" smtClean="0"/>
          </a:p>
          <a:p>
            <a:pPr marL="171450" indent="-171450">
              <a:spcBef>
                <a:spcPts val="600"/>
              </a:spcBef>
              <a:spcAft>
                <a:spcPts val="0"/>
              </a:spcAft>
              <a:buFont typeface="Arial" panose="020B0604020202020204" pitchFamily="34" charset="0"/>
              <a:buChar char="•"/>
            </a:pPr>
            <a:r>
              <a:rPr lang="en-US" sz="1200" b="1" dirty="0" smtClean="0"/>
              <a:t>Balance shift needed </a:t>
            </a:r>
            <a:r>
              <a:rPr lang="en-US" sz="1200" dirty="0" smtClean="0"/>
              <a:t>– the balance needs to shift from focus on investigation and blame to a person-centered assessment and engagement with the vulnerable adult and their chosen supports for a response that supports safety and prevention</a:t>
            </a:r>
          </a:p>
          <a:p>
            <a:pPr marL="0" indent="0">
              <a:spcBef>
                <a:spcPts val="600"/>
              </a:spcBef>
              <a:spcAft>
                <a:spcPts val="0"/>
              </a:spcAft>
              <a:buFont typeface="Arial" panose="020B0604020202020204" pitchFamily="34" charset="0"/>
              <a:buNone/>
            </a:pPr>
            <a:endParaRPr lang="en-US" sz="1200" dirty="0" smtClean="0"/>
          </a:p>
          <a:p>
            <a:pPr marL="171450" indent="-171450">
              <a:spcBef>
                <a:spcPts val="600"/>
              </a:spcBef>
              <a:spcAft>
                <a:spcPts val="0"/>
              </a:spcAft>
              <a:buFont typeface="Arial" panose="020B0604020202020204" pitchFamily="34" charset="0"/>
              <a:buChar char="•"/>
            </a:pPr>
            <a:r>
              <a:rPr lang="en-US" sz="1200" b="1" dirty="0" smtClean="0"/>
              <a:t>Data Sharing </a:t>
            </a:r>
            <a:r>
              <a:rPr lang="en-US" sz="1200" dirty="0" smtClean="0"/>
              <a:t>–there are some provisions</a:t>
            </a:r>
            <a:r>
              <a:rPr lang="en-US" sz="1200" baseline="0" dirty="0" smtClean="0"/>
              <a:t> to help with data sharing to both </a:t>
            </a:r>
            <a:r>
              <a:rPr lang="en-US" sz="1200" dirty="0" smtClean="0"/>
              <a:t>protect privacy while allowing access to necessary information to increase safety.</a:t>
            </a:r>
          </a:p>
          <a:p>
            <a:pPr marL="171450" indent="-171450">
              <a:spcBef>
                <a:spcPts val="600"/>
              </a:spcBef>
              <a:spcAft>
                <a:spcPts val="0"/>
              </a:spcAft>
              <a:buFont typeface="Arial" panose="020B0604020202020204" pitchFamily="34" charset="0"/>
              <a:buChar char="•"/>
            </a:pPr>
            <a:endParaRPr lang="en-US" sz="1200" dirty="0" smtClean="0"/>
          </a:p>
          <a:p>
            <a:pPr marL="171450" marR="0" lvl="0" indent="-171450" algn="l" defTabSz="914400" rtl="0" eaLnBrk="1" fontAlgn="auto" latinLnBrk="0" hangingPunct="1">
              <a:lnSpc>
                <a:spcPct val="120000"/>
              </a:lnSpc>
              <a:spcBef>
                <a:spcPts val="600"/>
              </a:spcBef>
              <a:spcAft>
                <a:spcPts val="0"/>
              </a:spcAft>
              <a:buClrTx/>
              <a:buSzTx/>
              <a:buFont typeface="Arial" panose="020B0604020202020204" pitchFamily="34" charset="0"/>
              <a:buChar char="•"/>
              <a:tabLst/>
              <a:defRPr/>
            </a:pPr>
            <a:r>
              <a:rPr lang="en-US" dirty="0" smtClean="0"/>
              <a:t>And, as previously mentioned, </a:t>
            </a:r>
            <a:r>
              <a:rPr lang="en-US" b="1" baseline="0" dirty="0" smtClean="0"/>
              <a:t>a l</a:t>
            </a:r>
            <a:r>
              <a:rPr lang="en-US" b="1" dirty="0" smtClean="0"/>
              <a:t>ack of a stable funding system </a:t>
            </a:r>
            <a:r>
              <a:rPr lang="en-US" dirty="0" smtClean="0"/>
              <a:t>contributes to inequities in service response</a:t>
            </a:r>
          </a:p>
        </p:txBody>
      </p:sp>
      <p:sp>
        <p:nvSpPr>
          <p:cNvPr id="4" name="Slide Number Placeholder 3"/>
          <p:cNvSpPr>
            <a:spLocks noGrp="1"/>
          </p:cNvSpPr>
          <p:nvPr>
            <p:ph type="sldNum" sz="quarter" idx="5"/>
          </p:nvPr>
        </p:nvSpPr>
        <p:spPr/>
        <p:txBody>
          <a:bodyPr/>
          <a:lstStyle/>
          <a:p>
            <a:fld id="{F9F08466-AEA7-4FC0-9459-6A32F61DA297}" type="slidenum">
              <a:rPr lang="en-US" smtClean="0"/>
              <a:pPr/>
              <a:t>8</a:t>
            </a:fld>
            <a:endParaRPr lang="en-US" dirty="0"/>
          </a:p>
        </p:txBody>
      </p:sp>
    </p:spTree>
    <p:extLst>
      <p:ext uri="{BB962C8B-B14F-4D97-AF65-F5344CB8AC3E}">
        <p14:creationId xmlns:p14="http://schemas.microsoft.com/office/powerpoint/2010/main" val="11475222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members may remember from when we presented this bill last year in this committee and as Rep. Frederick mentioned earlier, this bill is the </a:t>
            </a:r>
            <a:r>
              <a:rPr lang="en-US" dirty="0" smtClean="0"/>
              <a:t>first phase of the Vulnerable Adults Redesign. It is the product of a multi-year collaborative effort to develop policy changes to support statewide consistency and equity in safety, dignity and service outcomes for vulnerable adults.</a:t>
            </a:r>
          </a:p>
          <a:p>
            <a:endParaRPr lang="en-US" dirty="0" smtClean="0"/>
          </a:p>
          <a:p>
            <a:r>
              <a:rPr lang="en-US" baseline="0" dirty="0" smtClean="0"/>
              <a:t>Listed above are some of the outcomes from Phase I of the VAA bill - we a</a:t>
            </a:r>
            <a:r>
              <a:rPr lang="en-US" dirty="0" smtClean="0"/>
              <a:t>nticipate bringing funding requests forward in phase</a:t>
            </a:r>
            <a:r>
              <a:rPr lang="en-US" baseline="0" dirty="0" smtClean="0"/>
              <a:t> II of the VAA Redesign. </a:t>
            </a:r>
          </a:p>
          <a:p>
            <a:endParaRPr lang="en-US" baseline="0" dirty="0" smtClean="0"/>
          </a:p>
          <a:p>
            <a:r>
              <a:rPr lang="en-US" baseline="0" dirty="0" smtClean="0"/>
              <a:t>I’ll let you read it for yourself, but just a few highlights from Phase I are:</a:t>
            </a:r>
            <a:endParaRPr lang="en-US" dirty="0" smtClean="0"/>
          </a:p>
          <a:p>
            <a:endParaRPr lang="en-US" dirty="0" smtClean="0"/>
          </a:p>
          <a:p>
            <a:pPr marL="171450" lvl="0" indent="-171450">
              <a:buFont typeface="Arial" panose="020B0604020202020204" pitchFamily="34" charset="0"/>
              <a:buChar char="•"/>
            </a:pPr>
            <a:r>
              <a:rPr lang="en-US" sz="1200" kern="1200" dirty="0" smtClean="0">
                <a:solidFill>
                  <a:schemeClr val="tx1"/>
                </a:solidFill>
                <a:effectLst/>
                <a:latin typeface="Calibri" panose="020F0502020204030204" pitchFamily="34" charset="0"/>
                <a:ea typeface="+mn-ea"/>
                <a:cs typeface="+mn-cs"/>
              </a:rPr>
              <a:t>It improves</a:t>
            </a:r>
            <a:r>
              <a:rPr lang="en-US" sz="1200" kern="1200" baseline="0" dirty="0" smtClean="0">
                <a:solidFill>
                  <a:schemeClr val="tx1"/>
                </a:solidFill>
                <a:effectLst/>
                <a:latin typeface="Calibri" panose="020F0502020204030204" pitchFamily="34" charset="0"/>
                <a:ea typeface="+mn-ea"/>
                <a:cs typeface="+mn-cs"/>
              </a:rPr>
              <a:t> clarity for </a:t>
            </a:r>
            <a:r>
              <a:rPr lang="en-US" sz="1200" kern="1200" dirty="0" smtClean="0">
                <a:solidFill>
                  <a:schemeClr val="tx1"/>
                </a:solidFill>
                <a:effectLst/>
                <a:latin typeface="Calibri" panose="020F0502020204030204" pitchFamily="34" charset="0"/>
                <a:ea typeface="+mn-ea"/>
                <a:cs typeface="+mn-cs"/>
              </a:rPr>
              <a:t>counties to share information with guardians and/or health care agents</a:t>
            </a:r>
            <a:r>
              <a:rPr lang="en-US" sz="1200" kern="1200" baseline="0" dirty="0" smtClean="0">
                <a:solidFill>
                  <a:schemeClr val="tx1"/>
                </a:solidFill>
                <a:effectLst/>
                <a:latin typeface="Calibri" panose="020F0502020204030204" pitchFamily="34" charset="0"/>
                <a:ea typeface="+mn-ea"/>
                <a:cs typeface="+mn-cs"/>
              </a:rPr>
              <a:t>; and it </a:t>
            </a:r>
          </a:p>
          <a:p>
            <a:pPr marL="0" lvl="0" indent="0">
              <a:buFont typeface="Arial" panose="020B0604020202020204" pitchFamily="34" charset="0"/>
              <a:buNone/>
            </a:pPr>
            <a:endParaRPr lang="en-US" sz="1100" kern="1200" dirty="0" smtClean="0">
              <a:solidFill>
                <a:schemeClr val="tx1"/>
              </a:solidFill>
              <a:effectLst/>
              <a:latin typeface="Calibri" panose="020F0502020204030204" pitchFamily="34" charset="0"/>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Calibri" panose="020F0502020204030204" pitchFamily="34" charset="0"/>
                <a:ea typeface="+mn-ea"/>
                <a:cs typeface="+mn-cs"/>
              </a:rPr>
              <a:t>Adds that counties must make their guidelines for accepting vulnerable adult reports available to the public. This will:</a:t>
            </a:r>
          </a:p>
          <a:p>
            <a:pPr marL="0" lvl="0" indent="0">
              <a:buFont typeface="Arial" panose="020B0604020202020204" pitchFamily="34" charset="0"/>
              <a:buNone/>
            </a:pPr>
            <a:endParaRPr lang="en-US" sz="1100" kern="1200" dirty="0" smtClean="0">
              <a:solidFill>
                <a:schemeClr val="tx1"/>
              </a:solidFill>
              <a:effectLst/>
              <a:latin typeface="Calibri" panose="020F0502020204030204" pitchFamily="34" charset="0"/>
              <a:ea typeface="+mn-ea"/>
              <a:cs typeface="+mn-cs"/>
            </a:endParaRPr>
          </a:p>
          <a:p>
            <a:pPr lvl="1"/>
            <a:r>
              <a:rPr lang="en-US" sz="1200" kern="1200" dirty="0" smtClean="0">
                <a:solidFill>
                  <a:schemeClr val="tx1"/>
                </a:solidFill>
                <a:effectLst/>
                <a:latin typeface="Calibri" panose="020F0502020204030204" pitchFamily="34" charset="0"/>
                <a:ea typeface="+mn-ea"/>
                <a:cs typeface="+mn-cs"/>
              </a:rPr>
              <a:t>Add consistency and transparency so vulnerable adults and families know which reports may meet a county’s threshold for services and investigation. </a:t>
            </a:r>
            <a:endParaRPr lang="en-US" sz="1100" kern="1200" dirty="0" smtClean="0">
              <a:solidFill>
                <a:schemeClr val="tx1"/>
              </a:solidFill>
              <a:effectLst/>
              <a:latin typeface="Calibri" panose="020F0502020204030204" pitchFamily="34" charset="0"/>
              <a:ea typeface="+mn-ea"/>
              <a:cs typeface="+mn-cs"/>
            </a:endParaRPr>
          </a:p>
          <a:p>
            <a:pPr lvl="1"/>
            <a:r>
              <a:rPr lang="en-US" sz="1200" kern="1200" dirty="0" smtClean="0">
                <a:solidFill>
                  <a:schemeClr val="tx1"/>
                </a:solidFill>
                <a:effectLst/>
                <a:latin typeface="Calibri" panose="020F0502020204030204" pitchFamily="34" charset="0"/>
                <a:ea typeface="+mn-ea"/>
                <a:cs typeface="+mn-cs"/>
              </a:rPr>
              <a:t>Help vulnerable adults and families understand why some reports are not accepted</a:t>
            </a:r>
            <a:r>
              <a:rPr lang="en-US" sz="1200" kern="1200" baseline="0" dirty="0" smtClean="0">
                <a:solidFill>
                  <a:schemeClr val="tx1"/>
                </a:solidFill>
                <a:effectLst/>
                <a:latin typeface="Calibri" panose="020F0502020204030204" pitchFamily="34" charset="0"/>
                <a:ea typeface="+mn-ea"/>
                <a:cs typeface="+mn-cs"/>
              </a:rPr>
              <a:t> (or sometimes referred to as</a:t>
            </a:r>
            <a:r>
              <a:rPr lang="en-US" sz="1200" kern="1200" dirty="0" smtClean="0">
                <a:solidFill>
                  <a:schemeClr val="tx1"/>
                </a:solidFill>
                <a:effectLst/>
                <a:latin typeface="Calibri" panose="020F0502020204030204" pitchFamily="34" charset="0"/>
                <a:ea typeface="+mn-ea"/>
                <a:cs typeface="+mn-cs"/>
              </a:rPr>
              <a:t> ‘screened out’).</a:t>
            </a:r>
            <a:endParaRPr lang="en-US" sz="1100" kern="1200" dirty="0" smtClean="0">
              <a:solidFill>
                <a:schemeClr val="tx1"/>
              </a:solidFill>
              <a:effectLst/>
              <a:latin typeface="Calibri" panose="020F0502020204030204" pitchFamily="34"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9</a:t>
            </a:fld>
            <a:endParaRPr lang="en-US" dirty="0"/>
          </a:p>
        </p:txBody>
      </p:sp>
    </p:spTree>
    <p:extLst>
      <p:ext uri="{BB962C8B-B14F-4D97-AF65-F5344CB8AC3E}">
        <p14:creationId xmlns:p14="http://schemas.microsoft.com/office/powerpoint/2010/main" val="19477602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smtClean="0">
                <a:solidFill>
                  <a:schemeClr val="tx1"/>
                </a:solidFill>
                <a:effectLst/>
                <a:latin typeface="Calibri" panose="020F0502020204030204" pitchFamily="34" charset="0"/>
                <a:ea typeface="+mn-ea"/>
                <a:cs typeface="+mn-cs"/>
              </a:rPr>
              <a:t>Supports county authority under the VAA to share data with other lead investigative agencies, tribes when the vulnerable adult is a tribal member and with a case manager when the vulnerable adult has a case manager. </a:t>
            </a:r>
          </a:p>
          <a:p>
            <a:pPr marL="0" lvl="0" indent="0">
              <a:buFont typeface="Arial" panose="020B0604020202020204" pitchFamily="34" charset="0"/>
              <a:buNone/>
            </a:pPr>
            <a:endParaRPr lang="en-US" sz="1200" kern="1200" dirty="0" smtClean="0">
              <a:solidFill>
                <a:schemeClr val="tx1"/>
              </a:solidFill>
              <a:effectLst/>
              <a:latin typeface="Calibri" panose="020F0502020204030204" pitchFamily="34" charset="0"/>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Calibri" panose="020F0502020204030204" pitchFamily="34" charset="0"/>
                <a:ea typeface="+mn-ea"/>
                <a:cs typeface="+mn-cs"/>
              </a:rPr>
              <a:t>Allows county agencies to offer assistance when the report is not accepted for adult protective service</a:t>
            </a:r>
            <a:r>
              <a:rPr lang="en-US" sz="1200" kern="1200" baseline="0" dirty="0" smtClean="0">
                <a:solidFill>
                  <a:schemeClr val="tx1"/>
                </a:solidFill>
                <a:effectLst/>
                <a:latin typeface="Calibri" panose="020F0502020204030204" pitchFamily="34" charset="0"/>
                <a:ea typeface="+mn-ea"/>
                <a:cs typeface="+mn-cs"/>
              </a:rPr>
              <a:t> </a:t>
            </a:r>
            <a:r>
              <a:rPr lang="en-US" sz="1200" kern="1200" dirty="0" smtClean="0">
                <a:solidFill>
                  <a:schemeClr val="tx1"/>
                </a:solidFill>
                <a:effectLst/>
                <a:latin typeface="Calibri" panose="020F0502020204030204" pitchFamily="34" charset="0"/>
                <a:ea typeface="+mn-ea"/>
                <a:cs typeface="+mn-cs"/>
              </a:rPr>
              <a:t>or an investigation.</a:t>
            </a:r>
          </a:p>
          <a:p>
            <a:pPr marL="0" lvl="0" indent="0">
              <a:buFont typeface="Arial" panose="020B0604020202020204" pitchFamily="34" charset="0"/>
              <a:buNone/>
            </a:pPr>
            <a:endParaRPr lang="en-US" sz="1200" kern="1200" dirty="0" smtClean="0">
              <a:solidFill>
                <a:schemeClr val="tx1"/>
              </a:solidFill>
              <a:effectLst/>
              <a:latin typeface="Calibri" panose="020F0502020204030204" pitchFamily="34" charset="0"/>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Calibri" panose="020F0502020204030204" pitchFamily="34" charset="0"/>
                <a:ea typeface="+mn-ea"/>
                <a:cs typeface="+mn-cs"/>
              </a:rPr>
              <a:t>Ultimately, this amendment emphasizes connecting individuals to services (rather than investigations) which will be an improvement for family caregivers.</a:t>
            </a:r>
          </a:p>
          <a:p>
            <a:pPr marL="0" lvl="0" indent="0">
              <a:buFont typeface="Arial" panose="020B0604020202020204" pitchFamily="34" charset="0"/>
              <a:buNone/>
            </a:pPr>
            <a:endParaRPr lang="en-US" sz="1200" kern="1200" dirty="0" smtClean="0">
              <a:solidFill>
                <a:schemeClr val="tx1"/>
              </a:solidFill>
              <a:effectLst/>
              <a:latin typeface="Calibri" panose="020F0502020204030204" pitchFamily="34" charset="0"/>
              <a:ea typeface="+mn-ea"/>
              <a:cs typeface="+mn-cs"/>
            </a:endParaRPr>
          </a:p>
          <a:p>
            <a:pPr marL="628650" lvl="1" indent="-171450">
              <a:buFont typeface="Arial" panose="020B0604020202020204" pitchFamily="34" charset="0"/>
              <a:buChar char="•"/>
            </a:pPr>
            <a:r>
              <a:rPr lang="en-US" sz="1200" kern="1200" dirty="0" smtClean="0">
                <a:solidFill>
                  <a:schemeClr val="tx1"/>
                </a:solidFill>
                <a:effectLst/>
                <a:latin typeface="Calibri" panose="020F0502020204030204" pitchFamily="34" charset="0"/>
                <a:ea typeface="+mn-ea"/>
                <a:cs typeface="+mn-cs"/>
              </a:rPr>
              <a:t>As this will change the focus from investigation of who is responsible for the maltreatment when there is an informal caregiver, to families and vulnerable adults getting help and connected to services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10</a:t>
            </a:fld>
            <a:endParaRPr lang="en-US" dirty="0"/>
          </a:p>
        </p:txBody>
      </p:sp>
    </p:spTree>
    <p:extLst>
      <p:ext uri="{BB962C8B-B14F-4D97-AF65-F5344CB8AC3E}">
        <p14:creationId xmlns:p14="http://schemas.microsoft.com/office/powerpoint/2010/main" val="34544697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p:bg bwMode="gray">
      <p:bgPr>
        <a:solidFill>
          <a:schemeClr val="bg1"/>
        </a:solidFill>
        <a:effectLst/>
      </p:bgPr>
    </p:bg>
    <p:spTree>
      <p:nvGrpSpPr>
        <p:cNvPr id="1" name=""/>
        <p:cNvGrpSpPr/>
        <p:nvPr/>
      </p:nvGrpSpPr>
      <p:grpSpPr>
        <a:xfrm>
          <a:off x="0" y="0"/>
          <a:ext cx="0" cy="0"/>
          <a:chOff x="0" y="0"/>
          <a:chExt cx="0" cy="0"/>
        </a:xfrm>
      </p:grpSpPr>
      <p:sp>
        <p:nvSpPr>
          <p:cNvPr id="10" name="Rectangle 1"/>
          <p:cNvSpPr txBox="1">
            <a:spLocks/>
          </p:cNvSpPr>
          <p:nvPr userDrawn="1"/>
        </p:nvSpPr>
        <p:spPr bwMode="black">
          <a:xfrm>
            <a:off x="0" y="4092602"/>
            <a:ext cx="12192000" cy="1295182"/>
          </a:xfrm>
          <a:prstGeom prst="rect">
            <a:avLst/>
          </a:prstGeom>
          <a:solidFill>
            <a:schemeClr val="accent1"/>
          </a:solidFill>
        </p:spPr>
        <p:txBody>
          <a:bodyPr vert="horz" wrap="square"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12" name="Title 2"/>
          <p:cNvSpPr>
            <a:spLocks noGrp="1"/>
          </p:cNvSpPr>
          <p:nvPr>
            <p:ph type="ctrTitle" hasCustomPrompt="1"/>
          </p:nvPr>
        </p:nvSpPr>
        <p:spPr bwMode="white">
          <a:xfrm>
            <a:off x="266700" y="4092602"/>
            <a:ext cx="11658600" cy="1295182"/>
          </a:xfrm>
          <a:noFill/>
        </p:spPr>
        <p:txBody>
          <a:bodyPr wrap="square" lIns="182880" tIns="91440" rIns="182880" bIns="91440" anchor="ctr">
            <a:normAutofit/>
          </a:bodyPr>
          <a:lstStyle>
            <a:lvl1pPr algn="ctr">
              <a:defRPr sz="3600">
                <a:solidFill>
                  <a:schemeClr val="bg1"/>
                </a:solidFill>
              </a:defRPr>
            </a:lvl1pPr>
          </a:lstStyle>
          <a:p>
            <a:r>
              <a:rPr lang="en-US" dirty="0"/>
              <a:t>Click to enter the slideshow title</a:t>
            </a:r>
          </a:p>
        </p:txBody>
      </p:sp>
      <p:sp>
        <p:nvSpPr>
          <p:cNvPr id="3" name="Rectangle 3"/>
          <p:cNvSpPr/>
          <p:nvPr userDrawn="1"/>
        </p:nvSpPr>
        <p:spPr bwMode="white">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6" name="Text Placeholder 4"/>
          <p:cNvSpPr>
            <a:spLocks noGrp="1"/>
          </p:cNvSpPr>
          <p:nvPr>
            <p:ph type="body" sz="quarter" idx="17" hasCustomPrompt="1"/>
          </p:nvPr>
        </p:nvSpPr>
        <p:spPr bwMode="black">
          <a:xfrm>
            <a:off x="838200" y="5644883"/>
            <a:ext cx="10515600" cy="711465"/>
          </a:xfrm>
        </p:spPr>
        <p:txBody>
          <a:bodyPr>
            <a:normAutofit/>
          </a:bodyPr>
          <a:lstStyle>
            <a:lvl1pPr marL="0" indent="0" algn="ctr">
              <a:buNone/>
              <a:defRPr sz="2400">
                <a:solidFill>
                  <a:schemeClr val="tx2"/>
                </a:solidFill>
              </a:defRPr>
            </a:lvl1pPr>
          </a:lstStyle>
          <a:p>
            <a:pPr lvl="0"/>
            <a:r>
              <a:rPr lang="en-US" dirty="0" err="1"/>
              <a:t>Firstname</a:t>
            </a:r>
            <a:r>
              <a:rPr lang="en-US" dirty="0"/>
              <a:t> </a:t>
            </a:r>
            <a:r>
              <a:rPr lang="en-US" dirty="0" err="1"/>
              <a:t>Lastname</a:t>
            </a:r>
            <a:r>
              <a:rPr lang="en-US" dirty="0"/>
              <a:t> | Job Title</a:t>
            </a:r>
          </a:p>
        </p:txBody>
      </p:sp>
      <p:sp>
        <p:nvSpPr>
          <p:cNvPr id="18" name="Date Placeholder 5"/>
          <p:cNvSpPr>
            <a:spLocks noGrp="1"/>
          </p:cNvSpPr>
          <p:nvPr>
            <p:ph type="dt" sz="half" idx="15"/>
          </p:nvPr>
        </p:nvSpPr>
        <p:spPr bwMode="black"/>
        <p:txBody>
          <a:bodyPr/>
          <a:lstStyle/>
          <a:p>
            <a:fld id="{D7ED242C-24FB-43A0-BCB6-43756FC812F6}" type="datetime1">
              <a:rPr lang="en-US" smtClean="0"/>
              <a:t>2/22/2022</a:t>
            </a:fld>
            <a:endParaRPr lang="en-US" dirty="0"/>
          </a:p>
        </p:txBody>
      </p:sp>
      <p:sp>
        <p:nvSpPr>
          <p:cNvPr id="9"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19" name="Slide Number Placeholder 7"/>
          <p:cNvSpPr>
            <a:spLocks noGrp="1"/>
          </p:cNvSpPr>
          <p:nvPr>
            <p:ph type="sldNum" sz="quarter" idx="16"/>
          </p:nvPr>
        </p:nvSpPr>
        <p:spPr bwMode="black"/>
        <p:txBody>
          <a:bodyPr/>
          <a:lstStyle/>
          <a:p>
            <a:fld id="{48F63A3B-78C7-47BE-AE5E-E10140E04643}" type="slidenum">
              <a:rPr lang="en-US" smtClean="0"/>
              <a:pPr/>
              <a:t>‹#›</a:t>
            </a:fld>
            <a:endParaRPr lang="en-US" dirty="0"/>
          </a:p>
        </p:txBody>
      </p:sp>
      <p:pic>
        <p:nvPicPr>
          <p:cNvPr id="2" name="Picture 8" descr="Minnesota Department of Human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61520" y="970845"/>
            <a:ext cx="6468960" cy="2245959"/>
          </a:xfrm>
          <a:prstGeom prst="rect">
            <a:avLst/>
          </a:prstGeom>
        </p:spPr>
      </p:pic>
    </p:spTree>
    <p:extLst>
      <p:ext uri="{BB962C8B-B14F-4D97-AF65-F5344CB8AC3E}">
        <p14:creationId xmlns:p14="http://schemas.microsoft.com/office/powerpoint/2010/main" val="3368119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bwMode="gray">
      <p:bgPr>
        <a:solidFill>
          <a:schemeClr val="bg1"/>
        </a:solid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smtClean="0"/>
              <a:t>Click to edit Master title style</a:t>
            </a:r>
            <a:endParaRPr lang="en-US" dirty="0"/>
          </a:p>
        </p:txBody>
      </p:sp>
      <p:sp>
        <p:nvSpPr>
          <p:cNvPr id="5" name="Content Placeholder 2"/>
          <p:cNvSpPr>
            <a:spLocks noGrp="1"/>
          </p:cNvSpPr>
          <p:nvPr>
            <p:ph sz="quarter" idx="10"/>
          </p:nvPr>
        </p:nvSpPr>
        <p:spPr bwMode="gray">
          <a:xfrm>
            <a:off x="838200" y="1366345"/>
            <a:ext cx="10515600" cy="4788393"/>
          </a:xfrm>
          <a:noFill/>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3"/>
          <p:cNvSpPr>
            <a:spLocks noGrp="1"/>
          </p:cNvSpPr>
          <p:nvPr>
            <p:ph type="dt" sz="half" idx="11"/>
          </p:nvPr>
        </p:nvSpPr>
        <p:spPr bwMode="black">
          <a:xfrm>
            <a:off x="838200" y="6356350"/>
            <a:ext cx="1358590" cy="365125"/>
          </a:xfrm>
        </p:spPr>
        <p:txBody>
          <a:bodyPr/>
          <a:lstStyle/>
          <a:p>
            <a:fld id="{66C283A4-7960-4BFD-B3A5-A2CC5BB2A473}" type="datetime1">
              <a:rPr lang="en-US" smtClean="0"/>
              <a:t>2/22/2022</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9" name="Slide Number Placeholder 5"/>
          <p:cNvSpPr>
            <a:spLocks noGrp="1"/>
          </p:cNvSpPr>
          <p:nvPr>
            <p:ph type="sldNum" sz="quarter" idx="12"/>
          </p:nvPr>
        </p:nvSpPr>
        <p:spPr bwMode="black">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smtClean="0"/>
              <a:t>Click to edit Master title style</a:t>
            </a:r>
            <a:endParaRPr lang="en-US" dirty="0"/>
          </a:p>
        </p:txBody>
      </p:sp>
      <p:sp>
        <p:nvSpPr>
          <p:cNvPr id="5" name="Content Placeholder 2"/>
          <p:cNvSpPr>
            <a:spLocks noGrp="1"/>
          </p:cNvSpPr>
          <p:nvPr>
            <p:ph sz="quarter" idx="10"/>
          </p:nvPr>
        </p:nvSpPr>
        <p:spPr bwMode="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3"/>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2/22/2022</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 mn.gov/websiteurl</a:t>
            </a:r>
          </a:p>
        </p:txBody>
      </p:sp>
      <p:sp>
        <p:nvSpPr>
          <p:cNvPr id="9" name="Slide Number Placeholder 5"/>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679810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Blue)">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smtClean="0"/>
              <a:t>Click to edit Master title style</a:t>
            </a:r>
            <a:endParaRPr lang="en-US" dirty="0"/>
          </a:p>
        </p:txBody>
      </p:sp>
      <p:sp>
        <p:nvSpPr>
          <p:cNvPr id="5" name="Content Placeholder 2"/>
          <p:cNvSpPr>
            <a:spLocks noGrp="1"/>
          </p:cNvSpPr>
          <p:nvPr>
            <p:ph sz="quarter" idx="10"/>
          </p:nvPr>
        </p:nvSpPr>
        <p:spPr bwMode="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3"/>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2/22/2022</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 mn.gov/websiteurl</a:t>
            </a:r>
          </a:p>
        </p:txBody>
      </p:sp>
      <p:sp>
        <p:nvSpPr>
          <p:cNvPr id="9" name="Slide Number Placeholder 5"/>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30257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Light Gray)">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smtClean="0"/>
              <a:t>Click to edit Master title style</a:t>
            </a:r>
            <a:endParaRPr lang="en-US" dirty="0"/>
          </a:p>
        </p:txBody>
      </p:sp>
      <p:sp>
        <p:nvSpPr>
          <p:cNvPr id="5" name="Content Placeholder 2"/>
          <p:cNvSpPr>
            <a:spLocks noGrp="1"/>
          </p:cNvSpPr>
          <p:nvPr>
            <p:ph sz="quarter" idx="10"/>
          </p:nvPr>
        </p:nvSpPr>
        <p:spPr bwMode="gray">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2/22/2022</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10"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24870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Solid White, Image)">
    <p:bg bwMode="black">
      <p:bgPr>
        <a:solidFill>
          <a:schemeClr val="bg1"/>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tx1"/>
                </a:solidFill>
              </a:defRPr>
            </a:lvl1pPr>
          </a:lstStyle>
          <a:p>
            <a:r>
              <a:rPr lang="en-US" smtClean="0"/>
              <a:t>Click to edit Master title style</a:t>
            </a:r>
            <a:endParaRPr lang="en-US" dirty="0"/>
          </a:p>
        </p:txBody>
      </p:sp>
      <p:sp>
        <p:nvSpPr>
          <p:cNvPr id="13" name="Content Placeholder 2"/>
          <p:cNvSpPr>
            <a:spLocks noGrp="1"/>
          </p:cNvSpPr>
          <p:nvPr>
            <p:ph sz="quarter" idx="10"/>
          </p:nvPr>
        </p:nvSpPr>
        <p:spPr bwMode="white">
          <a:xfrm>
            <a:off x="838200" y="1366345"/>
            <a:ext cx="6234953" cy="4788393"/>
          </a:xfrm>
        </p:spPr>
        <p:txBody>
          <a:bodyPr/>
          <a:lstStyle>
            <a:lvl1pPr>
              <a:buClr>
                <a:schemeClr val="tx1"/>
              </a:buClr>
              <a:defRPr>
                <a:solidFill>
                  <a:schemeClr val="tx2"/>
                </a:solidFill>
              </a:defRPr>
            </a:lvl1pPr>
            <a:lvl2pPr>
              <a:buClr>
                <a:schemeClr val="tx1"/>
              </a:buClr>
              <a:defRPr>
                <a:solidFill>
                  <a:schemeClr val="tx2"/>
                </a:solidFill>
              </a:defRPr>
            </a:lvl2pPr>
            <a:lvl3pPr>
              <a:buClr>
                <a:schemeClr val="tx1"/>
              </a:buClr>
              <a:defRPr>
                <a:solidFill>
                  <a:schemeClr val="tx2"/>
                </a:solidFill>
              </a:defRPr>
            </a:lvl3pPr>
            <a:lvl4pPr>
              <a:buClr>
                <a:schemeClr val="tx1"/>
              </a:buClr>
              <a:defRPr>
                <a:solidFill>
                  <a:schemeClr val="tx2"/>
                </a:solidFill>
              </a:defRPr>
            </a:lvl4pPr>
            <a:lvl5pPr>
              <a:buClr>
                <a:schemeClr val="tx1"/>
              </a:buCl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Picture Placeholder 3"/>
          <p:cNvSpPr>
            <a:spLocks noGrp="1"/>
          </p:cNvSpPr>
          <p:nvPr>
            <p:ph type="pic" sz="quarter" idx="13"/>
          </p:nvPr>
        </p:nvSpPr>
        <p:spPr bwMode="ltGray">
          <a:xfrm>
            <a:off x="7653566" y="1364826"/>
            <a:ext cx="4538434" cy="4538434"/>
          </a:xfrm>
        </p:spPr>
        <p:txBody>
          <a:bodyPr/>
          <a:lstStyle>
            <a:lvl1pPr>
              <a:buClr>
                <a:schemeClr val="tx1"/>
              </a:buClr>
              <a:defRPr>
                <a:solidFill>
                  <a:schemeClr val="tx2"/>
                </a:solidFill>
              </a:defRPr>
            </a:lvl1pPr>
          </a:lstStyle>
          <a:p>
            <a:r>
              <a:rPr lang="en-US" dirty="0" smtClean="0"/>
              <a:t>Click icon to add picture</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tx2"/>
                </a:solidFill>
              </a:defRPr>
            </a:lvl1pPr>
          </a:lstStyle>
          <a:p>
            <a:fld id="{F4B91AA0-3BA7-4036-A3DA-317C6C4FFA29}" type="datetime1">
              <a:rPr lang="en-US" smtClean="0"/>
              <a:pPr/>
              <a:t>2/22/2022</a:t>
            </a:fld>
            <a:endParaRPr lang="en-US" dirty="0"/>
          </a:p>
        </p:txBody>
      </p:sp>
      <p:sp>
        <p:nvSpPr>
          <p:cNvPr id="7" name="Footer Placeholder 5"/>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tx1"/>
                </a:solidFill>
              </a:rPr>
              <a:t>|</a:t>
            </a:r>
            <a:r>
              <a:rPr lang="en-US" dirty="0"/>
              <a:t> mn.gov/websiteurl</a:t>
            </a:r>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539269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Dark, Image)">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smtClean="0"/>
              <a:t>Click to edit Master title style</a:t>
            </a:r>
            <a:endParaRPr lang="en-US" dirty="0"/>
          </a:p>
        </p:txBody>
      </p:sp>
      <p:sp>
        <p:nvSpPr>
          <p:cNvPr id="11" name="Content Placeholder 2"/>
          <p:cNvSpPr>
            <a:spLocks noGrp="1"/>
          </p:cNvSpPr>
          <p:nvPr>
            <p:ph sz="quarter" idx="10"/>
          </p:nvPr>
        </p:nvSpPr>
        <p:spPr bwMode="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Picture Placeholder 3"/>
          <p:cNvSpPr>
            <a:spLocks noGrp="1"/>
          </p:cNvSpPr>
          <p:nvPr>
            <p:ph type="pic" sz="quarter" idx="13"/>
          </p:nvPr>
        </p:nvSpPr>
        <p:spPr bwMode="ltGray">
          <a:xfrm>
            <a:off x="7653566" y="1364826"/>
            <a:ext cx="4538434" cy="4538434"/>
          </a:xfrm>
        </p:spPr>
        <p:txBody>
          <a:bodyPr/>
          <a:lstStyle>
            <a:lvl1pPr>
              <a:buClr>
                <a:schemeClr val="accent2"/>
              </a:buClr>
              <a:defRPr>
                <a:solidFill>
                  <a:schemeClr val="bg1"/>
                </a:solidFill>
              </a:defRPr>
            </a:lvl1pPr>
          </a:lstStyle>
          <a:p>
            <a:r>
              <a:rPr lang="en-US" dirty="0" smtClean="0"/>
              <a:t>Click icon to add picture</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2/22/2022</a:t>
            </a:fld>
            <a:endParaRPr lang="en-US" dirty="0"/>
          </a:p>
        </p:txBody>
      </p:sp>
      <p:sp>
        <p:nvSpPr>
          <p:cNvPr id="7" name="Footer Placeholder 5"/>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 mn.gov/websiteurl</a:t>
            </a:r>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389878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Solid Blue, Image)">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smtClean="0"/>
              <a:t>Click to edit Master title style</a:t>
            </a:r>
            <a:endParaRPr lang="en-US" dirty="0"/>
          </a:p>
        </p:txBody>
      </p:sp>
      <p:sp>
        <p:nvSpPr>
          <p:cNvPr id="10" name="Content Placeholder 2"/>
          <p:cNvSpPr>
            <a:spLocks noGrp="1"/>
          </p:cNvSpPr>
          <p:nvPr>
            <p:ph sz="quarter" idx="10"/>
          </p:nvPr>
        </p:nvSpPr>
        <p:spPr bwMode="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Picture Placeholder 3"/>
          <p:cNvSpPr>
            <a:spLocks noGrp="1"/>
          </p:cNvSpPr>
          <p:nvPr>
            <p:ph type="pic" sz="quarter" idx="13"/>
          </p:nvPr>
        </p:nvSpPr>
        <p:spPr bwMode="ltGray">
          <a:xfrm>
            <a:off x="7653566" y="1364826"/>
            <a:ext cx="4538434" cy="4538434"/>
          </a:xfrm>
        </p:spPr>
        <p:txBody>
          <a:bodyPr/>
          <a:lstStyle>
            <a:lvl1pPr>
              <a:buClr>
                <a:schemeClr val="accent2"/>
              </a:buClr>
              <a:defRPr>
                <a:solidFill>
                  <a:schemeClr val="bg1"/>
                </a:solidFill>
              </a:defRPr>
            </a:lvl1pPr>
          </a:lstStyle>
          <a:p>
            <a:r>
              <a:rPr lang="en-US" dirty="0" smtClean="0"/>
              <a:t>Click icon to add picture</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2/22/2022</a:t>
            </a:fld>
            <a:endParaRPr lang="en-US" dirty="0"/>
          </a:p>
        </p:txBody>
      </p:sp>
      <p:sp>
        <p:nvSpPr>
          <p:cNvPr id="7" name="Footer Placeholder 5"/>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 mn.gov/websiteurl</a:t>
            </a:r>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945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Solid Light Gray, Image)">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smtClean="0"/>
              <a:t>Click to edit Master title style</a:t>
            </a:r>
            <a:endParaRPr lang="en-US" dirty="0"/>
          </a:p>
        </p:txBody>
      </p:sp>
      <p:sp>
        <p:nvSpPr>
          <p:cNvPr id="7" name="Content Placeholder 2"/>
          <p:cNvSpPr>
            <a:spLocks noGrp="1"/>
          </p:cNvSpPr>
          <p:nvPr>
            <p:ph sz="quarter" idx="10"/>
          </p:nvPr>
        </p:nvSpPr>
        <p:spPr bwMode="gray">
          <a:xfrm>
            <a:off x="838200" y="1366345"/>
            <a:ext cx="6234953" cy="4788393"/>
          </a:xfrm>
        </p:spPr>
        <p:txBody>
          <a:bodyPr/>
          <a:lstStyle>
            <a:lvl1pPr>
              <a:buClr>
                <a:schemeClr val="tx1"/>
              </a:buClr>
              <a:defRPr>
                <a:solidFill>
                  <a:schemeClr val="tx2"/>
                </a:solidFill>
              </a:defRPr>
            </a:lvl1pPr>
            <a:lvl2pPr>
              <a:buClr>
                <a:schemeClr val="tx1"/>
              </a:buClr>
              <a:defRPr>
                <a:solidFill>
                  <a:schemeClr val="tx2"/>
                </a:solidFill>
              </a:defRPr>
            </a:lvl2pPr>
            <a:lvl3pPr>
              <a:buClr>
                <a:schemeClr val="tx1"/>
              </a:buClr>
              <a:defRPr>
                <a:solidFill>
                  <a:schemeClr val="tx2"/>
                </a:solidFill>
              </a:defRPr>
            </a:lvl3pPr>
            <a:lvl4pPr>
              <a:buClr>
                <a:schemeClr val="tx1"/>
              </a:buClr>
              <a:defRPr>
                <a:solidFill>
                  <a:schemeClr val="tx2"/>
                </a:solidFill>
              </a:defRPr>
            </a:lvl4pPr>
            <a:lvl5pPr>
              <a:buClr>
                <a:schemeClr val="tx1"/>
              </a:buCl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Picture Placeholder 3"/>
          <p:cNvSpPr>
            <a:spLocks noGrp="1"/>
          </p:cNvSpPr>
          <p:nvPr>
            <p:ph type="pic" sz="quarter" idx="13"/>
          </p:nvPr>
        </p:nvSpPr>
        <p:spPr bwMode="gray">
          <a:xfrm>
            <a:off x="7653566" y="1364826"/>
            <a:ext cx="4538434" cy="4538434"/>
          </a:xfrm>
        </p:spPr>
        <p:txBody>
          <a:bodyPr/>
          <a:lstStyle>
            <a:lvl1pPr>
              <a:buClr>
                <a:schemeClr val="tx1"/>
              </a:buClr>
              <a:defRPr>
                <a:solidFill>
                  <a:schemeClr val="tx2"/>
                </a:solidFill>
              </a:defRPr>
            </a:lvl1pPr>
          </a:lstStyle>
          <a:p>
            <a:r>
              <a:rPr lang="en-US" dirty="0" smtClean="0"/>
              <a:t>Click icon to add picture</a:t>
            </a:r>
            <a:endParaRPr lang="en-US" dirty="0"/>
          </a:p>
        </p:txBody>
      </p:sp>
      <p:sp>
        <p:nvSpPr>
          <p:cNvPr id="9" name="Date Placeholder 4"/>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2/22/2022</a:t>
            </a:fld>
            <a:endParaRPr lang="en-US" dirty="0"/>
          </a:p>
        </p:txBody>
      </p:sp>
      <p:sp>
        <p:nvSpPr>
          <p:cNvPr id="11" name="Footer Placeholder 5"/>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10" name="Slide Number Placeholder 6"/>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864900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am Page (4-Up Vertical)">
    <p:bg bwMode="gray">
      <p:bgPr>
        <a:solidFill>
          <a:srgbClr val="E8E8E8"/>
        </a:solidFill>
        <a:effectLst/>
      </p:bgPr>
    </p:bg>
    <p:spTree>
      <p:nvGrpSpPr>
        <p:cNvPr id="1" name=""/>
        <p:cNvGrpSpPr/>
        <p:nvPr/>
      </p:nvGrpSpPr>
      <p:grpSpPr>
        <a:xfrm>
          <a:off x="0" y="0"/>
          <a:ext cx="0" cy="0"/>
          <a:chOff x="0" y="0"/>
          <a:chExt cx="0" cy="0"/>
        </a:xfrm>
      </p:grpSpPr>
      <p:sp>
        <p:nvSpPr>
          <p:cNvPr id="22"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21"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smtClean="0"/>
              <a:t>Click to edit Master title style</a:t>
            </a:r>
            <a:endParaRPr lang="en-US" dirty="0"/>
          </a:p>
        </p:txBody>
      </p:sp>
      <p:sp>
        <p:nvSpPr>
          <p:cNvPr id="6" name="Picture Placeholder 3"/>
          <p:cNvSpPr>
            <a:spLocks noGrp="1"/>
          </p:cNvSpPr>
          <p:nvPr>
            <p:ph type="pic" sz="quarter" idx="13" hasCustomPrompt="1"/>
          </p:nvPr>
        </p:nvSpPr>
        <p:spPr bwMode="gray">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581719" y="432139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5"/>
          <p:cNvSpPr>
            <a:spLocks noGrp="1"/>
          </p:cNvSpPr>
          <p:nvPr>
            <p:ph type="pic" sz="quarter" idx="16" hasCustomPrompt="1"/>
          </p:nvPr>
        </p:nvSpPr>
        <p:spPr bwMode="gray">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7"/>
          <p:cNvSpPr>
            <a:spLocks noGrp="1"/>
          </p:cNvSpPr>
          <p:nvPr>
            <p:ph type="pic" sz="quarter" idx="18" hasCustomPrompt="1"/>
          </p:nvPr>
        </p:nvSpPr>
        <p:spPr bwMode="gray">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6261407" y="4333272"/>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4" name="Picture Placeholder 9"/>
          <p:cNvSpPr>
            <a:spLocks noGrp="1"/>
          </p:cNvSpPr>
          <p:nvPr>
            <p:ph type="pic" sz="quarter" idx="20" hasCustomPrompt="1"/>
          </p:nvPr>
        </p:nvSpPr>
        <p:spPr bwMode="gray">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5" name="Text Placeholder 10"/>
          <p:cNvSpPr>
            <a:spLocks noGrp="1"/>
          </p:cNvSpPr>
          <p:nvPr>
            <p:ph type="body" sz="quarter" idx="21" hasCustomPrompt="1"/>
          </p:nvPr>
        </p:nvSpPr>
        <p:spPr bwMode="black">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3" name="Date Placeholder 11"/>
          <p:cNvSpPr>
            <a:spLocks noGrp="1"/>
          </p:cNvSpPr>
          <p:nvPr>
            <p:ph type="dt" sz="half" idx="10"/>
          </p:nvPr>
        </p:nvSpPr>
        <p:spPr bwMode="black"/>
        <p:txBody>
          <a:bodyPr/>
          <a:lstStyle/>
          <a:p>
            <a:fld id="{936DB2D6-5DF4-4264-A4A1-7D3EAF38D255}" type="datetime1">
              <a:rPr lang="en-US" smtClean="0"/>
              <a:t>2/22/2022</a:t>
            </a:fld>
            <a:endParaRPr lang="en-US" dirty="0"/>
          </a:p>
        </p:txBody>
      </p:sp>
      <p:sp>
        <p:nvSpPr>
          <p:cNvPr id="19" name="Footer Placeholder 12"/>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5" name="Slide Number Placeholder 13"/>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6"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2327802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3 Up Vertical)">
    <p:bg>
      <p:bgPr>
        <a:solidFill>
          <a:srgbClr val="E8E8E8"/>
        </a:solidFill>
        <a:effectLst/>
      </p:bgPr>
    </p:bg>
    <p:spTree>
      <p:nvGrpSpPr>
        <p:cNvPr id="1" name=""/>
        <p:cNvGrpSpPr/>
        <p:nvPr/>
      </p:nvGrpSpPr>
      <p:grpSpPr>
        <a:xfrm>
          <a:off x="0" y="0"/>
          <a:ext cx="0" cy="0"/>
          <a:chOff x="0" y="0"/>
          <a:chExt cx="0" cy="0"/>
        </a:xfrm>
      </p:grpSpPr>
      <p:sp>
        <p:nvSpPr>
          <p:cNvPr id="20"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17"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smtClean="0"/>
              <a:t>Click to edit Master title style</a:t>
            </a:r>
            <a:endParaRPr lang="en-US" dirty="0"/>
          </a:p>
        </p:txBody>
      </p:sp>
      <p:sp>
        <p:nvSpPr>
          <p:cNvPr id="6" name="Picture Placeholder 3"/>
          <p:cNvSpPr>
            <a:spLocks noGrp="1"/>
          </p:cNvSpPr>
          <p:nvPr>
            <p:ph type="pic" sz="quarter" idx="13" hasCustomPrompt="1"/>
          </p:nvPr>
        </p:nvSpPr>
        <p:spPr bwMode="gray">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5"/>
          <p:cNvSpPr>
            <a:spLocks noGrp="1"/>
          </p:cNvSpPr>
          <p:nvPr>
            <p:ph type="pic" sz="quarter" idx="16" hasCustomPrompt="1"/>
          </p:nvPr>
        </p:nvSpPr>
        <p:spPr bwMode="gray">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7"/>
          <p:cNvSpPr>
            <a:spLocks noGrp="1"/>
          </p:cNvSpPr>
          <p:nvPr>
            <p:ph type="pic" sz="quarter" idx="18" hasCustomPrompt="1"/>
          </p:nvPr>
        </p:nvSpPr>
        <p:spPr bwMode="gray">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3" name="Date Placeholder 9"/>
          <p:cNvSpPr>
            <a:spLocks noGrp="1"/>
          </p:cNvSpPr>
          <p:nvPr>
            <p:ph type="dt" sz="half" idx="10"/>
          </p:nvPr>
        </p:nvSpPr>
        <p:spPr bwMode="black"/>
        <p:txBody>
          <a:bodyPr/>
          <a:lstStyle/>
          <a:p>
            <a:fld id="{936DB2D6-5DF4-4264-A4A1-7D3EAF38D255}" type="datetime1">
              <a:rPr lang="en-US" smtClean="0"/>
              <a:t>2/22/2022</a:t>
            </a:fld>
            <a:endParaRPr lang="en-US" dirty="0"/>
          </a:p>
        </p:txBody>
      </p:sp>
      <p:sp>
        <p:nvSpPr>
          <p:cNvPr id="19" name="Footer Placeholder 10"/>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5" name="Slide Number Placeholder 11"/>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6" name="Rectangle 12"/>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2960824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Reversed Logo)">
    <p:bg bwMode="gray">
      <p:bgPr>
        <a:solidFill>
          <a:schemeClr val="tx1"/>
        </a:solidFill>
        <a:effectLst/>
      </p:bgPr>
    </p:bg>
    <p:spTree>
      <p:nvGrpSpPr>
        <p:cNvPr id="1" name=""/>
        <p:cNvGrpSpPr/>
        <p:nvPr/>
      </p:nvGrpSpPr>
      <p:grpSpPr>
        <a:xfrm>
          <a:off x="0" y="0"/>
          <a:ext cx="0" cy="0"/>
          <a:chOff x="0" y="0"/>
          <a:chExt cx="0" cy="0"/>
        </a:xfrm>
      </p:grpSpPr>
      <p:sp>
        <p:nvSpPr>
          <p:cNvPr id="11" name="Rectangle 1"/>
          <p:cNvSpPr txBox="1">
            <a:spLocks/>
          </p:cNvSpPr>
          <p:nvPr userDrawn="1"/>
        </p:nvSpPr>
        <p:spPr bwMode="ltGray">
          <a:xfrm>
            <a:off x="0" y="4092604"/>
            <a:ext cx="12192000" cy="1295182"/>
          </a:xfrm>
          <a:prstGeom prst="rect">
            <a:avLst/>
          </a:prstGeom>
          <a:solidFill>
            <a:schemeClr val="accent2"/>
          </a:solidFill>
        </p:spPr>
        <p:txBody>
          <a:bodyPr vert="horz" wrap="square"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13" name="Title 2"/>
          <p:cNvSpPr>
            <a:spLocks noGrp="1"/>
          </p:cNvSpPr>
          <p:nvPr>
            <p:ph type="ctrTitle" hasCustomPrompt="1"/>
          </p:nvPr>
        </p:nvSpPr>
        <p:spPr bwMode="black">
          <a:xfrm>
            <a:off x="266700" y="4092602"/>
            <a:ext cx="11658600" cy="1295182"/>
          </a:xfrm>
          <a:noFill/>
        </p:spPr>
        <p:txBody>
          <a:bodyPr wrap="square" lIns="182880" tIns="91440" rIns="182880" bIns="91440" anchor="ctr">
            <a:normAutofit/>
          </a:bodyPr>
          <a:lstStyle>
            <a:lvl1pPr algn="ctr">
              <a:defRPr sz="3600">
                <a:solidFill>
                  <a:schemeClr val="tx2"/>
                </a:solidFill>
              </a:defRPr>
            </a:lvl1pPr>
          </a:lstStyle>
          <a:p>
            <a:r>
              <a:rPr lang="en-US" dirty="0"/>
              <a:t>Click to enter the slideshow title</a:t>
            </a:r>
          </a:p>
        </p:txBody>
      </p:sp>
      <p:sp>
        <p:nvSpPr>
          <p:cNvPr id="3" name="Rectangle 3"/>
          <p:cNvSpPr/>
          <p:nvPr userDrawn="1"/>
        </p:nvSpPr>
        <p:spPr bwMode="white">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8" name="Text Placeholder 4"/>
          <p:cNvSpPr>
            <a:spLocks noGrp="1"/>
          </p:cNvSpPr>
          <p:nvPr>
            <p:ph type="body" sz="quarter" idx="17" hasCustomPrompt="1"/>
          </p:nvPr>
        </p:nvSpPr>
        <p:spPr bwMode="black">
          <a:xfrm>
            <a:off x="838200" y="5644883"/>
            <a:ext cx="10515600" cy="711465"/>
          </a:xfrm>
        </p:spPr>
        <p:txBody>
          <a:bodyPr>
            <a:normAutofit/>
          </a:bodyPr>
          <a:lstStyle>
            <a:lvl1pPr marL="0" indent="0" algn="ctr">
              <a:buNone/>
              <a:defRPr sz="2400"/>
            </a:lvl1pPr>
          </a:lstStyle>
          <a:p>
            <a:pPr lvl="0"/>
            <a:r>
              <a:rPr lang="en-US" dirty="0" err="1"/>
              <a:t>Firstname</a:t>
            </a:r>
            <a:r>
              <a:rPr lang="en-US" dirty="0"/>
              <a:t> </a:t>
            </a:r>
            <a:r>
              <a:rPr lang="en-US" dirty="0" err="1"/>
              <a:t>Lastname</a:t>
            </a:r>
            <a:r>
              <a:rPr lang="en-US" dirty="0"/>
              <a:t> | Job Title</a:t>
            </a:r>
          </a:p>
        </p:txBody>
      </p:sp>
      <p:sp>
        <p:nvSpPr>
          <p:cNvPr id="18" name="Date Placeholder 5"/>
          <p:cNvSpPr>
            <a:spLocks noGrp="1"/>
          </p:cNvSpPr>
          <p:nvPr>
            <p:ph type="dt" sz="half" idx="15"/>
          </p:nvPr>
        </p:nvSpPr>
        <p:spPr bwMode="black"/>
        <p:txBody>
          <a:bodyPr/>
          <a:lstStyle/>
          <a:p>
            <a:fld id="{D7ED242C-24FB-43A0-BCB6-43756FC812F6}" type="datetime1">
              <a:rPr lang="en-US" smtClean="0"/>
              <a:t>2/22/2022</a:t>
            </a:fld>
            <a:endParaRPr lang="en-US" dirty="0"/>
          </a:p>
        </p:txBody>
      </p:sp>
      <p:sp>
        <p:nvSpPr>
          <p:cNvPr id="9"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19" name="Slide Number Placeholder 7"/>
          <p:cNvSpPr>
            <a:spLocks noGrp="1"/>
          </p:cNvSpPr>
          <p:nvPr>
            <p:ph type="sldNum" sz="quarter" idx="16"/>
          </p:nvPr>
        </p:nvSpPr>
        <p:spPr bwMode="black"/>
        <p:txBody>
          <a:bodyPr/>
          <a:lstStyle/>
          <a:p>
            <a:fld id="{48F63A3B-78C7-47BE-AE5E-E10140E04643}" type="slidenum">
              <a:rPr lang="en-US" smtClean="0"/>
              <a:pPr/>
              <a:t>‹#›</a:t>
            </a:fld>
            <a:endParaRPr lang="en-US" dirty="0"/>
          </a:p>
        </p:txBody>
      </p:sp>
      <p:pic>
        <p:nvPicPr>
          <p:cNvPr id="14" name="Picture 8" descr="Minnesota Department of Human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61819" y="970845"/>
            <a:ext cx="6468361" cy="2245959"/>
          </a:xfrm>
          <a:prstGeom prst="rect">
            <a:avLst/>
          </a:prstGeom>
        </p:spPr>
      </p:pic>
    </p:spTree>
    <p:extLst>
      <p:ext uri="{BB962C8B-B14F-4D97-AF65-F5344CB8AC3E}">
        <p14:creationId xmlns:p14="http://schemas.microsoft.com/office/powerpoint/2010/main" val="36973892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4-Up Horizontal)">
    <p:bg bwMode="gray">
      <p:bgPr>
        <a:solidFill>
          <a:srgbClr val="E8E8E8"/>
        </a:solidFill>
        <a:effectLst/>
      </p:bgPr>
    </p:bg>
    <p:spTree>
      <p:nvGrpSpPr>
        <p:cNvPr id="1" name=""/>
        <p:cNvGrpSpPr/>
        <p:nvPr/>
      </p:nvGrpSpPr>
      <p:grpSpPr>
        <a:xfrm>
          <a:off x="0" y="0"/>
          <a:ext cx="0" cy="0"/>
          <a:chOff x="0" y="0"/>
          <a:chExt cx="0" cy="0"/>
        </a:xfrm>
      </p:grpSpPr>
      <p:sp>
        <p:nvSpPr>
          <p:cNvPr id="21"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20"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smtClean="0"/>
              <a:t>Click to edit Master title style</a:t>
            </a:r>
            <a:endParaRPr lang="en-US" dirty="0"/>
          </a:p>
        </p:txBody>
      </p:sp>
      <p:sp>
        <p:nvSpPr>
          <p:cNvPr id="19" name="Picture Placeholder 3"/>
          <p:cNvSpPr>
            <a:spLocks noGrp="1"/>
          </p:cNvSpPr>
          <p:nvPr>
            <p:ph type="pic" sz="quarter" idx="13" hasCustomPrompt="1"/>
          </p:nvPr>
        </p:nvSpPr>
        <p:spPr bwMode="gray">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4"/>
          <p:cNvSpPr>
            <a:spLocks noGrp="1"/>
          </p:cNvSpPr>
          <p:nvPr>
            <p:ph type="body" sz="quarter" idx="16"/>
          </p:nvPr>
        </p:nvSpPr>
        <p:spPr bwMode="black">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23" name="Picture Placeholder 5"/>
          <p:cNvSpPr>
            <a:spLocks noGrp="1"/>
          </p:cNvSpPr>
          <p:nvPr>
            <p:ph type="pic" sz="quarter" idx="14" hasCustomPrompt="1"/>
          </p:nvPr>
        </p:nvSpPr>
        <p:spPr bwMode="gray">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4" name="Text Placeholder 6"/>
          <p:cNvSpPr>
            <a:spLocks noGrp="1"/>
          </p:cNvSpPr>
          <p:nvPr>
            <p:ph type="body" sz="quarter" idx="15"/>
          </p:nvPr>
        </p:nvSpPr>
        <p:spPr bwMode="black">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25" name="Picture Placeholder 7"/>
          <p:cNvSpPr>
            <a:spLocks noGrp="1"/>
          </p:cNvSpPr>
          <p:nvPr>
            <p:ph type="pic" sz="quarter" idx="17" hasCustomPrompt="1"/>
          </p:nvPr>
        </p:nvSpPr>
        <p:spPr bwMode="gray">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8"/>
          <p:cNvSpPr>
            <a:spLocks noGrp="1"/>
          </p:cNvSpPr>
          <p:nvPr>
            <p:ph type="body" sz="quarter" idx="18"/>
          </p:nvPr>
        </p:nvSpPr>
        <p:spPr bwMode="black">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27" name="Picture Placeholder 9"/>
          <p:cNvSpPr>
            <a:spLocks noGrp="1"/>
          </p:cNvSpPr>
          <p:nvPr>
            <p:ph type="pic" sz="quarter" idx="19" hasCustomPrompt="1"/>
          </p:nvPr>
        </p:nvSpPr>
        <p:spPr bwMode="gray">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8" name="Text Placeholder 10"/>
          <p:cNvSpPr>
            <a:spLocks noGrp="1"/>
          </p:cNvSpPr>
          <p:nvPr>
            <p:ph type="body" sz="quarter" idx="20"/>
          </p:nvPr>
        </p:nvSpPr>
        <p:spPr bwMode="black">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3" name="Date Placeholder 11"/>
          <p:cNvSpPr>
            <a:spLocks noGrp="1"/>
          </p:cNvSpPr>
          <p:nvPr>
            <p:ph type="dt" sz="half" idx="10"/>
          </p:nvPr>
        </p:nvSpPr>
        <p:spPr bwMode="black"/>
        <p:txBody>
          <a:bodyPr/>
          <a:lstStyle/>
          <a:p>
            <a:fld id="{8DC79626-CE5A-4834-975C-E7305BA2E281}" type="datetime1">
              <a:rPr lang="en-US" smtClean="0"/>
              <a:t>2/22/2022</a:t>
            </a:fld>
            <a:endParaRPr lang="en-US" dirty="0"/>
          </a:p>
        </p:txBody>
      </p:sp>
      <p:sp>
        <p:nvSpPr>
          <p:cNvPr id="29" name="Footer Placeholder 12"/>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5" name="Slide Number Placeholder 13"/>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6"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22632564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2-Up Horizontal)">
    <p:bg>
      <p:bgPr>
        <a:solidFill>
          <a:srgbClr val="E8E8E8"/>
        </a:solidFill>
        <a:effectLst/>
      </p:bgPr>
    </p:bg>
    <p:spTree>
      <p:nvGrpSpPr>
        <p:cNvPr id="1" name=""/>
        <p:cNvGrpSpPr/>
        <p:nvPr/>
      </p:nvGrpSpPr>
      <p:grpSpPr>
        <a:xfrm>
          <a:off x="0" y="0"/>
          <a:ext cx="0" cy="0"/>
          <a:chOff x="0" y="0"/>
          <a:chExt cx="0" cy="0"/>
        </a:xfrm>
      </p:grpSpPr>
      <p:sp>
        <p:nvSpPr>
          <p:cNvPr id="15"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1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smtClean="0"/>
              <a:t>Click to edit Master title style</a:t>
            </a:r>
            <a:endParaRPr lang="en-US" dirty="0"/>
          </a:p>
        </p:txBody>
      </p:sp>
      <p:sp>
        <p:nvSpPr>
          <p:cNvPr id="19" name="Picture Placeholder 3"/>
          <p:cNvSpPr>
            <a:spLocks noGrp="1"/>
          </p:cNvSpPr>
          <p:nvPr>
            <p:ph type="pic" sz="quarter" idx="13" hasCustomPrompt="1"/>
          </p:nvPr>
        </p:nvSpPr>
        <p:spPr bwMode="gray">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4"/>
          <p:cNvSpPr>
            <a:spLocks noGrp="1"/>
          </p:cNvSpPr>
          <p:nvPr>
            <p:ph type="body" sz="quarter" idx="16"/>
          </p:nvPr>
        </p:nvSpPr>
        <p:spPr bwMode="black">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25" name="Picture Placeholder 5"/>
          <p:cNvSpPr>
            <a:spLocks noGrp="1"/>
          </p:cNvSpPr>
          <p:nvPr>
            <p:ph type="pic" sz="quarter" idx="17" hasCustomPrompt="1"/>
          </p:nvPr>
        </p:nvSpPr>
        <p:spPr bwMode="gray">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6"/>
          <p:cNvSpPr>
            <a:spLocks noGrp="1"/>
          </p:cNvSpPr>
          <p:nvPr>
            <p:ph type="body" sz="quarter" idx="18"/>
          </p:nvPr>
        </p:nvSpPr>
        <p:spPr bwMode="black">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3" name="Date Placeholder 7"/>
          <p:cNvSpPr>
            <a:spLocks noGrp="1"/>
          </p:cNvSpPr>
          <p:nvPr>
            <p:ph type="dt" sz="half" idx="10"/>
          </p:nvPr>
        </p:nvSpPr>
        <p:spPr bwMode="black"/>
        <p:txBody>
          <a:bodyPr/>
          <a:lstStyle/>
          <a:p>
            <a:fld id="{7F519661-29C3-4FE0-9FC3-375A85A42C46}" type="datetime1">
              <a:rPr lang="en-US" smtClean="0"/>
              <a:t>2/22/2022</a:t>
            </a:fld>
            <a:endParaRPr lang="en-US" dirty="0"/>
          </a:p>
        </p:txBody>
      </p:sp>
      <p:sp>
        <p:nvSpPr>
          <p:cNvPr id="20" name="Footer Placeholder 8"/>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5" name="Slide Number Placeholder 9"/>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6" name="Rectangle 10"/>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4345329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cons (4-Up Vertical)">
    <p:bg bwMode="gray">
      <p:bgRef idx="1001">
        <a:schemeClr val="bg1"/>
      </p:bgRef>
    </p:bg>
    <p:spTree>
      <p:nvGrpSpPr>
        <p:cNvPr id="1" name=""/>
        <p:cNvGrpSpPr/>
        <p:nvPr/>
      </p:nvGrpSpPr>
      <p:grpSpPr>
        <a:xfrm>
          <a:off x="0" y="0"/>
          <a:ext cx="0" cy="0"/>
          <a:chOff x="0" y="0"/>
          <a:chExt cx="0" cy="0"/>
        </a:xfrm>
      </p:grpSpPr>
      <p:sp>
        <p:nvSpPr>
          <p:cNvPr id="22"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21"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smtClean="0"/>
              <a:t>Click to edit Master title style</a:t>
            </a:r>
            <a:endParaRPr lang="en-US" dirty="0"/>
          </a:p>
        </p:txBody>
      </p:sp>
      <p:sp>
        <p:nvSpPr>
          <p:cNvPr id="6" name="Picture Placeholder 3"/>
          <p:cNvSpPr>
            <a:spLocks noGrp="1"/>
          </p:cNvSpPr>
          <p:nvPr>
            <p:ph type="pic" sz="quarter" idx="13" hasCustomPrompt="1"/>
          </p:nvPr>
        </p:nvSpPr>
        <p:spPr bwMode="gray">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0" name="Picture Placeholder 5"/>
          <p:cNvSpPr>
            <a:spLocks noGrp="1"/>
          </p:cNvSpPr>
          <p:nvPr>
            <p:ph type="pic" sz="quarter" idx="16" hasCustomPrompt="1"/>
          </p:nvPr>
        </p:nvSpPr>
        <p:spPr bwMode="gray">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2" name="Picture Placeholder 7"/>
          <p:cNvSpPr>
            <a:spLocks noGrp="1"/>
          </p:cNvSpPr>
          <p:nvPr>
            <p:ph type="pic" sz="quarter" idx="18" hasCustomPrompt="1"/>
          </p:nvPr>
        </p:nvSpPr>
        <p:spPr bwMode="gray">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4" name="Picture Placeholder 9"/>
          <p:cNvSpPr>
            <a:spLocks noGrp="1"/>
          </p:cNvSpPr>
          <p:nvPr>
            <p:ph type="pic" sz="quarter" idx="20" hasCustomPrompt="1"/>
          </p:nvPr>
        </p:nvSpPr>
        <p:spPr bwMode="gray">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10"/>
          <p:cNvSpPr>
            <a:spLocks noGrp="1"/>
          </p:cNvSpPr>
          <p:nvPr>
            <p:ph type="body" sz="quarter" idx="21" hasCustomPrompt="1"/>
          </p:nvPr>
        </p:nvSpPr>
        <p:spPr bwMode="black">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3" name="Date Placeholder 11"/>
          <p:cNvSpPr>
            <a:spLocks noGrp="1"/>
          </p:cNvSpPr>
          <p:nvPr>
            <p:ph type="dt" sz="half" idx="10"/>
          </p:nvPr>
        </p:nvSpPr>
        <p:spPr bwMode="black"/>
        <p:txBody>
          <a:bodyPr/>
          <a:lstStyle/>
          <a:p>
            <a:fld id="{4B4EEDC6-36CA-4209-B482-2ED76AA0BF08}" type="datetime1">
              <a:rPr lang="en-US" smtClean="0"/>
              <a:t>2/22/2022</a:t>
            </a:fld>
            <a:endParaRPr lang="en-US" dirty="0"/>
          </a:p>
        </p:txBody>
      </p:sp>
      <p:sp>
        <p:nvSpPr>
          <p:cNvPr id="20" name="Footer Placeholder 12"/>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5" name="Slide Number Placeholder 13"/>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9"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37236465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Icons (3-Up Vertical)">
    <p:bg bwMode="gray">
      <p:bgRef idx="1001">
        <a:schemeClr val="bg1"/>
      </p:bgRef>
    </p:bg>
    <p:spTree>
      <p:nvGrpSpPr>
        <p:cNvPr id="1" name=""/>
        <p:cNvGrpSpPr/>
        <p:nvPr/>
      </p:nvGrpSpPr>
      <p:grpSpPr>
        <a:xfrm>
          <a:off x="0" y="0"/>
          <a:ext cx="0" cy="0"/>
          <a:chOff x="0" y="0"/>
          <a:chExt cx="0" cy="0"/>
        </a:xfrm>
      </p:grpSpPr>
      <p:sp>
        <p:nvSpPr>
          <p:cNvPr id="18"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17"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smtClean="0"/>
              <a:t>Click to edit Master title style</a:t>
            </a:r>
            <a:endParaRPr lang="en-US" dirty="0"/>
          </a:p>
        </p:txBody>
      </p:sp>
      <p:sp>
        <p:nvSpPr>
          <p:cNvPr id="6" name="Picture Placeholder 3"/>
          <p:cNvSpPr>
            <a:spLocks noGrp="1"/>
          </p:cNvSpPr>
          <p:nvPr>
            <p:ph type="pic" sz="quarter" idx="13" hasCustomPrompt="1"/>
          </p:nvPr>
        </p:nvSpPr>
        <p:spPr bwMode="gray">
          <a:xfrm>
            <a:off x="1697855"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1473242"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0" name="Picture Placeholder 5"/>
          <p:cNvSpPr>
            <a:spLocks noGrp="1"/>
          </p:cNvSpPr>
          <p:nvPr>
            <p:ph type="pic" sz="quarter" idx="16" hasCustomPrompt="1"/>
          </p:nvPr>
        </p:nvSpPr>
        <p:spPr bwMode="gray">
          <a:xfrm>
            <a:off x="4936052"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4712235"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2" name="Picture Placeholder 7"/>
          <p:cNvSpPr>
            <a:spLocks noGrp="1"/>
          </p:cNvSpPr>
          <p:nvPr>
            <p:ph type="pic" sz="quarter" idx="18" hasCustomPrompt="1"/>
          </p:nvPr>
        </p:nvSpPr>
        <p:spPr bwMode="gray">
          <a:xfrm>
            <a:off x="8174249"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7949636"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3" name="Date Placeholder 9"/>
          <p:cNvSpPr>
            <a:spLocks noGrp="1"/>
          </p:cNvSpPr>
          <p:nvPr>
            <p:ph type="dt" sz="half" idx="10"/>
          </p:nvPr>
        </p:nvSpPr>
        <p:spPr bwMode="black"/>
        <p:txBody>
          <a:bodyPr/>
          <a:lstStyle/>
          <a:p>
            <a:fld id="{4B4EEDC6-36CA-4209-B482-2ED76AA0BF08}" type="datetime1">
              <a:rPr lang="en-US" smtClean="0"/>
              <a:t>2/22/2022</a:t>
            </a:fld>
            <a:endParaRPr lang="en-US" dirty="0"/>
          </a:p>
        </p:txBody>
      </p:sp>
      <p:sp>
        <p:nvSpPr>
          <p:cNvPr id="20" name="Footer Placeholder 10"/>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5" name="Slide Number Placeholder 11"/>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9" name="Rectangle 12"/>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3473743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Icons (4-Up Horizontal)">
    <p:bg bwMode="gray">
      <p:bgRef idx="1001">
        <a:schemeClr val="bg1"/>
      </p:bgRef>
    </p:bg>
    <p:spTree>
      <p:nvGrpSpPr>
        <p:cNvPr id="1" name=""/>
        <p:cNvGrpSpPr/>
        <p:nvPr/>
      </p:nvGrpSpPr>
      <p:grpSpPr>
        <a:xfrm>
          <a:off x="0" y="0"/>
          <a:ext cx="0" cy="0"/>
          <a:chOff x="0" y="0"/>
          <a:chExt cx="0" cy="0"/>
        </a:xfrm>
      </p:grpSpPr>
      <p:sp>
        <p:nvSpPr>
          <p:cNvPr id="24"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23"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smtClean="0"/>
              <a:t>Click to edit Master title style</a:t>
            </a:r>
            <a:endParaRPr lang="en-US" dirty="0"/>
          </a:p>
        </p:txBody>
      </p:sp>
      <p:sp>
        <p:nvSpPr>
          <p:cNvPr id="12" name="Picture Placeholder 3"/>
          <p:cNvSpPr>
            <a:spLocks noGrp="1"/>
          </p:cNvSpPr>
          <p:nvPr>
            <p:ph type="pic" sz="quarter" idx="13" hasCustomPrompt="1"/>
          </p:nvPr>
        </p:nvSpPr>
        <p:spPr bwMode="gray">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4"/>
          <p:cNvSpPr>
            <a:spLocks noGrp="1"/>
          </p:cNvSpPr>
          <p:nvPr>
            <p:ph type="body" sz="quarter" idx="16"/>
          </p:nvPr>
        </p:nvSpPr>
        <p:spPr bwMode="black">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13" name="Picture Placeholder 5"/>
          <p:cNvSpPr>
            <a:spLocks noGrp="1"/>
          </p:cNvSpPr>
          <p:nvPr>
            <p:ph type="pic" sz="quarter" idx="14" hasCustomPrompt="1"/>
          </p:nvPr>
        </p:nvSpPr>
        <p:spPr bwMode="gray">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4" name="Text Placeholder 6"/>
          <p:cNvSpPr>
            <a:spLocks noGrp="1"/>
          </p:cNvSpPr>
          <p:nvPr>
            <p:ph type="body" sz="quarter" idx="15"/>
          </p:nvPr>
        </p:nvSpPr>
        <p:spPr bwMode="black">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16" name="Picture Placeholder 7"/>
          <p:cNvSpPr>
            <a:spLocks noGrp="1"/>
          </p:cNvSpPr>
          <p:nvPr>
            <p:ph type="pic" sz="quarter" idx="17" hasCustomPrompt="1"/>
          </p:nvPr>
        </p:nvSpPr>
        <p:spPr bwMode="gray">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8"/>
          <p:cNvSpPr>
            <a:spLocks noGrp="1"/>
          </p:cNvSpPr>
          <p:nvPr>
            <p:ph type="body" sz="quarter" idx="18"/>
          </p:nvPr>
        </p:nvSpPr>
        <p:spPr bwMode="black">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18" name="Picture Placeholder 9"/>
          <p:cNvSpPr>
            <a:spLocks noGrp="1"/>
          </p:cNvSpPr>
          <p:nvPr>
            <p:ph type="pic" sz="quarter" idx="19" hasCustomPrompt="1"/>
          </p:nvPr>
        </p:nvSpPr>
        <p:spPr bwMode="gray">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9" name="Text Placeholder 10"/>
          <p:cNvSpPr>
            <a:spLocks noGrp="1"/>
          </p:cNvSpPr>
          <p:nvPr>
            <p:ph type="body" sz="quarter" idx="20"/>
          </p:nvPr>
        </p:nvSpPr>
        <p:spPr bwMode="black">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4" name="Date Placeholder 11"/>
          <p:cNvSpPr>
            <a:spLocks noGrp="1"/>
          </p:cNvSpPr>
          <p:nvPr>
            <p:ph type="dt" sz="half" idx="10"/>
          </p:nvPr>
        </p:nvSpPr>
        <p:spPr bwMode="black"/>
        <p:txBody>
          <a:bodyPr/>
          <a:lstStyle/>
          <a:p>
            <a:fld id="{1815FB38-58F3-410A-8DA4-4B706967601F}" type="datetime1">
              <a:rPr lang="en-US" smtClean="0"/>
              <a:t>2/22/2022</a:t>
            </a:fld>
            <a:endParaRPr lang="en-US" dirty="0"/>
          </a:p>
        </p:txBody>
      </p:sp>
      <p:sp>
        <p:nvSpPr>
          <p:cNvPr id="20" name="Footer Placeholder 12"/>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6" name="Slide Number Placeholder 13"/>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8"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4020693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Icons (2-Up Horizontal)">
    <p:bg bwMode="gray">
      <p:bgRef idx="1001">
        <a:schemeClr val="bg1"/>
      </p:bgRef>
    </p:bg>
    <p:spTree>
      <p:nvGrpSpPr>
        <p:cNvPr id="1" name=""/>
        <p:cNvGrpSpPr/>
        <p:nvPr/>
      </p:nvGrpSpPr>
      <p:grpSpPr>
        <a:xfrm>
          <a:off x="0" y="0"/>
          <a:ext cx="0" cy="0"/>
          <a:chOff x="0" y="0"/>
          <a:chExt cx="0" cy="0"/>
        </a:xfrm>
      </p:grpSpPr>
      <p:sp>
        <p:nvSpPr>
          <p:cNvPr id="18"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1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smtClean="0"/>
              <a:t>Click to edit Master title style</a:t>
            </a:r>
            <a:endParaRPr lang="en-US" dirty="0"/>
          </a:p>
        </p:txBody>
      </p:sp>
      <p:sp>
        <p:nvSpPr>
          <p:cNvPr id="12" name="Picture Placeholder 3"/>
          <p:cNvSpPr>
            <a:spLocks noGrp="1"/>
          </p:cNvSpPr>
          <p:nvPr>
            <p:ph type="pic" sz="quarter" idx="13" hasCustomPrompt="1"/>
          </p:nvPr>
        </p:nvSpPr>
        <p:spPr bwMode="gray">
          <a:xfrm>
            <a:off x="806332" y="2800328"/>
            <a:ext cx="1858809" cy="1858809"/>
          </a:xfrm>
          <a:prstGeom prst="rect">
            <a:avLst/>
          </a:prstGeom>
          <a:no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4"/>
          <p:cNvSpPr>
            <a:spLocks noGrp="1"/>
          </p:cNvSpPr>
          <p:nvPr>
            <p:ph type="body" sz="quarter" idx="16"/>
          </p:nvPr>
        </p:nvSpPr>
        <p:spPr bwMode="black">
          <a:xfrm>
            <a:off x="2876550" y="2800329"/>
            <a:ext cx="2866328" cy="1858809"/>
          </a:xfrm>
          <a:noFill/>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16" name="Picture Placeholder 5"/>
          <p:cNvSpPr>
            <a:spLocks noGrp="1"/>
          </p:cNvSpPr>
          <p:nvPr>
            <p:ph type="pic" sz="quarter" idx="17" hasCustomPrompt="1"/>
          </p:nvPr>
        </p:nvSpPr>
        <p:spPr bwMode="gray">
          <a:xfrm>
            <a:off x="6199805" y="2800328"/>
            <a:ext cx="1858809" cy="1858809"/>
          </a:xfrm>
          <a:prstGeom prst="rect">
            <a:avLst/>
          </a:prstGeom>
          <a:no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6"/>
          <p:cNvSpPr>
            <a:spLocks noGrp="1"/>
          </p:cNvSpPr>
          <p:nvPr>
            <p:ph type="body" sz="quarter" idx="18"/>
          </p:nvPr>
        </p:nvSpPr>
        <p:spPr bwMode="black">
          <a:xfrm>
            <a:off x="8270023" y="2800329"/>
            <a:ext cx="2866328" cy="1858809"/>
          </a:xfrm>
          <a:noFill/>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4" name="Date Placeholder 7"/>
          <p:cNvSpPr>
            <a:spLocks noGrp="1"/>
          </p:cNvSpPr>
          <p:nvPr>
            <p:ph type="dt" sz="half" idx="10"/>
          </p:nvPr>
        </p:nvSpPr>
        <p:spPr bwMode="black"/>
        <p:txBody>
          <a:bodyPr/>
          <a:lstStyle/>
          <a:p>
            <a:fld id="{0366E0EA-2D80-452F-9963-33FA7A36BC09}" type="datetime1">
              <a:rPr lang="en-US" smtClean="0"/>
              <a:t>2/22/2022</a:t>
            </a:fld>
            <a:endParaRPr lang="en-US" dirty="0"/>
          </a:p>
        </p:txBody>
      </p:sp>
      <p:sp>
        <p:nvSpPr>
          <p:cNvPr id="20" name="Footer Placeholder 8"/>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6" name="Slide Number Placeholder 9"/>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8" name="Rectangle 10"/>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9228129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Icons or Objects (10-Up)">
    <p:spTree>
      <p:nvGrpSpPr>
        <p:cNvPr id="1" name=""/>
        <p:cNvGrpSpPr/>
        <p:nvPr/>
      </p:nvGrpSpPr>
      <p:grpSpPr>
        <a:xfrm>
          <a:off x="0" y="0"/>
          <a:ext cx="0" cy="0"/>
          <a:chOff x="0" y="0"/>
          <a:chExt cx="0" cy="0"/>
        </a:xfrm>
      </p:grpSpPr>
      <p:sp>
        <p:nvSpPr>
          <p:cNvPr id="23"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2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smtClean="0"/>
              <a:t>Click to edit Master title style</a:t>
            </a:r>
            <a:endParaRPr lang="en-US" dirty="0"/>
          </a:p>
        </p:txBody>
      </p:sp>
      <p:sp>
        <p:nvSpPr>
          <p:cNvPr id="27" name="Content Placeholder 3"/>
          <p:cNvSpPr>
            <a:spLocks noGrp="1"/>
          </p:cNvSpPr>
          <p:nvPr>
            <p:ph sz="half" idx="15" hasCustomPrompt="1"/>
          </p:nvPr>
        </p:nvSpPr>
        <p:spPr>
          <a:xfrm>
            <a:off x="301038" y="1600201"/>
            <a:ext cx="2069630" cy="2171701"/>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5" name="Content Placeholder 4"/>
          <p:cNvSpPr>
            <a:spLocks noGrp="1"/>
          </p:cNvSpPr>
          <p:nvPr>
            <p:ph sz="half" idx="27" hasCustomPrompt="1"/>
          </p:nvPr>
        </p:nvSpPr>
        <p:spPr>
          <a:xfrm>
            <a:off x="2676908" y="1600200"/>
            <a:ext cx="2069630" cy="2171701"/>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6" name="Content Placeholder 5"/>
          <p:cNvSpPr>
            <a:spLocks noGrp="1"/>
          </p:cNvSpPr>
          <p:nvPr>
            <p:ph sz="half" idx="28" hasCustomPrompt="1"/>
          </p:nvPr>
        </p:nvSpPr>
        <p:spPr>
          <a:xfrm>
            <a:off x="5061185" y="1600202"/>
            <a:ext cx="2069630" cy="2171699"/>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8" name="Content Placeholder 6"/>
          <p:cNvSpPr>
            <a:spLocks noGrp="1"/>
          </p:cNvSpPr>
          <p:nvPr>
            <p:ph sz="half" idx="29" hasCustomPrompt="1"/>
          </p:nvPr>
        </p:nvSpPr>
        <p:spPr>
          <a:xfrm>
            <a:off x="7450666" y="1600200"/>
            <a:ext cx="2069630" cy="2171699"/>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9" name="Content Placeholder 7"/>
          <p:cNvSpPr>
            <a:spLocks noGrp="1"/>
          </p:cNvSpPr>
          <p:nvPr>
            <p:ph sz="half" idx="30" hasCustomPrompt="1"/>
          </p:nvPr>
        </p:nvSpPr>
        <p:spPr>
          <a:xfrm>
            <a:off x="9809451" y="1600199"/>
            <a:ext cx="2069630" cy="2171699"/>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5" name="Content Placeholder 8"/>
          <p:cNvSpPr>
            <a:spLocks noGrp="1"/>
          </p:cNvSpPr>
          <p:nvPr>
            <p:ph sz="half" idx="31" hasCustomPrompt="1"/>
          </p:nvPr>
        </p:nvSpPr>
        <p:spPr>
          <a:xfrm>
            <a:off x="295833" y="4000500"/>
            <a:ext cx="2069630" cy="2171701"/>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6" name="Content Placeholder 9"/>
          <p:cNvSpPr>
            <a:spLocks noGrp="1"/>
          </p:cNvSpPr>
          <p:nvPr>
            <p:ph sz="half" idx="32" hasCustomPrompt="1"/>
          </p:nvPr>
        </p:nvSpPr>
        <p:spPr>
          <a:xfrm>
            <a:off x="2671704" y="4000499"/>
            <a:ext cx="2069630" cy="2171701"/>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7" name="Content Placeholder 10"/>
          <p:cNvSpPr>
            <a:spLocks noGrp="1"/>
          </p:cNvSpPr>
          <p:nvPr>
            <p:ph sz="half" idx="33" hasCustomPrompt="1"/>
          </p:nvPr>
        </p:nvSpPr>
        <p:spPr>
          <a:xfrm>
            <a:off x="5055980" y="4000501"/>
            <a:ext cx="2069630" cy="2171699"/>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8" name="Content Placeholder 11"/>
          <p:cNvSpPr>
            <a:spLocks noGrp="1"/>
          </p:cNvSpPr>
          <p:nvPr>
            <p:ph sz="half" idx="34" hasCustomPrompt="1"/>
          </p:nvPr>
        </p:nvSpPr>
        <p:spPr>
          <a:xfrm>
            <a:off x="7445462" y="4000499"/>
            <a:ext cx="2069630" cy="2171699"/>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9" name="Content Placeholder 12"/>
          <p:cNvSpPr>
            <a:spLocks noGrp="1"/>
          </p:cNvSpPr>
          <p:nvPr>
            <p:ph sz="half" idx="35" hasCustomPrompt="1"/>
          </p:nvPr>
        </p:nvSpPr>
        <p:spPr>
          <a:xfrm>
            <a:off x="9804246" y="4000498"/>
            <a:ext cx="2069630" cy="2171699"/>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20" name="Date Placeholder 13"/>
          <p:cNvSpPr>
            <a:spLocks noGrp="1"/>
          </p:cNvSpPr>
          <p:nvPr>
            <p:ph type="dt" sz="half" idx="10"/>
          </p:nvPr>
        </p:nvSpPr>
        <p:spPr bwMode="black">
          <a:xfrm>
            <a:off x="838200" y="6356350"/>
            <a:ext cx="1358590" cy="365125"/>
          </a:xfrm>
        </p:spPr>
        <p:txBody>
          <a:bodyPr/>
          <a:lstStyle/>
          <a:p>
            <a:fld id="{1815FB38-58F3-410A-8DA4-4B706967601F}" type="datetime1">
              <a:rPr lang="en-US" smtClean="0"/>
              <a:t>2/22/2022</a:t>
            </a:fld>
            <a:endParaRPr lang="en-US" dirty="0"/>
          </a:p>
        </p:txBody>
      </p:sp>
      <p:sp>
        <p:nvSpPr>
          <p:cNvPr id="21" name="Footer Placeholder 1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22" name="Slide Number Placeholder 15"/>
          <p:cNvSpPr>
            <a:spLocks noGrp="1"/>
          </p:cNvSpPr>
          <p:nvPr>
            <p:ph type="sldNum" sz="quarter" idx="12"/>
          </p:nvPr>
        </p:nvSpPr>
        <p:spPr bwMode="black">
          <a:xfrm>
            <a:off x="9891132" y="6356350"/>
            <a:ext cx="1462668" cy="365125"/>
          </a:xfrm>
        </p:spPr>
        <p:txBody>
          <a:bodyPr/>
          <a:lstStyle/>
          <a:p>
            <a:fld id="{48F63A3B-78C7-47BE-AE5E-E10140E04643}" type="slidenum">
              <a:rPr lang="en-US" smtClean="0"/>
              <a:t>‹#›</a:t>
            </a:fld>
            <a:endParaRPr lang="en-US" dirty="0"/>
          </a:p>
        </p:txBody>
      </p:sp>
      <p:sp>
        <p:nvSpPr>
          <p:cNvPr id="25" name="Rectangle 16"/>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3137733750"/>
      </p:ext>
    </p:extLst>
  </p:cSld>
  <p:clrMapOvr>
    <a:masterClrMapping/>
  </p:clrMapOvr>
  <p:extLst mod="1">
    <p:ext uri="{DCECCB84-F9BA-43D5-87BE-67443E8EF086}">
      <p15:sldGuideLst xmlns:p15="http://schemas.microsoft.com/office/powerpoint/2012/main"/>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Blue Title)">
    <p:bg>
      <p:bgPr>
        <a:solidFill>
          <a:schemeClr val="bg1"/>
        </a:solidFill>
        <a:effectLst/>
      </p:bgPr>
    </p:bg>
    <p:spTree>
      <p:nvGrpSpPr>
        <p:cNvPr id="1" name=""/>
        <p:cNvGrpSpPr/>
        <p:nvPr/>
      </p:nvGrpSpPr>
      <p:grpSpPr>
        <a:xfrm>
          <a:off x="0" y="0"/>
          <a:ext cx="0" cy="0"/>
          <a:chOff x="0" y="0"/>
          <a:chExt cx="0" cy="0"/>
        </a:xfrm>
      </p:grpSpPr>
      <p:sp>
        <p:nvSpPr>
          <p:cNvPr id="4" name="Picture Placeholder 1"/>
          <p:cNvSpPr>
            <a:spLocks noGrp="1"/>
          </p:cNvSpPr>
          <p:nvPr>
            <p:ph type="pic" sz="quarter" idx="10"/>
          </p:nvPr>
        </p:nvSpPr>
        <p:spPr bwMode="gray">
          <a:xfrm>
            <a:off x="0" y="2"/>
            <a:ext cx="12192000" cy="5638797"/>
          </a:xfrm>
        </p:spPr>
        <p:txBody>
          <a:bodyPr/>
          <a:lstStyle/>
          <a:p>
            <a:r>
              <a:rPr lang="en-US" dirty="0" smtClean="0"/>
              <a:t>Click icon to add picture</a:t>
            </a:r>
            <a:endParaRPr lang="en-US" dirty="0"/>
          </a:p>
        </p:txBody>
      </p:sp>
      <p:sp>
        <p:nvSpPr>
          <p:cNvPr id="5" name="Rectangle 2"/>
          <p:cNvSpPr txBox="1">
            <a:spLocks/>
          </p:cNvSpPr>
          <p:nvPr userDrawn="1"/>
        </p:nvSpPr>
        <p:spPr bwMode="black">
          <a:xfrm>
            <a:off x="-1" y="5638800"/>
            <a:ext cx="12192000" cy="1219200"/>
          </a:xfrm>
          <a:prstGeom prst="rect">
            <a:avLst/>
          </a:prstGeom>
          <a:solidFill>
            <a:srgbClr val="003865"/>
          </a:solidFill>
        </p:spPr>
        <p:txBody>
          <a:bodyPr vert="horz"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9" name="Title 3"/>
          <p:cNvSpPr>
            <a:spLocks noGrp="1"/>
          </p:cNvSpPr>
          <p:nvPr>
            <p:ph type="title" hasCustomPrompt="1"/>
          </p:nvPr>
        </p:nvSpPr>
        <p:spPr bwMode="white">
          <a:xfrm>
            <a:off x="266700" y="5638801"/>
            <a:ext cx="11658600" cy="1219200"/>
          </a:xfrm>
          <a:noFill/>
        </p:spPr>
        <p:txBody>
          <a:bodyPr>
            <a:normAutofit/>
          </a:bodyPr>
          <a:lstStyle>
            <a:lvl1pPr algn="ctr">
              <a:defRPr sz="3600">
                <a:solidFill>
                  <a:schemeClr val="bg1"/>
                </a:solidFill>
              </a:defRPr>
            </a:lvl1pPr>
          </a:lstStyle>
          <a:p>
            <a:r>
              <a:rPr lang="en-US" dirty="0"/>
              <a:t>Click to edit title</a:t>
            </a:r>
          </a:p>
        </p:txBody>
      </p:sp>
    </p:spTree>
    <p:extLst>
      <p:ext uri="{BB962C8B-B14F-4D97-AF65-F5344CB8AC3E}">
        <p14:creationId xmlns:p14="http://schemas.microsoft.com/office/powerpoint/2010/main" val="1045112619"/>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Dark Title)">
    <p:bg>
      <p:bgPr>
        <a:solidFill>
          <a:schemeClr val="bg1"/>
        </a:solidFill>
        <a:effectLst/>
      </p:bgPr>
    </p:bg>
    <p:spTree>
      <p:nvGrpSpPr>
        <p:cNvPr id="1" name=""/>
        <p:cNvGrpSpPr/>
        <p:nvPr/>
      </p:nvGrpSpPr>
      <p:grpSpPr>
        <a:xfrm>
          <a:off x="0" y="0"/>
          <a:ext cx="0" cy="0"/>
          <a:chOff x="0" y="0"/>
          <a:chExt cx="0" cy="0"/>
        </a:xfrm>
      </p:grpSpPr>
      <p:sp>
        <p:nvSpPr>
          <p:cNvPr id="4" name="Picture Placeholder 1"/>
          <p:cNvSpPr>
            <a:spLocks noGrp="1"/>
          </p:cNvSpPr>
          <p:nvPr>
            <p:ph type="pic" sz="quarter" idx="10"/>
          </p:nvPr>
        </p:nvSpPr>
        <p:spPr bwMode="gray">
          <a:xfrm>
            <a:off x="0" y="2"/>
            <a:ext cx="12192000" cy="5638799"/>
          </a:xfrm>
        </p:spPr>
        <p:txBody>
          <a:bodyPr/>
          <a:lstStyle/>
          <a:p>
            <a:r>
              <a:rPr lang="en-US" dirty="0" smtClean="0"/>
              <a:t>Click icon to add picture</a:t>
            </a:r>
            <a:endParaRPr lang="en-US" dirty="0"/>
          </a:p>
        </p:txBody>
      </p:sp>
      <p:sp>
        <p:nvSpPr>
          <p:cNvPr id="5" name="Rectangle 2"/>
          <p:cNvSpPr txBox="1">
            <a:spLocks/>
          </p:cNvSpPr>
          <p:nvPr userDrawn="1"/>
        </p:nvSpPr>
        <p:spPr bwMode="black">
          <a:xfrm>
            <a:off x="-1" y="5638801"/>
            <a:ext cx="12192000" cy="1219200"/>
          </a:xfrm>
          <a:prstGeom prst="rect">
            <a:avLst/>
          </a:prstGeom>
          <a:solidFill>
            <a:srgbClr val="0D0D0D">
              <a:alpha val="87843"/>
            </a:srgbClr>
          </a:solidFill>
        </p:spPr>
        <p:txBody>
          <a:bodyPr vert="horz"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9" name="Title 3"/>
          <p:cNvSpPr>
            <a:spLocks noGrp="1"/>
          </p:cNvSpPr>
          <p:nvPr>
            <p:ph type="title" hasCustomPrompt="1"/>
          </p:nvPr>
        </p:nvSpPr>
        <p:spPr bwMode="white">
          <a:xfrm>
            <a:off x="266700" y="5638801"/>
            <a:ext cx="11658600" cy="1219200"/>
          </a:xfrm>
          <a:noFill/>
        </p:spPr>
        <p:txBody>
          <a:bodyPr>
            <a:normAutofit/>
          </a:bodyPr>
          <a:lstStyle>
            <a:lvl1pPr algn="ctr">
              <a:defRPr sz="3600">
                <a:solidFill>
                  <a:schemeClr val="bg1"/>
                </a:solidFill>
              </a:defRPr>
            </a:lvl1pPr>
          </a:lstStyle>
          <a:p>
            <a:r>
              <a:rPr lang="en-US" dirty="0"/>
              <a:t>Click to edit title</a:t>
            </a:r>
          </a:p>
        </p:txBody>
      </p:sp>
    </p:spTree>
    <p:extLst>
      <p:ext uri="{BB962C8B-B14F-4D97-AF65-F5344CB8AC3E}">
        <p14:creationId xmlns:p14="http://schemas.microsoft.com/office/powerpoint/2010/main" val="3297887301"/>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Big Image (Green Title)">
    <p:bg>
      <p:bgPr>
        <a:solidFill>
          <a:schemeClr val="bg1"/>
        </a:solidFill>
        <a:effectLst/>
      </p:bgPr>
    </p:bg>
    <p:spTree>
      <p:nvGrpSpPr>
        <p:cNvPr id="1" name=""/>
        <p:cNvGrpSpPr/>
        <p:nvPr/>
      </p:nvGrpSpPr>
      <p:grpSpPr>
        <a:xfrm>
          <a:off x="0" y="0"/>
          <a:ext cx="0" cy="0"/>
          <a:chOff x="0" y="0"/>
          <a:chExt cx="0" cy="0"/>
        </a:xfrm>
      </p:grpSpPr>
      <p:sp>
        <p:nvSpPr>
          <p:cNvPr id="4" name="Picture Placeholder 1"/>
          <p:cNvSpPr>
            <a:spLocks noGrp="1"/>
          </p:cNvSpPr>
          <p:nvPr>
            <p:ph type="pic" sz="quarter" idx="10"/>
          </p:nvPr>
        </p:nvSpPr>
        <p:spPr bwMode="gray">
          <a:xfrm>
            <a:off x="0" y="3"/>
            <a:ext cx="12192000" cy="5638798"/>
          </a:xfrm>
        </p:spPr>
        <p:txBody>
          <a:bodyPr/>
          <a:lstStyle/>
          <a:p>
            <a:r>
              <a:rPr lang="en-US" dirty="0" smtClean="0"/>
              <a:t>Click icon to add picture</a:t>
            </a:r>
            <a:endParaRPr lang="en-US" dirty="0"/>
          </a:p>
        </p:txBody>
      </p:sp>
      <p:sp>
        <p:nvSpPr>
          <p:cNvPr id="5" name="Rectangle 2"/>
          <p:cNvSpPr txBox="1">
            <a:spLocks/>
          </p:cNvSpPr>
          <p:nvPr userDrawn="1"/>
        </p:nvSpPr>
        <p:spPr bwMode="auto">
          <a:xfrm>
            <a:off x="0" y="5638800"/>
            <a:ext cx="12192000" cy="1219200"/>
          </a:xfrm>
          <a:prstGeom prst="rect">
            <a:avLst/>
          </a:prstGeom>
          <a:solidFill>
            <a:srgbClr val="78BE21"/>
          </a:solidFill>
        </p:spPr>
        <p:txBody>
          <a:bodyPr vert="horz" lIns="0" tIns="0" rIns="0" bIns="0" rtlCol="0" anchor="ctr">
            <a:normAutofit/>
          </a:bodyPr>
          <a:lstStyle>
            <a:lvl1pPr algn="ctr" defTabSz="914400" rtl="0" eaLnBrk="1" latinLnBrk="0" hangingPunct="1">
              <a:lnSpc>
                <a:spcPct val="90000"/>
              </a:lnSpc>
              <a:spcBef>
                <a:spcPct val="0"/>
              </a:spcBef>
              <a:buNone/>
              <a:defRPr sz="3600" kern="1200">
                <a:solidFill>
                  <a:schemeClr val="tx2"/>
                </a:solidFill>
                <a:latin typeface="+mj-lt"/>
                <a:ea typeface="+mj-ea"/>
                <a:cs typeface="+mj-cs"/>
              </a:defRPr>
            </a:lvl1pPr>
          </a:lstStyle>
          <a:p>
            <a:endParaRPr lang="en-US" dirty="0"/>
          </a:p>
        </p:txBody>
      </p:sp>
      <p:sp>
        <p:nvSpPr>
          <p:cNvPr id="9" name="Title 3"/>
          <p:cNvSpPr>
            <a:spLocks noGrp="1"/>
          </p:cNvSpPr>
          <p:nvPr>
            <p:ph type="title" hasCustomPrompt="1"/>
          </p:nvPr>
        </p:nvSpPr>
        <p:spPr bwMode="black">
          <a:xfrm>
            <a:off x="266700" y="5638800"/>
            <a:ext cx="11658600" cy="1219200"/>
          </a:xfrm>
          <a:noFill/>
        </p:spPr>
        <p:txBody>
          <a:bodyPr>
            <a:normAutofit/>
          </a:bodyPr>
          <a:lstStyle>
            <a:lvl1pPr algn="ctr">
              <a:defRPr sz="3600">
                <a:solidFill>
                  <a:schemeClr val="tx2"/>
                </a:solidFill>
              </a:defRPr>
            </a:lvl1pPr>
          </a:lstStyle>
          <a:p>
            <a:r>
              <a:rPr lang="en-US" dirty="0"/>
              <a:t>Click to edit title</a:t>
            </a:r>
          </a:p>
        </p:txBody>
      </p:sp>
    </p:spTree>
    <p:extLst>
      <p:ext uri="{BB962C8B-B14F-4D97-AF65-F5344CB8AC3E}">
        <p14:creationId xmlns:p14="http://schemas.microsoft.com/office/powerpoint/2010/main" val="163423732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8" name="Rectangle 1"/>
          <p:cNvSpPr txBox="1">
            <a:spLocks/>
          </p:cNvSpPr>
          <p:nvPr userDrawn="1"/>
        </p:nvSpPr>
        <p:spPr bwMode="black">
          <a:xfrm>
            <a:off x="0" y="3477837"/>
            <a:ext cx="12192000" cy="1295182"/>
          </a:xfrm>
          <a:prstGeom prst="rect">
            <a:avLst/>
          </a:prstGeom>
          <a:solidFill>
            <a:schemeClr val="accent1"/>
          </a:solidFill>
        </p:spPr>
        <p:txBody>
          <a:bodyPr vert="horz" wrap="square"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2" name="Title 2"/>
          <p:cNvSpPr>
            <a:spLocks noGrp="1"/>
          </p:cNvSpPr>
          <p:nvPr>
            <p:ph type="ctrTitle" hasCustomPrompt="1"/>
          </p:nvPr>
        </p:nvSpPr>
        <p:spPr bwMode="white">
          <a:xfrm>
            <a:off x="266700" y="3477837"/>
            <a:ext cx="11658600" cy="1295182"/>
          </a:xfrm>
          <a:noFill/>
        </p:spPr>
        <p:txBody>
          <a:bodyPr wrap="square" lIns="182880" tIns="91440" rIns="182880" bIns="91440" anchor="ctr">
            <a:normAutofit/>
          </a:bodyPr>
          <a:lstStyle>
            <a:lvl1pPr algn="ctr">
              <a:defRPr sz="3600">
                <a:solidFill>
                  <a:schemeClr val="bg1"/>
                </a:solidFill>
              </a:defRPr>
            </a:lvl1pPr>
          </a:lstStyle>
          <a:p>
            <a:r>
              <a:rPr lang="en-US" dirty="0"/>
              <a:t>Click to enter the slideshow title</a:t>
            </a:r>
          </a:p>
        </p:txBody>
      </p:sp>
      <p:sp>
        <p:nvSpPr>
          <p:cNvPr id="3" name="Rectangle 3"/>
          <p:cNvSpPr/>
          <p:nvPr userDrawn="1"/>
        </p:nvSpPr>
        <p:spPr bwMode="auto">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11" name="Text Placeholder 4"/>
          <p:cNvSpPr>
            <a:spLocks noGrp="1"/>
          </p:cNvSpPr>
          <p:nvPr>
            <p:ph type="body" sz="quarter" idx="18" hasCustomPrompt="1"/>
          </p:nvPr>
        </p:nvSpPr>
        <p:spPr bwMode="black">
          <a:xfrm>
            <a:off x="838200" y="5041204"/>
            <a:ext cx="10515600" cy="1097128"/>
          </a:xfrm>
        </p:spPr>
        <p:txBody>
          <a:bodyPr>
            <a:normAutofit/>
          </a:bodyPr>
          <a:lstStyle>
            <a:lvl1pPr marL="0" indent="0" algn="ctr">
              <a:buNone/>
              <a:defRPr sz="2400"/>
            </a:lvl1pPr>
          </a:lstStyle>
          <a:p>
            <a:pPr lvl="0"/>
            <a:r>
              <a:rPr lang="en-US" dirty="0" err="1"/>
              <a:t>Firstname</a:t>
            </a:r>
            <a:r>
              <a:rPr lang="en-US" dirty="0"/>
              <a:t> </a:t>
            </a:r>
            <a:r>
              <a:rPr lang="en-US" dirty="0" err="1"/>
              <a:t>Lastname</a:t>
            </a:r>
            <a:r>
              <a:rPr lang="en-US" dirty="0"/>
              <a:t> | Job Title</a:t>
            </a:r>
          </a:p>
        </p:txBody>
      </p:sp>
      <p:pic>
        <p:nvPicPr>
          <p:cNvPr id="10" name="Picture 5" descr="Minnesota Department of Human Service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457805" y="5690768"/>
            <a:ext cx="3200400" cy="1111147"/>
          </a:xfrm>
          <a:prstGeom prst="rect">
            <a:avLst/>
          </a:prstGeom>
        </p:spPr>
      </p:pic>
      <p:sp>
        <p:nvSpPr>
          <p:cNvPr id="9" name="Footer Placeholder 6"/>
          <p:cNvSpPr>
            <a:spLocks noGrp="1"/>
          </p:cNvSpPr>
          <p:nvPr>
            <p:ph type="ftr" sz="quarter" idx="3"/>
          </p:nvPr>
        </p:nvSpPr>
        <p:spPr bwMode="black">
          <a:xfrm>
            <a:off x="5766153" y="6138332"/>
            <a:ext cx="5587647" cy="365125"/>
          </a:xfrm>
          <a:prstGeom prst="rect">
            <a:avLst/>
          </a:prstGeom>
        </p:spPr>
        <p:txBody>
          <a:bodyPr anchor="b"/>
          <a:lstStyle>
            <a:lvl1pPr algn="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6" name="Picture Placeholder 7"/>
          <p:cNvSpPr>
            <a:spLocks noGrp="1"/>
          </p:cNvSpPr>
          <p:nvPr>
            <p:ph type="pic" sz="quarter" idx="17"/>
          </p:nvPr>
        </p:nvSpPr>
        <p:spPr bwMode="gray">
          <a:xfrm>
            <a:off x="0" y="0"/>
            <a:ext cx="12192000" cy="3380732"/>
          </a:xfrm>
        </p:spPr>
        <p:txBody>
          <a:bodyPr/>
          <a:lstStyle/>
          <a:p>
            <a:r>
              <a:rPr lang="en-US" dirty="0" smtClean="0"/>
              <a:t>Click icon to add picture</a:t>
            </a:r>
            <a:endParaRPr lang="en-US" dirty="0"/>
          </a:p>
        </p:txBody>
      </p:sp>
    </p:spTree>
    <p:extLst>
      <p:ext uri="{BB962C8B-B14F-4D97-AF65-F5344CB8AC3E}">
        <p14:creationId xmlns:p14="http://schemas.microsoft.com/office/powerpoint/2010/main" val="17888243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Big Image (Light Gray Title)">
    <p:bg>
      <p:bgPr>
        <a:solidFill>
          <a:schemeClr val="bg1"/>
        </a:solidFill>
        <a:effectLst/>
      </p:bgPr>
    </p:bg>
    <p:spTree>
      <p:nvGrpSpPr>
        <p:cNvPr id="1" name=""/>
        <p:cNvGrpSpPr/>
        <p:nvPr/>
      </p:nvGrpSpPr>
      <p:grpSpPr>
        <a:xfrm>
          <a:off x="0" y="0"/>
          <a:ext cx="0" cy="0"/>
          <a:chOff x="0" y="0"/>
          <a:chExt cx="0" cy="0"/>
        </a:xfrm>
      </p:grpSpPr>
      <p:sp>
        <p:nvSpPr>
          <p:cNvPr id="4" name="Picture Placeholder 1"/>
          <p:cNvSpPr>
            <a:spLocks noGrp="1"/>
          </p:cNvSpPr>
          <p:nvPr>
            <p:ph type="pic" sz="quarter" idx="10"/>
          </p:nvPr>
        </p:nvSpPr>
        <p:spPr bwMode="gray">
          <a:xfrm>
            <a:off x="0" y="3"/>
            <a:ext cx="12192000" cy="5638798"/>
          </a:xfrm>
        </p:spPr>
        <p:txBody>
          <a:bodyPr/>
          <a:lstStyle/>
          <a:p>
            <a:r>
              <a:rPr lang="en-US" dirty="0" smtClean="0"/>
              <a:t>Click icon to add picture</a:t>
            </a:r>
            <a:endParaRPr lang="en-US" dirty="0"/>
          </a:p>
        </p:txBody>
      </p:sp>
      <p:sp>
        <p:nvSpPr>
          <p:cNvPr id="5" name="Rectangle 2"/>
          <p:cNvSpPr txBox="1">
            <a:spLocks/>
          </p:cNvSpPr>
          <p:nvPr userDrawn="1"/>
        </p:nvSpPr>
        <p:spPr bwMode="auto">
          <a:xfrm>
            <a:off x="0" y="5638800"/>
            <a:ext cx="12192000" cy="1219200"/>
          </a:xfrm>
          <a:prstGeom prst="rect">
            <a:avLst/>
          </a:prstGeom>
          <a:solidFill>
            <a:srgbClr val="E8E8E8">
              <a:alpha val="87843"/>
            </a:srgbClr>
          </a:solidFill>
        </p:spPr>
        <p:txBody>
          <a:bodyPr vert="horz" lIns="0" tIns="0" rIns="0" bIns="0" rtlCol="0" anchor="ctr">
            <a:normAutofit/>
          </a:bodyPr>
          <a:lstStyle>
            <a:lvl1pPr algn="ctr" defTabSz="914400" rtl="0" eaLnBrk="1" latinLnBrk="0" hangingPunct="1">
              <a:lnSpc>
                <a:spcPct val="90000"/>
              </a:lnSpc>
              <a:spcBef>
                <a:spcPct val="0"/>
              </a:spcBef>
              <a:buNone/>
              <a:defRPr sz="3600" kern="1200">
                <a:solidFill>
                  <a:schemeClr val="tx2"/>
                </a:solidFill>
                <a:latin typeface="+mj-lt"/>
                <a:ea typeface="+mj-ea"/>
                <a:cs typeface="+mj-cs"/>
              </a:defRPr>
            </a:lvl1pPr>
          </a:lstStyle>
          <a:p>
            <a:endParaRPr lang="en-US" dirty="0"/>
          </a:p>
        </p:txBody>
      </p:sp>
      <p:sp>
        <p:nvSpPr>
          <p:cNvPr id="9" name="Title 3"/>
          <p:cNvSpPr>
            <a:spLocks noGrp="1"/>
          </p:cNvSpPr>
          <p:nvPr>
            <p:ph type="title" hasCustomPrompt="1"/>
          </p:nvPr>
        </p:nvSpPr>
        <p:spPr bwMode="black">
          <a:xfrm>
            <a:off x="266700" y="5638800"/>
            <a:ext cx="11658600" cy="1219200"/>
          </a:xfrm>
          <a:noFill/>
        </p:spPr>
        <p:txBody>
          <a:bodyPr>
            <a:normAutofit/>
          </a:bodyPr>
          <a:lstStyle>
            <a:lvl1pPr algn="ctr">
              <a:defRPr sz="3600">
                <a:solidFill>
                  <a:schemeClr val="tx2"/>
                </a:solidFill>
              </a:defRPr>
            </a:lvl1pPr>
          </a:lstStyle>
          <a:p>
            <a:r>
              <a:rPr lang="en-US" dirty="0"/>
              <a:t>Click to edit title</a:t>
            </a:r>
          </a:p>
        </p:txBody>
      </p:sp>
    </p:spTree>
    <p:extLst>
      <p:ext uri="{BB962C8B-B14F-4D97-AF65-F5344CB8AC3E}">
        <p14:creationId xmlns:p14="http://schemas.microsoft.com/office/powerpoint/2010/main" val="1703797675"/>
      </p:ext>
    </p:extLst>
  </p:cSld>
  <p:clrMapOvr>
    <a:masterClrMapping/>
  </p:clrMapOvr>
  <p:hf sldNum="0"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creenshot (Dark Horizontal)">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5" name="Text Placeholder 2"/>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4"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8" name="Date Placeholder 5"/>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2/22/2022</a:t>
            </a:fld>
            <a:endParaRPr lang="en-US" dirty="0"/>
          </a:p>
        </p:txBody>
      </p:sp>
      <p:sp>
        <p:nvSpPr>
          <p:cNvPr id="7" name="Footer Placeholder 6"/>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 mn.gov/websiteurl</a:t>
            </a:r>
          </a:p>
        </p:txBody>
      </p:sp>
      <p:sp>
        <p:nvSpPr>
          <p:cNvPr id="9" name="Slide Number Placeholder 7"/>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6012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creenshot (Dark Vertical)">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smtClean="0"/>
              <a:t>Click to edit Master title style</a:t>
            </a:r>
            <a:endParaRPr lang="en-US" dirty="0"/>
          </a:p>
        </p:txBody>
      </p:sp>
      <p:sp>
        <p:nvSpPr>
          <p:cNvPr id="11" name="Text Placeholder 2"/>
          <p:cNvSpPr>
            <a:spLocks noGrp="1"/>
          </p:cNvSpPr>
          <p:nvPr>
            <p:ph type="body" sz="quarter" idx="13"/>
          </p:nvPr>
        </p:nvSpPr>
        <p:spPr bwMode="white">
          <a:xfrm>
            <a:off x="838200" y="1365203"/>
            <a:ext cx="10515600"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smtClean="0"/>
              <a:t>Edit Master text styles</a:t>
            </a:r>
          </a:p>
          <a:p>
            <a:pPr lvl="1"/>
            <a:r>
              <a:rPr lang="en-US" smtClean="0"/>
              <a:t>Second level</a:t>
            </a:r>
          </a:p>
          <a:p>
            <a:pPr lvl="2"/>
            <a:r>
              <a:rPr lang="en-US" smtClean="0"/>
              <a:t>Third level</a:t>
            </a:r>
          </a:p>
        </p:txBody>
      </p:sp>
      <p:pic>
        <p:nvPicPr>
          <p:cNvPr id="12"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4"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16399159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Full Window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smtClean="0"/>
              <a:t>Click to edit Master title style</a:t>
            </a:r>
            <a:endParaRPr lang="en-US" dirty="0"/>
          </a:p>
        </p:txBody>
      </p:sp>
      <p:pic>
        <p:nvPicPr>
          <p:cNvPr id="12"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1264693"/>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3" descr="Screenshot"/>
          <p:cNvSpPr>
            <a:spLocks noGrp="1"/>
          </p:cNvSpPr>
          <p:nvPr>
            <p:ph type="pic" sz="quarter" idx="10" hasCustomPrompt="1"/>
          </p:nvPr>
        </p:nvSpPr>
        <p:spPr bwMode="gray">
          <a:xfrm>
            <a:off x="1373459" y="1813862"/>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364872563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Gray Horizontal)">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bwMode="black">
          <a:xfrm>
            <a:off x="815897" y="287066"/>
            <a:ext cx="3521927" cy="2734914"/>
          </a:xfrm>
        </p:spPr>
        <p:txBody>
          <a:bodyPr/>
          <a:lstStyle>
            <a:lvl1pPr>
              <a:defRPr>
                <a:solidFill>
                  <a:schemeClr val="accent1"/>
                </a:solidFill>
              </a:defRPr>
            </a:lvl1pPr>
          </a:lstStyle>
          <a:p>
            <a:r>
              <a:rPr lang="en-US" dirty="0"/>
              <a:t>Click to edit title</a:t>
            </a:r>
          </a:p>
        </p:txBody>
      </p:sp>
      <p:sp>
        <p:nvSpPr>
          <p:cNvPr id="4" name="Text Placeholder 2"/>
          <p:cNvSpPr>
            <a:spLocks noGrp="1"/>
          </p:cNvSpPr>
          <p:nvPr>
            <p:ph type="body" sz="quarter" idx="11"/>
          </p:nvPr>
        </p:nvSpPr>
        <p:spPr bwMode="black">
          <a:xfrm>
            <a:off x="815975" y="3211513"/>
            <a:ext cx="3521849"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2"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4"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10" name="Date Placeholder 5"/>
          <p:cNvSpPr>
            <a:spLocks noGrp="1"/>
          </p:cNvSpPr>
          <p:nvPr>
            <p:ph type="dt" sz="half" idx="12"/>
          </p:nvPr>
        </p:nvSpPr>
        <p:spPr bwMode="black">
          <a:xfrm>
            <a:off x="838200" y="6356350"/>
            <a:ext cx="1358590" cy="365125"/>
          </a:xfrm>
        </p:spPr>
        <p:txBody>
          <a:bodyPr/>
          <a:lstStyle/>
          <a:p>
            <a:fld id="{5D76A200-3168-4D33-A718-3974884CE863}" type="datetime1">
              <a:rPr lang="en-US" smtClean="0"/>
              <a:t>2/22/2022</a:t>
            </a:fld>
            <a:endParaRPr lang="en-US" dirty="0"/>
          </a:p>
        </p:txBody>
      </p:sp>
      <p:sp>
        <p:nvSpPr>
          <p:cNvPr id="7"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11" name="Slide Number Placeholder 7"/>
          <p:cNvSpPr>
            <a:spLocks noGrp="1"/>
          </p:cNvSpPr>
          <p:nvPr>
            <p:ph type="sldNum" sz="quarter" idx="13"/>
          </p:nvPr>
        </p:nvSpPr>
        <p:spPr bwMode="black">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090378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creenshot (Light Gray Vertical)">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9"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smtClean="0"/>
              <a:t>Click to edit Master title style</a:t>
            </a:r>
            <a:endParaRPr lang="en-US" dirty="0"/>
          </a:p>
        </p:txBody>
      </p:sp>
      <p:sp>
        <p:nvSpPr>
          <p:cNvPr id="7" name="Text Placeholder 2"/>
          <p:cNvSpPr>
            <a:spLocks noGrp="1"/>
          </p:cNvSpPr>
          <p:nvPr>
            <p:ph type="body" sz="quarter" idx="11"/>
          </p:nvPr>
        </p:nvSpPr>
        <p:spPr bwMode="black">
          <a:xfrm>
            <a:off x="838200" y="1365203"/>
            <a:ext cx="10515600" cy="156718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bg1"/>
                </a:solidFill>
              </a:defRPr>
            </a:lvl4pPr>
            <a:lvl5pPr>
              <a:defRPr>
                <a:solidFill>
                  <a:schemeClr val="bg1"/>
                </a:solidFill>
              </a:defRPr>
            </a:lvl5pPr>
          </a:lstStyle>
          <a:p>
            <a:pPr lvl="0"/>
            <a:r>
              <a:rPr lang="en-US" smtClean="0"/>
              <a:t>Edit Master text styles</a:t>
            </a:r>
          </a:p>
          <a:p>
            <a:pPr lvl="1"/>
            <a:r>
              <a:rPr lang="en-US" smtClean="0"/>
              <a:t>Second level</a:t>
            </a:r>
          </a:p>
          <a:p>
            <a:pPr lvl="2"/>
            <a:r>
              <a:rPr lang="en-US" smtClean="0"/>
              <a:t>Third level</a:t>
            </a:r>
          </a:p>
        </p:txBody>
      </p:sp>
      <p:pic>
        <p:nvPicPr>
          <p:cNvPr id="6"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4"/>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894290563"/>
      </p:ext>
    </p:extLst>
  </p:cSld>
  <p:clrMapOvr>
    <a:masterClrMapping/>
  </p:clrMapOvr>
  <p:hf sldNum="0"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creenshot (Full Window Light Gray)">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smtClean="0"/>
              <a:t>Click to edit Master title style</a:t>
            </a:r>
            <a:endParaRPr lang="en-US" dirty="0"/>
          </a:p>
        </p:txBody>
      </p:sp>
      <p:pic>
        <p:nvPicPr>
          <p:cNvPr id="9"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1264693"/>
            <a:ext cx="9387470" cy="5283060"/>
          </a:xfrm>
          <a:prstGeom prst="rect">
            <a:avLst/>
          </a:prstGeom>
          <a:ln>
            <a:noFill/>
          </a:ln>
          <a:effectLst>
            <a:outerShdw blurRad="292100" dist="139700" dir="2700000" algn="tl" rotWithShape="0">
              <a:srgbClr val="333333">
                <a:alpha val="65000"/>
              </a:srgbClr>
            </a:outerShdw>
          </a:effectLst>
        </p:spPr>
      </p:pic>
      <p:sp>
        <p:nvSpPr>
          <p:cNvPr id="10" name="Picture Placeholder 3" descr="Screenshot"/>
          <p:cNvSpPr>
            <a:spLocks noGrp="1"/>
          </p:cNvSpPr>
          <p:nvPr>
            <p:ph type="pic" sz="quarter" idx="10" hasCustomPrompt="1"/>
          </p:nvPr>
        </p:nvSpPr>
        <p:spPr bwMode="gray">
          <a:xfrm>
            <a:off x="1373459" y="1813862"/>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1064751064"/>
      </p:ext>
    </p:extLst>
  </p:cSld>
  <p:clrMapOvr>
    <a:masterClrMapping/>
  </p:clrMapOvr>
  <p:hf sldNum="0"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creenshot (Blue Horizontal)">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5" name="Text Placeholder 2"/>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4"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10" name="Date Placeholder 5"/>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2/22/2022</a:t>
            </a:fld>
            <a:endParaRPr lang="en-US" dirty="0"/>
          </a:p>
        </p:txBody>
      </p:sp>
      <p:sp>
        <p:nvSpPr>
          <p:cNvPr id="9" name="Footer Placeholder 6"/>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 mn.gov/websiteurl</a:t>
            </a:r>
          </a:p>
        </p:txBody>
      </p:sp>
      <p:sp>
        <p:nvSpPr>
          <p:cNvPr id="11" name="Slide Number Placeholder 7"/>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96932636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creenshot (Blue Vertical)">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smtClean="0"/>
              <a:t>Click to edit Master title style</a:t>
            </a:r>
            <a:endParaRPr lang="en-US" dirty="0"/>
          </a:p>
        </p:txBody>
      </p:sp>
      <p:sp>
        <p:nvSpPr>
          <p:cNvPr id="14" name="Text Placeholder 2"/>
          <p:cNvSpPr>
            <a:spLocks noGrp="1"/>
          </p:cNvSpPr>
          <p:nvPr>
            <p:ph type="body" sz="quarter" idx="13"/>
          </p:nvPr>
        </p:nvSpPr>
        <p:spPr bwMode="white">
          <a:xfrm>
            <a:off x="838200" y="1365203"/>
            <a:ext cx="10515600"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smtClean="0"/>
              <a:t>Edit Master text styles</a:t>
            </a:r>
          </a:p>
          <a:p>
            <a:pPr lvl="1"/>
            <a:r>
              <a:rPr lang="en-US" smtClean="0"/>
              <a:t>Second level</a:t>
            </a:r>
          </a:p>
          <a:p>
            <a:pPr lvl="2"/>
            <a:r>
              <a:rPr lang="en-US" smtClean="0"/>
              <a:t>Third level</a:t>
            </a:r>
          </a:p>
        </p:txBody>
      </p:sp>
      <p:pic>
        <p:nvPicPr>
          <p:cNvPr id="15"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6" name="Picture Placeholder 4"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403402845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creenshot (Full Window Blue)">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smtClean="0"/>
              <a:t>Click to edit Master title style</a:t>
            </a:r>
            <a:endParaRPr lang="en-US" dirty="0"/>
          </a:p>
        </p:txBody>
      </p:sp>
      <p:pic>
        <p:nvPicPr>
          <p:cNvPr id="6"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1264693"/>
            <a:ext cx="9387470" cy="5283060"/>
          </a:xfrm>
          <a:prstGeom prst="rect">
            <a:avLst/>
          </a:prstGeom>
          <a:ln>
            <a:noFill/>
          </a:ln>
          <a:effectLst>
            <a:outerShdw blurRad="292100" dist="139700" dir="2700000" algn="tl" rotWithShape="0">
              <a:srgbClr val="333333">
                <a:alpha val="65000"/>
              </a:srgbClr>
            </a:outerShdw>
          </a:effectLst>
        </p:spPr>
      </p:pic>
      <p:sp>
        <p:nvSpPr>
          <p:cNvPr id="7" name="Picture Placeholder 3" descr="Screenshot"/>
          <p:cNvSpPr>
            <a:spLocks noGrp="1"/>
          </p:cNvSpPr>
          <p:nvPr>
            <p:ph type="pic" sz="quarter" idx="10" hasCustomPrompt="1"/>
          </p:nvPr>
        </p:nvSpPr>
        <p:spPr bwMode="gray">
          <a:xfrm>
            <a:off x="1373459" y="1813862"/>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575713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bwMode="auto">
      <p:bgPr>
        <a:solidFill>
          <a:srgbClr val="E8E8E8"/>
        </a:solidFill>
        <a:effectLst/>
      </p:bgPr>
    </p:bg>
    <p:spTree>
      <p:nvGrpSpPr>
        <p:cNvPr id="1" name=""/>
        <p:cNvGrpSpPr/>
        <p:nvPr/>
      </p:nvGrpSpPr>
      <p:grpSpPr>
        <a:xfrm>
          <a:off x="0" y="0"/>
          <a:ext cx="0" cy="0"/>
          <a:chOff x="0" y="0"/>
          <a:chExt cx="0" cy="0"/>
        </a:xfrm>
      </p:grpSpPr>
      <p:sp>
        <p:nvSpPr>
          <p:cNvPr id="3"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10" name="Title 2"/>
          <p:cNvSpPr>
            <a:spLocks noGrp="1"/>
          </p:cNvSpPr>
          <p:nvPr>
            <p:ph type="title"/>
          </p:nvPr>
        </p:nvSpPr>
        <p:spPr bwMode="white">
          <a:xfrm>
            <a:off x="838200" y="-1"/>
            <a:ext cx="10515600" cy="1216025"/>
          </a:xfrm>
          <a:noFill/>
        </p:spPr>
        <p:txBody>
          <a:bodyPr lIns="45720" rIns="45720">
            <a:normAutofit/>
          </a:bodyPr>
          <a:lstStyle>
            <a:lvl1pPr algn="r">
              <a:defRPr sz="3600">
                <a:solidFill>
                  <a:schemeClr val="bg1"/>
                </a:solidFill>
              </a:defRPr>
            </a:lvl1pPr>
          </a:lstStyle>
          <a:p>
            <a:r>
              <a:rPr lang="en-US" smtClean="0"/>
              <a:t>Click to edit Master title style</a:t>
            </a:r>
            <a:endParaRPr lang="en-US" dirty="0"/>
          </a:p>
        </p:txBody>
      </p:sp>
      <p:sp>
        <p:nvSpPr>
          <p:cNvPr id="12" name="Table Placeholder 3"/>
          <p:cNvSpPr>
            <a:spLocks noGrp="1"/>
          </p:cNvSpPr>
          <p:nvPr>
            <p:ph type="tbl" sz="quarter" idx="13"/>
          </p:nvPr>
        </p:nvSpPr>
        <p:spPr bwMode="gray">
          <a:xfrm>
            <a:off x="838200" y="1335088"/>
            <a:ext cx="10515600" cy="4841875"/>
          </a:xfrm>
        </p:spPr>
        <p:txBody>
          <a:bodyPr/>
          <a:lstStyle/>
          <a:p>
            <a:r>
              <a:rPr lang="en-US" dirty="0" smtClean="0"/>
              <a:t>Click icon to add table</a:t>
            </a:r>
            <a:endParaRPr lang="en-US" dirty="0"/>
          </a:p>
        </p:txBody>
      </p:sp>
      <p:sp>
        <p:nvSpPr>
          <p:cNvPr id="4" name="Date Placeholder 4"/>
          <p:cNvSpPr>
            <a:spLocks noGrp="1"/>
          </p:cNvSpPr>
          <p:nvPr>
            <p:ph type="dt" sz="half" idx="10"/>
          </p:nvPr>
        </p:nvSpPr>
        <p:spPr bwMode="black"/>
        <p:txBody>
          <a:bodyPr/>
          <a:lstStyle/>
          <a:p>
            <a:fld id="{9A198C9B-0587-4A1E-9E03-E4C9FE222F08}" type="datetime1">
              <a:rPr lang="en-US" smtClean="0"/>
              <a:t>2/22/2022</a:t>
            </a:fld>
            <a:endParaRPr lang="en-US" dirty="0"/>
          </a:p>
        </p:txBody>
      </p:sp>
      <p:sp>
        <p:nvSpPr>
          <p:cNvPr id="11" name="Footer Placeholder 5"/>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6" name="Slide Number Placeholder 6"/>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9"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26799644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creenshot (Computer)">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6" name="Text Placeholder 2"/>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4" name="Picture 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4"/>
          <p:cNvSpPr>
            <a:spLocks noGrp="1"/>
          </p:cNvSpPr>
          <p:nvPr>
            <p:ph type="pic" sz="quarter" idx="10" hasCustomPrompt="1"/>
          </p:nvPr>
        </p:nvSpPr>
        <p:spPr bwMode="gray">
          <a:xfrm>
            <a:off x="4976787" y="691882"/>
            <a:ext cx="6300787" cy="3411537"/>
          </a:xfrm>
        </p:spPr>
        <p:txBody>
          <a:bodyPr/>
          <a:lstStyle>
            <a:lvl1pPr>
              <a:defRPr/>
            </a:lvl1pPr>
          </a:lstStyle>
          <a:p>
            <a:r>
              <a:rPr lang="en-US" dirty="0"/>
              <a:t>Click icon to insert screenshot</a:t>
            </a:r>
          </a:p>
        </p:txBody>
      </p:sp>
      <p:sp>
        <p:nvSpPr>
          <p:cNvPr id="10" name="Date Placeholder 5"/>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2/22/2022</a:t>
            </a:fld>
            <a:endParaRPr lang="en-US" dirty="0"/>
          </a:p>
        </p:txBody>
      </p:sp>
      <p:sp>
        <p:nvSpPr>
          <p:cNvPr id="9" name="Footer Placeholder 6"/>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 mn.gov/websiteurl</a:t>
            </a:r>
          </a:p>
        </p:txBody>
      </p:sp>
      <p:sp>
        <p:nvSpPr>
          <p:cNvPr id="11" name="Slide Number Placeholder 7"/>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6175235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Screenshot (Computer, Tablet, Phone)">
    <p:bg bwMode="black">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a:extLst>
              <a:ext uri="{28A0092B-C50C-407E-A947-70E740481C1C}">
                <a14:useLocalDpi xmlns:a14="http://schemas.microsoft.com/office/drawing/2010/main" val="0"/>
              </a:ext>
            </a:extLst>
          </a:blip>
          <a:srcRect t="8417"/>
          <a:stretch/>
        </p:blipFill>
        <p:spPr bwMode="gray">
          <a:xfrm>
            <a:off x="513807" y="300788"/>
            <a:ext cx="11412844" cy="6506515"/>
          </a:xfrm>
          <a:prstGeom prst="rect">
            <a:avLst/>
          </a:prstGeom>
        </p:spPr>
      </p:pic>
      <p:sp>
        <p:nvSpPr>
          <p:cNvPr id="13" name="Title 2"/>
          <p:cNvSpPr>
            <a:spLocks noGrp="1"/>
          </p:cNvSpPr>
          <p:nvPr>
            <p:ph type="title" hasCustomPrompt="1"/>
          </p:nvPr>
        </p:nvSpPr>
        <p:spPr bwMode="white">
          <a:xfrm>
            <a:off x="815897" y="287066"/>
            <a:ext cx="3521927" cy="2734914"/>
          </a:xfrm>
        </p:spPr>
        <p:txBody>
          <a:bodyPr/>
          <a:lstStyle>
            <a:lvl1pPr>
              <a:defRPr b="0">
                <a:solidFill>
                  <a:schemeClr val="tx1"/>
                </a:solidFill>
              </a:defRPr>
            </a:lvl1pPr>
          </a:lstStyle>
          <a:p>
            <a:r>
              <a:rPr lang="en-US" dirty="0"/>
              <a:t>Click to edit title</a:t>
            </a:r>
          </a:p>
        </p:txBody>
      </p:sp>
      <p:sp>
        <p:nvSpPr>
          <p:cNvPr id="15" name="Picture Placeholder 3"/>
          <p:cNvSpPr>
            <a:spLocks noGrp="1"/>
          </p:cNvSpPr>
          <p:nvPr>
            <p:ph type="pic" sz="quarter" idx="10" hasCustomPrompt="1"/>
          </p:nvPr>
        </p:nvSpPr>
        <p:spPr bwMode="gray">
          <a:xfrm>
            <a:off x="4976788" y="691883"/>
            <a:ext cx="6298572" cy="3369130"/>
          </a:xfrm>
        </p:spPr>
        <p:txBody>
          <a:bodyPr/>
          <a:lstStyle>
            <a:lvl1pPr>
              <a:defRPr/>
            </a:lvl1pPr>
          </a:lstStyle>
          <a:p>
            <a:r>
              <a:rPr lang="en-US" dirty="0"/>
              <a:t>Click icon to insert screenshot</a:t>
            </a:r>
          </a:p>
        </p:txBody>
      </p:sp>
      <p:sp>
        <p:nvSpPr>
          <p:cNvPr id="12" name="Picture Placeholder 4"/>
          <p:cNvSpPr>
            <a:spLocks noGrp="1"/>
          </p:cNvSpPr>
          <p:nvPr>
            <p:ph type="pic" sz="quarter" idx="13" hasCustomPrompt="1"/>
          </p:nvPr>
        </p:nvSpPr>
        <p:spPr bwMode="gray">
          <a:xfrm>
            <a:off x="2393577" y="3413074"/>
            <a:ext cx="1848970" cy="2458337"/>
          </a:xfrm>
        </p:spPr>
        <p:txBody>
          <a:bodyPr>
            <a:normAutofit/>
          </a:bodyPr>
          <a:lstStyle>
            <a:lvl1pPr>
              <a:defRPr sz="2200"/>
            </a:lvl1pPr>
          </a:lstStyle>
          <a:p>
            <a:r>
              <a:rPr lang="en-US" dirty="0"/>
              <a:t>Click icon to insert screenshot</a:t>
            </a:r>
          </a:p>
        </p:txBody>
      </p:sp>
      <p:sp>
        <p:nvSpPr>
          <p:cNvPr id="17" name="Picture Placeholder 5"/>
          <p:cNvSpPr>
            <a:spLocks noGrp="1"/>
          </p:cNvSpPr>
          <p:nvPr>
            <p:ph type="pic" sz="quarter" idx="14" hasCustomPrompt="1"/>
          </p:nvPr>
        </p:nvSpPr>
        <p:spPr bwMode="gray">
          <a:xfrm>
            <a:off x="968188" y="4352926"/>
            <a:ext cx="894231" cy="1570503"/>
          </a:xfrm>
        </p:spPr>
        <p:txBody>
          <a:bodyPr>
            <a:normAutofit/>
          </a:bodyPr>
          <a:lstStyle>
            <a:lvl1pPr marL="171450" indent="-171450">
              <a:buFont typeface="Arial" panose="020B0604020202020204" pitchFamily="34" charset="0"/>
              <a:buChar char="•"/>
              <a:defRPr sz="950"/>
            </a:lvl1pPr>
          </a:lstStyle>
          <a:p>
            <a:r>
              <a:rPr lang="en-US" dirty="0"/>
              <a:t>Click icon to insert screenshot</a:t>
            </a:r>
          </a:p>
        </p:txBody>
      </p:sp>
      <p:sp>
        <p:nvSpPr>
          <p:cNvPr id="10" name="Date Placeholder 6"/>
          <p:cNvSpPr>
            <a:spLocks noGrp="1"/>
          </p:cNvSpPr>
          <p:nvPr>
            <p:ph type="dt" sz="half" idx="11"/>
          </p:nvPr>
        </p:nvSpPr>
        <p:spPr bwMode="white">
          <a:xfrm>
            <a:off x="838200" y="6356350"/>
            <a:ext cx="1358590" cy="365125"/>
          </a:xfrm>
        </p:spPr>
        <p:txBody>
          <a:bodyPr/>
          <a:lstStyle>
            <a:lvl1pPr>
              <a:defRPr>
                <a:solidFill>
                  <a:schemeClr val="tx2"/>
                </a:solidFill>
              </a:defRPr>
            </a:lvl1pPr>
          </a:lstStyle>
          <a:p>
            <a:fld id="{276FB33B-BCEE-4E25-B97B-A564B0E1024B}" type="datetime1">
              <a:rPr lang="en-US" smtClean="0"/>
              <a:pPr/>
              <a:t>2/22/2022</a:t>
            </a:fld>
            <a:endParaRPr lang="en-US" dirty="0"/>
          </a:p>
        </p:txBody>
      </p:sp>
      <p:sp>
        <p:nvSpPr>
          <p:cNvPr id="9" name="Footer Placeholder 7"/>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tx1"/>
                </a:solidFill>
              </a:rPr>
              <a:t>|</a:t>
            </a:r>
            <a:r>
              <a:rPr lang="en-US" dirty="0"/>
              <a:t> mn.gov/websiteurl</a:t>
            </a:r>
          </a:p>
        </p:txBody>
      </p:sp>
      <p:sp>
        <p:nvSpPr>
          <p:cNvPr id="11" name="Slide Number Placeholder 8"/>
          <p:cNvSpPr>
            <a:spLocks noGrp="1"/>
          </p:cNvSpPr>
          <p:nvPr>
            <p:ph type="sldNum" sz="quarter" idx="12"/>
          </p:nvPr>
        </p:nvSpPr>
        <p:spPr bwMode="white">
          <a:xfrm>
            <a:off x="9891132" y="6356350"/>
            <a:ext cx="1462668" cy="365125"/>
          </a:xfrm>
        </p:spPr>
        <p:txBody>
          <a:bodyPr/>
          <a:lstStyle>
            <a:lvl1pPr>
              <a:defRPr>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27636752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ue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
          <p:cNvSpPr/>
          <p:nvPr userDrawn="1"/>
        </p:nvSpPr>
        <p:spPr bwMode="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2"/>
          <p:cNvSpPr>
            <a:spLocks noGrp="1"/>
          </p:cNvSpPr>
          <p:nvPr>
            <p:ph type="title" hasCustomPrompt="1"/>
          </p:nvPr>
        </p:nvSpPr>
        <p:spPr bwMode="black">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8" name="Text Placeholder 3"/>
          <p:cNvSpPr>
            <a:spLocks noGrp="1"/>
          </p:cNvSpPr>
          <p:nvPr>
            <p:ph type="body" sz="quarter" idx="13" hasCustomPrompt="1"/>
          </p:nvPr>
        </p:nvSpPr>
        <p:spPr bwMode="black">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0"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2/22/2022</a:t>
            </a:fld>
            <a:endParaRPr lang="en-US" dirty="0"/>
          </a:p>
        </p:txBody>
      </p:sp>
      <p:sp>
        <p:nvSpPr>
          <p:cNvPr id="9" name="Footer Placeholder 5"/>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 mn.gov/websiteurl</a:t>
            </a:r>
          </a:p>
        </p:txBody>
      </p:sp>
      <p:sp>
        <p:nvSpPr>
          <p:cNvPr id="11"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5396629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Dark Background)">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
          <p:cNvSpPr/>
          <p:nvPr userDrawn="1"/>
        </p:nvSpPr>
        <p:spPr bwMode="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2"/>
          <p:cNvSpPr>
            <a:spLocks noGrp="1"/>
          </p:cNvSpPr>
          <p:nvPr>
            <p:ph type="title" hasCustomPrompt="1"/>
          </p:nvPr>
        </p:nvSpPr>
        <p:spPr bwMode="black">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15" name="Text Placeholder 3"/>
          <p:cNvSpPr>
            <a:spLocks noGrp="1"/>
          </p:cNvSpPr>
          <p:nvPr>
            <p:ph type="body" sz="quarter" idx="13" hasCustomPrompt="1"/>
          </p:nvPr>
        </p:nvSpPr>
        <p:spPr bwMode="black">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6"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2/22/2022</a:t>
            </a:fld>
            <a:endParaRPr lang="en-US" dirty="0"/>
          </a:p>
        </p:txBody>
      </p:sp>
      <p:sp>
        <p:nvSpPr>
          <p:cNvPr id="18" name="Footer Placeholder 5"/>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 mn.gov/websiteurl</a:t>
            </a:r>
          </a:p>
        </p:txBody>
      </p:sp>
      <p:sp>
        <p:nvSpPr>
          <p:cNvPr id="1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344117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Photo Background (Blue Title, Overlay)">
    <p:spTree>
      <p:nvGrpSpPr>
        <p:cNvPr id="1" name=""/>
        <p:cNvGrpSpPr/>
        <p:nvPr/>
      </p:nvGrpSpPr>
      <p:grpSpPr>
        <a:xfrm>
          <a:off x="0" y="0"/>
          <a:ext cx="0" cy="0"/>
          <a:chOff x="0" y="0"/>
          <a:chExt cx="0" cy="0"/>
        </a:xfrm>
      </p:grpSpPr>
      <p:sp>
        <p:nvSpPr>
          <p:cNvPr id="12"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11"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smtClean="0"/>
              <a:t>Click to edit Master title style</a:t>
            </a:r>
            <a:endParaRPr lang="en-US" dirty="0"/>
          </a:p>
        </p:txBody>
      </p:sp>
      <p:sp>
        <p:nvSpPr>
          <p:cNvPr id="9" name="Picture Placeholder 3"/>
          <p:cNvSpPr>
            <a:spLocks noGrp="1"/>
          </p:cNvSpPr>
          <p:nvPr>
            <p:ph type="pic" sz="quarter" idx="13" hasCustomPrompt="1"/>
          </p:nvPr>
        </p:nvSpPr>
        <p:spPr bwMode="gray">
          <a:xfrm>
            <a:off x="0" y="1219198"/>
            <a:ext cx="12192000" cy="5638802"/>
          </a:xfrm>
        </p:spPr>
        <p:txBody>
          <a:bodyPr/>
          <a:lstStyle/>
          <a:p>
            <a:r>
              <a:rPr lang="en-US" dirty="0"/>
              <a:t>Click Icon to add picture</a:t>
            </a:r>
          </a:p>
        </p:txBody>
      </p:sp>
      <p:sp>
        <p:nvSpPr>
          <p:cNvPr id="7" name="Content Placeholder 4"/>
          <p:cNvSpPr>
            <a:spLocks noGrp="1"/>
          </p:cNvSpPr>
          <p:nvPr>
            <p:ph idx="1"/>
          </p:nvPr>
        </p:nvSpPr>
        <p:spPr bwMode="auto">
          <a:xfrm>
            <a:off x="0" y="1921328"/>
            <a:ext cx="5683624" cy="4234542"/>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976233973"/>
      </p:ext>
    </p:extLst>
  </p:cSld>
  <p:clrMapOvr>
    <a:masterClrMapping/>
  </p:clrMapOvr>
  <p:hf sldNum="0"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Photo Background (White Title, Blue Overlay)">
    <p:spTree>
      <p:nvGrpSpPr>
        <p:cNvPr id="1" name=""/>
        <p:cNvGrpSpPr/>
        <p:nvPr/>
      </p:nvGrpSpPr>
      <p:grpSpPr>
        <a:xfrm>
          <a:off x="0" y="0"/>
          <a:ext cx="0" cy="0"/>
          <a:chOff x="0" y="0"/>
          <a:chExt cx="0" cy="0"/>
        </a:xfrm>
      </p:grpSpPr>
      <p:sp>
        <p:nvSpPr>
          <p:cNvPr id="8"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smtClean="0"/>
              <a:t>Click to edit Master title style</a:t>
            </a:r>
            <a:endParaRPr lang="en-US" dirty="0"/>
          </a:p>
        </p:txBody>
      </p:sp>
      <p:sp>
        <p:nvSpPr>
          <p:cNvPr id="9" name="Picture Placeholder 2"/>
          <p:cNvSpPr>
            <a:spLocks noGrp="1"/>
          </p:cNvSpPr>
          <p:nvPr>
            <p:ph type="pic" sz="quarter" idx="13" hasCustomPrompt="1"/>
          </p:nvPr>
        </p:nvSpPr>
        <p:spPr bwMode="gray">
          <a:xfrm>
            <a:off x="0" y="1219198"/>
            <a:ext cx="12192000" cy="5638802"/>
          </a:xfrm>
        </p:spPr>
        <p:txBody>
          <a:bodyPr/>
          <a:lstStyle>
            <a:lvl1pPr>
              <a:defRPr baseline="0"/>
            </a:lvl1pPr>
          </a:lstStyle>
          <a:p>
            <a:r>
              <a:rPr lang="en-US" dirty="0"/>
              <a:t>Click Icon to add picture</a:t>
            </a:r>
          </a:p>
        </p:txBody>
      </p:sp>
      <p:sp>
        <p:nvSpPr>
          <p:cNvPr id="7" name="Content Placeholder 3"/>
          <p:cNvSpPr>
            <a:spLocks noGrp="1"/>
          </p:cNvSpPr>
          <p:nvPr>
            <p:ph idx="1"/>
          </p:nvPr>
        </p:nvSpPr>
        <p:spPr bwMode="auto">
          <a:xfrm>
            <a:off x="0" y="1921328"/>
            <a:ext cx="5683624" cy="4234542"/>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49488019"/>
      </p:ext>
    </p:extLst>
  </p:cSld>
  <p:clrMapOvr>
    <a:masterClrMapping/>
  </p:clrMapOvr>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Background (Blue Circle)">
    <p:bg bwMode="gray">
      <p:bgPr>
        <a:solidFill>
          <a:schemeClr val="bg1"/>
        </a:solidFill>
        <a:effectLst/>
      </p:bgPr>
    </p:bg>
    <p:spTree>
      <p:nvGrpSpPr>
        <p:cNvPr id="1" name=""/>
        <p:cNvGrpSpPr/>
        <p:nvPr/>
      </p:nvGrpSpPr>
      <p:grpSpPr>
        <a:xfrm>
          <a:off x="0" y="0"/>
          <a:ext cx="0" cy="0"/>
          <a:chOff x="0" y="0"/>
          <a:chExt cx="0" cy="0"/>
        </a:xfrm>
      </p:grpSpPr>
      <p:sp>
        <p:nvSpPr>
          <p:cNvPr id="7" name="Picture Placeholder 1"/>
          <p:cNvSpPr>
            <a:spLocks noGrp="1"/>
          </p:cNvSpPr>
          <p:nvPr>
            <p:ph type="pic" sz="quarter" idx="13"/>
          </p:nvPr>
        </p:nvSpPr>
        <p:spPr bwMode="gray">
          <a:xfrm>
            <a:off x="0" y="0"/>
            <a:ext cx="12192000" cy="6858000"/>
          </a:xfrm>
        </p:spPr>
        <p:txBody>
          <a:bodyPr/>
          <a:lstStyle/>
          <a:p>
            <a:r>
              <a:rPr lang="en-US" dirty="0" smtClean="0"/>
              <a:t>Click icon to add picture</a:t>
            </a:r>
            <a:endParaRPr lang="en-US" dirty="0"/>
          </a:p>
        </p:txBody>
      </p:sp>
      <p:sp>
        <p:nvSpPr>
          <p:cNvPr id="9" name="Title 2"/>
          <p:cNvSpPr>
            <a:spLocks noGrp="1"/>
          </p:cNvSpPr>
          <p:nvPr>
            <p:ph type="title" hasCustomPrompt="1"/>
          </p:nvPr>
        </p:nvSpPr>
        <p:spPr bwMode="auto">
          <a:xfrm>
            <a:off x="6304108"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a:t>Click to edit title</a:t>
            </a:r>
          </a:p>
        </p:txBody>
      </p:sp>
    </p:spTree>
    <p:extLst>
      <p:ext uri="{BB962C8B-B14F-4D97-AF65-F5344CB8AC3E}">
        <p14:creationId xmlns:p14="http://schemas.microsoft.com/office/powerpoint/2010/main" val="4092258399"/>
      </p:ext>
    </p:extLst>
  </p:cSld>
  <p:clrMapOvr>
    <a:masterClrMapping/>
  </p:clrMapOvr>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mage Background (Multiple Circles)">
    <p:bg>
      <p:bgPr>
        <a:solidFill>
          <a:schemeClr val="bg1"/>
        </a:solidFill>
        <a:effectLst/>
      </p:bgPr>
    </p:bg>
    <p:spTree>
      <p:nvGrpSpPr>
        <p:cNvPr id="1" name=""/>
        <p:cNvGrpSpPr/>
        <p:nvPr/>
      </p:nvGrpSpPr>
      <p:grpSpPr>
        <a:xfrm>
          <a:off x="0" y="0"/>
          <a:ext cx="0" cy="0"/>
          <a:chOff x="0" y="0"/>
          <a:chExt cx="0" cy="0"/>
        </a:xfrm>
      </p:grpSpPr>
      <p:sp>
        <p:nvSpPr>
          <p:cNvPr id="10" name="Picture Placeholder 1"/>
          <p:cNvSpPr>
            <a:spLocks noGrp="1"/>
          </p:cNvSpPr>
          <p:nvPr>
            <p:ph type="pic" sz="quarter" idx="15"/>
          </p:nvPr>
        </p:nvSpPr>
        <p:spPr bwMode="gray">
          <a:xfrm>
            <a:off x="0" y="0"/>
            <a:ext cx="12192000" cy="6858000"/>
          </a:xfrm>
        </p:spPr>
        <p:txBody>
          <a:bodyPr/>
          <a:lstStyle/>
          <a:p>
            <a:r>
              <a:rPr lang="en-US" dirty="0" smtClean="0"/>
              <a:t>Click icon to add picture</a:t>
            </a:r>
            <a:endParaRPr lang="en-US" dirty="0"/>
          </a:p>
        </p:txBody>
      </p:sp>
      <p:sp>
        <p:nvSpPr>
          <p:cNvPr id="8" name="Title 2"/>
          <p:cNvSpPr>
            <a:spLocks noGrp="1"/>
          </p:cNvSpPr>
          <p:nvPr>
            <p:ph type="title" hasCustomPrompt="1"/>
          </p:nvPr>
        </p:nvSpPr>
        <p:spPr bwMode="auto">
          <a:xfrm>
            <a:off x="7289728" y="901318"/>
            <a:ext cx="4661388" cy="4661388"/>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a:t>Click to edit title</a:t>
            </a:r>
          </a:p>
        </p:txBody>
      </p:sp>
      <p:sp>
        <p:nvSpPr>
          <p:cNvPr id="12" name="Text Placeholder 3"/>
          <p:cNvSpPr>
            <a:spLocks noGrp="1"/>
          </p:cNvSpPr>
          <p:nvPr>
            <p:ph type="body" sz="quarter" idx="16" hasCustomPrompt="1"/>
          </p:nvPr>
        </p:nvSpPr>
        <p:spPr bwMode="auto">
          <a:xfrm>
            <a:off x="6054753" y="398666"/>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a:t>Second Point</a:t>
            </a:r>
          </a:p>
        </p:txBody>
      </p:sp>
      <p:sp>
        <p:nvSpPr>
          <p:cNvPr id="13" name="Text Placeholder 4"/>
          <p:cNvSpPr>
            <a:spLocks noGrp="1"/>
          </p:cNvSpPr>
          <p:nvPr>
            <p:ph type="body" sz="quarter" idx="17" hasCustomPrompt="1"/>
          </p:nvPr>
        </p:nvSpPr>
        <p:spPr bwMode="auto">
          <a:xfrm>
            <a:off x="5679058" y="3827626"/>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a:t>Third Point</a:t>
            </a:r>
          </a:p>
        </p:txBody>
      </p:sp>
    </p:spTree>
    <p:extLst>
      <p:ext uri="{BB962C8B-B14F-4D97-AF65-F5344CB8AC3E}">
        <p14:creationId xmlns:p14="http://schemas.microsoft.com/office/powerpoint/2010/main" val="2911004216"/>
      </p:ext>
    </p:extLst>
  </p:cSld>
  <p:clrMapOvr>
    <a:masterClrMapping/>
  </p:clrMapOvr>
  <p:hf sldNum="0"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Quote or Statement (Blue Box, Photo BG)">
    <p:bg>
      <p:bgPr>
        <a:solidFill>
          <a:schemeClr val="bg1"/>
        </a:solidFill>
        <a:effectLst/>
      </p:bgPr>
    </p:bg>
    <p:spTree>
      <p:nvGrpSpPr>
        <p:cNvPr id="1" name=""/>
        <p:cNvGrpSpPr/>
        <p:nvPr/>
      </p:nvGrpSpPr>
      <p:grpSpPr>
        <a:xfrm>
          <a:off x="0" y="0"/>
          <a:ext cx="0" cy="0"/>
          <a:chOff x="0" y="0"/>
          <a:chExt cx="0" cy="0"/>
        </a:xfrm>
      </p:grpSpPr>
      <p:sp>
        <p:nvSpPr>
          <p:cNvPr id="7" name="Picture Placeholder 1"/>
          <p:cNvSpPr>
            <a:spLocks noGrp="1"/>
          </p:cNvSpPr>
          <p:nvPr>
            <p:ph type="pic" sz="quarter" idx="13"/>
          </p:nvPr>
        </p:nvSpPr>
        <p:spPr bwMode="gray">
          <a:xfrm>
            <a:off x="0" y="0"/>
            <a:ext cx="12192000" cy="6858000"/>
          </a:xfrm>
        </p:spPr>
        <p:txBody>
          <a:bodyPr/>
          <a:lstStyle/>
          <a:p>
            <a:r>
              <a:rPr lang="en-US" dirty="0" smtClean="0"/>
              <a:t>Click icon to add picture</a:t>
            </a:r>
            <a:endParaRPr lang="en-US" dirty="0"/>
          </a:p>
        </p:txBody>
      </p:sp>
      <p:sp>
        <p:nvSpPr>
          <p:cNvPr id="5" name="Title 2"/>
          <p:cNvSpPr>
            <a:spLocks noGrp="1"/>
          </p:cNvSpPr>
          <p:nvPr>
            <p:ph type="title" hasCustomPrompt="1"/>
          </p:nvPr>
        </p:nvSpPr>
        <p:spPr bwMode="auto">
          <a:xfrm>
            <a:off x="2299475" y="1609867"/>
            <a:ext cx="7593051" cy="3638266"/>
          </a:xfrm>
          <a:solidFill>
            <a:srgbClr val="003865">
              <a:alpha val="87843"/>
            </a:srgbClr>
          </a:solidFill>
        </p:spPr>
        <p:txBody>
          <a:bodyPr>
            <a:noAutofit/>
          </a:bodyPr>
          <a:lstStyle>
            <a:lvl1pPr algn="ctr">
              <a:spcAft>
                <a:spcPts val="1000"/>
              </a:spcAft>
              <a:tabLst>
                <a:tab pos="3770313" algn="l"/>
              </a:tabLst>
              <a:defRPr sz="7000" baseline="0">
                <a:solidFill>
                  <a:schemeClr val="bg1"/>
                </a:solidFill>
              </a:defRPr>
            </a:lvl1pPr>
          </a:lstStyle>
          <a:p>
            <a:r>
              <a:rPr lang="en-US" dirty="0"/>
              <a:t>Quote or </a:t>
            </a:r>
            <a:br>
              <a:rPr lang="en-US" dirty="0"/>
            </a:br>
            <a:r>
              <a:rPr lang="en-US" dirty="0"/>
              <a:t>Statement</a:t>
            </a:r>
          </a:p>
        </p:txBody>
      </p:sp>
    </p:spTree>
    <p:extLst>
      <p:ext uri="{BB962C8B-B14F-4D97-AF65-F5344CB8AC3E}">
        <p14:creationId xmlns:p14="http://schemas.microsoft.com/office/powerpoint/2010/main" val="206771762"/>
      </p:ext>
    </p:extLst>
  </p:cSld>
  <p:clrMapOvr>
    <a:masterClrMapping/>
  </p:clrMapOvr>
  <p:hf sldNum="0" hdr="0" ftr="0" dt="0"/>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Quote or Statement (Blue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bwMode="white">
          <a:xfrm>
            <a:off x="838200" y="1389685"/>
            <a:ext cx="10515600" cy="1340989"/>
          </a:xfrm>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10" name="Text Placeholder 2"/>
          <p:cNvSpPr>
            <a:spLocks noGrp="1"/>
          </p:cNvSpPr>
          <p:nvPr>
            <p:ph type="body" sz="quarter" idx="13" hasCustomPrompt="1"/>
          </p:nvPr>
        </p:nvSpPr>
        <p:spPr bwMode="white">
          <a:xfrm>
            <a:off x="838200" y="2925699"/>
            <a:ext cx="105156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a:t>Make a secondary statement here.</a:t>
            </a:r>
          </a:p>
        </p:txBody>
      </p:sp>
      <p:sp>
        <p:nvSpPr>
          <p:cNvPr id="3" name="Date Placeholder 3"/>
          <p:cNvSpPr>
            <a:spLocks noGrp="1"/>
          </p:cNvSpPr>
          <p:nvPr>
            <p:ph type="dt" sz="half" idx="10"/>
          </p:nvPr>
        </p:nvSpPr>
        <p:spPr bwMode="white"/>
        <p:txBody>
          <a:bodyPr/>
          <a:lstStyle>
            <a:lvl1pPr>
              <a:defRPr>
                <a:solidFill>
                  <a:schemeClr val="bg1"/>
                </a:solidFill>
              </a:defRPr>
            </a:lvl1pPr>
          </a:lstStyle>
          <a:p>
            <a:fld id="{D094F804-653A-41F1-A565-1098D9DEB37A}" type="datetime1">
              <a:rPr lang="en-US" smtClean="0"/>
              <a:t>2/22/2022</a:t>
            </a:fld>
            <a:endParaRPr lang="en-US" dirty="0"/>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 mn.gov/websiteurl</a:t>
            </a:r>
          </a:p>
        </p:txBody>
      </p:sp>
      <p:sp>
        <p:nvSpPr>
          <p:cNvPr id="4" name="Slide Number Placeholder 5"/>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79537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12" name="Rectangle 1"/>
          <p:cNvSpPr txBox="1">
            <a:spLocks/>
          </p:cNvSpPr>
          <p:nvPr userDrawn="1"/>
        </p:nvSpPr>
        <p:spPr bwMode="black">
          <a:xfrm>
            <a:off x="0" y="4188561"/>
            <a:ext cx="12192000" cy="1199223"/>
          </a:xfrm>
          <a:prstGeom prst="rect">
            <a:avLst/>
          </a:prstGeom>
          <a:solidFill>
            <a:schemeClr val="accent1"/>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2" name="Title 2"/>
          <p:cNvSpPr>
            <a:spLocks noGrp="1"/>
          </p:cNvSpPr>
          <p:nvPr>
            <p:ph type="ctrTitle" hasCustomPrompt="1"/>
          </p:nvPr>
        </p:nvSpPr>
        <p:spPr bwMode="white">
          <a:xfrm>
            <a:off x="266700" y="4188564"/>
            <a:ext cx="11658600" cy="1199223"/>
          </a:xfrm>
          <a:noFill/>
        </p:spPr>
        <p:txBody>
          <a:bodyPr anchor="ctr">
            <a:normAutofit/>
          </a:bodyPr>
          <a:lstStyle>
            <a:lvl1pPr algn="ctr">
              <a:defRPr sz="3600">
                <a:solidFill>
                  <a:schemeClr val="bg1"/>
                </a:solidFill>
              </a:defRPr>
            </a:lvl1pPr>
          </a:lstStyle>
          <a:p>
            <a:r>
              <a:rPr lang="en-US" dirty="0"/>
              <a:t>Click to edit section title</a:t>
            </a:r>
          </a:p>
        </p:txBody>
      </p:sp>
      <p:sp>
        <p:nvSpPr>
          <p:cNvPr id="3" name="Rectangle 3"/>
          <p:cNvSpPr/>
          <p:nvPr userDrawn="1"/>
        </p:nvSpPr>
        <p:spPr bwMode="auto">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10" name="Text Placeholder 4"/>
          <p:cNvSpPr>
            <a:spLocks noGrp="1"/>
          </p:cNvSpPr>
          <p:nvPr>
            <p:ph type="body" sz="quarter" idx="18" hasCustomPrompt="1"/>
          </p:nvPr>
        </p:nvSpPr>
        <p:spPr bwMode="black">
          <a:xfrm>
            <a:off x="838200" y="5644884"/>
            <a:ext cx="10515600" cy="711464"/>
          </a:xfrm>
        </p:spPr>
        <p:txBody>
          <a:bodyPr>
            <a:normAutofit/>
          </a:bodyPr>
          <a:lstStyle>
            <a:lvl1pPr marL="0" indent="0" algn="ctr">
              <a:buNone/>
              <a:defRPr sz="2400"/>
            </a:lvl1pPr>
          </a:lstStyle>
          <a:p>
            <a:pPr lvl="0"/>
            <a:r>
              <a:rPr lang="en-US" dirty="0" err="1"/>
              <a:t>Firstname</a:t>
            </a:r>
            <a:r>
              <a:rPr lang="en-US" dirty="0"/>
              <a:t> </a:t>
            </a:r>
            <a:r>
              <a:rPr lang="en-US" dirty="0" err="1"/>
              <a:t>Lastname</a:t>
            </a:r>
            <a:r>
              <a:rPr lang="en-US" dirty="0"/>
              <a:t> | Job Title</a:t>
            </a:r>
          </a:p>
        </p:txBody>
      </p:sp>
      <p:sp>
        <p:nvSpPr>
          <p:cNvPr id="18" name="Date Placeholder 5"/>
          <p:cNvSpPr>
            <a:spLocks noGrp="1"/>
          </p:cNvSpPr>
          <p:nvPr>
            <p:ph type="dt" sz="half" idx="15"/>
          </p:nvPr>
        </p:nvSpPr>
        <p:spPr bwMode="black"/>
        <p:txBody>
          <a:bodyPr/>
          <a:lstStyle/>
          <a:p>
            <a:fld id="{A8CA1A9B-139F-4606-AD0A-F3253110DAE5}" type="datetime1">
              <a:rPr lang="en-US" smtClean="0"/>
              <a:t>2/22/2022</a:t>
            </a:fld>
            <a:endParaRPr lang="en-US" dirty="0"/>
          </a:p>
        </p:txBody>
      </p:sp>
      <p:sp>
        <p:nvSpPr>
          <p:cNvPr id="9"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19" name="Slide Number Placeholder 7"/>
          <p:cNvSpPr>
            <a:spLocks noGrp="1"/>
          </p:cNvSpPr>
          <p:nvPr>
            <p:ph type="sldNum" sz="quarter" idx="16"/>
          </p:nvPr>
        </p:nvSpPr>
        <p:spPr bwMode="black"/>
        <p:txBody>
          <a:bodyPr/>
          <a:lstStyle/>
          <a:p>
            <a:fld id="{48F63A3B-78C7-47BE-AE5E-E10140E04643}" type="slidenum">
              <a:rPr lang="en-US" smtClean="0"/>
              <a:pPr/>
              <a:t>‹#›</a:t>
            </a:fld>
            <a:endParaRPr lang="en-US" dirty="0"/>
          </a:p>
        </p:txBody>
      </p:sp>
      <p:pic>
        <p:nvPicPr>
          <p:cNvPr id="13" name="Picture 8" descr="Minnesota Department of Human Service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153400" y="334033"/>
            <a:ext cx="3200400" cy="1111147"/>
          </a:xfrm>
          <a:prstGeom prst="rect">
            <a:avLst/>
          </a:prstGeom>
        </p:spPr>
      </p:pic>
      <p:sp>
        <p:nvSpPr>
          <p:cNvPr id="11" name="Picture Placeholder 9"/>
          <p:cNvSpPr>
            <a:spLocks noGrp="1"/>
          </p:cNvSpPr>
          <p:nvPr>
            <p:ph type="pic" sz="quarter" idx="13" hasCustomPrompt="1"/>
          </p:nvPr>
        </p:nvSpPr>
        <p:spPr bwMode="gray">
          <a:xfrm>
            <a:off x="0" y="1789113"/>
            <a:ext cx="12192000" cy="2298700"/>
          </a:xfrm>
        </p:spPr>
        <p:txBody>
          <a:bodyPr/>
          <a:lstStyle/>
          <a:p>
            <a:r>
              <a:rPr lang="en-US" dirty="0"/>
              <a:t>Click Icon to add picture</a:t>
            </a:r>
          </a:p>
        </p:txBody>
      </p:sp>
    </p:spTree>
    <p:extLst>
      <p:ext uri="{BB962C8B-B14F-4D97-AF65-F5344CB8AC3E}">
        <p14:creationId xmlns:p14="http://schemas.microsoft.com/office/powerpoint/2010/main" val="2082250229"/>
      </p:ext>
    </p:extLst>
  </p:cSld>
  <p:clrMapOvr>
    <a:masterClrMapping/>
  </p:clrMapOvr>
  <p:hf sldNum="0"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Quote or Statement (Light Gray Background)">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9" name="Rectangle 1"/>
          <p:cNvSpPr txBox="1">
            <a:spLocks/>
          </p:cNvSpPr>
          <p:nvPr userDrawn="1"/>
        </p:nvSpPr>
        <p:spPr bwMode="black">
          <a:xfrm>
            <a:off x="0" y="1389684"/>
            <a:ext cx="12192000" cy="1340989"/>
          </a:xfrm>
          <a:prstGeom prst="rect">
            <a:avLst/>
          </a:prstGeom>
          <a:solidFill>
            <a:schemeClr val="tx1"/>
          </a:solidFill>
        </p:spPr>
        <p:txBody>
          <a:bodyPr vert="horz" lIns="0" tIns="0" rIns="0" bIns="0" rtlCol="0" anchor="ctr">
            <a:noAutofit/>
          </a:bodyPr>
          <a:lstStyle>
            <a:lvl1pPr algn="ctr" defTabSz="914400" rtl="0" eaLnBrk="1" latinLnBrk="0" hangingPunct="1">
              <a:lnSpc>
                <a:spcPct val="90000"/>
              </a:lnSpc>
              <a:spcBef>
                <a:spcPct val="0"/>
              </a:spcBef>
              <a:buNone/>
              <a:tabLst>
                <a:tab pos="3770313" algn="l"/>
              </a:tabLst>
              <a:defRPr sz="7000" kern="1200">
                <a:solidFill>
                  <a:schemeClr val="accent2"/>
                </a:solidFill>
                <a:latin typeface="+mj-lt"/>
                <a:ea typeface="+mj-ea"/>
                <a:cs typeface="+mj-cs"/>
              </a:defRPr>
            </a:lvl1pPr>
          </a:lstStyle>
          <a:p>
            <a:endParaRPr lang="en-US" dirty="0"/>
          </a:p>
        </p:txBody>
      </p:sp>
      <p:sp>
        <p:nvSpPr>
          <p:cNvPr id="7" name="Title 2"/>
          <p:cNvSpPr>
            <a:spLocks noGrp="1"/>
          </p:cNvSpPr>
          <p:nvPr>
            <p:ph type="title" hasCustomPrompt="1"/>
          </p:nvPr>
        </p:nvSpPr>
        <p:spPr bwMode="white">
          <a:xfrm>
            <a:off x="266700" y="1389685"/>
            <a:ext cx="11658600" cy="1340989"/>
          </a:xfrm>
          <a:noFill/>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8" name="Text Placeholder 3"/>
          <p:cNvSpPr>
            <a:spLocks noGrp="1"/>
          </p:cNvSpPr>
          <p:nvPr>
            <p:ph type="body" sz="quarter" idx="13" hasCustomPrompt="1"/>
          </p:nvPr>
        </p:nvSpPr>
        <p:spPr bwMode="black">
          <a:xfrm>
            <a:off x="838200" y="2925699"/>
            <a:ext cx="10515600" cy="2673435"/>
          </a:xfrm>
        </p:spPr>
        <p:txBody>
          <a:bodyPr anchor="ctr"/>
          <a:lstStyle>
            <a:lvl1pPr marL="0" indent="0" algn="ctr">
              <a:lnSpc>
                <a:spcPct val="100000"/>
              </a:lnSpc>
              <a:spcBef>
                <a:spcPts val="0"/>
              </a:spcBef>
              <a:buFont typeface="Arial" panose="020B0604020202020204" pitchFamily="34" charset="0"/>
              <a:buNone/>
              <a:defRPr>
                <a:solidFill>
                  <a:schemeClr val="tx2"/>
                </a:solidFill>
              </a:defRPr>
            </a:lvl1pPr>
          </a:lstStyle>
          <a:p>
            <a:pPr lvl="0"/>
            <a:r>
              <a:rPr lang="en-US" dirty="0"/>
              <a:t>Make a secondary statement here.</a:t>
            </a:r>
          </a:p>
        </p:txBody>
      </p:sp>
      <p:sp>
        <p:nvSpPr>
          <p:cNvPr id="3" name="Date Placeholder 4"/>
          <p:cNvSpPr>
            <a:spLocks noGrp="1"/>
          </p:cNvSpPr>
          <p:nvPr>
            <p:ph type="dt" sz="half" idx="10"/>
          </p:nvPr>
        </p:nvSpPr>
        <p:spPr bwMode="black"/>
        <p:txBody>
          <a:bodyPr/>
          <a:lstStyle/>
          <a:p>
            <a:fld id="{466A75E6-E45B-4C5D-981E-7C8ED0C72F5D}" type="datetime1">
              <a:rPr lang="en-US" smtClean="0"/>
              <a:t>2/22/2022</a:t>
            </a:fld>
            <a:endParaRPr lang="en-US" dirty="0"/>
          </a:p>
        </p:txBody>
      </p:sp>
      <p:sp>
        <p:nvSpPr>
          <p:cNvPr id="5" name="Footer Placeholder 5"/>
          <p:cNvSpPr>
            <a:spLocks noGrp="1"/>
          </p:cNvSpPr>
          <p:nvPr>
            <p:ph type="ftr" sz="quarter" idx="12"/>
          </p:nvPr>
        </p:nvSpPr>
        <p:spPr bwMode="black"/>
        <p:txBody>
          <a:bodyPr/>
          <a:lstStyle>
            <a:lvl1pPr>
              <a:defRPr>
                <a:solidFill>
                  <a:schemeClr val="tx2"/>
                </a:solidFill>
              </a:defRPr>
            </a:lvl1pPr>
          </a:lstStyle>
          <a:p>
            <a:r>
              <a:rPr lang="en-US" dirty="0"/>
              <a:t>Optional Tagline Goes Here | mn.gov/websiteurl</a:t>
            </a:r>
          </a:p>
        </p:txBody>
      </p:sp>
      <p:sp>
        <p:nvSpPr>
          <p:cNvPr id="4" name="Slide Number Placeholder 6"/>
          <p:cNvSpPr>
            <a:spLocks noGrp="1"/>
          </p:cNvSpPr>
          <p:nvPr>
            <p:ph type="sldNum" sz="quarter" idx="11"/>
          </p:nvPr>
        </p:nvSpPr>
        <p:spPr bwMode="black"/>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3091558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Quote or Statement (Image Background)">
    <p:bg bwMode="ltGray">
      <p:bgPr>
        <a:solidFill>
          <a:schemeClr val="bg1"/>
        </a:solidFill>
        <a:effectLst/>
      </p:bgPr>
    </p:bg>
    <p:spTree>
      <p:nvGrpSpPr>
        <p:cNvPr id="1" name=""/>
        <p:cNvGrpSpPr/>
        <p:nvPr/>
      </p:nvGrpSpPr>
      <p:grpSpPr>
        <a:xfrm>
          <a:off x="0" y="0"/>
          <a:ext cx="0" cy="0"/>
          <a:chOff x="0" y="0"/>
          <a:chExt cx="0" cy="0"/>
        </a:xfrm>
      </p:grpSpPr>
      <p:sp>
        <p:nvSpPr>
          <p:cNvPr id="7" name="Picture Placeholder 1"/>
          <p:cNvSpPr>
            <a:spLocks noGrp="1"/>
          </p:cNvSpPr>
          <p:nvPr>
            <p:ph type="pic" sz="quarter" idx="14" hasCustomPrompt="1"/>
          </p:nvPr>
        </p:nvSpPr>
        <p:spPr bwMode="gray">
          <a:xfrm>
            <a:off x="0" y="0"/>
            <a:ext cx="12192000" cy="6858000"/>
          </a:xfrm>
        </p:spPr>
        <p:txBody>
          <a:bodyPr/>
          <a:lstStyle>
            <a:lvl1pPr>
              <a:defRPr/>
            </a:lvl1pPr>
          </a:lstStyle>
          <a:p>
            <a:r>
              <a:rPr lang="en-US" dirty="0"/>
              <a:t>Click icon to edit background picture</a:t>
            </a:r>
          </a:p>
        </p:txBody>
      </p:sp>
      <p:sp>
        <p:nvSpPr>
          <p:cNvPr id="12" name="Title 2"/>
          <p:cNvSpPr>
            <a:spLocks noGrp="1"/>
          </p:cNvSpPr>
          <p:nvPr>
            <p:ph type="title" hasCustomPrompt="1"/>
          </p:nvPr>
        </p:nvSpPr>
        <p:spPr bwMode="white">
          <a:xfrm>
            <a:off x="838200" y="1389685"/>
            <a:ext cx="10515600" cy="1340989"/>
          </a:xfrm>
        </p:spPr>
        <p:txBody>
          <a:bodyPr>
            <a:noAutofit/>
          </a:bodyPr>
          <a:lstStyle>
            <a:lvl1pPr algn="ctr">
              <a:tabLst>
                <a:tab pos="3770313" algn="l"/>
              </a:tabLst>
              <a:defRPr sz="7000">
                <a:solidFill>
                  <a:schemeClr val="bg1"/>
                </a:solidFill>
              </a:defRPr>
            </a:lvl1pPr>
          </a:lstStyle>
          <a:p>
            <a:r>
              <a:rPr lang="en-US" dirty="0"/>
              <a:t>Quote or Statement</a:t>
            </a:r>
          </a:p>
        </p:txBody>
      </p:sp>
      <p:sp>
        <p:nvSpPr>
          <p:cNvPr id="13" name="Text Placeholder 3"/>
          <p:cNvSpPr>
            <a:spLocks noGrp="1"/>
          </p:cNvSpPr>
          <p:nvPr>
            <p:ph type="body" sz="quarter" idx="13" hasCustomPrompt="1"/>
          </p:nvPr>
        </p:nvSpPr>
        <p:spPr bwMode="white">
          <a:xfrm>
            <a:off x="838200" y="2925699"/>
            <a:ext cx="10515600" cy="2673435"/>
          </a:xfrm>
        </p:spPr>
        <p:txBody>
          <a:bodyPr anchor="ctr"/>
          <a:lstStyle>
            <a:lvl1pPr marL="0" indent="0" algn="ctr">
              <a:lnSpc>
                <a:spcPct val="100000"/>
              </a:lnSpc>
              <a:spcBef>
                <a:spcPts val="0"/>
              </a:spcBef>
              <a:buNone/>
              <a:defRPr>
                <a:solidFill>
                  <a:schemeClr val="bg1"/>
                </a:solidFill>
              </a:defRPr>
            </a:lvl1pPr>
          </a:lstStyle>
          <a:p>
            <a:pPr lvl="0"/>
            <a:r>
              <a:rPr lang="en-US" dirty="0"/>
              <a:t>Make a secondary statement here.</a:t>
            </a:r>
          </a:p>
        </p:txBody>
      </p:sp>
      <p:sp>
        <p:nvSpPr>
          <p:cNvPr id="3" name="Date Placeholder 4"/>
          <p:cNvSpPr>
            <a:spLocks noGrp="1"/>
          </p:cNvSpPr>
          <p:nvPr>
            <p:ph type="dt" sz="half" idx="10"/>
          </p:nvPr>
        </p:nvSpPr>
        <p:spPr bwMode="white"/>
        <p:txBody>
          <a:bodyPr/>
          <a:lstStyle>
            <a:lvl1pPr>
              <a:defRPr>
                <a:solidFill>
                  <a:schemeClr val="bg1"/>
                </a:solidFill>
              </a:defRPr>
            </a:lvl1pPr>
          </a:lstStyle>
          <a:p>
            <a:fld id="{F8B25D9D-5365-41CD-BF43-4FFFCBF4BBDA}" type="datetime1">
              <a:rPr lang="en-US" smtClean="0"/>
              <a:t>2/22/2022</a:t>
            </a:fld>
            <a:endParaRPr lang="en-US" dirty="0"/>
          </a:p>
        </p:txBody>
      </p:sp>
      <p:sp>
        <p:nvSpPr>
          <p:cNvPr id="5" name="Footer Placeholder 5"/>
          <p:cNvSpPr>
            <a:spLocks noGrp="1"/>
          </p:cNvSpPr>
          <p:nvPr>
            <p:ph type="ftr" sz="quarter" idx="12"/>
          </p:nvPr>
        </p:nvSpPr>
        <p:spPr bwMode="white"/>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 mn.gov/websiteurl</a:t>
            </a:r>
          </a:p>
        </p:txBody>
      </p:sp>
      <p:sp>
        <p:nvSpPr>
          <p:cNvPr id="4" name="Slide Number Placeholder 6"/>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hf sldNum="0" hdr="0" ftr="0" dt="0"/>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hank You">
    <p:bg bwMode="auto">
      <p:bgPr>
        <a:solidFill>
          <a:srgbClr val="E8E8E8"/>
        </a:solidFill>
        <a:effectLst/>
      </p:bgPr>
    </p:bg>
    <p:spTree>
      <p:nvGrpSpPr>
        <p:cNvPr id="1" name=""/>
        <p:cNvGrpSpPr/>
        <p:nvPr/>
      </p:nvGrpSpPr>
      <p:grpSpPr>
        <a:xfrm>
          <a:off x="0" y="0"/>
          <a:ext cx="0" cy="0"/>
          <a:chOff x="0" y="0"/>
          <a:chExt cx="0" cy="0"/>
        </a:xfrm>
      </p:grpSpPr>
      <p:sp>
        <p:nvSpPr>
          <p:cNvPr id="10" name="Rectangle 1"/>
          <p:cNvSpPr txBox="1">
            <a:spLocks/>
          </p:cNvSpPr>
          <p:nvPr userDrawn="1"/>
        </p:nvSpPr>
        <p:spPr bwMode="black">
          <a:xfrm>
            <a:off x="0" y="1651380"/>
            <a:ext cx="12192000" cy="1733266"/>
          </a:xfrm>
          <a:prstGeom prst="rect">
            <a:avLst/>
          </a:prstGeom>
          <a:solidFill>
            <a:schemeClr val="tx1"/>
          </a:solidFill>
        </p:spPr>
        <p:txBody>
          <a:bodyPr vert="horz" lIns="0" tIns="0" rIns="0" bIns="0" rtlCol="0" anchor="ctr">
            <a:noAutofit/>
          </a:bodyPr>
          <a:lstStyle>
            <a:lvl1pPr algn="ctr" defTabSz="914400" rtl="0" eaLnBrk="1" latinLnBrk="0" hangingPunct="1">
              <a:lnSpc>
                <a:spcPct val="90000"/>
              </a:lnSpc>
              <a:spcBef>
                <a:spcPct val="0"/>
              </a:spcBef>
              <a:buNone/>
              <a:tabLst>
                <a:tab pos="3770313" algn="l"/>
              </a:tabLst>
              <a:defRPr sz="7000" kern="1200">
                <a:solidFill>
                  <a:schemeClr val="bg1"/>
                </a:solidFill>
                <a:latin typeface="+mj-lt"/>
                <a:ea typeface="+mj-ea"/>
                <a:cs typeface="+mj-cs"/>
              </a:defRPr>
            </a:lvl1pPr>
          </a:lstStyle>
          <a:p>
            <a:endParaRPr lang="en-US" dirty="0"/>
          </a:p>
        </p:txBody>
      </p:sp>
      <p:sp>
        <p:nvSpPr>
          <p:cNvPr id="7" name="Title 2"/>
          <p:cNvSpPr>
            <a:spLocks noGrp="1"/>
          </p:cNvSpPr>
          <p:nvPr>
            <p:ph type="title" hasCustomPrompt="1"/>
          </p:nvPr>
        </p:nvSpPr>
        <p:spPr bwMode="white">
          <a:xfrm>
            <a:off x="266700" y="1651380"/>
            <a:ext cx="11658600" cy="1733266"/>
          </a:xfrm>
          <a:noFill/>
        </p:spPr>
        <p:txBody>
          <a:bodyPr>
            <a:noAutofit/>
          </a:bodyPr>
          <a:lstStyle>
            <a:lvl1pPr algn="ctr">
              <a:tabLst>
                <a:tab pos="3770313" algn="l"/>
              </a:tabLst>
              <a:defRPr sz="7000">
                <a:solidFill>
                  <a:schemeClr val="bg1"/>
                </a:solidFill>
              </a:defRPr>
            </a:lvl1pPr>
          </a:lstStyle>
          <a:p>
            <a:r>
              <a:rPr lang="en-US" dirty="0"/>
              <a:t>Thank you!</a:t>
            </a:r>
          </a:p>
        </p:txBody>
      </p:sp>
      <p:sp>
        <p:nvSpPr>
          <p:cNvPr id="8" name="Text Placeholder 2"/>
          <p:cNvSpPr>
            <a:spLocks noGrp="1"/>
          </p:cNvSpPr>
          <p:nvPr>
            <p:ph type="body" sz="quarter" idx="13" hasCustomPrompt="1"/>
          </p:nvPr>
        </p:nvSpPr>
        <p:spPr bwMode="black">
          <a:xfrm>
            <a:off x="838200" y="3521123"/>
            <a:ext cx="10515600" cy="2681374"/>
          </a:xfrm>
        </p:spPr>
        <p:txBody>
          <a:bodyPr anchor="ctr"/>
          <a:lstStyle>
            <a:lvl1pPr marL="0" indent="0" algn="ctr">
              <a:lnSpc>
                <a:spcPct val="100000"/>
              </a:lnSpc>
              <a:spcBef>
                <a:spcPts val="0"/>
              </a:spcBef>
              <a:buNone/>
              <a:defRPr baseline="0">
                <a:solidFill>
                  <a:schemeClr val="tx2"/>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3"/>
          <p:cNvSpPr>
            <a:spLocks noGrp="1"/>
          </p:cNvSpPr>
          <p:nvPr>
            <p:ph type="dt" sz="half" idx="10"/>
          </p:nvPr>
        </p:nvSpPr>
        <p:spPr bwMode="black"/>
        <p:txBody>
          <a:bodyPr/>
          <a:lstStyle>
            <a:lvl1pPr>
              <a:defRPr>
                <a:solidFill>
                  <a:schemeClr val="tx2"/>
                </a:solidFill>
              </a:defRPr>
            </a:lvl1pPr>
          </a:lstStyle>
          <a:p>
            <a:fld id="{466A75E6-E45B-4C5D-981E-7C8ED0C72F5D}" type="datetime1">
              <a:rPr lang="en-US" smtClean="0"/>
              <a:pPr/>
              <a:t>2/22/2022</a:t>
            </a:fld>
            <a:endParaRPr lang="en-US" dirty="0"/>
          </a:p>
        </p:txBody>
      </p:sp>
      <p:sp>
        <p:nvSpPr>
          <p:cNvPr id="5" name="Footer Placeholder 4"/>
          <p:cNvSpPr>
            <a:spLocks noGrp="1"/>
          </p:cNvSpPr>
          <p:nvPr>
            <p:ph type="ftr" sz="quarter" idx="12"/>
          </p:nvPr>
        </p:nvSpPr>
        <p:spPr bwMode="black"/>
        <p:txBody>
          <a:bodyPr/>
          <a:lstStyle>
            <a:lvl1pPr>
              <a:defRPr>
                <a:solidFill>
                  <a:schemeClr val="tx1"/>
                </a:solidFill>
              </a:defRPr>
            </a:lvl1pPr>
          </a:lstStyle>
          <a:p>
            <a:r>
              <a:rPr lang="en-US" dirty="0">
                <a:solidFill>
                  <a:schemeClr val="tx2"/>
                </a:solidFill>
              </a:rPr>
              <a:t>Optional Tagline Goes Here</a:t>
            </a:r>
            <a:r>
              <a:rPr lang="en-US" dirty="0"/>
              <a:t> </a:t>
            </a:r>
            <a:r>
              <a:rPr lang="en-US" dirty="0">
                <a:solidFill>
                  <a:schemeClr val="accent1"/>
                </a:solidFill>
              </a:rPr>
              <a:t>|</a:t>
            </a:r>
            <a:r>
              <a:rPr lang="en-US" dirty="0"/>
              <a:t> </a:t>
            </a:r>
            <a:r>
              <a:rPr lang="en-US" dirty="0">
                <a:solidFill>
                  <a:schemeClr val="tx2"/>
                </a:solidFill>
              </a:rPr>
              <a:t>mn.gov/websiteurl</a:t>
            </a:r>
          </a:p>
        </p:txBody>
      </p:sp>
      <p:sp>
        <p:nvSpPr>
          <p:cNvPr id="4" name="Slide Number Placeholder 5"/>
          <p:cNvSpPr>
            <a:spLocks noGrp="1"/>
          </p:cNvSpPr>
          <p:nvPr>
            <p:ph type="sldNum" sz="quarter" idx="11"/>
          </p:nvPr>
        </p:nvSpPr>
        <p:spPr bwMode="black"/>
        <p:txBody>
          <a:bodyPr/>
          <a:lstStyle>
            <a:lvl1pPr>
              <a:defRPr>
                <a:solidFill>
                  <a:schemeClr val="tx2"/>
                </a:solidFill>
              </a:defRPr>
            </a:lvl1pPr>
          </a:lstStyle>
          <a:p>
            <a:fld id="{48F63A3B-78C7-47BE-AE5E-E10140E04643}" type="slidenum">
              <a:rPr lang="en-US" smtClean="0"/>
              <a:pPr/>
              <a:t>‹#›</a:t>
            </a:fld>
            <a:endParaRPr lang="en-US" dirty="0"/>
          </a:p>
        </p:txBody>
      </p:sp>
      <p:sp>
        <p:nvSpPr>
          <p:cNvPr id="6" name="Rectangle 6"/>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7" descr="Minnesota Department of Human Service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153400" y="311455"/>
            <a:ext cx="3200400" cy="1111147"/>
          </a:xfrm>
          <a:prstGeom prst="rect">
            <a:avLst/>
          </a:prstGeom>
        </p:spPr>
      </p:pic>
    </p:spTree>
    <p:extLst>
      <p:ext uri="{BB962C8B-B14F-4D97-AF65-F5344CB8AC3E}">
        <p14:creationId xmlns:p14="http://schemas.microsoft.com/office/powerpoint/2010/main" val="2290897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hank You (Blue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white">
          <a:xfrm>
            <a:off x="838200" y="2212733"/>
            <a:ext cx="10515600" cy="1472163"/>
          </a:xfrm>
        </p:spPr>
        <p:txBody>
          <a:bodyPr>
            <a:noAutofit/>
          </a:bodyPr>
          <a:lstStyle>
            <a:lvl1pPr algn="ctr">
              <a:tabLst>
                <a:tab pos="3770313" algn="l"/>
              </a:tabLst>
              <a:defRPr sz="7000">
                <a:solidFill>
                  <a:schemeClr val="bg1"/>
                </a:solidFill>
              </a:defRPr>
            </a:lvl1pPr>
          </a:lstStyle>
          <a:p>
            <a:r>
              <a:rPr lang="en-US" dirty="0"/>
              <a:t>Thank you!</a:t>
            </a:r>
          </a:p>
        </p:txBody>
      </p:sp>
      <p:sp>
        <p:nvSpPr>
          <p:cNvPr id="11" name="Text Placeholder 6"/>
          <p:cNvSpPr>
            <a:spLocks noGrp="1"/>
          </p:cNvSpPr>
          <p:nvPr>
            <p:ph type="body" sz="quarter" idx="13" hasCustomPrompt="1"/>
          </p:nvPr>
        </p:nvSpPr>
        <p:spPr bwMode="white">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D094F804-653A-41F1-A565-1098D9DEB37A}" type="datetime1">
              <a:rPr lang="en-US" smtClean="0"/>
              <a:t>2/22/2022</a:t>
            </a:fld>
            <a:endParaRPr lang="en-US" dirty="0"/>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 mn.gov/websiteurl</a:t>
            </a:r>
          </a:p>
        </p:txBody>
      </p:sp>
      <p:sp>
        <p:nvSpPr>
          <p:cNvPr id="4" name="Slide Number Placeholder 3"/>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8" descr="Minnesota Department of Human Service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153400" y="311455"/>
            <a:ext cx="3200400" cy="1111147"/>
          </a:xfrm>
          <a:prstGeom prst="rect">
            <a:avLst/>
          </a:prstGeom>
        </p:spPr>
      </p:pic>
    </p:spTree>
    <p:extLst>
      <p:ext uri="{BB962C8B-B14F-4D97-AF65-F5344CB8AC3E}">
        <p14:creationId xmlns:p14="http://schemas.microsoft.com/office/powerpoint/2010/main" val="210960857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cSld name="Title and Content - White 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hasCustomPrompt="1"/>
          </p:nvPr>
        </p:nvSpPr>
        <p:spPr>
          <a:xfrm>
            <a:off x="914400" y="182880"/>
            <a:ext cx="10360152" cy="914400"/>
          </a:xfrm>
        </p:spPr>
        <p:txBody>
          <a:bodyPr>
            <a:normAutofit/>
          </a:bodyPr>
          <a:lstStyle>
            <a:lvl1pPr algn="ctr">
              <a:defRPr sz="3600">
                <a:solidFill>
                  <a:schemeClr val="bg1"/>
                </a:solidFill>
              </a:defRPr>
            </a:lvl1pPr>
          </a:lstStyle>
          <a:p>
            <a:r>
              <a:rPr lang="en-US" dirty="0" smtClean="0"/>
              <a:t>Click To Edit Title</a:t>
            </a:r>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3" name="Content Placeholder 2"/>
          <p:cNvSpPr>
            <a:spLocks noGrp="1"/>
          </p:cNvSpPr>
          <p:nvPr>
            <p:ph idx="1"/>
          </p:nvPr>
        </p:nvSpPr>
        <p:spPr>
          <a:xfrm>
            <a:off x="914400" y="1554480"/>
            <a:ext cx="10360152" cy="4572000"/>
          </a:xfrm>
        </p:spPr>
        <p:txBody>
          <a:bodyPr/>
          <a:lstStyle>
            <a:lvl1pPr>
              <a:buClr>
                <a:schemeClr val="accent1"/>
              </a:buClr>
              <a:defRPr sz="3200"/>
            </a:lvl1pPr>
            <a:lvl2pPr>
              <a:buClr>
                <a:schemeClr val="accent1"/>
              </a:buClr>
              <a:defRPr sz="2800"/>
            </a:lvl2pPr>
            <a:lvl3pPr>
              <a:buClr>
                <a:schemeClr val="accent1"/>
              </a:buClr>
              <a:defRPr sz="2400"/>
            </a:lvl3pPr>
            <a:lvl4pPr>
              <a:buClr>
                <a:schemeClr val="accent1"/>
              </a:buClr>
              <a:defRPr sz="2400"/>
            </a:lvl4pPr>
            <a:lvl5pPr>
              <a:buClr>
                <a:schemeClr val="accent1"/>
              </a:buClr>
              <a:defRPr sz="2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914400" y="6356350"/>
            <a:ext cx="1371600" cy="365125"/>
          </a:xfrm>
          <a:prstGeom prst="rect">
            <a:avLst/>
          </a:prstGeom>
        </p:spPr>
        <p:txBody>
          <a:bodyPr/>
          <a:lstStyle/>
          <a:p>
            <a:fld id="{824D5D47-1752-4D84-8BFB-C2F71A34C932}" type="datetime1">
              <a:rPr lang="en-US" smtClean="0"/>
              <a:t>2/22/2022</a:t>
            </a:fld>
            <a:endParaRPr lang="en-US" dirty="0"/>
          </a:p>
        </p:txBody>
      </p:sp>
      <p:sp>
        <p:nvSpPr>
          <p:cNvPr id="1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Minnesota Department of Human Services </a:t>
            </a:r>
            <a:r>
              <a:rPr lang="en-US" dirty="0" smtClean="0">
                <a:solidFill>
                  <a:schemeClr val="accent1"/>
                </a:solidFill>
              </a:rPr>
              <a:t>|</a:t>
            </a:r>
            <a:r>
              <a:rPr lang="en-US" dirty="0" smtClean="0"/>
              <a:t> mn.gov/dhs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802979671"/>
      </p:ext>
    </p:extLst>
  </p:cSld>
  <p:clrMapOvr>
    <a:masterClrMapping/>
  </p:clrMapOvr>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10_Title and Content Split - White 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Title 1"/>
          <p:cNvSpPr>
            <a:spLocks noGrp="1"/>
          </p:cNvSpPr>
          <p:nvPr>
            <p:ph type="title" hasCustomPrompt="1"/>
          </p:nvPr>
        </p:nvSpPr>
        <p:spPr>
          <a:xfrm>
            <a:off x="914400" y="182880"/>
            <a:ext cx="10360152" cy="914400"/>
          </a:xfrm>
        </p:spPr>
        <p:txBody>
          <a:bodyPr>
            <a:normAutofit/>
          </a:bodyPr>
          <a:lstStyle>
            <a:lvl1pPr algn="ctr">
              <a:defRPr sz="3600">
                <a:solidFill>
                  <a:schemeClr val="bg1"/>
                </a:solidFill>
              </a:defRPr>
            </a:lvl1pPr>
          </a:lstStyle>
          <a:p>
            <a:r>
              <a:rPr lang="en-US" dirty="0" smtClean="0"/>
              <a:t>Click to edit title</a:t>
            </a:r>
            <a:endParaRPr lang="en-US" dirty="0"/>
          </a:p>
        </p:txBody>
      </p:sp>
      <p:sp>
        <p:nvSpPr>
          <p:cNvPr id="10" name="Rectangle 9"/>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8BE21"/>
              </a:solidFill>
            </a:endParaRPr>
          </a:p>
        </p:txBody>
      </p:sp>
      <p:sp>
        <p:nvSpPr>
          <p:cNvPr id="3" name="Content Placeholder 1"/>
          <p:cNvSpPr>
            <a:spLocks noGrp="1"/>
          </p:cNvSpPr>
          <p:nvPr>
            <p:ph sz="half" idx="1"/>
          </p:nvPr>
        </p:nvSpPr>
        <p:spPr>
          <a:xfrm>
            <a:off x="914400" y="1504446"/>
            <a:ext cx="5580668" cy="2341369"/>
          </a:xfrm>
          <a:solidFill>
            <a:schemeClr val="bg1"/>
          </a:solidFill>
        </p:spPr>
        <p:txBody>
          <a:bodyPr/>
          <a:lstStyle/>
          <a:p>
            <a:pPr lvl="0"/>
            <a:r>
              <a:rPr lang="en-US" dirty="0" smtClean="0"/>
              <a:t>Click to edit Master text styles</a:t>
            </a:r>
          </a:p>
          <a:p>
            <a:pPr lvl="1"/>
            <a:r>
              <a:rPr lang="en-US" dirty="0" smtClean="0"/>
              <a:t>Second level</a:t>
            </a:r>
          </a:p>
        </p:txBody>
      </p:sp>
      <p:sp>
        <p:nvSpPr>
          <p:cNvPr id="4" name="Content Placeholder 2"/>
          <p:cNvSpPr>
            <a:spLocks noGrp="1"/>
          </p:cNvSpPr>
          <p:nvPr>
            <p:ph sz="half" idx="2"/>
          </p:nvPr>
        </p:nvSpPr>
        <p:spPr>
          <a:xfrm>
            <a:off x="914400" y="4014981"/>
            <a:ext cx="5580668" cy="2341369"/>
          </a:xfrm>
          <a:solidFill>
            <a:schemeClr val="bg1"/>
          </a:solidFill>
        </p:spPr>
        <p:txBody>
          <a:bodyPr/>
          <a:lstStyle/>
          <a:p>
            <a:pPr lvl="0"/>
            <a:r>
              <a:rPr lang="en-US" dirty="0" smtClean="0"/>
              <a:t>Click to edit Master text styles</a:t>
            </a:r>
          </a:p>
          <a:p>
            <a:pPr lvl="1"/>
            <a:r>
              <a:rPr lang="en-US" dirty="0" smtClean="0"/>
              <a:t>Second level</a:t>
            </a:r>
          </a:p>
        </p:txBody>
      </p:sp>
      <p:sp>
        <p:nvSpPr>
          <p:cNvPr id="9" name="Content Placeholder 3"/>
          <p:cNvSpPr>
            <a:spLocks noGrp="1"/>
          </p:cNvSpPr>
          <p:nvPr>
            <p:ph sz="half" idx="13"/>
          </p:nvPr>
        </p:nvSpPr>
        <p:spPr>
          <a:xfrm>
            <a:off x="6655324" y="1504447"/>
            <a:ext cx="4619228" cy="4851904"/>
          </a:xfrm>
          <a:solidFill>
            <a:schemeClr val="bg1"/>
          </a:solidFill>
        </p:spPr>
        <p:txBody>
          <a:bodyPr/>
          <a:lstStyle/>
          <a:p>
            <a:pPr lvl="0"/>
            <a:r>
              <a:rPr lang="en-US" dirty="0" smtClean="0"/>
              <a:t>Click to edit Master text styles</a:t>
            </a:r>
          </a:p>
          <a:p>
            <a:pPr lvl="1"/>
            <a:r>
              <a:rPr lang="en-US" dirty="0" smtClean="0"/>
              <a:t>Second level</a:t>
            </a:r>
          </a:p>
        </p:txBody>
      </p:sp>
      <p:sp>
        <p:nvSpPr>
          <p:cNvPr id="7" name="Slide Number Placeholder 6"/>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835059531"/>
      </p:ext>
    </p:extLst>
  </p:cSld>
  <p:clrMapOvr>
    <a:masterClrMapping/>
  </p:clrMapOvr>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6_Custom Layou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493330C-381C-429F-B1A5-E946DBE2905D}"/>
              </a:ext>
            </a:extLst>
          </p:cNvPr>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a:extLst>
              <a:ext uri="{FF2B5EF4-FFF2-40B4-BE49-F238E27FC236}">
                <a16:creationId xmlns:a16="http://schemas.microsoft.com/office/drawing/2014/main" id="{AFE08B83-CF53-4C32-B9FC-7C260BE94A82}"/>
              </a:ext>
            </a:extLst>
          </p:cNvPr>
          <p:cNvSpPr>
            <a:spLocks noGrp="1"/>
          </p:cNvSpPr>
          <p:nvPr>
            <p:ph type="title" hasCustomPrompt="1"/>
          </p:nvPr>
        </p:nvSpPr>
        <p:spPr>
          <a:xfrm>
            <a:off x="1517495" y="89748"/>
            <a:ext cx="10515600" cy="992603"/>
          </a:xfrm>
        </p:spPr>
        <p:txBody>
          <a:bodyPr>
            <a:normAutofit/>
          </a:bodyPr>
          <a:lstStyle>
            <a:lvl1pPr algn="r">
              <a:defRPr sz="3600">
                <a:solidFill>
                  <a:schemeClr val="bg1"/>
                </a:solidFill>
              </a:defRPr>
            </a:lvl1pPr>
          </a:lstStyle>
          <a:p>
            <a:r>
              <a:rPr lang="en-US" dirty="0"/>
              <a:t>Click to edit title</a:t>
            </a:r>
          </a:p>
        </p:txBody>
      </p:sp>
      <p:sp>
        <p:nvSpPr>
          <p:cNvPr id="3" name="Date Placeholder 2">
            <a:extLst>
              <a:ext uri="{FF2B5EF4-FFF2-40B4-BE49-F238E27FC236}">
                <a16:creationId xmlns:a16="http://schemas.microsoft.com/office/drawing/2014/main" id="{A9980B9A-B0A2-4355-A3E6-D6F5E09AAE6A}"/>
              </a:ext>
            </a:extLst>
          </p:cNvPr>
          <p:cNvSpPr>
            <a:spLocks noGrp="1"/>
          </p:cNvSpPr>
          <p:nvPr>
            <p:ph type="dt" sz="half" idx="10"/>
          </p:nvPr>
        </p:nvSpPr>
        <p:spPr/>
        <p:txBody>
          <a:bodyPr/>
          <a:lstStyle/>
          <a:p>
            <a:fld id="{068C556E-7101-4471-A958-3911E20944AB}" type="datetime1">
              <a:rPr lang="en-US" smtClean="0"/>
              <a:t>2/22/2022</a:t>
            </a:fld>
            <a:endParaRPr lang="en-US" dirty="0"/>
          </a:p>
        </p:txBody>
      </p:sp>
      <p:sp>
        <p:nvSpPr>
          <p:cNvPr id="4" name="Footer Placeholder 3">
            <a:extLst>
              <a:ext uri="{FF2B5EF4-FFF2-40B4-BE49-F238E27FC236}">
                <a16:creationId xmlns:a16="http://schemas.microsoft.com/office/drawing/2014/main" id="{B4555FE4-9F60-4E51-B3F6-D0C953752E19}"/>
              </a:ext>
            </a:extLst>
          </p:cNvPr>
          <p:cNvSpPr>
            <a:spLocks noGrp="1"/>
          </p:cNvSpPr>
          <p:nvPr>
            <p:ph type="ftr" sz="quarter" idx="11"/>
          </p:nvPr>
        </p:nvSpPr>
        <p:spPr/>
        <p:txBody>
          <a:bodyPr/>
          <a:lstStyle/>
          <a:p>
            <a:r>
              <a:rPr lang="en-US" dirty="0"/>
              <a:t>Optional Tagline Goes Here </a:t>
            </a:r>
            <a:r>
              <a:rPr lang="en-US" dirty="0">
                <a:solidFill>
                  <a:schemeClr val="accent1"/>
                </a:solidFill>
              </a:rPr>
              <a:t>|</a:t>
            </a:r>
            <a:r>
              <a:rPr lang="en-US" dirty="0"/>
              <a:t> mn.gov/mmb/mad</a:t>
            </a:r>
          </a:p>
        </p:txBody>
      </p:sp>
      <p:sp>
        <p:nvSpPr>
          <p:cNvPr id="5" name="Slide Number Placeholder 4">
            <a:extLst>
              <a:ext uri="{FF2B5EF4-FFF2-40B4-BE49-F238E27FC236}">
                <a16:creationId xmlns:a16="http://schemas.microsoft.com/office/drawing/2014/main" id="{9B57476C-07D4-4CDC-8BBE-FE8A931011B6}"/>
              </a:ext>
            </a:extLst>
          </p:cNvPr>
          <p:cNvSpPr>
            <a:spLocks noGrp="1"/>
          </p:cNvSpPr>
          <p:nvPr>
            <p:ph type="sldNum" sz="quarter" idx="12"/>
          </p:nvPr>
        </p:nvSpPr>
        <p:spPr/>
        <p:txBody>
          <a:bodyPr/>
          <a:lstStyle/>
          <a:p>
            <a:fld id="{48F63A3B-78C7-47BE-AE5E-E10140E04643}" type="slidenum">
              <a:rPr lang="en-US" smtClean="0"/>
              <a:pPr/>
              <a:t>‹#›</a:t>
            </a:fld>
            <a:endParaRPr lang="en-US" dirty="0"/>
          </a:p>
        </p:txBody>
      </p:sp>
      <p:sp>
        <p:nvSpPr>
          <p:cNvPr id="6" name="Picture Placeholder 3">
            <a:extLst>
              <a:ext uri="{FF2B5EF4-FFF2-40B4-BE49-F238E27FC236}">
                <a16:creationId xmlns:a16="http://schemas.microsoft.com/office/drawing/2014/main" id="{BB0C35DB-950F-4B38-9BAA-422006EAE343}"/>
              </a:ext>
            </a:extLst>
          </p:cNvPr>
          <p:cNvSpPr>
            <a:spLocks noGrp="1"/>
          </p:cNvSpPr>
          <p:nvPr>
            <p:ph type="pic" sz="quarter" idx="13" hasCustomPrompt="1"/>
          </p:nvPr>
        </p:nvSpPr>
        <p:spPr bwMode="gray">
          <a:xfrm>
            <a:off x="604571" y="4015561"/>
            <a:ext cx="1856232" cy="185623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4">
            <a:extLst>
              <a:ext uri="{FF2B5EF4-FFF2-40B4-BE49-F238E27FC236}">
                <a16:creationId xmlns:a16="http://schemas.microsoft.com/office/drawing/2014/main" id="{F2B10783-BB27-4687-BFF3-384BFB115CF3}"/>
              </a:ext>
            </a:extLst>
          </p:cNvPr>
          <p:cNvSpPr>
            <a:spLocks noGrp="1"/>
          </p:cNvSpPr>
          <p:nvPr>
            <p:ph type="body" sz="quarter" idx="21"/>
          </p:nvPr>
        </p:nvSpPr>
        <p:spPr bwMode="black">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5" name="Text Placeholder 4">
            <a:extLst>
              <a:ext uri="{FF2B5EF4-FFF2-40B4-BE49-F238E27FC236}">
                <a16:creationId xmlns:a16="http://schemas.microsoft.com/office/drawing/2014/main" id="{A4A3C281-0274-4E4C-A239-411341CCBA68}"/>
              </a:ext>
            </a:extLst>
          </p:cNvPr>
          <p:cNvSpPr>
            <a:spLocks noGrp="1"/>
          </p:cNvSpPr>
          <p:nvPr>
            <p:ph type="body" sz="quarter" idx="22"/>
          </p:nvPr>
        </p:nvSpPr>
        <p:spPr bwMode="black">
          <a:xfrm>
            <a:off x="8543964" y="406677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Text Placeholder 4">
            <a:extLst>
              <a:ext uri="{FF2B5EF4-FFF2-40B4-BE49-F238E27FC236}">
                <a16:creationId xmlns:a16="http://schemas.microsoft.com/office/drawing/2014/main" id="{5408DBD3-4238-47DF-8DB5-990BCF9719ED}"/>
              </a:ext>
            </a:extLst>
          </p:cNvPr>
          <p:cNvSpPr>
            <a:spLocks noGrp="1"/>
          </p:cNvSpPr>
          <p:nvPr>
            <p:ph type="body" sz="quarter" idx="23"/>
          </p:nvPr>
        </p:nvSpPr>
        <p:spPr bwMode="black">
          <a:xfrm>
            <a:off x="8543964" y="1739634"/>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7" name="Text Placeholder 4">
            <a:extLst>
              <a:ext uri="{FF2B5EF4-FFF2-40B4-BE49-F238E27FC236}">
                <a16:creationId xmlns:a16="http://schemas.microsoft.com/office/drawing/2014/main" id="{117D0977-5342-4120-96DA-75236B0C6287}"/>
              </a:ext>
            </a:extLst>
          </p:cNvPr>
          <p:cNvSpPr>
            <a:spLocks noGrp="1"/>
          </p:cNvSpPr>
          <p:nvPr>
            <p:ph type="body" sz="quarter" idx="24"/>
          </p:nvPr>
        </p:nvSpPr>
        <p:spPr bwMode="black">
          <a:xfrm>
            <a:off x="2876550" y="4041968"/>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8" name="Picture Placeholder 3">
            <a:extLst>
              <a:ext uri="{FF2B5EF4-FFF2-40B4-BE49-F238E27FC236}">
                <a16:creationId xmlns:a16="http://schemas.microsoft.com/office/drawing/2014/main" id="{2C510B1C-1BD6-4B1E-B14F-D126475DFB8B}"/>
              </a:ext>
            </a:extLst>
          </p:cNvPr>
          <p:cNvSpPr>
            <a:spLocks noGrp="1"/>
          </p:cNvSpPr>
          <p:nvPr>
            <p:ph type="pic" sz="quarter" idx="25" hasCustomPrompt="1"/>
          </p:nvPr>
        </p:nvSpPr>
        <p:spPr bwMode="gray">
          <a:xfrm>
            <a:off x="6340319" y="1705002"/>
            <a:ext cx="1856232" cy="185623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9" name="Picture Placeholder 3">
            <a:extLst>
              <a:ext uri="{FF2B5EF4-FFF2-40B4-BE49-F238E27FC236}">
                <a16:creationId xmlns:a16="http://schemas.microsoft.com/office/drawing/2014/main" id="{E014221C-A706-4762-807D-81781097BB34}"/>
              </a:ext>
            </a:extLst>
          </p:cNvPr>
          <p:cNvSpPr>
            <a:spLocks noGrp="1"/>
          </p:cNvSpPr>
          <p:nvPr>
            <p:ph type="pic" sz="quarter" idx="26" hasCustomPrompt="1"/>
          </p:nvPr>
        </p:nvSpPr>
        <p:spPr bwMode="gray">
          <a:xfrm>
            <a:off x="6340319" y="4049280"/>
            <a:ext cx="1856232" cy="185623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20" name="Picture Placeholder 3">
            <a:extLst>
              <a:ext uri="{FF2B5EF4-FFF2-40B4-BE49-F238E27FC236}">
                <a16:creationId xmlns:a16="http://schemas.microsoft.com/office/drawing/2014/main" id="{F91C78CD-86C0-42E7-B1C5-973DE169F8FB}"/>
              </a:ext>
            </a:extLst>
          </p:cNvPr>
          <p:cNvSpPr>
            <a:spLocks noGrp="1"/>
          </p:cNvSpPr>
          <p:nvPr>
            <p:ph type="pic" sz="quarter" idx="27" hasCustomPrompt="1"/>
          </p:nvPr>
        </p:nvSpPr>
        <p:spPr bwMode="gray">
          <a:xfrm>
            <a:off x="604571" y="1674772"/>
            <a:ext cx="1856232" cy="185623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Tree>
    <p:extLst>
      <p:ext uri="{BB962C8B-B14F-4D97-AF65-F5344CB8AC3E}">
        <p14:creationId xmlns:p14="http://schemas.microsoft.com/office/powerpoint/2010/main" val="227226744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Title and Content Solid - White">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914400" y="182880"/>
            <a:ext cx="10360152" cy="914400"/>
          </a:xfrm>
        </p:spPr>
        <p:txBody>
          <a:bodyPr>
            <a:normAutofit/>
          </a:bodyPr>
          <a:lstStyle>
            <a:lvl1pPr algn="ctr">
              <a:defRPr sz="36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914400" y="1188720"/>
            <a:ext cx="10360152" cy="5029200"/>
          </a:xfrm>
        </p:spPr>
        <p:txBody>
          <a:bodyPr/>
          <a:lstStyle>
            <a:lvl1pPr>
              <a:defRPr sz="3200">
                <a:solidFill>
                  <a:schemeClr val="tx2"/>
                </a:solidFill>
              </a:defRPr>
            </a:lvl1pPr>
            <a:lvl2pPr>
              <a:defRPr sz="2800">
                <a:solidFill>
                  <a:schemeClr val="tx2"/>
                </a:solidFill>
              </a:defRPr>
            </a:lvl2pPr>
            <a:lvl3pPr>
              <a:defRPr sz="2400">
                <a:solidFill>
                  <a:schemeClr val="tx2"/>
                </a:solidFill>
              </a:defRPr>
            </a:lvl3pPr>
            <a:lvl4pPr>
              <a:defRPr sz="2400">
                <a:solidFill>
                  <a:schemeClr val="tx2"/>
                </a:solidFill>
              </a:defRPr>
            </a:lvl4pPr>
            <a:lvl5pPr>
              <a:defRPr sz="24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914400" y="6356350"/>
            <a:ext cx="1463040" cy="365125"/>
          </a:xfrm>
          <a:prstGeom prst="rect">
            <a:avLst/>
          </a:prstGeom>
        </p:spPr>
        <p:txBody>
          <a:bodyPr/>
          <a:lstStyle/>
          <a:p>
            <a:fld id="{66C283A4-7960-4BFD-B3A5-A2CC5BB2A473}" type="datetime1">
              <a:rPr lang="en-US" smtClean="0"/>
              <a:t>2/22/2022</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Minnesota Department of Human Services </a:t>
            </a:r>
            <a:r>
              <a:rPr lang="en-US" dirty="0" smtClean="0">
                <a:solidFill>
                  <a:schemeClr val="accent1"/>
                </a:solidFill>
              </a:rPr>
              <a:t>|</a:t>
            </a:r>
            <a:r>
              <a:rPr lang="en-US" dirty="0" smtClean="0"/>
              <a:t> mn.gov/dhs</a:t>
            </a:r>
            <a:endParaRPr lang="en-US" dirty="0"/>
          </a:p>
        </p:txBody>
      </p:sp>
      <p:sp>
        <p:nvSpPr>
          <p:cNvPr id="9" name="Slide Number Placeholder 6"/>
          <p:cNvSpPr>
            <a:spLocks noGrp="1"/>
          </p:cNvSpPr>
          <p:nvPr>
            <p:ph type="sldNum" sz="quarter" idx="12"/>
          </p:nvPr>
        </p:nvSpPr>
        <p:spPr>
          <a:xfrm>
            <a:off x="9902952" y="6356350"/>
            <a:ext cx="1371600"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26312985"/>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userDrawn="1">
  <p:cSld name="Thanks light BG">
    <p:bg>
      <p:bgPr>
        <a:solidFill>
          <a:srgbClr val="E8E8E8"/>
        </a:solidFill>
        <a:effectLst/>
      </p:bgPr>
    </p:bg>
    <p:spTree>
      <p:nvGrpSpPr>
        <p:cNvPr id="1" name=""/>
        <p:cNvGrpSpPr/>
        <p:nvPr/>
      </p:nvGrpSpPr>
      <p:grpSpPr>
        <a:xfrm>
          <a:off x="0" y="0"/>
          <a:ext cx="0" cy="0"/>
          <a:chOff x="0" y="0"/>
          <a:chExt cx="0" cy="0"/>
        </a:xfrm>
      </p:grpSpPr>
      <p:sp>
        <p:nvSpPr>
          <p:cNvPr id="11" name="Title 1"/>
          <p:cNvSpPr>
            <a:spLocks noGrp="1"/>
          </p:cNvSpPr>
          <p:nvPr>
            <p:ph type="title" idx="4294967295"/>
          </p:nvPr>
        </p:nvSpPr>
        <p:spPr>
          <a:xfrm>
            <a:off x="914400" y="186856"/>
            <a:ext cx="5486400" cy="1371600"/>
          </a:xfrm>
        </p:spPr>
        <p:txBody>
          <a:bodyPr/>
          <a:lstStyle/>
          <a:p>
            <a:endParaRPr lang="en-US" dirty="0"/>
          </a:p>
        </p:txBody>
      </p:sp>
      <p:sp>
        <p:nvSpPr>
          <p:cNvPr id="10" name="Title 2"/>
          <p:cNvSpPr txBox="1">
            <a:spLocks/>
          </p:cNvSpPr>
          <p:nvPr userDrawn="1"/>
        </p:nvSpPr>
        <p:spPr>
          <a:xfrm>
            <a:off x="0" y="1651380"/>
            <a:ext cx="12192000" cy="1828800"/>
          </a:xfrm>
          <a:prstGeom prst="rect">
            <a:avLst/>
          </a:prstGeom>
          <a:solidFill>
            <a:srgbClr val="003865"/>
          </a:solidFill>
        </p:spPr>
        <p:txBody>
          <a:bodyPr vert="horz" lIns="91440" tIns="45720" rIns="91440" bIns="45720" rtlCol="0" anchor="ctr">
            <a:noAutofit/>
          </a:bodyPr>
          <a:lstStyle>
            <a:lvl1pPr algn="ctr" defTabSz="914400" rtl="0" eaLnBrk="1" latinLnBrk="0" hangingPunct="1">
              <a:lnSpc>
                <a:spcPct val="90000"/>
              </a:lnSpc>
              <a:spcBef>
                <a:spcPct val="0"/>
              </a:spcBef>
              <a:buNone/>
              <a:tabLst>
                <a:tab pos="3770313" algn="l"/>
              </a:tabLst>
              <a:defRPr sz="7000" kern="1200">
                <a:solidFill>
                  <a:schemeClr val="bg1"/>
                </a:solidFill>
                <a:latin typeface="+mj-lt"/>
                <a:ea typeface="+mj-ea"/>
                <a:cs typeface="+mj-cs"/>
              </a:defRPr>
            </a:lvl1pPr>
          </a:lstStyle>
          <a:p>
            <a:r>
              <a:rPr lang="en-US" dirty="0" smtClean="0"/>
              <a:t>Thank you!</a:t>
            </a:r>
            <a:endParaRPr lang="en-US" dirty="0"/>
          </a:p>
        </p:txBody>
      </p:sp>
      <p:sp>
        <p:nvSpPr>
          <p:cNvPr id="8" name="Text Placeholder 6"/>
          <p:cNvSpPr>
            <a:spLocks noGrp="1"/>
          </p:cNvSpPr>
          <p:nvPr>
            <p:ph type="body" sz="quarter" idx="13" hasCustomPrompt="1"/>
          </p:nvPr>
        </p:nvSpPr>
        <p:spPr>
          <a:xfrm>
            <a:off x="914400" y="3657600"/>
            <a:ext cx="10360152" cy="2286000"/>
          </a:xfrm>
        </p:spPr>
        <p:txBody>
          <a:bodyPr anchor="ctr"/>
          <a:lstStyle>
            <a:lvl1pPr marL="0" indent="0" algn="ctr">
              <a:lnSpc>
                <a:spcPct val="100000"/>
              </a:lnSpc>
              <a:spcBef>
                <a:spcPts val="0"/>
              </a:spcBef>
              <a:buNone/>
              <a:defRPr baseline="0">
                <a:solidFill>
                  <a:schemeClr val="tx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6" name="Rectangle 5"/>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Minnesota Department of Human Services logo" title="MN DH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12394" y="444403"/>
            <a:ext cx="4448641" cy="931111"/>
          </a:xfrm>
          <a:prstGeom prst="rect">
            <a:avLst/>
          </a:prstGeom>
        </p:spPr>
      </p:pic>
      <p:sp>
        <p:nvSpPr>
          <p:cNvPr id="3" name="Date Placeholder 2"/>
          <p:cNvSpPr>
            <a:spLocks noGrp="1"/>
          </p:cNvSpPr>
          <p:nvPr>
            <p:ph type="dt" sz="half" idx="10"/>
          </p:nvPr>
        </p:nvSpPr>
        <p:spPr/>
        <p:txBody>
          <a:bodyPr/>
          <a:lstStyle>
            <a:lvl1pPr>
              <a:defRPr>
                <a:solidFill>
                  <a:schemeClr val="tx2"/>
                </a:solidFill>
              </a:defRPr>
            </a:lvl1pPr>
          </a:lstStyle>
          <a:p>
            <a:fld id="{3FCF68A7-55F4-4E5E-8C14-80787E331A95}" type="datetime1">
              <a:rPr lang="en-US" smtClean="0"/>
              <a:t>2/22/2022</a:t>
            </a:fld>
            <a:endParaRPr lang="en-US" dirty="0"/>
          </a:p>
        </p:txBody>
      </p:sp>
      <p:sp>
        <p:nvSpPr>
          <p:cNvPr id="5" name="Footer Placeholder 4"/>
          <p:cNvSpPr>
            <a:spLocks noGrp="1"/>
          </p:cNvSpPr>
          <p:nvPr>
            <p:ph type="ftr" sz="quarter" idx="12"/>
          </p:nvPr>
        </p:nvSpPr>
        <p:spPr/>
        <p:txBody>
          <a:bodyPr/>
          <a:lstStyle>
            <a:lvl1pPr>
              <a:defRPr>
                <a:solidFill>
                  <a:schemeClr val="tx1"/>
                </a:solidFill>
              </a:defRPr>
            </a:lvl1pPr>
          </a:lstStyle>
          <a:p>
            <a:r>
              <a:rPr lang="en-US" dirty="0" smtClean="0">
                <a:solidFill>
                  <a:srgbClr val="000000"/>
                </a:solidFill>
              </a:rPr>
              <a:t>Minnesota Department of Human Services</a:t>
            </a:r>
            <a:r>
              <a:rPr lang="en-US" dirty="0" smtClean="0"/>
              <a:t> </a:t>
            </a:r>
            <a:r>
              <a:rPr lang="en-US" dirty="0" smtClean="0">
                <a:solidFill>
                  <a:schemeClr val="accent1"/>
                </a:solidFill>
              </a:rPr>
              <a:t>|</a:t>
            </a:r>
            <a:r>
              <a:rPr lang="en-US" dirty="0" smtClean="0"/>
              <a:t> </a:t>
            </a:r>
            <a:r>
              <a:rPr lang="en-US" dirty="0" smtClean="0">
                <a:solidFill>
                  <a:srgbClr val="000000"/>
                </a:solidFill>
              </a:rPr>
              <a:t>mn.gov/</a:t>
            </a:r>
            <a:r>
              <a:rPr lang="en-US" dirty="0" err="1" smtClean="0">
                <a:solidFill>
                  <a:srgbClr val="000000"/>
                </a:solidFill>
              </a:rPr>
              <a:t>dhs</a:t>
            </a:r>
            <a:endParaRPr lang="en-US" dirty="0">
              <a:solidFill>
                <a:srgbClr val="000000"/>
              </a:solidFill>
            </a:endParaRPr>
          </a:p>
        </p:txBody>
      </p:sp>
      <p:sp>
        <p:nvSpPr>
          <p:cNvPr id="4" name="Slide Number Placeholder 3"/>
          <p:cNvSpPr>
            <a:spLocks noGrp="1"/>
          </p:cNvSpPr>
          <p:nvPr>
            <p:ph type="sldNum" sz="quarter" idx="11"/>
          </p:nvPr>
        </p:nvSpPr>
        <p:spPr/>
        <p:txBody>
          <a:bodyPr/>
          <a:lstStyle>
            <a:lvl1pPr>
              <a:defRPr>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32283117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White)">
    <p:bg bwMode="gray">
      <p:bgRef idx="1001">
        <a:schemeClr val="bg1"/>
      </p:bgRef>
    </p:bg>
    <p:spTree>
      <p:nvGrpSpPr>
        <p:cNvPr id="1" name=""/>
        <p:cNvGrpSpPr/>
        <p:nvPr/>
      </p:nvGrpSpPr>
      <p:grpSpPr>
        <a:xfrm>
          <a:off x="0" y="0"/>
          <a:ext cx="0" cy="0"/>
          <a:chOff x="0" y="0"/>
          <a:chExt cx="0" cy="0"/>
        </a:xfrm>
      </p:grpSpPr>
      <p:sp>
        <p:nvSpPr>
          <p:cNvPr id="15"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1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smtClean="0"/>
              <a:t>Click to edit Master title style</a:t>
            </a:r>
            <a:endParaRPr lang="en-US" dirty="0"/>
          </a:p>
        </p:txBody>
      </p:sp>
      <p:sp>
        <p:nvSpPr>
          <p:cNvPr id="3" name="Content Placeholder 3"/>
          <p:cNvSpPr>
            <a:spLocks noGrp="1"/>
          </p:cNvSpPr>
          <p:nvPr>
            <p:ph idx="1"/>
          </p:nvPr>
        </p:nvSpPr>
        <p:spPr bwMode="gray">
          <a:xfrm>
            <a:off x="838200" y="1594624"/>
            <a:ext cx="10515600" cy="4582339"/>
          </a:xfrm>
          <a:noFill/>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4"/>
          <p:cNvSpPr>
            <a:spLocks noGrp="1"/>
          </p:cNvSpPr>
          <p:nvPr>
            <p:ph type="dt" sz="half" idx="10"/>
          </p:nvPr>
        </p:nvSpPr>
        <p:spPr bwMode="black"/>
        <p:txBody>
          <a:bodyPr/>
          <a:lstStyle/>
          <a:p>
            <a:fld id="{824D5D47-1752-4D84-8BFB-C2F71A34C932}" type="datetime1">
              <a:rPr lang="en-US" smtClean="0"/>
              <a:t>2/22/2022</a:t>
            </a:fld>
            <a:endParaRPr lang="en-US" dirty="0"/>
          </a:p>
        </p:txBody>
      </p:sp>
      <p:sp>
        <p:nvSpPr>
          <p:cNvPr id="10" name="Footer Placeholder 5"/>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6" name="Slide Number Placeholder 6"/>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8"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3532499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bwMode="gray">
      <p:bgPr>
        <a:solidFill>
          <a:schemeClr val="bg1"/>
        </a:solidFill>
        <a:effectLst/>
      </p:bgPr>
    </p:bg>
    <p:spTree>
      <p:nvGrpSpPr>
        <p:cNvPr id="1" name=""/>
        <p:cNvGrpSpPr/>
        <p:nvPr/>
      </p:nvGrpSpPr>
      <p:grpSpPr>
        <a:xfrm>
          <a:off x="0" y="0"/>
          <a:ext cx="0" cy="0"/>
          <a:chOff x="0" y="0"/>
          <a:chExt cx="0" cy="0"/>
        </a:xfrm>
      </p:grpSpPr>
      <p:sp>
        <p:nvSpPr>
          <p:cNvPr id="17"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16"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smtClean="0"/>
              <a:t>Click to edit Master title style</a:t>
            </a:r>
            <a:endParaRPr lang="en-US" dirty="0"/>
          </a:p>
        </p:txBody>
      </p:sp>
      <p:sp>
        <p:nvSpPr>
          <p:cNvPr id="3" name="Content Placeholder 3"/>
          <p:cNvSpPr>
            <a:spLocks noGrp="1"/>
          </p:cNvSpPr>
          <p:nvPr>
            <p:ph sz="half" idx="1"/>
          </p:nvPr>
        </p:nvSpPr>
        <p:spPr bwMode="gray">
          <a:xfrm>
            <a:off x="838200" y="1594624"/>
            <a:ext cx="5181600" cy="4582339"/>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4"/>
          <p:cNvSpPr>
            <a:spLocks noGrp="1"/>
          </p:cNvSpPr>
          <p:nvPr>
            <p:ph sz="half" idx="2"/>
          </p:nvPr>
        </p:nvSpPr>
        <p:spPr bwMode="gray">
          <a:xfrm>
            <a:off x="6172200" y="1594624"/>
            <a:ext cx="5181600" cy="4582339"/>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5"/>
          <p:cNvSpPr>
            <a:spLocks noGrp="1"/>
          </p:cNvSpPr>
          <p:nvPr>
            <p:ph type="dt" sz="half" idx="10"/>
          </p:nvPr>
        </p:nvSpPr>
        <p:spPr bwMode="black"/>
        <p:txBody>
          <a:bodyPr/>
          <a:lstStyle/>
          <a:p>
            <a:fld id="{7C198DD1-C477-482D-A126-3FBDD1778E48}" type="datetime1">
              <a:rPr lang="en-US" smtClean="0"/>
              <a:t>2/22/2022</a:t>
            </a:fld>
            <a:endParaRPr lang="en-US" dirty="0"/>
          </a:p>
        </p:txBody>
      </p:sp>
      <p:sp>
        <p:nvSpPr>
          <p:cNvPr id="11"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7" name="Slide Number Placeholder 7"/>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0"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accent2"/>
              </a:solidFill>
            </a:endParaRPr>
          </a:p>
        </p:txBody>
      </p:sp>
    </p:spTree>
    <p:extLst>
      <p:ext uri="{BB962C8B-B14F-4D97-AF65-F5344CB8AC3E}">
        <p14:creationId xmlns:p14="http://schemas.microsoft.com/office/powerpoint/2010/main" val="716610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Boxed)">
    <p:bg bwMode="auto">
      <p:bgPr>
        <a:solidFill>
          <a:srgbClr val="E8E8E8"/>
        </a:solidFill>
        <a:effectLst/>
      </p:bgPr>
    </p:bg>
    <p:spTree>
      <p:nvGrpSpPr>
        <p:cNvPr id="1" name=""/>
        <p:cNvGrpSpPr/>
        <p:nvPr/>
      </p:nvGrpSpPr>
      <p:grpSpPr>
        <a:xfrm>
          <a:off x="0" y="0"/>
          <a:ext cx="0" cy="0"/>
          <a:chOff x="0" y="0"/>
          <a:chExt cx="0" cy="0"/>
        </a:xfrm>
      </p:grpSpPr>
      <p:sp>
        <p:nvSpPr>
          <p:cNvPr id="15"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1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smtClean="0"/>
              <a:t>Click to edit Master title style</a:t>
            </a:r>
            <a:endParaRPr lang="en-US" dirty="0"/>
          </a:p>
        </p:txBody>
      </p:sp>
      <p:sp>
        <p:nvSpPr>
          <p:cNvPr id="2" name="Rectangle 1"/>
          <p:cNvSpPr/>
          <p:nvPr userDrawn="1"/>
        </p:nvSpPr>
        <p:spPr>
          <a:xfrm>
            <a:off x="838200" y="1335281"/>
            <a:ext cx="10515600" cy="48416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3"/>
          <p:cNvSpPr>
            <a:spLocks noGrp="1"/>
          </p:cNvSpPr>
          <p:nvPr>
            <p:ph idx="1"/>
          </p:nvPr>
        </p:nvSpPr>
        <p:spPr bwMode="gray">
          <a:xfrm>
            <a:off x="838200" y="1335281"/>
            <a:ext cx="10515600" cy="4841683"/>
          </a:xfrm>
          <a:noFill/>
        </p:spPr>
        <p:txBody>
          <a:bodyPr lIns="182880" tIns="301752" rIns="182880"/>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4" name="Date Placeholder 4"/>
          <p:cNvSpPr>
            <a:spLocks noGrp="1"/>
          </p:cNvSpPr>
          <p:nvPr>
            <p:ph type="dt" sz="half" idx="10"/>
          </p:nvPr>
        </p:nvSpPr>
        <p:spPr bwMode="black"/>
        <p:txBody>
          <a:bodyPr/>
          <a:lstStyle/>
          <a:p>
            <a:fld id="{9A198C9B-0587-4A1E-9E03-E4C9FE222F08}" type="datetime1">
              <a:rPr lang="en-US" smtClean="0"/>
              <a:t>2/22/2022</a:t>
            </a:fld>
            <a:endParaRPr lang="en-US" dirty="0"/>
          </a:p>
        </p:txBody>
      </p:sp>
      <p:sp>
        <p:nvSpPr>
          <p:cNvPr id="11" name="Footer Placeholder 5"/>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6" name="Slide Number Placeholder 6"/>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48584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bwMode="auto">
      <p:bgPr>
        <a:solidFill>
          <a:srgbClr val="E8E8E8"/>
        </a:solidFill>
        <a:effectLst/>
      </p:bgPr>
    </p:bg>
    <p:spTree>
      <p:nvGrpSpPr>
        <p:cNvPr id="1" name=""/>
        <p:cNvGrpSpPr/>
        <p:nvPr/>
      </p:nvGrpSpPr>
      <p:grpSpPr>
        <a:xfrm>
          <a:off x="0" y="0"/>
          <a:ext cx="0" cy="0"/>
          <a:chOff x="0" y="0"/>
          <a:chExt cx="0" cy="0"/>
        </a:xfrm>
      </p:grpSpPr>
      <p:sp>
        <p:nvSpPr>
          <p:cNvPr id="16"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15"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smtClean="0"/>
              <a:t>Click to edit Master title style</a:t>
            </a:r>
            <a:endParaRPr lang="en-US" dirty="0"/>
          </a:p>
        </p:txBody>
      </p:sp>
      <p:sp>
        <p:nvSpPr>
          <p:cNvPr id="10" name="Rectangle 9"/>
          <p:cNvSpPr/>
          <p:nvPr userDrawn="1"/>
        </p:nvSpPr>
        <p:spPr>
          <a:xfrm>
            <a:off x="838200" y="1594624"/>
            <a:ext cx="5181600" cy="45823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3"/>
          <p:cNvSpPr>
            <a:spLocks noGrp="1"/>
          </p:cNvSpPr>
          <p:nvPr>
            <p:ph sz="half" idx="1"/>
          </p:nvPr>
        </p:nvSpPr>
        <p:spPr bwMode="gray">
          <a:xfrm>
            <a:off x="838200" y="1594624"/>
            <a:ext cx="5181600" cy="4582339"/>
          </a:xfrm>
          <a:noFill/>
        </p:spPr>
        <p:txBody>
          <a:bodyPr lIns="182880" tIns="182880" rIns="18288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Rectangle 11"/>
          <p:cNvSpPr/>
          <p:nvPr userDrawn="1"/>
        </p:nvSpPr>
        <p:spPr>
          <a:xfrm>
            <a:off x="6172200" y="1594624"/>
            <a:ext cx="5181600" cy="45823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4"/>
          <p:cNvSpPr>
            <a:spLocks noGrp="1"/>
          </p:cNvSpPr>
          <p:nvPr>
            <p:ph sz="half" idx="2"/>
          </p:nvPr>
        </p:nvSpPr>
        <p:spPr bwMode="gray">
          <a:xfrm>
            <a:off x="6172200" y="1594624"/>
            <a:ext cx="5181600" cy="4582339"/>
          </a:xfrm>
          <a:noFill/>
        </p:spPr>
        <p:txBody>
          <a:bodyPr lIns="182880" tIns="182880" rIns="18288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5"/>
          <p:cNvSpPr>
            <a:spLocks noGrp="1"/>
          </p:cNvSpPr>
          <p:nvPr>
            <p:ph type="dt" sz="half" idx="10"/>
          </p:nvPr>
        </p:nvSpPr>
        <p:spPr bwMode="black"/>
        <p:txBody>
          <a:bodyPr/>
          <a:lstStyle/>
          <a:p>
            <a:fld id="{5485A5BA-A5F9-4138-9E4B-FFD626F6437A}" type="datetime1">
              <a:rPr lang="en-US" smtClean="0"/>
              <a:t>2/22/2022</a:t>
            </a:fld>
            <a:endParaRPr lang="en-US" dirty="0"/>
          </a:p>
        </p:txBody>
      </p:sp>
      <p:sp>
        <p:nvSpPr>
          <p:cNvPr id="11"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7" name="Slide Number Placeholder 7"/>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9"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355380107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bwMode="black">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068C556E-7101-4471-A958-3911E20944AB}" type="datetime1">
              <a:rPr lang="en-US" smtClean="0"/>
              <a:t>2/22/2022</a:t>
            </a:fld>
            <a:endParaRPr lang="en-US" dirty="0"/>
          </a:p>
        </p:txBody>
      </p:sp>
      <p:sp>
        <p:nvSpPr>
          <p:cNvPr id="12"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 mn.gov/websiteurl</a:t>
            </a:r>
          </a:p>
        </p:txBody>
      </p:sp>
      <p:sp>
        <p:nvSpPr>
          <p:cNvPr id="6"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99" r:id="rId1"/>
    <p:sldLayoutId id="2147483788" r:id="rId2"/>
    <p:sldLayoutId id="2147483787" r:id="rId3"/>
    <p:sldLayoutId id="2147483795" r:id="rId4"/>
    <p:sldLayoutId id="2147483711" r:id="rId5"/>
    <p:sldLayoutId id="2147483712" r:id="rId6"/>
    <p:sldLayoutId id="2147483790" r:id="rId7"/>
    <p:sldLayoutId id="2147483789" r:id="rId8"/>
    <p:sldLayoutId id="2147483714" r:id="rId9"/>
    <p:sldLayoutId id="2147483780" r:id="rId10"/>
    <p:sldLayoutId id="2147483773" r:id="rId11"/>
    <p:sldLayoutId id="2147483800" r:id="rId12"/>
    <p:sldLayoutId id="2147483688" r:id="rId13"/>
    <p:sldLayoutId id="2147483826" r:id="rId14"/>
    <p:sldLayoutId id="2147483801" r:id="rId15"/>
    <p:sldLayoutId id="2147483802" r:id="rId16"/>
    <p:sldLayoutId id="2147483803" r:id="rId17"/>
    <p:sldLayoutId id="2147483744" r:id="rId18"/>
    <p:sldLayoutId id="2147483793" r:id="rId19"/>
    <p:sldLayoutId id="2147483767" r:id="rId20"/>
    <p:sldLayoutId id="2147483771" r:id="rId21"/>
    <p:sldLayoutId id="2147483772" r:id="rId22"/>
    <p:sldLayoutId id="2147483820" r:id="rId23"/>
    <p:sldLayoutId id="2147483769" r:id="rId24"/>
    <p:sldLayoutId id="2147483770" r:id="rId25"/>
    <p:sldLayoutId id="2147483829" r:id="rId26"/>
    <p:sldLayoutId id="2147483732" r:id="rId27"/>
    <p:sldLayoutId id="2147483794" r:id="rId28"/>
    <p:sldLayoutId id="2147483733" r:id="rId29"/>
    <p:sldLayoutId id="2147483821" r:id="rId30"/>
    <p:sldLayoutId id="2147483805" r:id="rId31"/>
    <p:sldLayoutId id="2147483806" r:id="rId32"/>
    <p:sldLayoutId id="2147483822" r:id="rId33"/>
    <p:sldLayoutId id="2147483750" r:id="rId34"/>
    <p:sldLayoutId id="2147483765" r:id="rId35"/>
    <p:sldLayoutId id="2147483823" r:id="rId36"/>
    <p:sldLayoutId id="2147483809" r:id="rId37"/>
    <p:sldLayoutId id="2147483808" r:id="rId38"/>
    <p:sldLayoutId id="2147483824" r:id="rId39"/>
    <p:sldLayoutId id="2147483781" r:id="rId40"/>
    <p:sldLayoutId id="2147483825" r:id="rId41"/>
    <p:sldLayoutId id="2147483807" r:id="rId42"/>
    <p:sldLayoutId id="2147483819" r:id="rId43"/>
    <p:sldLayoutId id="2147483738" r:id="rId44"/>
    <p:sldLayoutId id="2147483739" r:id="rId45"/>
    <p:sldLayoutId id="2147483754" r:id="rId46"/>
    <p:sldLayoutId id="2147483755" r:id="rId47"/>
    <p:sldLayoutId id="2147483759" r:id="rId48"/>
    <p:sldLayoutId id="2147483753" r:id="rId49"/>
    <p:sldLayoutId id="2147483763" r:id="rId50"/>
    <p:sldLayoutId id="2147483762" r:id="rId51"/>
    <p:sldLayoutId id="2147483797" r:id="rId52"/>
    <p:sldLayoutId id="2147483827" r:id="rId53"/>
    <p:sldLayoutId id="2147483835" r:id="rId54"/>
    <p:sldLayoutId id="2147483837" r:id="rId55"/>
    <p:sldLayoutId id="2147483838" r:id="rId56"/>
    <p:sldLayoutId id="2147483839" r:id="rId57"/>
    <p:sldLayoutId id="2147483840" r:id="rId58"/>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4.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54.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5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s://mn.gov/dhs/assets/Recommendations-stakeholder-input-redesigning-VAA-summary-report_tcm1053-442655.pdf" TargetMode="External"/><Relationship Id="rId2" Type="http://schemas.openxmlformats.org/officeDocument/2006/relationships/notesSlide" Target="../notesSlides/notesSlide7.xml"/><Relationship Id="rId1" Type="http://schemas.openxmlformats.org/officeDocument/2006/relationships/slideLayout" Target="../slideLayouts/slideLayout56.xml"/><Relationship Id="rId4" Type="http://schemas.openxmlformats.org/officeDocument/2006/relationships/image" Target="../media/image8.jp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latin typeface="Tahoma" panose="020B0604030504040204" pitchFamily="34" charset="0"/>
                <a:ea typeface="Tahoma" panose="020B0604030504040204" pitchFamily="34" charset="0"/>
                <a:cs typeface="Tahoma" panose="020B0604030504040204" pitchFamily="34" charset="0"/>
              </a:rPr>
              <a:t>Minnesota’s Vulnerable </a:t>
            </a:r>
            <a:r>
              <a:rPr lang="en-US" dirty="0">
                <a:latin typeface="Tahoma" panose="020B0604030504040204" pitchFamily="34" charset="0"/>
                <a:ea typeface="Tahoma" panose="020B0604030504040204" pitchFamily="34" charset="0"/>
                <a:cs typeface="Tahoma" panose="020B0604030504040204" pitchFamily="34" charset="0"/>
              </a:rPr>
              <a:t>Adult </a:t>
            </a:r>
            <a:r>
              <a:rPr lang="en-US" dirty="0" smtClean="0">
                <a:latin typeface="Tahoma" panose="020B0604030504040204" pitchFamily="34" charset="0"/>
                <a:ea typeface="Tahoma" panose="020B0604030504040204" pitchFamily="34" charset="0"/>
                <a:cs typeface="Tahoma" panose="020B0604030504040204" pitchFamily="34" charset="0"/>
              </a:rPr>
              <a:t>Act Redesign</a:t>
            </a:r>
            <a:r>
              <a:rPr lang="en-US" dirty="0">
                <a:latin typeface="Tahoma" panose="020B0604030504040204" pitchFamily="34" charset="0"/>
                <a:ea typeface="Tahoma" panose="020B0604030504040204" pitchFamily="34" charset="0"/>
                <a:cs typeface="Tahoma" panose="020B0604030504040204" pitchFamily="34" charset="0"/>
              </a:rPr>
              <a:t/>
            </a:r>
            <a:br>
              <a:rPr lang="en-US" dirty="0">
                <a:latin typeface="Tahoma" panose="020B0604030504040204" pitchFamily="34" charset="0"/>
                <a:ea typeface="Tahoma" panose="020B0604030504040204" pitchFamily="34" charset="0"/>
                <a:cs typeface="Tahoma" panose="020B0604030504040204" pitchFamily="34" charset="0"/>
              </a:rPr>
            </a:br>
            <a:r>
              <a:rPr lang="en-US" sz="2800" dirty="0">
                <a:latin typeface="Tahoma" panose="020B0604030504040204" pitchFamily="34" charset="0"/>
                <a:ea typeface="Tahoma" panose="020B0604030504040204" pitchFamily="34" charset="0"/>
                <a:cs typeface="Tahoma" panose="020B0604030504040204" pitchFamily="34" charset="0"/>
              </a:rPr>
              <a:t>February 23, 2022</a:t>
            </a:r>
            <a:endParaRPr lang="en-US" sz="2800" dirty="0"/>
          </a:p>
        </p:txBody>
      </p:sp>
      <p:sp>
        <p:nvSpPr>
          <p:cNvPr id="3" name="Text Placeholder 2"/>
          <p:cNvSpPr>
            <a:spLocks noGrp="1"/>
          </p:cNvSpPr>
          <p:nvPr>
            <p:ph type="body" sz="quarter" idx="17"/>
          </p:nvPr>
        </p:nvSpPr>
        <p:spPr/>
        <p:txBody>
          <a:bodyPr>
            <a:normAutofit/>
          </a:bodyPr>
          <a:lstStyle/>
          <a:p>
            <a:r>
              <a:rPr lang="en-US" dirty="0" smtClean="0"/>
              <a:t>Mary McGurran, MSW | Adult Protection Supervisor</a:t>
            </a:r>
            <a:endParaRPr lang="en-US" dirty="0"/>
          </a:p>
        </p:txBody>
      </p:sp>
    </p:spTree>
    <p:extLst>
      <p:ext uri="{BB962C8B-B14F-4D97-AF65-F5344CB8AC3E}">
        <p14:creationId xmlns:p14="http://schemas.microsoft.com/office/powerpoint/2010/main" val="23415516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Included in the HF 1432 Amendment?</a:t>
            </a:r>
            <a:endParaRPr lang="en-US" dirty="0"/>
          </a:p>
        </p:txBody>
      </p:sp>
      <p:sp>
        <p:nvSpPr>
          <p:cNvPr id="3" name="Content Placeholder 2"/>
          <p:cNvSpPr>
            <a:spLocks noGrp="1"/>
          </p:cNvSpPr>
          <p:nvPr>
            <p:ph idx="1"/>
          </p:nvPr>
        </p:nvSpPr>
        <p:spPr>
          <a:xfrm>
            <a:off x="914400" y="1607234"/>
            <a:ext cx="10360152" cy="4572000"/>
          </a:xfrm>
        </p:spPr>
        <p:txBody>
          <a:bodyPr>
            <a:normAutofit/>
          </a:bodyPr>
          <a:lstStyle/>
          <a:p>
            <a:r>
              <a:rPr lang="en-US" dirty="0" smtClean="0"/>
              <a:t>Supports county authority to share data with other LIAs, tribes and/or case managers</a:t>
            </a:r>
          </a:p>
          <a:p>
            <a:r>
              <a:rPr lang="en-US" dirty="0" smtClean="0"/>
              <a:t>Allows counties to offer assistance even when the case is not accepted for a maltreatment investigation</a:t>
            </a:r>
          </a:p>
          <a:p>
            <a:r>
              <a:rPr lang="en-US" dirty="0" smtClean="0"/>
              <a:t>Emphasizes connecting people to services, changing the focus from investigation to getting families and vulnerable adults support</a:t>
            </a:r>
          </a:p>
          <a:p>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2/22/2022</a:t>
            </a:fld>
            <a:endParaRPr lang="en-US" dirty="0"/>
          </a:p>
        </p:txBody>
      </p:sp>
      <p:sp>
        <p:nvSpPr>
          <p:cNvPr id="5" name="Footer Placeholder 4"/>
          <p:cNvSpPr>
            <a:spLocks noGrp="1"/>
          </p:cNvSpPr>
          <p:nvPr>
            <p:ph type="ftr" sz="quarter" idx="3"/>
          </p:nvPr>
        </p:nvSpPr>
        <p:spPr/>
        <p:txBody>
          <a:bodyPr/>
          <a:lstStyle/>
          <a:p>
            <a:r>
              <a:rPr lang="en-US" dirty="0" smtClean="0"/>
              <a:t>Minnesota Department of Human Services </a:t>
            </a:r>
            <a:r>
              <a:rPr lang="en-US" dirty="0" smtClean="0">
                <a:solidFill>
                  <a:schemeClr val="accent1"/>
                </a:solidFill>
              </a:rPr>
              <a:t>|</a:t>
            </a:r>
            <a:r>
              <a:rPr lang="en-US" dirty="0" smtClean="0"/>
              <a:t> mn.gov/dhs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10</a:t>
            </a:fld>
            <a:endParaRPr lang="en-US" dirty="0"/>
          </a:p>
        </p:txBody>
      </p:sp>
    </p:spTree>
    <p:extLst>
      <p:ext uri="{BB962C8B-B14F-4D97-AF65-F5344CB8AC3E}">
        <p14:creationId xmlns:p14="http://schemas.microsoft.com/office/powerpoint/2010/main" val="18770618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endParaRPr lang="en-US" dirty="0"/>
          </a:p>
        </p:txBody>
      </p:sp>
      <p:sp>
        <p:nvSpPr>
          <p:cNvPr id="3" name="Text Placeholder 2"/>
          <p:cNvSpPr>
            <a:spLocks noGrp="1"/>
          </p:cNvSpPr>
          <p:nvPr>
            <p:ph type="body" sz="quarter" idx="13"/>
          </p:nvPr>
        </p:nvSpPr>
        <p:spPr/>
        <p:txBody>
          <a:bodyPr>
            <a:normAutofit fontScale="92500" lnSpcReduction="10000"/>
          </a:bodyPr>
          <a:lstStyle/>
          <a:p>
            <a:r>
              <a:rPr lang="en-US" dirty="0" smtClean="0"/>
              <a:t>Contact:</a:t>
            </a:r>
          </a:p>
          <a:p>
            <a:r>
              <a:rPr lang="en-US" dirty="0" smtClean="0"/>
              <a:t>Nicole Stockert</a:t>
            </a:r>
          </a:p>
          <a:p>
            <a:r>
              <a:rPr lang="en-US" dirty="0" smtClean="0"/>
              <a:t>Director of Legislative and External Affairs</a:t>
            </a:r>
          </a:p>
          <a:p>
            <a:r>
              <a:rPr lang="en-US" dirty="0" smtClean="0"/>
              <a:t>651-431-6648</a:t>
            </a:r>
          </a:p>
          <a:p>
            <a:r>
              <a:rPr lang="en-US" dirty="0" smtClean="0"/>
              <a:t>Nicole.Stockert@state.mn.us</a:t>
            </a:r>
            <a:endParaRPr lang="en-US" dirty="0"/>
          </a:p>
        </p:txBody>
      </p:sp>
    </p:spTree>
    <p:extLst>
      <p:ext uri="{BB962C8B-B14F-4D97-AF65-F5344CB8AC3E}">
        <p14:creationId xmlns:p14="http://schemas.microsoft.com/office/powerpoint/2010/main" val="584421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vert="horz" lIns="91440" tIns="45720" rIns="91440" bIns="45720" rtlCol="0" anchor="ctr">
            <a:normAutofit/>
          </a:bodyPr>
          <a:lstStyle/>
          <a:p>
            <a:pPr algn="ctr"/>
            <a:r>
              <a:rPr lang="en-US" sz="5000" dirty="0"/>
              <a:t>What is the Vulnerable Adult Act? </a:t>
            </a:r>
            <a:endParaRPr lang="en-US" sz="4000" i="1" dirty="0"/>
          </a:p>
        </p:txBody>
      </p:sp>
      <p:sp>
        <p:nvSpPr>
          <p:cNvPr id="2" name="Content Placeholder 1"/>
          <p:cNvSpPr>
            <a:spLocks noGrp="1"/>
          </p:cNvSpPr>
          <p:nvPr>
            <p:ph idx="1"/>
          </p:nvPr>
        </p:nvSpPr>
        <p:spPr>
          <a:xfrm>
            <a:off x="838200" y="1594624"/>
            <a:ext cx="10515600" cy="4983157"/>
          </a:xfrm>
        </p:spPr>
        <p:txBody>
          <a:bodyPr>
            <a:noAutofit/>
          </a:bodyPr>
          <a:lstStyle/>
          <a:p>
            <a:r>
              <a:rPr lang="en-US" sz="3600" dirty="0" smtClean="0"/>
              <a:t>Creates our statewide system to protect vulnerable adults</a:t>
            </a:r>
          </a:p>
          <a:p>
            <a:r>
              <a:rPr lang="en-US" sz="3600" dirty="0" smtClean="0"/>
              <a:t>Defines who is a vulnerable adult and what is maltreatment:</a:t>
            </a:r>
          </a:p>
          <a:p>
            <a:pPr lvl="1"/>
            <a:r>
              <a:rPr lang="en-US" sz="3200" dirty="0" smtClean="0"/>
              <a:t>Abuse, Neglect &amp; Financial Exploitation</a:t>
            </a:r>
          </a:p>
          <a:p>
            <a:r>
              <a:rPr lang="en-US" sz="3600" dirty="0" smtClean="0"/>
              <a:t>Duties of state agencies responding to maltreatment in licensed facilities and of county agencies for adult protective services</a:t>
            </a:r>
            <a:endParaRPr lang="en-US" sz="3600" dirty="0"/>
          </a:p>
        </p:txBody>
      </p:sp>
    </p:spTree>
    <p:extLst>
      <p:ext uri="{BB962C8B-B14F-4D97-AF65-F5344CB8AC3E}">
        <p14:creationId xmlns:p14="http://schemas.microsoft.com/office/powerpoint/2010/main" val="30136458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What is Maltreatment?</a:t>
            </a:r>
            <a:endParaRPr lang="en-US" i="1" dirty="0"/>
          </a:p>
        </p:txBody>
      </p:sp>
      <p:grpSp>
        <p:nvGrpSpPr>
          <p:cNvPr id="13" name="Group 12" descr="1 Abuse; further defined as physical, sexual, or emotional abuse. 2 Neglect; further defined as either caregiver neglect or self-neglect. Definition includes Failure to provide for basic needs: food, clothing, shelter, heathcare or supervision. 3 Financial Exploitation; further defined as either fiduciary or nonfiduciary. Includes misuse and or theft of the Vulnerable Adult's money or property, and, failure to spend for the benefit of the VA" title="Table outlining 3 types of Vulnerable Adult Maltreatment"/>
          <p:cNvGrpSpPr/>
          <p:nvPr/>
        </p:nvGrpSpPr>
        <p:grpSpPr>
          <a:xfrm>
            <a:off x="917636" y="1711348"/>
            <a:ext cx="10353678" cy="4385081"/>
            <a:chOff x="917636" y="1711348"/>
            <a:chExt cx="10353678" cy="4385081"/>
          </a:xfrm>
        </p:grpSpPr>
        <p:sp>
          <p:nvSpPr>
            <p:cNvPr id="14" name="Freeform 13"/>
            <p:cNvSpPr/>
            <p:nvPr/>
          </p:nvSpPr>
          <p:spPr>
            <a:xfrm>
              <a:off x="917636" y="1711348"/>
              <a:ext cx="3156609" cy="1618448"/>
            </a:xfrm>
            <a:custGeom>
              <a:avLst/>
              <a:gdLst>
                <a:gd name="connsiteX0" fmla="*/ 0 w 3156609"/>
                <a:gd name="connsiteY0" fmla="*/ 0 h 1262643"/>
                <a:gd name="connsiteX1" fmla="*/ 3156609 w 3156609"/>
                <a:gd name="connsiteY1" fmla="*/ 0 h 1262643"/>
                <a:gd name="connsiteX2" fmla="*/ 3156609 w 3156609"/>
                <a:gd name="connsiteY2" fmla="*/ 1262643 h 1262643"/>
                <a:gd name="connsiteX3" fmla="*/ 0 w 3156609"/>
                <a:gd name="connsiteY3" fmla="*/ 1262643 h 1262643"/>
                <a:gd name="connsiteX4" fmla="*/ 0 w 3156609"/>
                <a:gd name="connsiteY4" fmla="*/ 0 h 1262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6609" h="1262643">
                  <a:moveTo>
                    <a:pt x="0" y="0"/>
                  </a:moveTo>
                  <a:lnTo>
                    <a:pt x="3156609" y="0"/>
                  </a:lnTo>
                  <a:lnTo>
                    <a:pt x="3156609" y="1262643"/>
                  </a:lnTo>
                  <a:lnTo>
                    <a:pt x="0" y="1262643"/>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9136" tIns="113792" rIns="199136" bIns="113792" numCol="1" spcCol="1270" anchor="ctr" anchorCtr="0">
              <a:noAutofit/>
            </a:bodyPr>
            <a:lstStyle/>
            <a:p>
              <a:pPr lvl="0" algn="ctr" defTabSz="1244600">
                <a:lnSpc>
                  <a:spcPct val="80000"/>
                </a:lnSpc>
                <a:spcBef>
                  <a:spcPct val="0"/>
                </a:spcBef>
              </a:pPr>
              <a:r>
                <a:rPr lang="en-US" sz="3200" b="1" kern="1200" dirty="0" smtClean="0"/>
                <a:t>Abuse</a:t>
              </a:r>
            </a:p>
          </p:txBody>
        </p:sp>
        <p:sp>
          <p:nvSpPr>
            <p:cNvPr id="15" name="Freeform 14"/>
            <p:cNvSpPr/>
            <p:nvPr/>
          </p:nvSpPr>
          <p:spPr>
            <a:xfrm>
              <a:off x="917636" y="3329796"/>
              <a:ext cx="3156609" cy="2766633"/>
            </a:xfrm>
            <a:custGeom>
              <a:avLst/>
              <a:gdLst>
                <a:gd name="connsiteX0" fmla="*/ 0 w 3156609"/>
                <a:gd name="connsiteY0" fmla="*/ 0 h 3122437"/>
                <a:gd name="connsiteX1" fmla="*/ 3156609 w 3156609"/>
                <a:gd name="connsiteY1" fmla="*/ 0 h 3122437"/>
                <a:gd name="connsiteX2" fmla="*/ 3156609 w 3156609"/>
                <a:gd name="connsiteY2" fmla="*/ 3122437 h 3122437"/>
                <a:gd name="connsiteX3" fmla="*/ 0 w 3156609"/>
                <a:gd name="connsiteY3" fmla="*/ 3122437 h 3122437"/>
                <a:gd name="connsiteX4" fmla="*/ 0 w 3156609"/>
                <a:gd name="connsiteY4" fmla="*/ 0 h 31224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6609" h="3122437">
                  <a:moveTo>
                    <a:pt x="0" y="0"/>
                  </a:moveTo>
                  <a:lnTo>
                    <a:pt x="3156609" y="0"/>
                  </a:lnTo>
                  <a:lnTo>
                    <a:pt x="3156609" y="3122437"/>
                  </a:lnTo>
                  <a:lnTo>
                    <a:pt x="0" y="3122437"/>
                  </a:lnTo>
                  <a:lnTo>
                    <a:pt x="0" y="0"/>
                  </a:lnTo>
                  <a:close/>
                </a:path>
              </a:pathLst>
            </a:custGeom>
            <a:solidFill>
              <a:schemeClr val="bg1">
                <a:alpha val="90000"/>
              </a:schemeClr>
            </a:solidFill>
            <a:ln>
              <a:solidFill>
                <a:schemeClr val="accent1">
                  <a:alpha val="90000"/>
                </a:schemeClr>
              </a:solid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8016" tIns="128016" rIns="170688" bIns="192024" numCol="1" spcCol="1270" anchor="t" anchorCtr="0">
              <a:noAutofit/>
            </a:bodyPr>
            <a:lstStyle/>
            <a:p>
              <a:pPr marL="228600" lvl="1" indent="-228600" algn="l" defTabSz="1066800">
                <a:lnSpc>
                  <a:spcPct val="100000"/>
                </a:lnSpc>
                <a:spcBef>
                  <a:spcPts val="600"/>
                </a:spcBef>
                <a:spcAft>
                  <a:spcPts val="1200"/>
                </a:spcAft>
                <a:buChar char="••"/>
              </a:pPr>
              <a:r>
                <a:rPr lang="en-US" sz="2800" kern="1200" dirty="0" smtClean="0"/>
                <a:t>Physical Abuse</a:t>
              </a:r>
              <a:endParaRPr lang="en-US" sz="2800" kern="1200" dirty="0"/>
            </a:p>
            <a:p>
              <a:pPr marL="228600" lvl="1" indent="-228600" algn="l" defTabSz="1066800">
                <a:lnSpc>
                  <a:spcPct val="100000"/>
                </a:lnSpc>
                <a:spcBef>
                  <a:spcPts val="600"/>
                </a:spcBef>
                <a:spcAft>
                  <a:spcPts val="1200"/>
                </a:spcAft>
                <a:buChar char="••"/>
              </a:pPr>
              <a:r>
                <a:rPr lang="en-US" sz="2800" kern="1200" dirty="0" smtClean="0"/>
                <a:t>Sexual Abuse</a:t>
              </a:r>
              <a:endParaRPr lang="en-US" sz="2800" kern="1200" dirty="0"/>
            </a:p>
            <a:p>
              <a:pPr marL="228600" lvl="1" indent="-228600" algn="l" defTabSz="1066800">
                <a:lnSpc>
                  <a:spcPct val="100000"/>
                </a:lnSpc>
                <a:spcBef>
                  <a:spcPts val="600"/>
                </a:spcBef>
                <a:spcAft>
                  <a:spcPts val="1200"/>
                </a:spcAft>
                <a:buChar char="••"/>
              </a:pPr>
              <a:r>
                <a:rPr lang="en-US" sz="2800" kern="1200" dirty="0" smtClean="0"/>
                <a:t>Emotional Abuse</a:t>
              </a:r>
              <a:endParaRPr lang="en-US" sz="2800" kern="1200" dirty="0"/>
            </a:p>
          </p:txBody>
        </p:sp>
        <p:sp>
          <p:nvSpPr>
            <p:cNvPr id="16" name="Freeform 15"/>
            <p:cNvSpPr/>
            <p:nvPr/>
          </p:nvSpPr>
          <p:spPr>
            <a:xfrm>
              <a:off x="4516170" y="1711348"/>
              <a:ext cx="3156609" cy="1618448"/>
            </a:xfrm>
            <a:custGeom>
              <a:avLst/>
              <a:gdLst>
                <a:gd name="connsiteX0" fmla="*/ 0 w 3156609"/>
                <a:gd name="connsiteY0" fmla="*/ 0 h 1262643"/>
                <a:gd name="connsiteX1" fmla="*/ 3156609 w 3156609"/>
                <a:gd name="connsiteY1" fmla="*/ 0 h 1262643"/>
                <a:gd name="connsiteX2" fmla="*/ 3156609 w 3156609"/>
                <a:gd name="connsiteY2" fmla="*/ 1262643 h 1262643"/>
                <a:gd name="connsiteX3" fmla="*/ 0 w 3156609"/>
                <a:gd name="connsiteY3" fmla="*/ 1262643 h 1262643"/>
                <a:gd name="connsiteX4" fmla="*/ 0 w 3156609"/>
                <a:gd name="connsiteY4" fmla="*/ 0 h 1262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6609" h="1262643">
                  <a:moveTo>
                    <a:pt x="0" y="0"/>
                  </a:moveTo>
                  <a:lnTo>
                    <a:pt x="3156609" y="0"/>
                  </a:lnTo>
                  <a:lnTo>
                    <a:pt x="3156609" y="1262643"/>
                  </a:lnTo>
                  <a:lnTo>
                    <a:pt x="0" y="1262643"/>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9136" tIns="113792" rIns="199136" bIns="113792" numCol="1" spcCol="1270" anchor="ctr" anchorCtr="0">
              <a:noAutofit/>
            </a:bodyPr>
            <a:lstStyle/>
            <a:p>
              <a:pPr lvl="0" algn="ctr" defTabSz="1244600">
                <a:lnSpc>
                  <a:spcPct val="80000"/>
                </a:lnSpc>
                <a:spcBef>
                  <a:spcPct val="0"/>
                </a:spcBef>
              </a:pPr>
              <a:r>
                <a:rPr lang="en-US" sz="3150" b="1" kern="1200" dirty="0" smtClean="0"/>
                <a:t>Neglect</a:t>
              </a:r>
            </a:p>
          </p:txBody>
        </p:sp>
        <p:sp>
          <p:nvSpPr>
            <p:cNvPr id="17" name="Freeform 16"/>
            <p:cNvSpPr/>
            <p:nvPr/>
          </p:nvSpPr>
          <p:spPr>
            <a:xfrm>
              <a:off x="4516170" y="3329796"/>
              <a:ext cx="3156609" cy="2766633"/>
            </a:xfrm>
            <a:custGeom>
              <a:avLst/>
              <a:gdLst>
                <a:gd name="connsiteX0" fmla="*/ 0 w 3156609"/>
                <a:gd name="connsiteY0" fmla="*/ 0 h 3122437"/>
                <a:gd name="connsiteX1" fmla="*/ 3156609 w 3156609"/>
                <a:gd name="connsiteY1" fmla="*/ 0 h 3122437"/>
                <a:gd name="connsiteX2" fmla="*/ 3156609 w 3156609"/>
                <a:gd name="connsiteY2" fmla="*/ 3122437 h 3122437"/>
                <a:gd name="connsiteX3" fmla="*/ 0 w 3156609"/>
                <a:gd name="connsiteY3" fmla="*/ 3122437 h 3122437"/>
                <a:gd name="connsiteX4" fmla="*/ 0 w 3156609"/>
                <a:gd name="connsiteY4" fmla="*/ 0 h 31224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6609" h="3122437">
                  <a:moveTo>
                    <a:pt x="0" y="0"/>
                  </a:moveTo>
                  <a:lnTo>
                    <a:pt x="3156609" y="0"/>
                  </a:lnTo>
                  <a:lnTo>
                    <a:pt x="3156609" y="3122437"/>
                  </a:lnTo>
                  <a:lnTo>
                    <a:pt x="0" y="3122437"/>
                  </a:lnTo>
                  <a:lnTo>
                    <a:pt x="0" y="0"/>
                  </a:lnTo>
                  <a:close/>
                </a:path>
              </a:pathLst>
            </a:custGeom>
            <a:solidFill>
              <a:schemeClr val="bg1">
                <a:alpha val="90000"/>
              </a:schemeClr>
            </a:solidFill>
            <a:ln>
              <a:solidFill>
                <a:schemeClr val="accent1">
                  <a:alpha val="90000"/>
                </a:schemeClr>
              </a:solid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8016" tIns="128016" rIns="170688" bIns="192024" numCol="1" spcCol="1270" anchor="t" anchorCtr="0">
              <a:noAutofit/>
            </a:bodyPr>
            <a:lstStyle/>
            <a:p>
              <a:pPr marL="0" lvl="1" algn="l" defTabSz="1066800">
                <a:lnSpc>
                  <a:spcPct val="100000"/>
                </a:lnSpc>
                <a:spcBef>
                  <a:spcPts val="600"/>
                </a:spcBef>
                <a:spcAft>
                  <a:spcPts val="1200"/>
                </a:spcAft>
              </a:pPr>
              <a:r>
                <a:rPr lang="en-US" sz="2800" dirty="0" smtClean="0"/>
                <a:t>Lacks food, shelter, clothing, health care or services necessary to maintain health, comfort or safety </a:t>
              </a:r>
              <a:endParaRPr lang="en-US" sz="2800" i="1" dirty="0"/>
            </a:p>
          </p:txBody>
        </p:sp>
        <p:sp>
          <p:nvSpPr>
            <p:cNvPr id="18" name="Freeform 17"/>
            <p:cNvSpPr/>
            <p:nvPr/>
          </p:nvSpPr>
          <p:spPr>
            <a:xfrm>
              <a:off x="8114705" y="1711348"/>
              <a:ext cx="3156609" cy="1618448"/>
            </a:xfrm>
            <a:custGeom>
              <a:avLst/>
              <a:gdLst>
                <a:gd name="connsiteX0" fmla="*/ 0 w 3156609"/>
                <a:gd name="connsiteY0" fmla="*/ 0 h 1262643"/>
                <a:gd name="connsiteX1" fmla="*/ 3156609 w 3156609"/>
                <a:gd name="connsiteY1" fmla="*/ 0 h 1262643"/>
                <a:gd name="connsiteX2" fmla="*/ 3156609 w 3156609"/>
                <a:gd name="connsiteY2" fmla="*/ 1262643 h 1262643"/>
                <a:gd name="connsiteX3" fmla="*/ 0 w 3156609"/>
                <a:gd name="connsiteY3" fmla="*/ 1262643 h 1262643"/>
                <a:gd name="connsiteX4" fmla="*/ 0 w 3156609"/>
                <a:gd name="connsiteY4" fmla="*/ 0 h 1262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6609" h="1262643">
                  <a:moveTo>
                    <a:pt x="0" y="0"/>
                  </a:moveTo>
                  <a:lnTo>
                    <a:pt x="3156609" y="0"/>
                  </a:lnTo>
                  <a:lnTo>
                    <a:pt x="3156609" y="1262643"/>
                  </a:lnTo>
                  <a:lnTo>
                    <a:pt x="0" y="1262643"/>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9136" tIns="113792" rIns="199136" bIns="113792" numCol="1" spcCol="1270" anchor="ctr" anchorCtr="0">
              <a:noAutofit/>
            </a:bodyPr>
            <a:lstStyle/>
            <a:p>
              <a:pPr lvl="0" algn="ctr" defTabSz="1244600">
                <a:lnSpc>
                  <a:spcPct val="80000"/>
                </a:lnSpc>
                <a:spcBef>
                  <a:spcPct val="0"/>
                </a:spcBef>
              </a:pPr>
              <a:r>
                <a:rPr lang="en-US" sz="3200" b="1" kern="1200" dirty="0" smtClean="0"/>
                <a:t>Financial Exploitation</a:t>
              </a:r>
            </a:p>
            <a:p>
              <a:pPr lvl="0" algn="ctr" defTabSz="1244600">
                <a:lnSpc>
                  <a:spcPct val="80000"/>
                </a:lnSpc>
                <a:spcBef>
                  <a:spcPct val="0"/>
                </a:spcBef>
              </a:pPr>
              <a:endParaRPr lang="en-US" sz="2400" i="1" kern="1200" dirty="0"/>
            </a:p>
          </p:txBody>
        </p:sp>
        <p:sp>
          <p:nvSpPr>
            <p:cNvPr id="19" name="Freeform 18"/>
            <p:cNvSpPr/>
            <p:nvPr/>
          </p:nvSpPr>
          <p:spPr>
            <a:xfrm>
              <a:off x="8114704" y="3329796"/>
              <a:ext cx="3156609" cy="2766633"/>
            </a:xfrm>
            <a:custGeom>
              <a:avLst/>
              <a:gdLst>
                <a:gd name="connsiteX0" fmla="*/ 0 w 3156609"/>
                <a:gd name="connsiteY0" fmla="*/ 0 h 3122437"/>
                <a:gd name="connsiteX1" fmla="*/ 3156609 w 3156609"/>
                <a:gd name="connsiteY1" fmla="*/ 0 h 3122437"/>
                <a:gd name="connsiteX2" fmla="*/ 3156609 w 3156609"/>
                <a:gd name="connsiteY2" fmla="*/ 3122437 h 3122437"/>
                <a:gd name="connsiteX3" fmla="*/ 0 w 3156609"/>
                <a:gd name="connsiteY3" fmla="*/ 3122437 h 3122437"/>
                <a:gd name="connsiteX4" fmla="*/ 0 w 3156609"/>
                <a:gd name="connsiteY4" fmla="*/ 0 h 31224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6609" h="3122437">
                  <a:moveTo>
                    <a:pt x="0" y="0"/>
                  </a:moveTo>
                  <a:lnTo>
                    <a:pt x="3156609" y="0"/>
                  </a:lnTo>
                  <a:lnTo>
                    <a:pt x="3156609" y="3122437"/>
                  </a:lnTo>
                  <a:lnTo>
                    <a:pt x="0" y="3122437"/>
                  </a:lnTo>
                  <a:lnTo>
                    <a:pt x="0" y="0"/>
                  </a:lnTo>
                  <a:close/>
                </a:path>
              </a:pathLst>
            </a:custGeom>
            <a:solidFill>
              <a:schemeClr val="bg1">
                <a:alpha val="90000"/>
              </a:schemeClr>
            </a:solidFill>
            <a:ln>
              <a:solidFill>
                <a:schemeClr val="accent1">
                  <a:alpha val="90000"/>
                </a:schemeClr>
              </a:solid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8016" tIns="128016" rIns="170688" bIns="192024" numCol="1" spcCol="1270" anchor="t" anchorCtr="0">
              <a:noAutofit/>
            </a:bodyPr>
            <a:lstStyle/>
            <a:p>
              <a:pPr lvl="1" indent="-457200" algn="l" defTabSz="1066800">
                <a:lnSpc>
                  <a:spcPct val="100000"/>
                </a:lnSpc>
                <a:spcBef>
                  <a:spcPts val="600"/>
                </a:spcBef>
                <a:spcAft>
                  <a:spcPts val="1200"/>
                </a:spcAft>
                <a:buFont typeface="Arial" panose="020B0604020202020204" pitchFamily="34" charset="0"/>
                <a:buChar char="•"/>
              </a:pPr>
              <a:r>
                <a:rPr lang="en-US" sz="2400" dirty="0"/>
                <a:t>Stealing property or assets</a:t>
              </a:r>
            </a:p>
            <a:p>
              <a:pPr lvl="1" indent="-457200" algn="l" defTabSz="1066800">
                <a:lnSpc>
                  <a:spcPct val="100000"/>
                </a:lnSpc>
                <a:spcBef>
                  <a:spcPts val="600"/>
                </a:spcBef>
                <a:spcAft>
                  <a:spcPts val="1200"/>
                </a:spcAft>
                <a:buFont typeface="Arial" panose="020B0604020202020204" pitchFamily="34" charset="0"/>
                <a:buChar char="•"/>
              </a:pPr>
              <a:r>
                <a:rPr lang="en-US" sz="2400" dirty="0"/>
                <a:t>Drug diversion</a:t>
              </a:r>
            </a:p>
            <a:p>
              <a:pPr lvl="1" indent="-457200" algn="l" defTabSz="1066800">
                <a:lnSpc>
                  <a:spcPct val="100000"/>
                </a:lnSpc>
                <a:spcBef>
                  <a:spcPts val="600"/>
                </a:spcBef>
                <a:spcAft>
                  <a:spcPts val="1200"/>
                </a:spcAft>
                <a:buFont typeface="Arial" panose="020B0604020202020204" pitchFamily="34" charset="0"/>
                <a:buChar char="•"/>
              </a:pPr>
              <a:r>
                <a:rPr lang="en-US" sz="2400" dirty="0"/>
                <a:t>Deception or fraud; forced services</a:t>
              </a:r>
            </a:p>
          </p:txBody>
        </p:sp>
      </p:grpSp>
      <p:sp>
        <p:nvSpPr>
          <p:cNvPr id="3" name="Slide Number Placeholder 2"/>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19255810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34B4E-7D83-4345-AEEC-C86857A4B459}"/>
              </a:ext>
            </a:extLst>
          </p:cNvPr>
          <p:cNvSpPr>
            <a:spLocks noGrp="1"/>
          </p:cNvSpPr>
          <p:nvPr>
            <p:ph type="title"/>
          </p:nvPr>
        </p:nvSpPr>
        <p:spPr/>
        <p:txBody>
          <a:bodyPr/>
          <a:lstStyle/>
          <a:p>
            <a:r>
              <a:rPr lang="en-US" dirty="0" smtClean="0"/>
              <a:t>Minnesota’s Adult Protection System (APS)</a:t>
            </a:r>
            <a:endParaRPr lang="en-US" dirty="0"/>
          </a:p>
        </p:txBody>
      </p:sp>
      <p:sp>
        <p:nvSpPr>
          <p:cNvPr id="6" name="Slide Number Placeholder 5">
            <a:extLst>
              <a:ext uri="{FF2B5EF4-FFF2-40B4-BE49-F238E27FC236}">
                <a16:creationId xmlns:a16="http://schemas.microsoft.com/office/drawing/2014/main" id="{C57000C2-0C31-45CF-AE6F-B2FCDFE88F05}"/>
              </a:ext>
            </a:extLst>
          </p:cNvPr>
          <p:cNvSpPr>
            <a:spLocks noGrp="1"/>
          </p:cNvSpPr>
          <p:nvPr>
            <p:ph type="sldNum" sz="quarter" idx="12"/>
          </p:nvPr>
        </p:nvSpPr>
        <p:spPr/>
        <p:txBody>
          <a:bodyPr/>
          <a:lstStyle/>
          <a:p>
            <a:fld id="{48F63A3B-78C7-47BE-AE5E-E10140E04643}" type="slidenum">
              <a:rPr lang="en-US" smtClean="0"/>
              <a:t>4</a:t>
            </a:fld>
            <a:endParaRPr lang="en-US" dirty="0"/>
          </a:p>
        </p:txBody>
      </p:sp>
      <p:pic>
        <p:nvPicPr>
          <p:cNvPr id="5" name="Content Placeholder 4" descr="Diagram of adult protective services. The system is comprised of the Department of Human Services, the Department of Health, and Lead Investigative Agencies. Lead Investigative Agencies are tribes and counties. They complete investigations and services (emergency protective services and adult protective services).">
            <a:extLst>
              <a:ext uri="{FF2B5EF4-FFF2-40B4-BE49-F238E27FC236}">
                <a16:creationId xmlns:a16="http://schemas.microsoft.com/office/drawing/2014/main" id="{0A70967F-7D9C-414E-A7F1-D2FFD5E63408}"/>
              </a:ext>
            </a:extLst>
          </p:cNvPr>
          <p:cNvPicPr>
            <a:picLocks noGrp="1" noChangeAspect="1"/>
          </p:cNvPicPr>
          <p:nvPr>
            <p:ph idx="1"/>
          </p:nvPr>
        </p:nvPicPr>
        <p:blipFill>
          <a:blip r:embed="rId3"/>
          <a:stretch>
            <a:fillRect/>
          </a:stretch>
        </p:blipFill>
        <p:spPr>
          <a:xfrm>
            <a:off x="838200" y="1826719"/>
            <a:ext cx="10909006" cy="4423610"/>
          </a:xfrm>
          <a:prstGeom prst="rect">
            <a:avLst/>
          </a:prstGeom>
        </p:spPr>
      </p:pic>
    </p:spTree>
    <p:extLst>
      <p:ext uri="{BB962C8B-B14F-4D97-AF65-F5344CB8AC3E}">
        <p14:creationId xmlns:p14="http://schemas.microsoft.com/office/powerpoint/2010/main" val="3737802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Vulnerable Adults Reported to MAARC </a:t>
            </a:r>
            <a:br>
              <a:rPr lang="en-US" dirty="0"/>
            </a:br>
            <a:r>
              <a:rPr lang="en-US" dirty="0" smtClean="0"/>
              <a:t>by LIA - CY 2019 and 2020</a:t>
            </a:r>
            <a:endParaRPr lang="en-US" dirty="0"/>
          </a:p>
        </p:txBody>
      </p:sp>
      <p:graphicFrame>
        <p:nvGraphicFramePr>
          <p:cNvPr id="12" name="Content Placeholder 11" descr="Total number of MAARC reports referred to LIAs increased from 57,180 in 2017 to 57,638 in 2018. MAARC reports referred to county increased from 27,969 in 2017 to 29,279 in 2018. MAARC reports referred to MDH decreased from 22,961 in 2017 to 21,629 in 2018. Finally, MAARC reports referred to DHS Licensing increased from 6,250 in 2017 to 6,730 in 2018."/>
          <p:cNvGraphicFramePr>
            <a:graphicFrameLocks noGrp="1"/>
          </p:cNvGraphicFramePr>
          <p:nvPr>
            <p:ph sz="quarter" idx="10"/>
            <p:extLst/>
          </p:nvPr>
        </p:nvGraphicFramePr>
        <p:xfrm>
          <a:off x="914400" y="1189037"/>
          <a:ext cx="10360025" cy="55324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4294967295"/>
          </p:nvPr>
        </p:nvSpPr>
        <p:spPr>
          <a:xfrm>
            <a:off x="10799179" y="6356349"/>
            <a:ext cx="475245" cy="365125"/>
          </a:xfrm>
        </p:spPr>
        <p:txBody>
          <a:bodyPr/>
          <a:lstStyle/>
          <a:p>
            <a:fld id="{48F63A3B-78C7-47BE-AE5E-E10140E04643}" type="slidenum">
              <a:rPr lang="en-US" smtClean="0">
                <a:solidFill>
                  <a:srgbClr val="000000"/>
                </a:solidFill>
              </a:rPr>
              <a:pPr/>
              <a:t>5</a:t>
            </a:fld>
            <a:endParaRPr lang="en-US" dirty="0">
              <a:solidFill>
                <a:srgbClr val="000000"/>
              </a:solidFill>
            </a:endParaRPr>
          </a:p>
        </p:txBody>
      </p:sp>
    </p:spTree>
    <p:extLst>
      <p:ext uri="{BB962C8B-B14F-4D97-AF65-F5344CB8AC3E}">
        <p14:creationId xmlns:p14="http://schemas.microsoft.com/office/powerpoint/2010/main" val="37547476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Adult Protection - Program Funding</a:t>
            </a:r>
            <a:endParaRPr lang="en-US" dirty="0"/>
          </a:p>
        </p:txBody>
      </p:sp>
      <p:sp>
        <p:nvSpPr>
          <p:cNvPr id="17" name="Content Placeholder 3"/>
          <p:cNvSpPr>
            <a:spLocks noGrp="1"/>
          </p:cNvSpPr>
          <p:nvPr>
            <p:ph sz="half" idx="2"/>
          </p:nvPr>
        </p:nvSpPr>
        <p:spPr>
          <a:xfrm>
            <a:off x="914400" y="1636295"/>
            <a:ext cx="10360152" cy="5085179"/>
          </a:xfrm>
        </p:spPr>
        <p:txBody>
          <a:bodyPr>
            <a:normAutofit/>
          </a:bodyPr>
          <a:lstStyle/>
          <a:p>
            <a:pPr>
              <a:spcBef>
                <a:spcPts val="0"/>
              </a:spcBef>
              <a:spcAft>
                <a:spcPts val="0"/>
              </a:spcAft>
              <a:buClrTx/>
              <a:defRPr/>
            </a:pPr>
            <a:r>
              <a:rPr lang="en-US" sz="2900" dirty="0"/>
              <a:t>Lack of sustained federal and state funding </a:t>
            </a:r>
            <a:r>
              <a:rPr lang="en-US" sz="2900" dirty="0" smtClean="0"/>
              <a:t>for county Adult Protection Services</a:t>
            </a:r>
          </a:p>
          <a:p>
            <a:pPr lvl="1">
              <a:spcBef>
                <a:spcPts val="0"/>
              </a:spcBef>
              <a:spcAft>
                <a:spcPts val="0"/>
              </a:spcAft>
              <a:buClrTx/>
              <a:defRPr/>
            </a:pPr>
            <a:r>
              <a:rPr lang="en-US" sz="2500" dirty="0" smtClean="0"/>
              <a:t>First federal funding was limited, onetime grants in early COVID relief bills</a:t>
            </a:r>
          </a:p>
          <a:p>
            <a:pPr lvl="1">
              <a:spcBef>
                <a:spcPts val="0"/>
              </a:spcBef>
              <a:spcAft>
                <a:spcPts val="0"/>
              </a:spcAft>
              <a:buClrTx/>
              <a:defRPr/>
            </a:pPr>
            <a:r>
              <a:rPr lang="en-US" sz="2500" dirty="0"/>
              <a:t>Tribal Nations- no dedicated state or federal funding</a:t>
            </a:r>
          </a:p>
          <a:p>
            <a:pPr lvl="1">
              <a:spcBef>
                <a:spcPts val="0"/>
              </a:spcBef>
              <a:spcAft>
                <a:spcPts val="0"/>
              </a:spcAft>
              <a:buClrTx/>
              <a:defRPr/>
            </a:pPr>
            <a:r>
              <a:rPr lang="en-US" sz="2500" dirty="0" smtClean="0"/>
              <a:t>State funding mechanisms are limited grants (through DHS) to county adult protection agencies</a:t>
            </a:r>
          </a:p>
          <a:p>
            <a:pPr marL="914400" lvl="2" indent="0">
              <a:spcBef>
                <a:spcPts val="0"/>
              </a:spcBef>
              <a:spcAft>
                <a:spcPts val="0"/>
              </a:spcAft>
              <a:buClrTx/>
              <a:buNone/>
              <a:defRPr/>
            </a:pPr>
            <a:endParaRPr lang="en-US" dirty="0"/>
          </a:p>
          <a:p>
            <a:r>
              <a:rPr lang="en-US" sz="2700" dirty="0"/>
              <a:t>Legislature added </a:t>
            </a:r>
            <a:r>
              <a:rPr lang="en-US" sz="2700" dirty="0" smtClean="0"/>
              <a:t>partial state </a:t>
            </a:r>
            <a:r>
              <a:rPr lang="en-US" sz="2700" dirty="0"/>
              <a:t>funding in 2012 and </a:t>
            </a:r>
            <a:r>
              <a:rPr lang="en-US" sz="2700" dirty="0" smtClean="0"/>
              <a:t>2019</a:t>
            </a:r>
          </a:p>
          <a:p>
            <a:r>
              <a:rPr lang="en-US" sz="2700" dirty="0" smtClean="0"/>
              <a:t>Currently most county adult protection services rely heavily on county funds for the majority of their operating expenses</a:t>
            </a:r>
            <a:endParaRPr lang="en-US" sz="2700" dirty="0"/>
          </a:p>
          <a:p>
            <a:pPr>
              <a:spcBef>
                <a:spcPts val="600"/>
              </a:spcBef>
              <a:spcAft>
                <a:spcPts val="600"/>
              </a:spcAft>
            </a:pPr>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solidFill>
                  <a:srgbClr val="000000"/>
                </a:solidFill>
              </a:rPr>
              <a:pPr/>
              <a:t>6</a:t>
            </a:fld>
            <a:endParaRPr lang="en-US" dirty="0">
              <a:solidFill>
                <a:srgbClr val="000000"/>
              </a:solidFill>
            </a:endParaRPr>
          </a:p>
        </p:txBody>
      </p:sp>
    </p:spTree>
    <p:extLst>
      <p:ext uri="{BB962C8B-B14F-4D97-AF65-F5344CB8AC3E}">
        <p14:creationId xmlns:p14="http://schemas.microsoft.com/office/powerpoint/2010/main" val="144544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Vulnerable Adult Act Changes: Phase I</a:t>
            </a:r>
            <a:endParaRPr lang="en-US" dirty="0"/>
          </a:p>
        </p:txBody>
      </p:sp>
    </p:spTree>
    <p:extLst>
      <p:ext uri="{BB962C8B-B14F-4D97-AF65-F5344CB8AC3E}">
        <p14:creationId xmlns:p14="http://schemas.microsoft.com/office/powerpoint/2010/main" val="2168842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A6DDB-EDE5-436F-94DE-556CD26768C2}"/>
              </a:ext>
            </a:extLst>
          </p:cNvPr>
          <p:cNvSpPr>
            <a:spLocks noGrp="1"/>
          </p:cNvSpPr>
          <p:nvPr>
            <p:ph type="title"/>
          </p:nvPr>
        </p:nvSpPr>
        <p:spPr>
          <a:xfrm>
            <a:off x="869674" y="69850"/>
            <a:ext cx="10515600" cy="1006151"/>
          </a:xfrm>
        </p:spPr>
        <p:txBody>
          <a:bodyPr>
            <a:normAutofit/>
          </a:bodyPr>
          <a:lstStyle/>
          <a:p>
            <a:pPr algn="ctr"/>
            <a:r>
              <a:rPr lang="en-US" sz="4400" dirty="0" smtClean="0"/>
              <a:t>Vulnerable Adult Act Redesign</a:t>
            </a:r>
            <a:endParaRPr lang="en-US" sz="4400" dirty="0"/>
          </a:p>
        </p:txBody>
      </p:sp>
      <p:sp>
        <p:nvSpPr>
          <p:cNvPr id="3" name="Content Placeholder 2">
            <a:extLst>
              <a:ext uri="{FF2B5EF4-FFF2-40B4-BE49-F238E27FC236}">
                <a16:creationId xmlns:a16="http://schemas.microsoft.com/office/drawing/2014/main" id="{5CB6823A-F2E6-4A73-AA22-F58E942E70D9}"/>
              </a:ext>
            </a:extLst>
          </p:cNvPr>
          <p:cNvSpPr>
            <a:spLocks noGrp="1"/>
          </p:cNvSpPr>
          <p:nvPr>
            <p:ph type="body" sz="quarter" idx="21"/>
          </p:nvPr>
        </p:nvSpPr>
        <p:spPr>
          <a:xfrm>
            <a:off x="781707" y="1403350"/>
            <a:ext cx="6069667" cy="5062764"/>
          </a:xfrm>
        </p:spPr>
        <p:txBody>
          <a:bodyPr anchor="t">
            <a:noAutofit/>
          </a:bodyPr>
          <a:lstStyle/>
          <a:p>
            <a:pPr>
              <a:spcAft>
                <a:spcPts val="600"/>
              </a:spcAft>
            </a:pPr>
            <a:r>
              <a:rPr lang="en-US" sz="2800" b="1" dirty="0" smtClean="0"/>
              <a:t>Key Takeaways</a:t>
            </a:r>
          </a:p>
          <a:p>
            <a:pPr marL="171450" indent="-171450">
              <a:spcBef>
                <a:spcPts val="600"/>
              </a:spcBef>
              <a:spcAft>
                <a:spcPts val="0"/>
              </a:spcAft>
              <a:buFont typeface="Arial" panose="020B0604020202020204" pitchFamily="34" charset="0"/>
              <a:buChar char="•"/>
            </a:pPr>
            <a:r>
              <a:rPr lang="en-US" sz="2300" dirty="0"/>
              <a:t>MN’s Adult Protection System lacks statewide consistency </a:t>
            </a:r>
          </a:p>
          <a:p>
            <a:pPr marL="171450" indent="-171450">
              <a:spcBef>
                <a:spcPts val="600"/>
              </a:spcBef>
              <a:spcAft>
                <a:spcPts val="0"/>
              </a:spcAft>
              <a:buFont typeface="Arial" panose="020B0604020202020204" pitchFamily="34" charset="0"/>
              <a:buChar char="•"/>
            </a:pPr>
            <a:r>
              <a:rPr lang="en-US" sz="2300" dirty="0" smtClean="0"/>
              <a:t>Balance </a:t>
            </a:r>
            <a:r>
              <a:rPr lang="en-US" sz="2300" dirty="0"/>
              <a:t>shift </a:t>
            </a:r>
            <a:r>
              <a:rPr lang="en-US" sz="2300" dirty="0" smtClean="0"/>
              <a:t>is needed for a </a:t>
            </a:r>
            <a:r>
              <a:rPr lang="en-US" sz="2300" dirty="0"/>
              <a:t>response that supports safety and prevention</a:t>
            </a:r>
          </a:p>
          <a:p>
            <a:pPr marL="171450" indent="-171450">
              <a:spcBef>
                <a:spcPts val="600"/>
              </a:spcBef>
              <a:spcAft>
                <a:spcPts val="0"/>
              </a:spcAft>
              <a:buFont typeface="Arial" panose="020B0604020202020204" pitchFamily="34" charset="0"/>
              <a:buChar char="•"/>
            </a:pPr>
            <a:r>
              <a:rPr lang="en-US" sz="2300" dirty="0"/>
              <a:t>Data Sharing </a:t>
            </a:r>
            <a:r>
              <a:rPr lang="en-US" sz="2300" dirty="0" smtClean="0"/>
              <a:t>– protect </a:t>
            </a:r>
            <a:r>
              <a:rPr lang="en-US" sz="2300" dirty="0"/>
              <a:t>privacy while allowing access to necessary information to </a:t>
            </a:r>
            <a:r>
              <a:rPr lang="en-US" sz="2300" dirty="0" smtClean="0"/>
              <a:t>support safety</a:t>
            </a:r>
          </a:p>
          <a:p>
            <a:pPr marL="171450" indent="-171450">
              <a:spcBef>
                <a:spcPts val="600"/>
              </a:spcBef>
              <a:spcAft>
                <a:spcPts val="0"/>
              </a:spcAft>
              <a:buFont typeface="Arial" panose="020B0604020202020204" pitchFamily="34" charset="0"/>
              <a:buChar char="•"/>
            </a:pPr>
            <a:r>
              <a:rPr lang="en-US" sz="2300" dirty="0"/>
              <a:t>Lack of a stable funding system contributes to inequities in service response</a:t>
            </a:r>
          </a:p>
          <a:p>
            <a:pPr marL="171450" indent="-171450">
              <a:spcBef>
                <a:spcPts val="600"/>
              </a:spcBef>
              <a:spcAft>
                <a:spcPts val="0"/>
              </a:spcAft>
              <a:buFont typeface="Arial" panose="020B0604020202020204" pitchFamily="34" charset="0"/>
              <a:buChar char="•"/>
            </a:pPr>
            <a:endParaRPr lang="en-US" sz="2800" dirty="0"/>
          </a:p>
          <a:p>
            <a:pPr marL="457200" indent="-457200">
              <a:spcAft>
                <a:spcPts val="2400"/>
              </a:spcAft>
              <a:buFont typeface="Arial" panose="020B0604020202020204" pitchFamily="34" charset="0"/>
              <a:buChar char="•"/>
            </a:pPr>
            <a:endParaRPr lang="en-US" sz="2800" dirty="0"/>
          </a:p>
        </p:txBody>
      </p:sp>
      <p:pic>
        <p:nvPicPr>
          <p:cNvPr id="8" name="Content Placeholder 8" descr="screenshot of cover page for &quot;Recommendations and stakeholder input for redesigning the Vulnerable Adult Act&quot;">
            <a:hlinkClick r:id="rId3"/>
            <a:extLst>
              <a:ext uri="{FF2B5EF4-FFF2-40B4-BE49-F238E27FC236}">
                <a16:creationId xmlns:a16="http://schemas.microsoft.com/office/drawing/2014/main" id="{F5AD1497-3225-4EA7-9228-2F26CCAE6B26}"/>
              </a:ext>
            </a:extLst>
          </p:cNvPr>
          <p:cNvPicPr>
            <a:picLocks noGrp="1" noChangeAspect="1"/>
          </p:cNvPicPr>
          <p:nvPr>
            <p:ph type="pic" sz="quarter" idx="13"/>
          </p:nvPr>
        </p:nvPicPr>
        <p:blipFill rotWithShape="1">
          <a:blip r:embed="rId4">
            <a:extLst>
              <a:ext uri="{28A0092B-C50C-407E-A947-70E740481C1C}">
                <a14:useLocalDpi xmlns:a14="http://schemas.microsoft.com/office/drawing/2010/main" val="0"/>
              </a:ext>
            </a:extLst>
          </a:blip>
          <a:srcRect l="2117" r="2117"/>
          <a:stretch/>
        </p:blipFill>
        <p:spPr>
          <a:xfrm>
            <a:off x="7434470" y="1572768"/>
            <a:ext cx="3618770" cy="3618770"/>
          </a:xfrm>
          <a:ln>
            <a:solidFill>
              <a:schemeClr val="tx2"/>
            </a:solidFill>
          </a:ln>
        </p:spPr>
      </p:pic>
      <p:sp>
        <p:nvSpPr>
          <p:cNvPr id="4" name="Text Placeholder 3">
            <a:extLst>
              <a:ext uri="{FF2B5EF4-FFF2-40B4-BE49-F238E27FC236}">
                <a16:creationId xmlns:a16="http://schemas.microsoft.com/office/drawing/2014/main" id="{ECC12A91-35F1-4893-B3FE-6DBA24EB67C4}"/>
              </a:ext>
            </a:extLst>
          </p:cNvPr>
          <p:cNvSpPr>
            <a:spLocks noGrp="1"/>
          </p:cNvSpPr>
          <p:nvPr>
            <p:ph type="body" sz="quarter" idx="22"/>
          </p:nvPr>
        </p:nvSpPr>
        <p:spPr>
          <a:xfrm>
            <a:off x="6851374" y="5269741"/>
            <a:ext cx="4837214" cy="863250"/>
          </a:xfrm>
        </p:spPr>
        <p:txBody>
          <a:bodyPr/>
          <a:lstStyle/>
          <a:p>
            <a:pPr algn="ctr"/>
            <a:r>
              <a:rPr lang="en-US" sz="1800" dirty="0">
                <a:hlinkClick r:id="rId3"/>
              </a:rPr>
              <a:t>Recommendations and stakeholder input for redesigning the Vulnerable Adult Act (2020)</a:t>
            </a:r>
            <a:endParaRPr lang="en-US" sz="1800" dirty="0"/>
          </a:p>
        </p:txBody>
      </p:sp>
      <p:sp>
        <p:nvSpPr>
          <p:cNvPr id="6" name="Slide Number Placeholder 5">
            <a:extLst>
              <a:ext uri="{FF2B5EF4-FFF2-40B4-BE49-F238E27FC236}">
                <a16:creationId xmlns:a16="http://schemas.microsoft.com/office/drawing/2014/main" id="{235266F2-FE64-4EE1-BBB3-17312BC336E4}"/>
              </a:ext>
            </a:extLst>
          </p:cNvPr>
          <p:cNvSpPr>
            <a:spLocks noGrp="1"/>
          </p:cNvSpPr>
          <p:nvPr>
            <p:ph type="sldNum" sz="quarter" idx="12"/>
          </p:nvPr>
        </p:nvSpPr>
        <p:spPr/>
        <p:txBody>
          <a:bodyPr/>
          <a:lstStyle/>
          <a:p>
            <a:fld id="{48F63A3B-78C7-47BE-AE5E-E10140E04643}" type="slidenum">
              <a:rPr lang="en-US" smtClean="0"/>
              <a:t>8</a:t>
            </a:fld>
            <a:endParaRPr lang="en-US" dirty="0"/>
          </a:p>
        </p:txBody>
      </p:sp>
    </p:spTree>
    <p:extLst>
      <p:ext uri="{BB962C8B-B14F-4D97-AF65-F5344CB8AC3E}">
        <p14:creationId xmlns:p14="http://schemas.microsoft.com/office/powerpoint/2010/main" val="21476265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Included in HF 1432?</a:t>
            </a:r>
            <a:endParaRPr lang="en-US" dirty="0"/>
          </a:p>
        </p:txBody>
      </p:sp>
      <p:sp>
        <p:nvSpPr>
          <p:cNvPr id="3" name="Content Placeholder 2"/>
          <p:cNvSpPr>
            <a:spLocks noGrp="1"/>
          </p:cNvSpPr>
          <p:nvPr>
            <p:ph idx="1"/>
          </p:nvPr>
        </p:nvSpPr>
        <p:spPr>
          <a:xfrm>
            <a:off x="914400" y="1607234"/>
            <a:ext cx="10360152" cy="4572000"/>
          </a:xfrm>
        </p:spPr>
        <p:txBody>
          <a:bodyPr>
            <a:normAutofit/>
          </a:bodyPr>
          <a:lstStyle/>
          <a:p>
            <a:r>
              <a:rPr lang="en-US" dirty="0"/>
              <a:t>Clarifies investigation duties for </a:t>
            </a:r>
            <a:r>
              <a:rPr lang="en-US" dirty="0" smtClean="0"/>
              <a:t>all LIA’s</a:t>
            </a:r>
          </a:p>
          <a:p>
            <a:r>
              <a:rPr lang="en-US" dirty="0" smtClean="0"/>
              <a:t>Improves clarity for</a:t>
            </a:r>
            <a:r>
              <a:rPr lang="en-US" dirty="0"/>
              <a:t> </a:t>
            </a:r>
            <a:r>
              <a:rPr lang="en-US" dirty="0" smtClean="0"/>
              <a:t>counties to share necessary info with guardians/health care agents</a:t>
            </a:r>
          </a:p>
          <a:p>
            <a:r>
              <a:rPr lang="en-US" dirty="0" smtClean="0"/>
              <a:t>Adds requirement for counties to make case acceptance guidelines public</a:t>
            </a:r>
          </a:p>
          <a:p>
            <a:r>
              <a:rPr lang="en-US" dirty="0" smtClean="0"/>
              <a:t>Modernizes the definition of family neglect to align with current policy and best practices on informal supports</a:t>
            </a:r>
          </a:p>
          <a:p>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2/22/2022</a:t>
            </a:fld>
            <a:endParaRPr lang="en-US" dirty="0"/>
          </a:p>
        </p:txBody>
      </p:sp>
      <p:sp>
        <p:nvSpPr>
          <p:cNvPr id="5" name="Footer Placeholder 4"/>
          <p:cNvSpPr>
            <a:spLocks noGrp="1"/>
          </p:cNvSpPr>
          <p:nvPr>
            <p:ph type="ftr" sz="quarter" idx="3"/>
          </p:nvPr>
        </p:nvSpPr>
        <p:spPr/>
        <p:txBody>
          <a:bodyPr/>
          <a:lstStyle/>
          <a:p>
            <a:r>
              <a:rPr lang="en-US" dirty="0" smtClean="0"/>
              <a:t>Minnesota Department of Human Services </a:t>
            </a:r>
            <a:r>
              <a:rPr lang="en-US" dirty="0" smtClean="0">
                <a:solidFill>
                  <a:schemeClr val="accent1"/>
                </a:solidFill>
              </a:rPr>
              <a:t>|</a:t>
            </a:r>
            <a:r>
              <a:rPr lang="en-US" dirty="0" smtClean="0"/>
              <a:t> mn.gov/dhs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9</a:t>
            </a:fld>
            <a:endParaRPr lang="en-US" dirty="0"/>
          </a:p>
        </p:txBody>
      </p:sp>
    </p:spTree>
    <p:extLst>
      <p:ext uri="{BB962C8B-B14F-4D97-AF65-F5344CB8AC3E}">
        <p14:creationId xmlns:p14="http://schemas.microsoft.com/office/powerpoint/2010/main" val="1893750301"/>
      </p:ext>
    </p:extLst>
  </p:cSld>
  <p:clrMapOvr>
    <a:masterClrMapping/>
  </p:clrMapOvr>
  <p:timing>
    <p:tnLst>
      <p:par>
        <p:cTn id="1" dur="indefinite" restart="never" nodeType="tmRoot"/>
      </p:par>
    </p:tnLst>
  </p:timing>
</p:sld>
</file>

<file path=ppt/theme/theme1.xml><?xml version="1.0" encoding="utf-8"?>
<a:theme xmlns:a="http://schemas.openxmlformats.org/drawingml/2006/main" name="Minnesota">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artment of Human Services" id="{3387AC48-8C79-4158-B118-5C97D5C98396}" vid="{0430F891-41F5-42DC-A8EA-FF841EADF15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0DFDE64AAE0974A8908DD3553DDBF03" ma:contentTypeVersion="0" ma:contentTypeDescription="Create a new document." ma:contentTypeScope="" ma:versionID="46a287b4c15f326c72e9d063441dc05c">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7F4349A-22F7-4A2D-8CA5-43DDCD679590}">
  <ds:schemaRefs>
    <ds:schemaRef ds:uri="http://schemas.microsoft.com/sharepoint/v3/contenttype/forms"/>
  </ds:schemaRefs>
</ds:datastoreItem>
</file>

<file path=customXml/itemProps2.xml><?xml version="1.0" encoding="utf-8"?>
<ds:datastoreItem xmlns:ds="http://schemas.openxmlformats.org/officeDocument/2006/customXml" ds:itemID="{3D73A0F7-7423-48D4-A966-8AC17BB444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9678B604-9059-4F1C-B8E2-C96A71A964D2}">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Department of Human Services</Template>
  <TotalTime>959</TotalTime>
  <Words>1404</Words>
  <Application>Microsoft Office PowerPoint</Application>
  <PresentationFormat>Widescreen</PresentationFormat>
  <Paragraphs>141</Paragraphs>
  <Slides>11</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Tahoma</vt:lpstr>
      <vt:lpstr>Minnesota</vt:lpstr>
      <vt:lpstr>Minnesota’s Vulnerable Adult Act Redesign February 23, 2022</vt:lpstr>
      <vt:lpstr>What is the Vulnerable Adult Act? </vt:lpstr>
      <vt:lpstr>What is Maltreatment?</vt:lpstr>
      <vt:lpstr>Minnesota’s Adult Protection System (APS)</vt:lpstr>
      <vt:lpstr>Vulnerable Adults Reported to MAARC  by LIA - CY 2019 and 2020</vt:lpstr>
      <vt:lpstr>Adult Protection - Program Funding</vt:lpstr>
      <vt:lpstr>Vulnerable Adult Act Changes: Phase I</vt:lpstr>
      <vt:lpstr>Vulnerable Adult Act Redesign</vt:lpstr>
      <vt:lpstr>What Included in HF 1432?</vt:lpstr>
      <vt:lpstr>What’s Included in the HF 1432 Amendment?</vt:lpstr>
      <vt:lpstr>PowerPoint Presentation</vt:lpstr>
    </vt:vector>
  </TitlesOfParts>
  <Company>State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Minnesota’s Vulnerable Adult Act Redesign February 23, 2022</dc:title>
  <dc:subject/>
  <dc:creator>Meium, Kjersta J (DHS)</dc:creator>
  <cp:keywords/>
  <dc:description/>
  <cp:lastModifiedBy>Stockert, Nicole C (DHS)</cp:lastModifiedBy>
  <cp:revision>70</cp:revision>
  <cp:lastPrinted>2017-03-14T16:27:36Z</cp:lastPrinted>
  <dcterms:created xsi:type="dcterms:W3CDTF">2022-02-18T20:34:36Z</dcterms:created>
  <dcterms:modified xsi:type="dcterms:W3CDTF">2022-02-23T04:17:31Z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 version">
    <vt:lpwstr>1.31</vt:lpwstr>
  </property>
</Properties>
</file>