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8" r:id="rId3"/>
    <p:sldId id="263" r:id="rId4"/>
    <p:sldId id="266" r:id="rId5"/>
    <p:sldId id="267" r:id="rId6"/>
    <p:sldId id="260" r:id="rId7"/>
    <p:sldId id="265" r:id="rId8"/>
    <p:sldId id="26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66FF"/>
    <a:srgbClr val="3366FF"/>
    <a:srgbClr val="319719"/>
    <a:srgbClr val="FF99FF"/>
    <a:srgbClr val="3399FF"/>
    <a:srgbClr val="9966FF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122" d="100"/>
          <a:sy n="12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42F698E8-EC85-4CFB-8D13-9602DF6AAFB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79E0B8D9-9298-472A-B946-022893CF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5B89-C8CE-453D-8941-BB84A1E75743}" type="datetime1">
              <a:rPr lang="en-US" smtClean="0"/>
              <a:t>2/25/2015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6DFF-7C83-450E-AEEA-7D3085F43E39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CBC-7B09-406F-AEC4-65CA511F3F14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A921-8DED-43DB-8F97-4D2D14EEB789}" type="datetime1">
              <a:rPr lang="en-US" smtClean="0"/>
              <a:t>2/25/2015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7FC4-B444-46EA-9021-21B714041EAC}" type="datetime1">
              <a:rPr lang="en-US" smtClean="0"/>
              <a:t>2/25/2015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3175-3630-472E-9954-9C578391A99B}" type="datetime1">
              <a:rPr lang="en-US" smtClean="0"/>
              <a:t>2/25/2015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9FFB-26FB-44F0-A9CF-AE0AA4911AAD}" type="datetime1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B270-BBE1-479B-931D-026BFF2162BB}" type="datetime1">
              <a:rPr lang="en-US" smtClean="0"/>
              <a:t>2/25/2015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C1E-90CE-4C0E-A30D-4798931D9B97}" type="datetime1">
              <a:rPr lang="en-US" smtClean="0"/>
              <a:t>2/25/2015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C409-F1F8-4158-AEEC-4314E84B02E2}" type="datetime1">
              <a:rPr lang="en-US" smtClean="0"/>
              <a:t>2/25/2015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E34-8738-4E46-8B29-9EB1E27B65CD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5FF25-586F-404D-8CB2-ECC573BC1849}" type="datetime1">
              <a:rPr lang="en-US" smtClean="0"/>
              <a:t>2/25/2015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E2D81E-810A-4723-9181-990BBA1268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1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Metro Rate legislation proposal       HF 173  /  SF 90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4419600" cy="976023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Mille Lacs, Isanti, Pine, Chisago, &amp; Kanabec Counties 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1</a:t>
            </a:fld>
            <a:endParaRPr lang="en-US"/>
          </a:p>
        </p:txBody>
      </p:sp>
      <p:pic>
        <p:nvPicPr>
          <p:cNvPr id="3075" name="Picture 3" descr="P:\Picnics\Res Picnic 13\Res Picnic 13 - Murial Walker and Lindsay Anderson-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9149"/>
          <a:stretch/>
        </p:blipFill>
        <p:spPr bwMode="auto">
          <a:xfrm>
            <a:off x="5412154" y="1752600"/>
            <a:ext cx="3414562" cy="3276600"/>
          </a:xfrm>
          <a:prstGeom prst="rect">
            <a:avLst/>
          </a:prstGeom>
          <a:noFill/>
          <a:ln w="349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:\Activities\PIX TO BE LABELED &amp; ORGANIZED\Winnie and Bill Jr Nichols at picn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2843" r="13000" b="11860"/>
          <a:stretch/>
        </p:blipFill>
        <p:spPr bwMode="auto">
          <a:xfrm>
            <a:off x="379046" y="3124200"/>
            <a:ext cx="3604846" cy="3466200"/>
          </a:xfrm>
          <a:prstGeom prst="rect">
            <a:avLst/>
          </a:prstGeom>
          <a:noFill/>
          <a:ln w="349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8416" y="5486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Aging and Long Term Care Policy </a:t>
            </a:r>
            <a:r>
              <a:rPr lang="en-US" sz="2400" b="1" dirty="0" smtClean="0">
                <a:solidFill>
                  <a:srgbClr val="0000FF"/>
                </a:solidFill>
              </a:rPr>
              <a:t>Committee - March 4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0850" y="381000"/>
            <a:ext cx="2095500" cy="200025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Mille Lacs, Isanti, </a:t>
            </a:r>
            <a:r>
              <a:rPr lang="en-US" sz="2200" dirty="0" err="1" smtClean="0">
                <a:solidFill>
                  <a:srgbClr val="0000FF"/>
                </a:solidFill>
              </a:rPr>
              <a:t>kanabec</a:t>
            </a:r>
            <a:r>
              <a:rPr lang="en-US" sz="2200" dirty="0" smtClean="0">
                <a:solidFill>
                  <a:srgbClr val="0000FF"/>
                </a:solidFill>
              </a:rPr>
              <a:t>, pine &amp; </a:t>
            </a:r>
            <a:r>
              <a:rPr lang="en-US" sz="2200" dirty="0" err="1" smtClean="0">
                <a:solidFill>
                  <a:srgbClr val="0000FF"/>
                </a:solidFill>
              </a:rPr>
              <a:t>chisago</a:t>
            </a:r>
            <a:r>
              <a:rPr lang="en-US" sz="2200" dirty="0" smtClean="0">
                <a:solidFill>
                  <a:srgbClr val="0000FF"/>
                </a:solidFill>
              </a:rPr>
              <a:t> Counties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2514600"/>
            <a:ext cx="2057400" cy="13086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….labeled &amp; funded as </a:t>
            </a:r>
            <a:r>
              <a:rPr lang="en-US" b="1" dirty="0" smtClean="0">
                <a:solidFill>
                  <a:srgbClr val="0000FF"/>
                </a:solidFill>
              </a:rPr>
              <a:t>“Rural”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1" y="601785"/>
            <a:ext cx="603019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stCxn id="1026" idx="1"/>
          </p:cNvCxnSpPr>
          <p:nvPr/>
        </p:nvCxnSpPr>
        <p:spPr>
          <a:xfrm>
            <a:off x="764931" y="3383085"/>
            <a:ext cx="13716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96477" y="3399692"/>
            <a:ext cx="0" cy="1934308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5325208"/>
            <a:ext cx="8001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11685" y="5325208"/>
            <a:ext cx="0" cy="9144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87970" y="5312508"/>
            <a:ext cx="212969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86600" y="39624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Metro County </a:t>
            </a:r>
            <a:r>
              <a:rPr lang="en-US" sz="3000" dirty="0" smtClean="0">
                <a:solidFill>
                  <a:srgbClr val="FF0000"/>
                </a:solidFill>
              </a:rPr>
              <a:t>line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24" name="5-Point Star 1023"/>
          <p:cNvSpPr/>
          <p:nvPr/>
        </p:nvSpPr>
        <p:spPr>
          <a:xfrm>
            <a:off x="2533650" y="4701064"/>
            <a:ext cx="514350" cy="4220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362200" y="3576460"/>
            <a:ext cx="476251" cy="3576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286000" y="1524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609600"/>
            <a:ext cx="0" cy="16002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5000" y="2218592"/>
            <a:ext cx="304800" cy="6740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62908" y="5234465"/>
            <a:ext cx="675542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62908" y="2331427"/>
            <a:ext cx="0" cy="290303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11685" y="5234465"/>
            <a:ext cx="45916" cy="1005143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52800" y="5234465"/>
            <a:ext cx="239469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15201" y="5562600"/>
            <a:ext cx="143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Non-metro nursing homes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934200" y="5562599"/>
            <a:ext cx="457200" cy="4616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648200" y="2590800"/>
            <a:ext cx="476251" cy="3576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886325" y="4804508"/>
            <a:ext cx="476251" cy="3576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5410200" y="4812323"/>
            <a:ext cx="476251" cy="3576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457949" y="5228714"/>
            <a:ext cx="476251" cy="3576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848600" y="5169987"/>
            <a:ext cx="6096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387970" y="5312508"/>
            <a:ext cx="212969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52323" y="44958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M</a:t>
            </a:r>
            <a:r>
              <a:rPr lang="en-US" sz="3000" dirty="0" smtClean="0">
                <a:solidFill>
                  <a:srgbClr val="FF0000"/>
                </a:solidFill>
              </a:rPr>
              <a:t>etro County </a:t>
            </a:r>
            <a:r>
              <a:rPr lang="en-US" sz="3000" dirty="0" smtClean="0">
                <a:solidFill>
                  <a:srgbClr val="FF0000"/>
                </a:solidFill>
              </a:rPr>
              <a:t>line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3" y="609600"/>
            <a:ext cx="559302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6477000" y="466482"/>
            <a:ext cx="2438400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FF"/>
                </a:solidFill>
              </a:rPr>
              <a:t>Princeton</a:t>
            </a:r>
            <a:endParaRPr lang="en-US" sz="40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114800" y="3402197"/>
            <a:ext cx="3200400" cy="490755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2"/>
          <p:cNvSpPr txBox="1">
            <a:spLocks/>
          </p:cNvSpPr>
          <p:nvPr/>
        </p:nvSpPr>
        <p:spPr>
          <a:xfrm>
            <a:off x="6503377" y="2063347"/>
            <a:ext cx="2362200" cy="1308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00FF"/>
                </a:solidFill>
              </a:rPr>
              <a:t>….a city divided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3276600" y="3047999"/>
            <a:ext cx="720969" cy="5217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15200" y="3569787"/>
            <a:ext cx="16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Elim - Princeton</a:t>
            </a:r>
            <a:endParaRPr lang="en-US" sz="2600" b="1" dirty="0"/>
          </a:p>
        </p:txBody>
      </p:sp>
      <p:sp>
        <p:nvSpPr>
          <p:cNvPr id="2" name="Left Brace 1"/>
          <p:cNvSpPr/>
          <p:nvPr/>
        </p:nvSpPr>
        <p:spPr>
          <a:xfrm>
            <a:off x="591459" y="609600"/>
            <a:ext cx="426719" cy="4343400"/>
          </a:xfrm>
          <a:prstGeom prst="leftBrac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239" y="2298573"/>
            <a:ext cx="523220" cy="83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b="1" dirty="0" smtClean="0"/>
              <a:t>Rural</a:t>
            </a:r>
            <a:endParaRPr lang="en-US" sz="2200" b="1" dirty="0"/>
          </a:p>
        </p:txBody>
      </p:sp>
      <p:sp>
        <p:nvSpPr>
          <p:cNvPr id="13" name="Left Brace 12"/>
          <p:cNvSpPr/>
          <p:nvPr/>
        </p:nvSpPr>
        <p:spPr>
          <a:xfrm>
            <a:off x="540327" y="5161361"/>
            <a:ext cx="475341" cy="1391840"/>
          </a:xfrm>
          <a:prstGeom prst="leftBrac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919" y="5438181"/>
            <a:ext cx="523220" cy="83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b="1" dirty="0" smtClean="0"/>
              <a:t>Metro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8076223" y="5715000"/>
            <a:ext cx="6096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3197" y="5029200"/>
            <a:ext cx="6308603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15465" r="31888" b="11130"/>
          <a:stretch/>
        </p:blipFill>
        <p:spPr>
          <a:xfrm>
            <a:off x="539262" y="151256"/>
            <a:ext cx="7080738" cy="64019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503256"/>
            <a:ext cx="2667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503256"/>
            <a:ext cx="0" cy="165872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28714" y="2161984"/>
            <a:ext cx="1219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3429665"/>
            <a:ext cx="25908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600" y="2177668"/>
            <a:ext cx="0" cy="123212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10400" y="3419563"/>
            <a:ext cx="0" cy="84763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0400" y="4283440"/>
            <a:ext cx="62865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9794" y="461107"/>
            <a:ext cx="1733140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etro County line ---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P:\Activities\PIX TO BE LABELED &amp; ORGANIZED\Kim Meyer Mary Steinbrecher Lindsey Wagenbach card 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r="9088"/>
          <a:stretch/>
        </p:blipFill>
        <p:spPr bwMode="auto">
          <a:xfrm>
            <a:off x="102870" y="4419600"/>
            <a:ext cx="2640330" cy="2286000"/>
          </a:xfrm>
          <a:prstGeom prst="rect">
            <a:avLst/>
          </a:prstGeom>
          <a:noFill/>
          <a:ln w="349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3497367" y="461107"/>
            <a:ext cx="340947" cy="3578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660453" y="1521124"/>
            <a:ext cx="427923" cy="3610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510823" y="1792624"/>
            <a:ext cx="408354" cy="3722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019800" y="1554759"/>
            <a:ext cx="381000" cy="35024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010400" y="2665044"/>
            <a:ext cx="340947" cy="3087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145083" y="1963139"/>
            <a:ext cx="2693231" cy="100229"/>
          </a:xfrm>
          <a:prstGeom prst="straightConnector1">
            <a:avLst/>
          </a:prstGeom>
          <a:ln w="47625">
            <a:solidFill>
              <a:srgbClr val="66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362200" y="1229471"/>
            <a:ext cx="1491287" cy="733668"/>
          </a:xfrm>
          <a:prstGeom prst="straightConnector1">
            <a:avLst/>
          </a:prstGeom>
          <a:ln w="47625">
            <a:solidFill>
              <a:srgbClr val="66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52277" y="2161984"/>
            <a:ext cx="15172" cy="1876616"/>
          </a:xfrm>
          <a:prstGeom prst="straightConnector1">
            <a:avLst/>
          </a:prstGeom>
          <a:ln w="47625">
            <a:solidFill>
              <a:srgbClr val="66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00200" y="155475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FF"/>
                </a:solidFill>
              </a:rPr>
              <a:t>3</a:t>
            </a:r>
            <a:r>
              <a:rPr lang="en-US" b="1" dirty="0" smtClean="0">
                <a:solidFill>
                  <a:srgbClr val="6600FF"/>
                </a:solidFill>
              </a:rPr>
              <a:t>0 miles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0338" y="1212054"/>
            <a:ext cx="1143000" cy="369332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20 miles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3322" y="32068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17 miles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4249" y="501302"/>
            <a:ext cx="99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Elim’s Nurses live</a:t>
            </a:r>
          </a:p>
        </p:txBody>
      </p:sp>
      <p:sp>
        <p:nvSpPr>
          <p:cNvPr id="11" name="Oval 10"/>
          <p:cNvSpPr/>
          <p:nvPr/>
        </p:nvSpPr>
        <p:spPr>
          <a:xfrm>
            <a:off x="8577445" y="381000"/>
            <a:ext cx="37111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RN</a:t>
            </a:r>
            <a:endParaRPr lang="en-US" sz="1200" b="1" dirty="0"/>
          </a:p>
        </p:txBody>
      </p:sp>
      <p:sp>
        <p:nvSpPr>
          <p:cNvPr id="32" name="Oval 31"/>
          <p:cNvSpPr/>
          <p:nvPr/>
        </p:nvSpPr>
        <p:spPr>
          <a:xfrm>
            <a:off x="8577445" y="1101466"/>
            <a:ext cx="37111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LPN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92064" y="2219234"/>
            <a:ext cx="99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earby </a:t>
            </a:r>
            <a:r>
              <a:rPr lang="en-US" b="1" dirty="0" smtClean="0"/>
              <a:t>Metro pay </a:t>
            </a:r>
            <a:r>
              <a:rPr lang="en-US" dirty="0" smtClean="0"/>
              <a:t>NH’s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2064" y="3829591"/>
            <a:ext cx="1105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earby Hospitals &amp; clinics</a:t>
            </a:r>
          </a:p>
        </p:txBody>
      </p:sp>
      <p:sp>
        <p:nvSpPr>
          <p:cNvPr id="35" name="Oval 34"/>
          <p:cNvSpPr/>
          <p:nvPr/>
        </p:nvSpPr>
        <p:spPr>
          <a:xfrm>
            <a:off x="8612064" y="2560569"/>
            <a:ext cx="371110" cy="609600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737313" y="3962400"/>
            <a:ext cx="37111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53338" y="1924090"/>
            <a:ext cx="121076" cy="1392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5562600" y="-50100"/>
            <a:ext cx="356577" cy="4111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39050" y="5029200"/>
            <a:ext cx="143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Non-metro nursing homes</a:t>
            </a:r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8649187" y="5376454"/>
            <a:ext cx="408354" cy="3722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16446" r="20827" b="10978"/>
          <a:stretch/>
        </p:blipFill>
        <p:spPr>
          <a:xfrm>
            <a:off x="623398" y="228600"/>
            <a:ext cx="7301402" cy="64008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6797" y="761998"/>
            <a:ext cx="32766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33397" y="761998"/>
            <a:ext cx="0" cy="175260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33397" y="2512646"/>
            <a:ext cx="1285141" cy="19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18538" y="2514600"/>
            <a:ext cx="19050" cy="13247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18538" y="3825631"/>
            <a:ext cx="258567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4210" y="3831493"/>
            <a:ext cx="10380" cy="7893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14590" y="4601309"/>
            <a:ext cx="61021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2655277"/>
            <a:ext cx="79618" cy="1840523"/>
          </a:xfrm>
          <a:prstGeom prst="straightConnector1">
            <a:avLst/>
          </a:prstGeom>
          <a:ln w="47625">
            <a:solidFill>
              <a:srgbClr val="66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7697" y="34790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17 miles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929671" y="1977293"/>
            <a:ext cx="340947" cy="3087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588724" y="453291"/>
            <a:ext cx="340947" cy="3087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974978" y="2026543"/>
            <a:ext cx="340947" cy="3087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337543" y="2051370"/>
            <a:ext cx="340947" cy="3087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457342" y="2655277"/>
            <a:ext cx="340947" cy="3087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607408" y="1667440"/>
            <a:ext cx="1468559" cy="694760"/>
          </a:xfrm>
          <a:prstGeom prst="straightConnector1">
            <a:avLst/>
          </a:prstGeom>
          <a:ln w="47625">
            <a:solidFill>
              <a:srgbClr val="66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295400" y="2286000"/>
            <a:ext cx="2667000" cy="152401"/>
          </a:xfrm>
          <a:prstGeom prst="straightConnector1">
            <a:avLst/>
          </a:prstGeom>
          <a:ln w="47625">
            <a:solidFill>
              <a:srgbClr val="66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35908" y="1916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FF"/>
                </a:solidFill>
              </a:rPr>
              <a:t>3</a:t>
            </a:r>
            <a:r>
              <a:rPr lang="en-US" b="1" dirty="0" smtClean="0">
                <a:solidFill>
                  <a:srgbClr val="6600FF"/>
                </a:solidFill>
              </a:rPr>
              <a:t>0 miles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0308" y="1696776"/>
            <a:ext cx="1143000" cy="369332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20 miles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68640" y="494604"/>
            <a:ext cx="99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Elim’s NARs live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56917" y="2836316"/>
            <a:ext cx="99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earby </a:t>
            </a:r>
            <a:r>
              <a:rPr lang="en-US" b="1" dirty="0" smtClean="0"/>
              <a:t>Metro pay </a:t>
            </a:r>
            <a:r>
              <a:rPr lang="en-US" dirty="0" smtClean="0"/>
              <a:t>NH’s</a:t>
            </a:r>
          </a:p>
        </p:txBody>
      </p:sp>
      <p:sp>
        <p:nvSpPr>
          <p:cNvPr id="28" name="Oval 27"/>
          <p:cNvSpPr/>
          <p:nvPr/>
        </p:nvSpPr>
        <p:spPr>
          <a:xfrm>
            <a:off x="8747369" y="3352800"/>
            <a:ext cx="371110" cy="609600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52607" y="997300"/>
            <a:ext cx="371110" cy="609600"/>
          </a:xfrm>
          <a:prstGeom prst="ellipse">
            <a:avLst/>
          </a:prstGeom>
          <a:solidFill>
            <a:srgbClr val="0066FF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6797" y="562408"/>
            <a:ext cx="1733140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etro County line ---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P:\Christmas\Christmas 2014 - Tracy Posch Anna Snow and Tracys d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4601308"/>
            <a:ext cx="2842192" cy="2131645"/>
          </a:xfrm>
          <a:prstGeom prst="rect">
            <a:avLst/>
          </a:prstGeom>
          <a:noFill/>
          <a:ln w="476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5-Point Star 33"/>
          <p:cNvSpPr/>
          <p:nvPr/>
        </p:nvSpPr>
        <p:spPr>
          <a:xfrm>
            <a:off x="5840900" y="138722"/>
            <a:ext cx="340947" cy="3087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554165" y="4648200"/>
            <a:ext cx="4230578" cy="1600200"/>
          </a:xfrm>
          <a:prstGeom prst="line">
            <a:avLst/>
          </a:prstGeom>
          <a:ln w="215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76531" y="4373911"/>
            <a:ext cx="0" cy="2112947"/>
          </a:xfrm>
          <a:prstGeom prst="line">
            <a:avLst/>
          </a:prstGeom>
          <a:ln w="215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/>
          <p:cNvSpPr/>
          <p:nvPr/>
        </p:nvSpPr>
        <p:spPr>
          <a:xfrm>
            <a:off x="4031104" y="2895600"/>
            <a:ext cx="1290853" cy="1477108"/>
          </a:xfrm>
          <a:prstGeom prst="trapezoid">
            <a:avLst/>
          </a:prstGeom>
          <a:noFill/>
          <a:ln w="133350">
            <a:solidFill>
              <a:schemeClr val="tx1"/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94" y="6433818"/>
            <a:ext cx="2743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28971" y="4373911"/>
            <a:ext cx="1524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67643" y="6052818"/>
            <a:ext cx="18288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8732" y="2141766"/>
            <a:ext cx="2109271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NARs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$ 22K</a:t>
            </a:r>
            <a:endParaRPr lang="en-US" sz="22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76531" y="3015234"/>
            <a:ext cx="476831" cy="1285181"/>
          </a:xfrm>
          <a:prstGeom prst="straightConnector1">
            <a:avLst/>
          </a:prstGeom>
          <a:ln w="8572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ging Services Pics\Aging Serv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6" y="4920056"/>
            <a:ext cx="233680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0917" y="2799790"/>
            <a:ext cx="2189867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LPNs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$ 34K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340" y="3575017"/>
            <a:ext cx="2018857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RNs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$ 44K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036" y="125046"/>
            <a:ext cx="5117647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Yearly </a:t>
            </a:r>
            <a:r>
              <a:rPr lang="en-US" sz="2600" b="1" smtClean="0">
                <a:solidFill>
                  <a:srgbClr val="0000FF"/>
                </a:solidFill>
              </a:rPr>
              <a:t>Fulltime - starting </a:t>
            </a:r>
            <a:r>
              <a:rPr lang="en-US" sz="2600" b="1" dirty="0" smtClean="0">
                <a:solidFill>
                  <a:srgbClr val="0000FF"/>
                </a:solidFill>
              </a:rPr>
              <a:t>salaries</a:t>
            </a:r>
            <a:endParaRPr lang="en-US" sz="2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56340" y="1818597"/>
            <a:ext cx="2438400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cs typeface="Times New Roman" panose="02020603050405020304" pitchFamily="18" charset="0"/>
              </a:rPr>
              <a:t>NARs –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$ 27–32K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5592" y="2249270"/>
            <a:ext cx="2389148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LPNs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$ 40–49K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2998" y="2680157"/>
            <a:ext cx="2250002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RNs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$ 52–61K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562" y="940654"/>
            <a:ext cx="1773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ELIM   (NON-Metro nursing home)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5826" y="1433876"/>
            <a:ext cx="1476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vs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1720" y="838200"/>
            <a:ext cx="1647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vs </a:t>
            </a:r>
            <a:r>
              <a:rPr lang="en-US" sz="2200" b="1" dirty="0" smtClean="0">
                <a:solidFill>
                  <a:srgbClr val="0000FF"/>
                </a:solidFill>
              </a:rPr>
              <a:t>“Metro” </a:t>
            </a:r>
            <a:r>
              <a:rPr lang="en-US" sz="2200" b="1" dirty="0">
                <a:solidFill>
                  <a:srgbClr val="0000FF"/>
                </a:solidFill>
              </a:rPr>
              <a:t>Competition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1354" y="2045763"/>
            <a:ext cx="98484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Nearby Metro SNF’s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47600" y="4108580"/>
            <a:ext cx="11445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Nearby Hospitals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04873" y="4754911"/>
            <a:ext cx="2189867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RNs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$ 62-97K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6827" y="4300415"/>
            <a:ext cx="2189867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LPNs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n / a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9360" y="3790460"/>
            <a:ext cx="2322240" cy="430887"/>
          </a:xfrm>
          <a:prstGeom prst="rect">
            <a:avLst/>
          </a:prstGeom>
          <a:solidFill>
            <a:srgbClr val="92D050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NARs –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$ 33–47K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P:\Miscellaneous\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42" y="179452"/>
            <a:ext cx="2004627" cy="267283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828800" y="2133600"/>
            <a:ext cx="2590800" cy="1752600"/>
          </a:xfrm>
          <a:prstGeom prst="round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Elim Care &amp; Rehab Center - Princeton</a:t>
            </a:r>
            <a:endParaRPr lang="en-US" b="1" dirty="0"/>
          </a:p>
        </p:txBody>
      </p:sp>
      <p:pic>
        <p:nvPicPr>
          <p:cNvPr id="2059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31" y="761996"/>
            <a:ext cx="449263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49" y="649288"/>
            <a:ext cx="451380" cy="4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2" y="1638025"/>
            <a:ext cx="374123" cy="3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18" y="953286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35" y="488158"/>
            <a:ext cx="386820" cy="3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96961"/>
            <a:ext cx="395816" cy="3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01" y="1394611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2" y="1302277"/>
            <a:ext cx="381000" cy="38100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5" y="761996"/>
            <a:ext cx="381000" cy="38100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3" y="1673221"/>
            <a:ext cx="381000" cy="38100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35" y="1171046"/>
            <a:ext cx="381000" cy="38100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1665285"/>
            <a:ext cx="381000" cy="38100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4109251" y="1177129"/>
            <a:ext cx="1509977" cy="1676400"/>
          </a:xfrm>
          <a:prstGeom prst="line">
            <a:avLst/>
          </a:prstGeom>
          <a:ln w="41275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5735" y="1211259"/>
            <a:ext cx="1499794" cy="1608141"/>
          </a:xfrm>
          <a:prstGeom prst="line">
            <a:avLst/>
          </a:prstGeom>
          <a:ln w="41275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30480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6600FF"/>
                </a:solidFill>
              </a:rPr>
              <a:t>2013 &amp; 2014 only</a:t>
            </a:r>
            <a:endParaRPr lang="en-US" sz="2800" b="1" i="1" dirty="0">
              <a:solidFill>
                <a:srgbClr val="66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9233" y="4198191"/>
            <a:ext cx="4235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6600FF"/>
                </a:solidFill>
              </a:rPr>
              <a:t>18</a:t>
            </a:r>
            <a:r>
              <a:rPr lang="en-US" sz="2400" b="1" dirty="0" smtClean="0">
                <a:solidFill>
                  <a:srgbClr val="6600FF"/>
                </a:solidFill>
              </a:rPr>
              <a:t>    NARs – nursing asst’s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907" y="3461896"/>
            <a:ext cx="1490135" cy="29238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6600FF"/>
                </a:solidFill>
              </a:rPr>
              <a:t>….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smtClean="0">
                <a:solidFill>
                  <a:srgbClr val="6600FF"/>
                </a:solidFill>
              </a:rPr>
              <a:t>these</a:t>
            </a:r>
          </a:p>
          <a:p>
            <a:pPr algn="ctr"/>
            <a:r>
              <a:rPr lang="en-US" sz="2600" b="1" dirty="0" smtClean="0">
                <a:solidFill>
                  <a:srgbClr val="6600FF"/>
                </a:solidFill>
              </a:rPr>
              <a:t>23 </a:t>
            </a:r>
            <a:r>
              <a:rPr lang="en-US" sz="2600" b="1" u="sng" dirty="0" smtClean="0">
                <a:solidFill>
                  <a:srgbClr val="6600FF"/>
                </a:solidFill>
              </a:rPr>
              <a:t>LOST</a:t>
            </a:r>
            <a:r>
              <a:rPr lang="en-US" sz="2600" b="1" dirty="0" smtClean="0">
                <a:solidFill>
                  <a:srgbClr val="6600FF"/>
                </a:solidFill>
              </a:rPr>
              <a:t> to higher </a:t>
            </a:r>
            <a:r>
              <a:rPr lang="en-US" sz="2600" b="1" dirty="0">
                <a:solidFill>
                  <a:srgbClr val="6600FF"/>
                </a:solidFill>
              </a:rPr>
              <a:t>p</a:t>
            </a:r>
            <a:r>
              <a:rPr lang="en-US" sz="2600" b="1" dirty="0" smtClean="0">
                <a:solidFill>
                  <a:srgbClr val="6600FF"/>
                </a:solidFill>
              </a:rPr>
              <a:t>aying jobs at Metro SNFs:</a:t>
            </a:r>
            <a:endParaRPr lang="en-US" sz="2600" b="1" dirty="0">
              <a:solidFill>
                <a:srgbClr val="6600FF"/>
              </a:solidFill>
            </a:endParaRPr>
          </a:p>
        </p:txBody>
      </p:sp>
      <p:pic>
        <p:nvPicPr>
          <p:cNvPr id="38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5" y="4343399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39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07" y="4165843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40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90" y="4396276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41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12" y="4198191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sp>
        <p:nvSpPr>
          <p:cNvPr id="42" name="TextBox 41"/>
          <p:cNvSpPr txBox="1"/>
          <p:nvPr/>
        </p:nvSpPr>
        <p:spPr>
          <a:xfrm>
            <a:off x="4782080" y="4861852"/>
            <a:ext cx="2769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6600FF"/>
                </a:solidFill>
              </a:rPr>
              <a:t>3</a:t>
            </a:r>
            <a:r>
              <a:rPr lang="en-US" sz="2400" b="1" dirty="0" smtClean="0">
                <a:solidFill>
                  <a:srgbClr val="6600FF"/>
                </a:solidFill>
              </a:rPr>
              <a:t>     RNs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2080" y="5453570"/>
            <a:ext cx="2769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6600FF"/>
                </a:solidFill>
              </a:rPr>
              <a:t>1</a:t>
            </a:r>
            <a:r>
              <a:rPr lang="en-US" sz="2400" b="1" dirty="0" smtClean="0">
                <a:solidFill>
                  <a:srgbClr val="6600FF"/>
                </a:solidFill>
              </a:rPr>
              <a:t>     LPN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2080" y="6005475"/>
            <a:ext cx="3752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6600FF"/>
                </a:solidFill>
              </a:rPr>
              <a:t>1</a:t>
            </a:r>
            <a:r>
              <a:rPr lang="en-US" sz="2400" b="1" dirty="0" smtClean="0">
                <a:solidFill>
                  <a:srgbClr val="6600FF"/>
                </a:solidFill>
              </a:rPr>
              <a:t>     Plant Operations</a:t>
            </a:r>
            <a:endParaRPr lang="en-US" sz="2400" b="1" dirty="0">
              <a:solidFill>
                <a:srgbClr val="6600FF"/>
              </a:solidFill>
            </a:endParaRPr>
          </a:p>
        </p:txBody>
      </p:sp>
      <p:pic>
        <p:nvPicPr>
          <p:cNvPr id="45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11" y="4816769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46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07" y="4996743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47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59" y="4923835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48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72" y="4923835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49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96" y="5555433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50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0" y="5567034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51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18" y="5526174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52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32" y="6173035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53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60" y="6150684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54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29" y="6062252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pic>
        <p:nvPicPr>
          <p:cNvPr id="55" name="Picture 11" descr="http://content.presentermedia.com/files/clipart/00006000/6541/stick_figure_toolbox_walk_colored_md_w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59" y="5467629"/>
            <a:ext cx="408789" cy="408789"/>
          </a:xfrm>
          <a:prstGeom prst="rect">
            <a:avLst/>
          </a:prstGeom>
          <a:solidFill>
            <a:srgbClr val="00B050">
              <a:alpha val="53000"/>
            </a:srgbClr>
          </a:solidFill>
        </p:spPr>
      </p:pic>
      <p:sp>
        <p:nvSpPr>
          <p:cNvPr id="2049" name="TextBox 2048"/>
          <p:cNvSpPr txBox="1"/>
          <p:nvPr/>
        </p:nvSpPr>
        <p:spPr>
          <a:xfrm>
            <a:off x="287217" y="1863721"/>
            <a:ext cx="83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 all hires,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D81E-810A-4723-9181-990BBA1268ED}" type="slidenum">
              <a:rPr lang="en-US" smtClean="0"/>
              <a:t>8</a:t>
            </a:fld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51800" y="247264"/>
            <a:ext cx="487974" cy="4198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:\Christmas\Christmas 2014 - Tracy Posch Anna Snow and Tracys d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22718"/>
            <a:ext cx="3962399" cy="2971800"/>
          </a:xfrm>
          <a:prstGeom prst="rect">
            <a:avLst/>
          </a:prstGeom>
          <a:noFill/>
          <a:ln w="47625">
            <a:solidFill>
              <a:srgbClr val="66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3696" y="195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FF"/>
                </a:solidFill>
              </a:rPr>
              <a:t>We Need Your Help!</a:t>
            </a:r>
            <a:endParaRPr lang="en-US" sz="2800" b="1" dirty="0">
              <a:solidFill>
                <a:srgbClr val="6600FF"/>
              </a:solidFill>
            </a:endParaRPr>
          </a:p>
        </p:txBody>
      </p:sp>
      <p:pic>
        <p:nvPicPr>
          <p:cNvPr id="2" name="Picture 2" descr="P:\Picnics\Res Picnic 13\Res Picnic 13 - Murial Walker and Lindsay Anderson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" y="3048000"/>
            <a:ext cx="4388814" cy="3291840"/>
          </a:xfrm>
          <a:prstGeom prst="rect">
            <a:avLst/>
          </a:prstGeom>
          <a:noFill/>
          <a:ln w="66675">
            <a:solidFill>
              <a:srgbClr val="66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1413</TotalTime>
  <Words>226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Metro Rate legislation proposal       HF 173  /  SF 90</vt:lpstr>
      <vt:lpstr>Mille Lacs, Isanti, kanabec, pine &amp; chisago Counties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67</cp:revision>
  <cp:lastPrinted>2015-02-26T00:00:29Z</cp:lastPrinted>
  <dcterms:created xsi:type="dcterms:W3CDTF">2015-02-02T17:01:35Z</dcterms:created>
  <dcterms:modified xsi:type="dcterms:W3CDTF">2015-02-26T00:00:30Z</dcterms:modified>
</cp:coreProperties>
</file>