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5"/>
    <p:sldMasterId id="2147484215" r:id="rId6"/>
  </p:sldMasterIdLst>
  <p:notesMasterIdLst>
    <p:notesMasterId r:id="rId12"/>
  </p:notesMasterIdLst>
  <p:handoutMasterIdLst>
    <p:handoutMasterId r:id="rId13"/>
  </p:handoutMasterIdLst>
  <p:sldIdLst>
    <p:sldId id="996" r:id="rId7"/>
    <p:sldId id="1525" r:id="rId8"/>
    <p:sldId id="1521" r:id="rId9"/>
    <p:sldId id="1523" r:id="rId10"/>
    <p:sldId id="1530" r:id="rId1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A50021"/>
    <a:srgbClr val="CC0000"/>
    <a:srgbClr val="D60000"/>
    <a:srgbClr val="A200A2"/>
    <a:srgbClr val="D30707"/>
    <a:srgbClr val="336699"/>
    <a:srgbClr val="FF9933"/>
    <a:srgbClr val="A97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77265" autoAdjust="0"/>
  </p:normalViewPr>
  <p:slideViewPr>
    <p:cSldViewPr>
      <p:cViewPr varScale="1">
        <p:scale>
          <a:sx n="132" d="100"/>
          <a:sy n="132" d="100"/>
        </p:scale>
        <p:origin x="12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931"/>
        <p:guide pos="22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4" tIns="44697" rIns="89384" bIns="4469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4" y="2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4" tIns="44697" rIns="89384" bIns="44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6D954F-1198-48FF-898C-1D54BC311E3D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1742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4" tIns="44697" rIns="89384" bIns="4469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4" y="8841742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384" tIns="44697" rIns="89384" bIns="446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21D91-5F3C-40EA-BEB6-E684AB7B7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6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979" cy="465774"/>
          </a:xfrm>
          <a:prstGeom prst="rect">
            <a:avLst/>
          </a:prstGeom>
        </p:spPr>
        <p:txBody>
          <a:bodyPr vert="horz" lIns="89384" tIns="44697" rIns="89384" bIns="44697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4" y="2"/>
            <a:ext cx="3043979" cy="465774"/>
          </a:xfrm>
          <a:prstGeom prst="rect">
            <a:avLst/>
          </a:prstGeom>
        </p:spPr>
        <p:txBody>
          <a:bodyPr vert="horz" lIns="89384" tIns="44697" rIns="89384" bIns="44697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979434-DE75-4D67-8D8E-BCFF66FD2E37}" type="datetimeFigureOut">
              <a:rPr lang="en-US"/>
              <a:pPr>
                <a:defRPr/>
              </a:pPr>
              <a:t>2/23/2018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84" tIns="44697" rIns="89384" bIns="4469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0"/>
            <a:ext cx="5617208" cy="4188777"/>
          </a:xfrm>
          <a:prstGeom prst="rect">
            <a:avLst/>
          </a:prstGeom>
        </p:spPr>
        <p:txBody>
          <a:bodyPr vert="horz" lIns="89384" tIns="44697" rIns="89384" bIns="4469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42"/>
            <a:ext cx="3043979" cy="465774"/>
          </a:xfrm>
          <a:prstGeom prst="rect">
            <a:avLst/>
          </a:prstGeom>
        </p:spPr>
        <p:txBody>
          <a:bodyPr vert="horz" lIns="89384" tIns="44697" rIns="89384" bIns="44697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4" y="8841742"/>
            <a:ext cx="3043979" cy="465774"/>
          </a:xfrm>
          <a:prstGeom prst="rect">
            <a:avLst/>
          </a:prstGeom>
        </p:spPr>
        <p:txBody>
          <a:bodyPr vert="horz" lIns="89384" tIns="44697" rIns="89384" bIns="44697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A03526-8F5F-4708-99B6-CE9AFB15D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24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317" indent="-28396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72" indent="-2271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221" indent="-2271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571" indent="-22717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919" indent="-227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267" indent="-227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617" indent="-227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965" indent="-227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D1CD882-8CF3-4884-A5A4-63B95DD2E5E6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06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6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7B2E-F6DA-4495-BB55-F8DA57D5A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A728-B6C0-4DBA-8C20-9EE0B0A946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4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0588-AF4D-43F4-AE31-C636A90CE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4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1C866-FBE9-4C59-AACE-2D5BA7523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3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4417-6F35-48CA-B790-DD42CC637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6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E227-D201-465C-A7BC-97129C88A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4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CC8C-150B-4111-AD61-80A1C85D0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7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E08C8-5D20-4CF1-B8B0-151A48485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4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6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6858-3D83-4C81-A1C8-22EF0F4FB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4AB6-545A-4153-8066-9566C808C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90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4AA0-E559-4B97-88FF-33EB58228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5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8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6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8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5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2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04AC-0DA1-45C0-8CF5-5B5BFAA701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3C71-472B-4D8B-92FB-2AAE48411DF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9F04AC-0DA1-45C0-8CF5-5B5BFAA7019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2/23/2018</a:t>
            </a:fld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7D3C71-472B-4D8B-92FB-2AAE48411D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21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F9AA4-6D39-4D5A-A75C-4C0890BCE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457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  <a:p>
            <a:pPr algn="ctr"/>
            <a:endParaRPr lang="en-US" sz="3200" b="1" dirty="0">
              <a:solidFill>
                <a:schemeClr val="tx2"/>
              </a:solidFill>
            </a:endParaRPr>
          </a:p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MAJOR ANDREW D. NICHOLSON</a:t>
            </a:r>
          </a:p>
          <a:p>
            <a:pPr algn="ctr"/>
            <a:endParaRPr lang="en-US" sz="32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COMMANDING OFFICER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524000"/>
            <a:ext cx="3352800" cy="342011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0000"/>
                </a:solidFill>
              </a:rPr>
              <a:t>MARINE CORPS RECRUITING STATION</a:t>
            </a:r>
          </a:p>
          <a:p>
            <a:pPr lvl="0" algn="ctr"/>
            <a:r>
              <a:rPr lang="en-US" sz="3200" b="1" dirty="0" smtClean="0">
                <a:solidFill>
                  <a:srgbClr val="000000"/>
                </a:solidFill>
              </a:rPr>
              <a:t>TWIN CITIES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700"/>
            <a:ext cx="121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7381"/>
            <a:ext cx="8229600" cy="1143000"/>
          </a:xfrm>
        </p:spPr>
        <p:txBody>
          <a:bodyPr/>
          <a:lstStyle/>
          <a:p>
            <a:r>
              <a:rPr lang="en-US" b="1" dirty="0" smtClean="0"/>
              <a:t>Mission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4626439"/>
            <a:ext cx="9067799" cy="2231561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3600" dirty="0" smtClean="0"/>
              <a:t>We Make </a:t>
            </a:r>
            <a:r>
              <a:rPr lang="en-US" sz="3600" dirty="0"/>
              <a:t>Marines</a:t>
            </a:r>
          </a:p>
          <a:p>
            <a:pPr marL="0" indent="0" algn="ctr">
              <a:buNone/>
            </a:pPr>
            <a:r>
              <a:rPr lang="en-US" sz="3600" dirty="0" smtClean="0"/>
              <a:t>We Win </a:t>
            </a:r>
            <a:r>
              <a:rPr lang="en-US" sz="3600" dirty="0"/>
              <a:t>O</a:t>
            </a:r>
            <a:r>
              <a:rPr lang="en-US" sz="3600" dirty="0" smtClean="0"/>
              <a:t>ur Nation’s Battles</a:t>
            </a:r>
          </a:p>
          <a:p>
            <a:pPr marL="0" indent="0" algn="ctr">
              <a:buNone/>
            </a:pPr>
            <a:r>
              <a:rPr lang="en-US" sz="3600" dirty="0" smtClean="0"/>
              <a:t>We Return Quality Citizens to </a:t>
            </a:r>
            <a:r>
              <a:rPr lang="en-US" sz="3600" dirty="0"/>
              <a:t>t</a:t>
            </a:r>
            <a:r>
              <a:rPr lang="en-US" sz="3600" dirty="0" smtClean="0"/>
              <a:t>he U.S.</a:t>
            </a:r>
            <a:endParaRPr lang="en-US" sz="2400" dirty="0"/>
          </a:p>
          <a:p>
            <a:pPr marL="0" indent="0">
              <a:buNone/>
            </a:pPr>
            <a:endParaRPr lang="en-US" sz="2400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700"/>
            <a:ext cx="12985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022" y="1389300"/>
            <a:ext cx="2536156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700"/>
            <a:ext cx="121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Propensity </a:t>
            </a:r>
            <a:r>
              <a:rPr lang="en-US" sz="4000" b="1" dirty="0" smtClean="0"/>
              <a:t>To Serve By </a:t>
            </a:r>
            <a:r>
              <a:rPr lang="en-US" sz="4000" b="1" dirty="0"/>
              <a:t>State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700"/>
            <a:ext cx="12985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5" y="1672936"/>
            <a:ext cx="8461981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700"/>
            <a:ext cx="121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451"/>
            <a:ext cx="8229600" cy="779213"/>
          </a:xfrm>
        </p:spPr>
        <p:txBody>
          <a:bodyPr/>
          <a:lstStyle/>
          <a:p>
            <a:r>
              <a:rPr lang="en-US" dirty="0" smtClean="0">
                <a:effectLst/>
              </a:rPr>
              <a:t>State of </a:t>
            </a:r>
            <a:r>
              <a:rPr lang="en-US" dirty="0"/>
              <a:t>t</a:t>
            </a:r>
            <a:r>
              <a:rPr lang="en-US" dirty="0" smtClean="0">
                <a:effectLst/>
              </a:rPr>
              <a:t>he Market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700"/>
            <a:ext cx="12985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20" y="1417638"/>
            <a:ext cx="8077900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700"/>
            <a:ext cx="121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514" y="1504219"/>
            <a:ext cx="3411982" cy="335280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3600" b="1" u="sng" dirty="0" smtClean="0"/>
              <a:t>CORE VALUES</a:t>
            </a:r>
          </a:p>
          <a:p>
            <a:pPr marL="0" indent="0" algn="ctr">
              <a:buNone/>
            </a:pPr>
            <a:r>
              <a:rPr lang="en-US" sz="3600" dirty="0" smtClean="0"/>
              <a:t>Honor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Courage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  Commitment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  <a:p>
            <a:pPr marL="0" indent="0">
              <a:buNone/>
            </a:pPr>
            <a:endParaRPr lang="en-US" sz="2400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7700"/>
            <a:ext cx="12985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199"/>
            <a:ext cx="3429000" cy="44532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05" y="6461556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a Marine, Always a Marine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6433711"/>
            <a:ext cx="502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andrew.nicholson@marines.usmc.mil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GAP 29 JUNE  1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1564DEFAB1E4AADEF5BD709D388E4" ma:contentTypeVersion="12" ma:contentTypeDescription="Create a new document." ma:contentTypeScope="" ma:versionID="d97e62787c37efa55ed50e27f73635bf">
  <xsd:schema xmlns:xsd="http://www.w3.org/2001/XMLSchema" xmlns:xs="http://www.w3.org/2001/XMLSchema" xmlns:p="http://schemas.microsoft.com/office/2006/metadata/properties" xmlns:ns2="c39b66f9-be84-49e8-a57a-61ba53796f4e" targetNamespace="http://schemas.microsoft.com/office/2006/metadata/properties" ma:root="true" ma:fieldsID="0f6fef65ed08531a68f5ad1eb2f828b9" ns2:_="">
    <xsd:import namespace="c39b66f9-be84-49e8-a57a-61ba53796f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b66f9-be84-49e8-a57a-61ba53796f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9b66f9-be84-49e8-a57a-61ba53796f4e">UCRPWQZ3NNKH-4664-1161</_dlc_DocId>
    <_dlc_DocIdUrl xmlns="c39b66f9-be84-49e8-a57a-61ba53796f4e">
      <Url>https://portal.marines.usmc.mil/9mcd/RSTWC/_layouts/DocIdRedir.aspx?ID=UCRPWQZ3NNKH-4664-1161</Url>
      <Description>UCRPWQZ3NNKH-4664-1161</Description>
    </_dlc_DocIdUrl>
  </documentManagement>
</p:properties>
</file>

<file path=customXml/itemProps1.xml><?xml version="1.0" encoding="utf-8"?>
<ds:datastoreItem xmlns:ds="http://schemas.openxmlformats.org/officeDocument/2006/customXml" ds:itemID="{33ADFC12-4361-4A6A-A2AD-6AF4BA48FB1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306FF40-3343-4B94-B2F8-447E308683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8C73AB-B7C0-4AF6-861E-EBFCFC512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b66f9-be84-49e8-a57a-61ba5379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A0BB190-8BAA-4CC7-BB2B-45AC459A201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39b66f9-be84-49e8-a57a-61ba53796f4e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 TWC brief USE THIS VERSION</Template>
  <TotalTime>38348</TotalTime>
  <Words>55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3_CGAP 29 JUNE  10</vt:lpstr>
      <vt:lpstr>PowerPoint Presentation</vt:lpstr>
      <vt:lpstr>Mission</vt:lpstr>
      <vt:lpstr>Propensity To Serve By State</vt:lpstr>
      <vt:lpstr>State of the Market</vt:lpstr>
      <vt:lpstr>QUESTIONS</vt:lpstr>
    </vt:vector>
  </TitlesOfParts>
  <Company>MCRC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Thomas.Walker</dc:creator>
  <cp:lastModifiedBy>GOPGuest</cp:lastModifiedBy>
  <cp:revision>4379</cp:revision>
  <cp:lastPrinted>2017-08-03T22:15:05Z</cp:lastPrinted>
  <dcterms:created xsi:type="dcterms:W3CDTF">2010-06-29T15:47:36Z</dcterms:created>
  <dcterms:modified xsi:type="dcterms:W3CDTF">2018-02-23T15:11:14Z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0x0101000061564DEFAB1E4AADEF5BD709D388E4</vt:lpwstr>
  </property>
  <property fmtid="{D5CDD505-2E9C-101B-9397-08002B2CF9AE}" pid="3" name="_dlc_DocIdItemGuid">
    <vt:lpwstr>aff887a6-fb3f-4b73-a994-bf431bc617bf</vt:lpwstr>
  </property>
</Properties>
</file>