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d97371770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d97371770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d97371770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d97371770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d97371770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d97371770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db00da1c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db00da1c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db00da1c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db00da1c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ca1f92912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ca1f92912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d97371770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d97371770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db00da1c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db00da1c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db00da1c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db00da1c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db00da1c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db00da1c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d97371770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d97371770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d97371770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d97371770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Relationship Gap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d97371770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d97371770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d97371770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d97371770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1" y="4750737"/>
            <a:ext cx="9144000" cy="5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type="ctr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825038" y="3341716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64" name="Google Shape;64;p14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7" name="Google Shape;67;p14"/>
          <p:cNvCxnSpPr/>
          <p:nvPr/>
        </p:nvCxnSpPr>
        <p:spPr>
          <a:xfrm>
            <a:off x="905744" y="3257550"/>
            <a:ext cx="74064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/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822960" y="1384300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/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663440" y="1384301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/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ed Text">
  <p:cSld name="Bulleted 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687388" y="645742"/>
            <a:ext cx="82248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687526" y="1205890"/>
            <a:ext cx="8224800" cy="3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/>
          <a:lstStyle>
            <a:lvl1pPr indent="-32385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Font typeface="Arial"/>
              <a:buChar char="•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◦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◦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◦"/>
              <a:defRPr sz="1100">
                <a:solidFill>
                  <a:srgbClr val="27304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◦"/>
              <a:defRPr sz="1100">
                <a:solidFill>
                  <a:srgbClr val="27304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◦"/>
              <a:defRPr sz="1100">
                <a:solidFill>
                  <a:srgbClr val="27304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◦"/>
              <a:defRPr sz="1100">
                <a:solidFill>
                  <a:srgbClr val="27304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Char char="◦"/>
              <a:defRPr sz="1100">
                <a:solidFill>
                  <a:srgbClr val="27304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8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95A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95A9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95A9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95A9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95A9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95A9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95A9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95A9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95A9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9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9"/>
          <p:cNvSpPr txBox="1"/>
          <p:nvPr>
            <p:ph type="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b="0" sz="6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822960" y="3339846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6" name="Google Shape;96;p19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9" name="Google Shape;99;p19"/>
          <p:cNvCxnSpPr/>
          <p:nvPr/>
        </p:nvCxnSpPr>
        <p:spPr>
          <a:xfrm>
            <a:off x="905744" y="3257550"/>
            <a:ext cx="74064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822960" y="1384539"/>
            <a:ext cx="37032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03" name="Google Shape;103;p20"/>
          <p:cNvSpPr txBox="1"/>
          <p:nvPr>
            <p:ph idx="2" type="body"/>
          </p:nvPr>
        </p:nvSpPr>
        <p:spPr>
          <a:xfrm>
            <a:off x="822960" y="1936751"/>
            <a:ext cx="3703200" cy="24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/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3" type="body"/>
          </p:nvPr>
        </p:nvSpPr>
        <p:spPr>
          <a:xfrm>
            <a:off x="4663440" y="1384539"/>
            <a:ext cx="37032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05" name="Google Shape;105;p20"/>
          <p:cNvSpPr txBox="1"/>
          <p:nvPr>
            <p:ph idx="4" type="body"/>
          </p:nvPr>
        </p:nvSpPr>
        <p:spPr>
          <a:xfrm>
            <a:off x="4663440" y="1936750"/>
            <a:ext cx="3703200" cy="24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/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06" name="Google Shape;106;p20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0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/>
          <p:nvPr/>
        </p:nvSpPr>
        <p:spPr>
          <a:xfrm>
            <a:off x="12" y="0"/>
            <a:ext cx="3038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2"/>
          <p:cNvSpPr/>
          <p:nvPr/>
        </p:nvSpPr>
        <p:spPr>
          <a:xfrm>
            <a:off x="3030053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2"/>
          <p:cNvSpPr txBox="1"/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b="0"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600450" y="548640"/>
            <a:ext cx="4869300" cy="3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/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19" name="Google Shape;119;p22"/>
          <p:cNvSpPr txBox="1"/>
          <p:nvPr>
            <p:ph idx="2" type="body"/>
          </p:nvPr>
        </p:nvSpPr>
        <p:spPr>
          <a:xfrm>
            <a:off x="342900" y="2194560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20" name="Google Shape;120;p22"/>
          <p:cNvSpPr txBox="1"/>
          <p:nvPr>
            <p:ph idx="10" type="dt"/>
          </p:nvPr>
        </p:nvSpPr>
        <p:spPr>
          <a:xfrm>
            <a:off x="349134" y="4844839"/>
            <a:ext cx="196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2"/>
          <p:cNvSpPr txBox="1"/>
          <p:nvPr>
            <p:ph idx="11" type="ftr"/>
          </p:nvPr>
        </p:nvSpPr>
        <p:spPr>
          <a:xfrm>
            <a:off x="3600450" y="4844839"/>
            <a:ext cx="3486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/>
          <p:nvPr/>
        </p:nvSpPr>
        <p:spPr>
          <a:xfrm>
            <a:off x="0" y="3714750"/>
            <a:ext cx="9141600" cy="142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/>
          <p:nvPr/>
        </p:nvSpPr>
        <p:spPr>
          <a:xfrm>
            <a:off x="11" y="368630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3"/>
          <p:cNvSpPr txBox="1"/>
          <p:nvPr>
            <p:ph type="title"/>
          </p:nvPr>
        </p:nvSpPr>
        <p:spPr>
          <a:xfrm>
            <a:off x="822960" y="3806190"/>
            <a:ext cx="75852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/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b="0"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3"/>
          <p:cNvSpPr/>
          <p:nvPr>
            <p:ph idx="2" type="pic"/>
          </p:nvPr>
        </p:nvSpPr>
        <p:spPr>
          <a:xfrm>
            <a:off x="11" y="0"/>
            <a:ext cx="9144000" cy="3686400"/>
          </a:xfrm>
          <a:prstGeom prst="rect">
            <a:avLst/>
          </a:prstGeom>
          <a:solidFill>
            <a:srgbClr val="BECAD4"/>
          </a:solidFill>
          <a:ln>
            <a:noFill/>
          </a:ln>
        </p:spPr>
        <p:txBody>
          <a:bodyPr anchorCtr="0" anchor="t" bIns="34275" lIns="342900" spcFirstLastPara="1" rIns="0" wrap="square" tIns="342900"/>
          <a:lstStyle>
            <a:lvl1pPr lvl="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b="0" i="0" sz="2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822960" y="4430268"/>
            <a:ext cx="75849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/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29" name="Google Shape;129;p23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 rot="5400000">
            <a:off x="3086160" y="-878900"/>
            <a:ext cx="3017400" cy="75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4275" spcFirstLastPara="1" rIns="34275" wrap="square" tIns="0"/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4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24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showMasterSp="0" type="vertTitleAndTx">
  <p:cSld name="VERTICAL_TITLE_AND_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5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5"/>
          <p:cNvSpPr txBox="1"/>
          <p:nvPr>
            <p:ph type="title"/>
          </p:nvPr>
        </p:nvSpPr>
        <p:spPr>
          <a:xfrm rot="5400000">
            <a:off x="5369550" y="1483427"/>
            <a:ext cx="4320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 rot="5400000">
            <a:off x="1368975" y="-431173"/>
            <a:ext cx="4320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4275" spcFirstLastPara="1" rIns="34275" wrap="square" tIns="0"/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43" name="Google Shape;143;p25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25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5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/>
          <a:lstStyle>
            <a:lvl1pPr indent="-3238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8" name="Google Shape;58;p13"/>
          <p:cNvCxnSpPr/>
          <p:nvPr/>
        </p:nvCxnSpPr>
        <p:spPr>
          <a:xfrm>
            <a:off x="895149" y="1303384"/>
            <a:ext cx="7475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39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1"/>
          <p:cNvSpPr txBox="1"/>
          <p:nvPr>
            <p:ph idx="1" type="body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2075" y="1955100"/>
            <a:ext cx="1543050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0925" y="1970888"/>
            <a:ext cx="1543050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125" y="2015213"/>
            <a:ext cx="1543050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325" y="2032938"/>
            <a:ext cx="1543050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etrospect">
  <a:themeElements>
    <a:clrScheme name="Retrospect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