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 id="2147483664" r:id="rId2"/>
    <p:sldMasterId id="2147483676" r:id="rId3"/>
  </p:sldMasterIdLst>
  <p:notesMasterIdLst>
    <p:notesMasterId r:id="rId23"/>
  </p:notesMasterIdLst>
  <p:handoutMasterIdLst>
    <p:handoutMasterId r:id="rId24"/>
  </p:handoutMasterIdLst>
  <p:sldIdLst>
    <p:sldId id="256" r:id="rId4"/>
    <p:sldId id="319" r:id="rId5"/>
    <p:sldId id="278" r:id="rId6"/>
    <p:sldId id="326" r:id="rId7"/>
    <p:sldId id="327" r:id="rId8"/>
    <p:sldId id="328" r:id="rId9"/>
    <p:sldId id="329" r:id="rId10"/>
    <p:sldId id="330" r:id="rId11"/>
    <p:sldId id="331" r:id="rId12"/>
    <p:sldId id="325" r:id="rId13"/>
    <p:sldId id="320" r:id="rId14"/>
    <p:sldId id="322" r:id="rId15"/>
    <p:sldId id="323" r:id="rId16"/>
    <p:sldId id="324" r:id="rId17"/>
    <p:sldId id="332" r:id="rId18"/>
    <p:sldId id="333" r:id="rId19"/>
    <p:sldId id="334" r:id="rId20"/>
    <p:sldId id="318" r:id="rId21"/>
    <p:sldId id="335" r:id="rId22"/>
  </p:sldIdLst>
  <p:sldSz cx="9144000" cy="6858000" type="screen4x3"/>
  <p:notesSz cx="7026275" cy="9312275"/>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99"/>
    <a:srgbClr val="0066CC"/>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103" autoAdjust="0"/>
  </p:normalViewPr>
  <p:slideViewPr>
    <p:cSldViewPr snapToGrid="0">
      <p:cViewPr varScale="1">
        <p:scale>
          <a:sx n="110" d="100"/>
          <a:sy n="110" d="100"/>
        </p:scale>
        <p:origin x="164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44719" cy="467231"/>
          </a:xfrm>
          <a:prstGeom prst="rect">
            <a:avLst/>
          </a:prstGeom>
        </p:spPr>
        <p:txBody>
          <a:bodyPr vert="horz" lIns="93361" tIns="46681" rIns="93361" bIns="46681" rtlCol="0"/>
          <a:lstStyle>
            <a:lvl1pPr algn="l">
              <a:defRPr sz="1200"/>
            </a:lvl1pPr>
          </a:lstStyle>
          <a:p>
            <a:endParaRPr lang="en-US"/>
          </a:p>
        </p:txBody>
      </p:sp>
      <p:sp>
        <p:nvSpPr>
          <p:cNvPr id="3" name="Date Placeholder 2"/>
          <p:cNvSpPr>
            <a:spLocks noGrp="1"/>
          </p:cNvSpPr>
          <p:nvPr>
            <p:ph type="dt" sz="quarter" idx="1"/>
          </p:nvPr>
        </p:nvSpPr>
        <p:spPr>
          <a:xfrm>
            <a:off x="3979932" y="0"/>
            <a:ext cx="3044719" cy="467231"/>
          </a:xfrm>
          <a:prstGeom prst="rect">
            <a:avLst/>
          </a:prstGeom>
        </p:spPr>
        <p:txBody>
          <a:bodyPr vert="horz" lIns="93361" tIns="46681" rIns="93361" bIns="46681" rtlCol="0"/>
          <a:lstStyle>
            <a:lvl1pPr algn="r">
              <a:defRPr sz="1200"/>
            </a:lvl1pPr>
          </a:lstStyle>
          <a:p>
            <a:fld id="{178F72B7-0C33-4CF6-9CA9-94D5F396E179}" type="datetimeFigureOut">
              <a:rPr lang="en-US" smtClean="0"/>
              <a:t>3/14/2018</a:t>
            </a:fld>
            <a:endParaRPr lang="en-US"/>
          </a:p>
        </p:txBody>
      </p:sp>
      <p:sp>
        <p:nvSpPr>
          <p:cNvPr id="4" name="Footer Placeholder 3"/>
          <p:cNvSpPr>
            <a:spLocks noGrp="1"/>
          </p:cNvSpPr>
          <p:nvPr>
            <p:ph type="ftr" sz="quarter" idx="2"/>
          </p:nvPr>
        </p:nvSpPr>
        <p:spPr>
          <a:xfrm>
            <a:off x="2" y="8845048"/>
            <a:ext cx="3044719" cy="467230"/>
          </a:xfrm>
          <a:prstGeom prst="rect">
            <a:avLst/>
          </a:prstGeom>
        </p:spPr>
        <p:txBody>
          <a:bodyPr vert="horz" lIns="93361" tIns="46681" rIns="93361" bIns="46681" rtlCol="0" anchor="b"/>
          <a:lstStyle>
            <a:lvl1pPr algn="l">
              <a:defRPr sz="1200"/>
            </a:lvl1pPr>
          </a:lstStyle>
          <a:p>
            <a:endParaRPr lang="en-US"/>
          </a:p>
        </p:txBody>
      </p:sp>
      <p:sp>
        <p:nvSpPr>
          <p:cNvPr id="5" name="Slide Number Placeholder 4"/>
          <p:cNvSpPr>
            <a:spLocks noGrp="1"/>
          </p:cNvSpPr>
          <p:nvPr>
            <p:ph type="sldNum" sz="quarter" idx="3"/>
          </p:nvPr>
        </p:nvSpPr>
        <p:spPr>
          <a:xfrm>
            <a:off x="3979932" y="8845048"/>
            <a:ext cx="3044719" cy="467230"/>
          </a:xfrm>
          <a:prstGeom prst="rect">
            <a:avLst/>
          </a:prstGeom>
        </p:spPr>
        <p:txBody>
          <a:bodyPr vert="horz" lIns="93361" tIns="46681" rIns="93361" bIns="46681" rtlCol="0" anchor="b"/>
          <a:lstStyle>
            <a:lvl1pPr algn="r">
              <a:defRPr sz="1200"/>
            </a:lvl1pPr>
          </a:lstStyle>
          <a:p>
            <a:fld id="{83DD8BB8-9B59-4B51-96CB-414B3F77389F}" type="slidenum">
              <a:rPr lang="en-US" smtClean="0"/>
              <a:t>‹#›</a:t>
            </a:fld>
            <a:endParaRPr lang="en-US"/>
          </a:p>
        </p:txBody>
      </p:sp>
    </p:spTree>
    <p:extLst>
      <p:ext uri="{BB962C8B-B14F-4D97-AF65-F5344CB8AC3E}">
        <p14:creationId xmlns:p14="http://schemas.microsoft.com/office/powerpoint/2010/main" val="36406853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85863" y="698500"/>
            <a:ext cx="4656137"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02628" y="4423331"/>
            <a:ext cx="5621020" cy="4190524"/>
          </a:xfrm>
          <a:prstGeom prst="rect">
            <a:avLst/>
          </a:prstGeom>
          <a:noFill/>
          <a:ln>
            <a:noFill/>
          </a:ln>
        </p:spPr>
        <p:txBody>
          <a:bodyPr wrap="square" lIns="93346" tIns="93346" rIns="93346" bIns="93346" anchor="t" anchorCtr="0"/>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a:endParaRPr/>
          </a:p>
        </p:txBody>
      </p:sp>
    </p:spTree>
    <p:extLst>
      <p:ext uri="{BB962C8B-B14F-4D97-AF65-F5344CB8AC3E}">
        <p14:creationId xmlns:p14="http://schemas.microsoft.com/office/powerpoint/2010/main" val="310074451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
        <p:cNvGrpSpPr/>
        <p:nvPr/>
      </p:nvGrpSpPr>
      <p:grpSpPr>
        <a:xfrm>
          <a:off x="0" y="0"/>
          <a:ext cx="0" cy="0"/>
          <a:chOff x="0" y="0"/>
          <a:chExt cx="0" cy="0"/>
        </a:xfrm>
      </p:grpSpPr>
      <p:sp>
        <p:nvSpPr>
          <p:cNvPr id="16" name="Shape 16"/>
          <p:cNvSpPr>
            <a:spLocks noGrp="1" noRot="1" noChangeAspect="1"/>
          </p:cNvSpPr>
          <p:nvPr>
            <p:ph type="sldImg" idx="2"/>
          </p:nvPr>
        </p:nvSpPr>
        <p:spPr>
          <a:xfrm>
            <a:off x="1185863" y="698500"/>
            <a:ext cx="4656137"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 name="Shape 17"/>
          <p:cNvSpPr txBox="1">
            <a:spLocks noGrp="1"/>
          </p:cNvSpPr>
          <p:nvPr>
            <p:ph type="body" idx="1"/>
          </p:nvPr>
        </p:nvSpPr>
        <p:spPr>
          <a:xfrm>
            <a:off x="702628" y="4423331"/>
            <a:ext cx="5621020" cy="4190524"/>
          </a:xfrm>
          <a:prstGeom prst="rect">
            <a:avLst/>
          </a:prstGeom>
        </p:spPr>
        <p:txBody>
          <a:bodyPr wrap="square" lIns="93346" tIns="93346" rIns="93346" bIns="93346" anchor="t" anchorCtr="0">
            <a:noAutofit/>
          </a:bodyPr>
          <a:lstStyle/>
          <a:p>
            <a:pPr>
              <a:buNone/>
            </a:pPr>
            <a:endParaRPr lang="en-US" dirty="0">
              <a:solidFill>
                <a:srgbClr val="000000"/>
              </a:solidFill>
              <a:latin typeface="Arial" panose="020B0604020202020204" pitchFamily="34" charset="0"/>
            </a:endParaRPr>
          </a:p>
          <a:p>
            <a:pPr>
              <a:buNone/>
            </a:pPr>
            <a:endParaRPr lang="en-US" dirty="0">
              <a:solidFill>
                <a:srgbClr val="000000"/>
              </a:solidFill>
              <a:latin typeface="Arial" panose="020B0604020202020204" pitchFamily="34" charset="0"/>
            </a:endParaRPr>
          </a:p>
          <a:p>
            <a:pPr>
              <a:buNone/>
            </a:pPr>
            <a:endParaRPr 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147353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1211263" y="687388"/>
            <a:ext cx="4579937" cy="343376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700196" y="4350817"/>
            <a:ext cx="5601570" cy="4121827"/>
          </a:xfrm>
          <a:prstGeom prst="rect">
            <a:avLst/>
          </a:prstGeom>
        </p:spPr>
        <p:txBody>
          <a:bodyPr spcFirstLastPara="1" wrap="square" lIns="92330" tIns="92330" rIns="92330" bIns="92330" anchor="t" anchorCtr="0">
            <a:noAutofit/>
          </a:bodyPr>
          <a:lstStyle/>
          <a:p>
            <a:pPr>
              <a:buNone/>
            </a:pPr>
            <a:endParaRPr/>
          </a:p>
        </p:txBody>
      </p:sp>
    </p:spTree>
    <p:extLst>
      <p:ext uri="{BB962C8B-B14F-4D97-AF65-F5344CB8AC3E}">
        <p14:creationId xmlns:p14="http://schemas.microsoft.com/office/powerpoint/2010/main" val="1073072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1211263" y="687388"/>
            <a:ext cx="4579937" cy="343376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700196" y="4350817"/>
            <a:ext cx="5601570" cy="4121827"/>
          </a:xfrm>
          <a:prstGeom prst="rect">
            <a:avLst/>
          </a:prstGeom>
        </p:spPr>
        <p:txBody>
          <a:bodyPr spcFirstLastPara="1" wrap="square" lIns="92330" tIns="92330" rIns="92330" bIns="92330" anchor="t" anchorCtr="0">
            <a:noAutofit/>
          </a:bodyPr>
          <a:lstStyle/>
          <a:p>
            <a:pPr>
              <a:buNone/>
            </a:pPr>
            <a:endParaRPr/>
          </a:p>
        </p:txBody>
      </p:sp>
    </p:spTree>
    <p:extLst>
      <p:ext uri="{BB962C8B-B14F-4D97-AF65-F5344CB8AC3E}">
        <p14:creationId xmlns:p14="http://schemas.microsoft.com/office/powerpoint/2010/main" val="1358040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1211263" y="687388"/>
            <a:ext cx="4579937" cy="343376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700196" y="4350817"/>
            <a:ext cx="5601570" cy="4121827"/>
          </a:xfrm>
          <a:prstGeom prst="rect">
            <a:avLst/>
          </a:prstGeom>
        </p:spPr>
        <p:txBody>
          <a:bodyPr spcFirstLastPara="1" wrap="square" lIns="92330" tIns="92330" rIns="92330" bIns="92330" anchor="t" anchorCtr="0">
            <a:noAutofit/>
          </a:bodyPr>
          <a:lstStyle/>
          <a:p>
            <a:pPr>
              <a:buNone/>
            </a:pPr>
            <a:endParaRPr/>
          </a:p>
        </p:txBody>
      </p:sp>
    </p:spTree>
    <p:extLst>
      <p:ext uri="{BB962C8B-B14F-4D97-AF65-F5344CB8AC3E}">
        <p14:creationId xmlns:p14="http://schemas.microsoft.com/office/powerpoint/2010/main" val="2122607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1211263" y="687388"/>
            <a:ext cx="4579937" cy="343376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700196" y="4350817"/>
            <a:ext cx="5601570" cy="4121827"/>
          </a:xfrm>
          <a:prstGeom prst="rect">
            <a:avLst/>
          </a:prstGeom>
        </p:spPr>
        <p:txBody>
          <a:bodyPr spcFirstLastPara="1" wrap="square" lIns="92330" tIns="92330" rIns="92330" bIns="92330" anchor="t" anchorCtr="0">
            <a:noAutofit/>
          </a:bodyPr>
          <a:lstStyle/>
          <a:p>
            <a:pPr>
              <a:buNone/>
            </a:pPr>
            <a:endParaRPr/>
          </a:p>
        </p:txBody>
      </p:sp>
    </p:spTree>
    <p:extLst>
      <p:ext uri="{BB962C8B-B14F-4D97-AF65-F5344CB8AC3E}">
        <p14:creationId xmlns:p14="http://schemas.microsoft.com/office/powerpoint/2010/main" val="4185362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1211263" y="687388"/>
            <a:ext cx="4579937" cy="343376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700196" y="4350817"/>
            <a:ext cx="5601570" cy="4121827"/>
          </a:xfrm>
          <a:prstGeom prst="rect">
            <a:avLst/>
          </a:prstGeom>
        </p:spPr>
        <p:txBody>
          <a:bodyPr spcFirstLastPara="1" wrap="square" lIns="92330" tIns="92330" rIns="92330" bIns="92330" anchor="t" anchorCtr="0">
            <a:noAutofit/>
          </a:bodyPr>
          <a:lstStyle/>
          <a:p>
            <a:pPr>
              <a:buNone/>
            </a:pPr>
            <a:endParaRPr/>
          </a:p>
        </p:txBody>
      </p:sp>
    </p:spTree>
    <p:extLst>
      <p:ext uri="{BB962C8B-B14F-4D97-AF65-F5344CB8AC3E}">
        <p14:creationId xmlns:p14="http://schemas.microsoft.com/office/powerpoint/2010/main" val="1833213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1211263" y="687388"/>
            <a:ext cx="4579937" cy="343376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700196" y="4350817"/>
            <a:ext cx="5601570" cy="4121827"/>
          </a:xfrm>
          <a:prstGeom prst="rect">
            <a:avLst/>
          </a:prstGeom>
        </p:spPr>
        <p:txBody>
          <a:bodyPr spcFirstLastPara="1" wrap="square" lIns="92330" tIns="92330" rIns="92330" bIns="92330" anchor="t" anchorCtr="0">
            <a:noAutofit/>
          </a:bodyPr>
          <a:lstStyle/>
          <a:p>
            <a:pPr>
              <a:buNone/>
            </a:pPr>
            <a:endParaRPr dirty="0"/>
          </a:p>
        </p:txBody>
      </p:sp>
    </p:spTree>
    <p:extLst>
      <p:ext uri="{BB962C8B-B14F-4D97-AF65-F5344CB8AC3E}">
        <p14:creationId xmlns:p14="http://schemas.microsoft.com/office/powerpoint/2010/main" val="3205739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1211263" y="687388"/>
            <a:ext cx="4579937" cy="343376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700196" y="4350817"/>
            <a:ext cx="5601570" cy="4121827"/>
          </a:xfrm>
          <a:prstGeom prst="rect">
            <a:avLst/>
          </a:prstGeom>
        </p:spPr>
        <p:txBody>
          <a:bodyPr spcFirstLastPara="1" wrap="square" lIns="92330" tIns="92330" rIns="92330" bIns="92330" anchor="t" anchorCtr="0">
            <a:noAutofit/>
          </a:bodyPr>
          <a:lstStyle/>
          <a:p>
            <a:pPr>
              <a:buNone/>
            </a:pPr>
            <a:endParaRPr dirty="0"/>
          </a:p>
        </p:txBody>
      </p:sp>
    </p:spTree>
    <p:extLst>
      <p:ext uri="{BB962C8B-B14F-4D97-AF65-F5344CB8AC3E}">
        <p14:creationId xmlns:p14="http://schemas.microsoft.com/office/powerpoint/2010/main" val="691188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1211263" y="687388"/>
            <a:ext cx="4579937" cy="343376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700196" y="4350817"/>
            <a:ext cx="5601570" cy="4121827"/>
          </a:xfrm>
          <a:prstGeom prst="rect">
            <a:avLst/>
          </a:prstGeom>
        </p:spPr>
        <p:txBody>
          <a:bodyPr spcFirstLastPara="1" wrap="square" lIns="92330" tIns="92330" rIns="92330" bIns="92330" anchor="t" anchorCtr="0">
            <a:noAutofit/>
          </a:bodyPr>
          <a:lstStyle/>
          <a:p>
            <a:pPr>
              <a:buNone/>
            </a:pPr>
            <a:endParaRPr dirty="0"/>
          </a:p>
        </p:txBody>
      </p:sp>
    </p:spTree>
    <p:extLst>
      <p:ext uri="{BB962C8B-B14F-4D97-AF65-F5344CB8AC3E}">
        <p14:creationId xmlns:p14="http://schemas.microsoft.com/office/powerpoint/2010/main" val="2407307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174750" y="698500"/>
            <a:ext cx="4656138"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700196" y="4423331"/>
            <a:ext cx="5601570" cy="4190524"/>
          </a:xfrm>
          <a:prstGeom prst="rect">
            <a:avLst/>
          </a:prstGeom>
        </p:spPr>
        <p:txBody>
          <a:bodyPr lIns="93346" tIns="93346" rIns="93346" bIns="93346" anchor="t" anchorCtr="0">
            <a:noAutofit/>
          </a:bodyPr>
          <a:lstStyle/>
          <a:p>
            <a:pPr>
              <a:buNone/>
            </a:pPr>
            <a:endParaRPr/>
          </a:p>
        </p:txBody>
      </p:sp>
    </p:spTree>
    <p:extLst>
      <p:ext uri="{BB962C8B-B14F-4D97-AF65-F5344CB8AC3E}">
        <p14:creationId xmlns:p14="http://schemas.microsoft.com/office/powerpoint/2010/main" val="1917326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1211263" y="687388"/>
            <a:ext cx="4579937" cy="343376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700196" y="4350817"/>
            <a:ext cx="5601570" cy="4121827"/>
          </a:xfrm>
          <a:prstGeom prst="rect">
            <a:avLst/>
          </a:prstGeom>
        </p:spPr>
        <p:txBody>
          <a:bodyPr spcFirstLastPara="1" wrap="square" lIns="92330" tIns="92330" rIns="92330" bIns="92330" anchor="t" anchorCtr="0">
            <a:noAutofit/>
          </a:bodyPr>
          <a:lstStyle/>
          <a:p>
            <a:pPr>
              <a:buNone/>
            </a:pPr>
            <a:endParaRPr dirty="0"/>
          </a:p>
        </p:txBody>
      </p:sp>
    </p:spTree>
    <p:extLst>
      <p:ext uri="{BB962C8B-B14F-4D97-AF65-F5344CB8AC3E}">
        <p14:creationId xmlns:p14="http://schemas.microsoft.com/office/powerpoint/2010/main" val="1263151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1211263" y="687388"/>
            <a:ext cx="4579937" cy="343376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700196" y="4350817"/>
            <a:ext cx="5601570" cy="4121827"/>
          </a:xfrm>
          <a:prstGeom prst="rect">
            <a:avLst/>
          </a:prstGeom>
        </p:spPr>
        <p:txBody>
          <a:bodyPr spcFirstLastPara="1" wrap="square" lIns="92330" tIns="92330" rIns="92330" bIns="92330" anchor="t" anchorCtr="0">
            <a:noAutofit/>
          </a:bodyPr>
          <a:lstStyle/>
          <a:p>
            <a:pPr>
              <a:buNone/>
            </a:pPr>
            <a:endParaRPr dirty="0"/>
          </a:p>
        </p:txBody>
      </p:sp>
    </p:spTree>
    <p:extLst>
      <p:ext uri="{BB962C8B-B14F-4D97-AF65-F5344CB8AC3E}">
        <p14:creationId xmlns:p14="http://schemas.microsoft.com/office/powerpoint/2010/main" val="1928105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1187450"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702630" y="4423331"/>
            <a:ext cx="5621019" cy="4190524"/>
          </a:xfrm>
          <a:prstGeom prst="rect">
            <a:avLst/>
          </a:prstGeom>
        </p:spPr>
        <p:txBody>
          <a:bodyPr lIns="93346" tIns="93346" rIns="93346" bIns="93346" anchor="t" anchorCtr="0">
            <a:noAutofit/>
          </a:bodyPr>
          <a:lstStyle/>
          <a:p>
            <a:pPr>
              <a:buNone/>
            </a:pPr>
            <a:r>
              <a:rPr lang="en-US" dirty="0" smtClean="0"/>
              <a:t/>
            </a:r>
            <a:br>
              <a:rPr lang="en-US" dirty="0" smtClean="0"/>
            </a:br>
            <a:endParaRPr dirty="0"/>
          </a:p>
        </p:txBody>
      </p:sp>
    </p:spTree>
    <p:extLst>
      <p:ext uri="{BB962C8B-B14F-4D97-AF65-F5344CB8AC3E}">
        <p14:creationId xmlns:p14="http://schemas.microsoft.com/office/powerpoint/2010/main" val="490968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1211263" y="687388"/>
            <a:ext cx="4579937" cy="343376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700196" y="4350817"/>
            <a:ext cx="5601570" cy="4121827"/>
          </a:xfrm>
          <a:prstGeom prst="rect">
            <a:avLst/>
          </a:prstGeom>
        </p:spPr>
        <p:txBody>
          <a:bodyPr spcFirstLastPara="1" wrap="square" lIns="92330" tIns="92330" rIns="92330" bIns="92330" anchor="t" anchorCtr="0">
            <a:noAutofit/>
          </a:bodyPr>
          <a:lstStyle/>
          <a:p>
            <a:pPr defTabSz="923453">
              <a:buNone/>
              <a:defRPr/>
            </a:pPr>
            <a:r>
              <a:rPr lang="en-US" dirty="0">
                <a:solidFill>
                  <a:srgbClr val="000000"/>
                </a:solidFill>
              </a:rPr>
              <a:t/>
            </a:r>
            <a:br>
              <a:rPr lang="en-US" dirty="0">
                <a:solidFill>
                  <a:srgbClr val="000000"/>
                </a:solidFill>
              </a:rPr>
            </a:br>
            <a:endParaRPr lang="en-US" dirty="0">
              <a:solidFill>
                <a:srgbClr val="000000"/>
              </a:solidFill>
            </a:endParaRPr>
          </a:p>
          <a:p>
            <a:pPr>
              <a:buNone/>
            </a:pPr>
            <a:endParaRPr dirty="0"/>
          </a:p>
        </p:txBody>
      </p:sp>
    </p:spTree>
    <p:extLst>
      <p:ext uri="{BB962C8B-B14F-4D97-AF65-F5344CB8AC3E}">
        <p14:creationId xmlns:p14="http://schemas.microsoft.com/office/powerpoint/2010/main" val="2973007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1211263" y="687388"/>
            <a:ext cx="4579937" cy="343376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700196" y="4350817"/>
            <a:ext cx="5601570" cy="4121827"/>
          </a:xfrm>
          <a:prstGeom prst="rect">
            <a:avLst/>
          </a:prstGeom>
        </p:spPr>
        <p:txBody>
          <a:bodyPr spcFirstLastPara="1" wrap="square" lIns="92330" tIns="92330" rIns="92330" bIns="92330" anchor="t" anchorCtr="0">
            <a:noAutofit/>
          </a:bodyPr>
          <a:lstStyle/>
          <a:p>
            <a:pPr>
              <a:buNone/>
            </a:pPr>
            <a:endParaRPr dirty="0"/>
          </a:p>
        </p:txBody>
      </p:sp>
    </p:spTree>
    <p:extLst>
      <p:ext uri="{BB962C8B-B14F-4D97-AF65-F5344CB8AC3E}">
        <p14:creationId xmlns:p14="http://schemas.microsoft.com/office/powerpoint/2010/main" val="2196663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1211263" y="687388"/>
            <a:ext cx="4579937" cy="343376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700196" y="4350817"/>
            <a:ext cx="5601570" cy="4121827"/>
          </a:xfrm>
          <a:prstGeom prst="rect">
            <a:avLst/>
          </a:prstGeom>
        </p:spPr>
        <p:txBody>
          <a:bodyPr spcFirstLastPara="1" wrap="square" lIns="92330" tIns="92330" rIns="92330" bIns="92330" anchor="t" anchorCtr="0">
            <a:noAutofit/>
          </a:bodyPr>
          <a:lstStyle/>
          <a:p>
            <a:pPr defTabSz="923453">
              <a:buNone/>
              <a:defRPr/>
            </a:pPr>
            <a:endParaRPr lang="en-US" dirty="0">
              <a:solidFill>
                <a:srgbClr val="000000"/>
              </a:solidFill>
            </a:endParaRPr>
          </a:p>
        </p:txBody>
      </p:sp>
    </p:spTree>
    <p:extLst>
      <p:ext uri="{BB962C8B-B14F-4D97-AF65-F5344CB8AC3E}">
        <p14:creationId xmlns:p14="http://schemas.microsoft.com/office/powerpoint/2010/main" val="1772152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1211263" y="687388"/>
            <a:ext cx="4579937" cy="343376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700196" y="4350817"/>
            <a:ext cx="5601570" cy="4121827"/>
          </a:xfrm>
          <a:prstGeom prst="rect">
            <a:avLst/>
          </a:prstGeom>
        </p:spPr>
        <p:txBody>
          <a:bodyPr spcFirstLastPara="1" wrap="square" lIns="92330" tIns="92330" rIns="92330" bIns="92330" anchor="t" anchorCtr="0">
            <a:noAutofit/>
          </a:bodyPr>
          <a:lstStyle/>
          <a:p>
            <a:pPr defTabSz="923453">
              <a:buNone/>
              <a:defRPr/>
            </a:pPr>
            <a:endParaRPr lang="en-US" dirty="0">
              <a:solidFill>
                <a:srgbClr val="000000"/>
              </a:solidFill>
            </a:endParaRPr>
          </a:p>
        </p:txBody>
      </p:sp>
    </p:spTree>
    <p:extLst>
      <p:ext uri="{BB962C8B-B14F-4D97-AF65-F5344CB8AC3E}">
        <p14:creationId xmlns:p14="http://schemas.microsoft.com/office/powerpoint/2010/main" val="3531638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1211263" y="687388"/>
            <a:ext cx="4579937" cy="343376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700196" y="4350817"/>
            <a:ext cx="5601570" cy="4121827"/>
          </a:xfrm>
          <a:prstGeom prst="rect">
            <a:avLst/>
          </a:prstGeom>
        </p:spPr>
        <p:txBody>
          <a:bodyPr spcFirstLastPara="1" wrap="square" lIns="92330" tIns="92330" rIns="92330" bIns="92330" anchor="t" anchorCtr="0">
            <a:noAutofit/>
          </a:bodyPr>
          <a:lstStyle/>
          <a:p>
            <a:pPr defTabSz="923453">
              <a:buNone/>
              <a:defRPr/>
            </a:pPr>
            <a:endParaRPr lang="en-US" dirty="0">
              <a:solidFill>
                <a:srgbClr val="000000"/>
              </a:solidFill>
            </a:endParaRPr>
          </a:p>
        </p:txBody>
      </p:sp>
    </p:spTree>
    <p:extLst>
      <p:ext uri="{BB962C8B-B14F-4D97-AF65-F5344CB8AC3E}">
        <p14:creationId xmlns:p14="http://schemas.microsoft.com/office/powerpoint/2010/main" val="2290268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1211263" y="687388"/>
            <a:ext cx="4579937" cy="343376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700196" y="4350817"/>
            <a:ext cx="5601570" cy="4121827"/>
          </a:xfrm>
          <a:prstGeom prst="rect">
            <a:avLst/>
          </a:prstGeom>
        </p:spPr>
        <p:txBody>
          <a:bodyPr spcFirstLastPara="1" wrap="square" lIns="92330" tIns="92330" rIns="92330" bIns="92330" anchor="t" anchorCtr="0">
            <a:noAutofit/>
          </a:bodyPr>
          <a:lstStyle/>
          <a:p>
            <a:pPr defTabSz="923453">
              <a:buNone/>
              <a:defRPr/>
            </a:pPr>
            <a:endParaRPr lang="en-US" dirty="0">
              <a:solidFill>
                <a:srgbClr val="000000"/>
              </a:solidFill>
            </a:endParaRPr>
          </a:p>
        </p:txBody>
      </p:sp>
    </p:spTree>
    <p:extLst>
      <p:ext uri="{BB962C8B-B14F-4D97-AF65-F5344CB8AC3E}">
        <p14:creationId xmlns:p14="http://schemas.microsoft.com/office/powerpoint/2010/main" val="212217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585400" y="0"/>
            <a:ext cx="7772400" cy="820800"/>
          </a:xfrm>
          <a:prstGeom prst="rect">
            <a:avLst/>
          </a:prstGeom>
        </p:spPr>
        <p:txBody>
          <a:bodyPr wrap="square" lIns="91425" tIns="91425" rIns="91425" bIns="91425" anchor="b" anchorCtr="0"/>
          <a:lstStyle>
            <a:lvl1pPr lvl="0">
              <a:spcBef>
                <a:spcPts val="0"/>
              </a:spcBef>
              <a:buNone/>
              <a:defRPr sz="3000">
                <a:solidFill>
                  <a:srgbClr val="F1C232"/>
                </a:solidFill>
              </a:defRPr>
            </a:lvl1pPr>
            <a:lvl2pPr lvl="1">
              <a:spcBef>
                <a:spcPts val="0"/>
              </a:spcBef>
              <a:buNone/>
              <a:defRPr sz="3000">
                <a:solidFill>
                  <a:srgbClr val="F1C232"/>
                </a:solidFill>
              </a:defRPr>
            </a:lvl2pPr>
            <a:lvl3pPr lvl="2">
              <a:spcBef>
                <a:spcPts val="0"/>
              </a:spcBef>
              <a:buNone/>
              <a:defRPr sz="3000">
                <a:solidFill>
                  <a:srgbClr val="F1C232"/>
                </a:solidFill>
              </a:defRPr>
            </a:lvl3pPr>
            <a:lvl4pPr lvl="3">
              <a:spcBef>
                <a:spcPts val="0"/>
              </a:spcBef>
              <a:buNone/>
              <a:defRPr sz="3000">
                <a:solidFill>
                  <a:srgbClr val="F1C232"/>
                </a:solidFill>
              </a:defRPr>
            </a:lvl4pPr>
            <a:lvl5pPr lvl="4">
              <a:spcBef>
                <a:spcPts val="0"/>
              </a:spcBef>
              <a:buNone/>
              <a:defRPr sz="3000">
                <a:solidFill>
                  <a:srgbClr val="F1C232"/>
                </a:solidFill>
              </a:defRPr>
            </a:lvl5pPr>
            <a:lvl6pPr lvl="5">
              <a:spcBef>
                <a:spcPts val="0"/>
              </a:spcBef>
              <a:buNone/>
              <a:defRPr sz="3000">
                <a:solidFill>
                  <a:srgbClr val="F1C232"/>
                </a:solidFill>
              </a:defRPr>
            </a:lvl6pPr>
            <a:lvl7pPr lvl="6">
              <a:spcBef>
                <a:spcPts val="0"/>
              </a:spcBef>
              <a:buNone/>
              <a:defRPr sz="3000">
                <a:solidFill>
                  <a:srgbClr val="F1C232"/>
                </a:solidFill>
              </a:defRPr>
            </a:lvl7pPr>
            <a:lvl8pPr lvl="7">
              <a:spcBef>
                <a:spcPts val="0"/>
              </a:spcBef>
              <a:buNone/>
              <a:defRPr sz="3000">
                <a:solidFill>
                  <a:srgbClr val="F1C232"/>
                </a:solidFill>
              </a:defRPr>
            </a:lvl8pPr>
            <a:lvl9pPr lvl="8" algn="l" rtl="0">
              <a:spcBef>
                <a:spcPts val="0"/>
              </a:spcBef>
              <a:buNone/>
              <a:defRPr sz="3000">
                <a:solidFill>
                  <a:srgbClr val="F1C232"/>
                </a:solidFill>
              </a:defRPr>
            </a:lvl9pPr>
          </a:lstStyle>
          <a:p>
            <a:endParaRPr/>
          </a:p>
        </p:txBody>
      </p:sp>
      <p:sp>
        <p:nvSpPr>
          <p:cNvPr id="13" name="Shape 13"/>
          <p:cNvSpPr txBox="1">
            <a:spLocks noGrp="1"/>
          </p:cNvSpPr>
          <p:nvPr>
            <p:ph type="subTitle" idx="1"/>
          </p:nvPr>
        </p:nvSpPr>
        <p:spPr>
          <a:xfrm>
            <a:off x="601102" y="1109700"/>
            <a:ext cx="7808700" cy="4638600"/>
          </a:xfrm>
          <a:prstGeom prst="rect">
            <a:avLst/>
          </a:prstGeom>
        </p:spPr>
        <p:txBody>
          <a:bodyPr wrap="square" lIns="91425" tIns="91425" rIns="91425" bIns="91425" anchor="t" anchorCtr="0"/>
          <a:lstStyle>
            <a:lvl1pPr lvl="0">
              <a:spcBef>
                <a:spcPts val="0"/>
              </a:spcBef>
              <a:buNone/>
              <a:defRPr sz="2200" b="1">
                <a:solidFill>
                  <a:srgbClr val="666666"/>
                </a:solidFill>
              </a:defRPr>
            </a:lvl1pPr>
            <a:lvl2pPr lvl="1">
              <a:spcBef>
                <a:spcPts val="0"/>
              </a:spcBef>
              <a:buNone/>
              <a:defRPr sz="2200" b="1">
                <a:solidFill>
                  <a:srgbClr val="666666"/>
                </a:solidFill>
              </a:defRPr>
            </a:lvl2pPr>
            <a:lvl3pPr lvl="2">
              <a:spcBef>
                <a:spcPts val="0"/>
              </a:spcBef>
              <a:buNone/>
              <a:defRPr sz="2200" b="1">
                <a:solidFill>
                  <a:srgbClr val="666666"/>
                </a:solidFill>
              </a:defRPr>
            </a:lvl3pPr>
            <a:lvl4pPr lvl="3">
              <a:spcBef>
                <a:spcPts val="0"/>
              </a:spcBef>
              <a:buNone/>
              <a:defRPr sz="2200" b="1">
                <a:solidFill>
                  <a:srgbClr val="666666"/>
                </a:solidFill>
              </a:defRPr>
            </a:lvl4pPr>
            <a:lvl5pPr lvl="4">
              <a:spcBef>
                <a:spcPts val="0"/>
              </a:spcBef>
              <a:buNone/>
              <a:defRPr sz="2200" b="1">
                <a:solidFill>
                  <a:srgbClr val="666666"/>
                </a:solidFill>
              </a:defRPr>
            </a:lvl5pPr>
            <a:lvl6pPr lvl="5">
              <a:spcBef>
                <a:spcPts val="0"/>
              </a:spcBef>
              <a:buNone/>
              <a:defRPr sz="2200" b="1">
                <a:solidFill>
                  <a:srgbClr val="666666"/>
                </a:solidFill>
              </a:defRPr>
            </a:lvl6pPr>
            <a:lvl7pPr lvl="6">
              <a:spcBef>
                <a:spcPts val="0"/>
              </a:spcBef>
              <a:buNone/>
              <a:defRPr sz="2200" b="1">
                <a:solidFill>
                  <a:srgbClr val="666666"/>
                </a:solidFill>
              </a:defRPr>
            </a:lvl7pPr>
            <a:lvl8pPr lvl="7" algn="l" rtl="0">
              <a:lnSpc>
                <a:spcPct val="115000"/>
              </a:lnSpc>
              <a:spcBef>
                <a:spcPts val="0"/>
              </a:spcBef>
              <a:buNone/>
              <a:defRPr sz="2200" b="1">
                <a:solidFill>
                  <a:srgbClr val="666666"/>
                </a:solidFill>
              </a:defRPr>
            </a:lvl8pPr>
            <a:lvl9pPr lvl="8">
              <a:spcBef>
                <a:spcPts val="0"/>
              </a:spcBef>
              <a:buNone/>
              <a:defRPr sz="2200">
                <a:solidFill>
                  <a:srgbClr val="666666"/>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5640766"/>
            <a:ext cx="5998908" cy="806824"/>
          </a:xfrm>
          <a:prstGeom prst="rect">
            <a:avLst/>
          </a:prstGeom>
        </p:spPr>
        <p:txBody>
          <a:bodyPr lIns="113100" tIns="113100" rIns="113100" bIns="113100"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8" y="6217623"/>
            <a:ext cx="548726" cy="524912"/>
          </a:xfrm>
          <a:prstGeom prst="rect">
            <a:avLst/>
          </a:prstGeom>
        </p:spPr>
        <p:txBody>
          <a:bodyPr lIns="113100" tIns="113100" rIns="113100" bIns="113100"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6755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699" y="1474833"/>
            <a:ext cx="8520545" cy="2617941"/>
          </a:xfrm>
          <a:prstGeom prst="rect">
            <a:avLst/>
          </a:prstGeom>
        </p:spPr>
        <p:txBody>
          <a:bodyPr lIns="113100" tIns="113100" rIns="113100" bIns="113100" anchor="b" anchorCtr="0"/>
          <a:lstStyle>
            <a:lvl1pPr lvl="0" algn="ctr">
              <a:spcBef>
                <a:spcPts val="0"/>
              </a:spcBef>
              <a:buSzPct val="100000"/>
              <a:defRPr sz="13060"/>
            </a:lvl1pPr>
            <a:lvl2pPr lvl="1" algn="ctr">
              <a:spcBef>
                <a:spcPts val="0"/>
              </a:spcBef>
              <a:buSzPct val="100000"/>
              <a:defRPr sz="13060"/>
            </a:lvl2pPr>
            <a:lvl3pPr lvl="2" algn="ctr">
              <a:spcBef>
                <a:spcPts val="0"/>
              </a:spcBef>
              <a:buSzPct val="100000"/>
              <a:defRPr sz="13060"/>
            </a:lvl3pPr>
            <a:lvl4pPr lvl="3" algn="ctr">
              <a:spcBef>
                <a:spcPts val="0"/>
              </a:spcBef>
              <a:buSzPct val="100000"/>
              <a:defRPr sz="13060"/>
            </a:lvl4pPr>
            <a:lvl5pPr lvl="4" algn="ctr">
              <a:spcBef>
                <a:spcPts val="0"/>
              </a:spcBef>
              <a:buSzPct val="100000"/>
              <a:defRPr sz="13060"/>
            </a:lvl5pPr>
            <a:lvl6pPr lvl="5" algn="ctr">
              <a:spcBef>
                <a:spcPts val="0"/>
              </a:spcBef>
              <a:buSzPct val="100000"/>
              <a:defRPr sz="13060"/>
            </a:lvl6pPr>
            <a:lvl7pPr lvl="6" algn="ctr">
              <a:spcBef>
                <a:spcPts val="0"/>
              </a:spcBef>
              <a:buSzPct val="100000"/>
              <a:defRPr sz="13060"/>
            </a:lvl7pPr>
            <a:lvl8pPr lvl="7" algn="ctr">
              <a:spcBef>
                <a:spcPts val="0"/>
              </a:spcBef>
              <a:buSzPct val="100000"/>
              <a:defRPr sz="13060"/>
            </a:lvl8pPr>
            <a:lvl9pPr lvl="8" algn="ctr">
              <a:spcBef>
                <a:spcPts val="0"/>
              </a:spcBef>
              <a:buSzPct val="100000"/>
              <a:defRPr sz="13060"/>
            </a:lvl9pPr>
          </a:lstStyle>
          <a:p>
            <a:endParaRPr/>
          </a:p>
        </p:txBody>
      </p:sp>
      <p:sp>
        <p:nvSpPr>
          <p:cNvPr id="46" name="Shape 46"/>
          <p:cNvSpPr txBox="1">
            <a:spLocks noGrp="1"/>
          </p:cNvSpPr>
          <p:nvPr>
            <p:ph type="body" idx="1"/>
          </p:nvPr>
        </p:nvSpPr>
        <p:spPr>
          <a:xfrm>
            <a:off x="311699" y="4202966"/>
            <a:ext cx="8520545" cy="1734353"/>
          </a:xfrm>
          <a:prstGeom prst="rect">
            <a:avLst/>
          </a:prstGeom>
        </p:spPr>
        <p:txBody>
          <a:bodyPr lIns="113100" tIns="113100" rIns="113100" bIns="113100"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8" y="6217623"/>
            <a:ext cx="548726" cy="524912"/>
          </a:xfrm>
          <a:prstGeom prst="rect">
            <a:avLst/>
          </a:prstGeom>
        </p:spPr>
        <p:txBody>
          <a:bodyPr lIns="113100" tIns="113100" rIns="113100" bIns="113100"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507003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6217623"/>
            <a:ext cx="548726" cy="524912"/>
          </a:xfrm>
          <a:prstGeom prst="rect">
            <a:avLst/>
          </a:prstGeom>
        </p:spPr>
        <p:txBody>
          <a:bodyPr lIns="113100" tIns="113100" rIns="113100" bIns="113100"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779568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287366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728930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45202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42389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334500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85748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93996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4"/>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400"/>
          </a:p>
        </p:txBody>
      </p:sp>
      <p:sp>
        <p:nvSpPr>
          <p:cNvPr id="37" name="Shape 37"/>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29422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6030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474833"/>
            <a:ext cx="8520600" cy="26180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endParaRPr/>
          </a:p>
        </p:txBody>
      </p:sp>
      <p:sp>
        <p:nvSpPr>
          <p:cNvPr id="46" name="Shape 46"/>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829989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0996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992766"/>
            <a:ext cx="8520545" cy="2736794"/>
          </a:xfrm>
          <a:prstGeom prst="rect">
            <a:avLst/>
          </a:prstGeom>
        </p:spPr>
        <p:txBody>
          <a:bodyPr lIns="113100" tIns="113100" rIns="113100" bIns="113100" anchor="b" anchorCtr="0"/>
          <a:lstStyle>
            <a:lvl1pPr lvl="0" algn="ctr">
              <a:spcBef>
                <a:spcPts val="0"/>
              </a:spcBef>
              <a:buSzPct val="100000"/>
              <a:defRPr sz="5647"/>
            </a:lvl1pPr>
            <a:lvl2pPr lvl="1" algn="ctr">
              <a:spcBef>
                <a:spcPts val="0"/>
              </a:spcBef>
              <a:buSzPct val="100000"/>
              <a:defRPr sz="5647"/>
            </a:lvl2pPr>
            <a:lvl3pPr lvl="2" algn="ctr">
              <a:spcBef>
                <a:spcPts val="0"/>
              </a:spcBef>
              <a:buSzPct val="100000"/>
              <a:defRPr sz="5647"/>
            </a:lvl3pPr>
            <a:lvl4pPr lvl="3" algn="ctr">
              <a:spcBef>
                <a:spcPts val="0"/>
              </a:spcBef>
              <a:buSzPct val="100000"/>
              <a:defRPr sz="5647"/>
            </a:lvl4pPr>
            <a:lvl5pPr lvl="4" algn="ctr">
              <a:spcBef>
                <a:spcPts val="0"/>
              </a:spcBef>
              <a:buSzPct val="100000"/>
              <a:defRPr sz="5647"/>
            </a:lvl5pPr>
            <a:lvl6pPr lvl="5" algn="ctr">
              <a:spcBef>
                <a:spcPts val="0"/>
              </a:spcBef>
              <a:buSzPct val="100000"/>
              <a:defRPr sz="5647"/>
            </a:lvl6pPr>
            <a:lvl7pPr lvl="6" algn="ctr">
              <a:spcBef>
                <a:spcPts val="0"/>
              </a:spcBef>
              <a:buSzPct val="100000"/>
              <a:defRPr sz="5647"/>
            </a:lvl7pPr>
            <a:lvl8pPr lvl="7" algn="ctr">
              <a:spcBef>
                <a:spcPts val="0"/>
              </a:spcBef>
              <a:buSzPct val="100000"/>
              <a:defRPr sz="5647"/>
            </a:lvl8pPr>
            <a:lvl9pPr lvl="8" algn="ctr">
              <a:spcBef>
                <a:spcPts val="0"/>
              </a:spcBef>
              <a:buSzPct val="100000"/>
              <a:defRPr sz="5647"/>
            </a:lvl9pPr>
          </a:lstStyle>
          <a:p>
            <a:endParaRPr/>
          </a:p>
        </p:txBody>
      </p:sp>
      <p:sp>
        <p:nvSpPr>
          <p:cNvPr id="11" name="Shape 11"/>
          <p:cNvSpPr txBox="1">
            <a:spLocks noGrp="1"/>
          </p:cNvSpPr>
          <p:nvPr>
            <p:ph type="subTitle" idx="1"/>
          </p:nvPr>
        </p:nvSpPr>
        <p:spPr>
          <a:xfrm>
            <a:off x="311699" y="3778833"/>
            <a:ext cx="8520545" cy="1056705"/>
          </a:xfrm>
          <a:prstGeom prst="rect">
            <a:avLst/>
          </a:prstGeom>
        </p:spPr>
        <p:txBody>
          <a:bodyPr lIns="113100" tIns="113100" rIns="113100" bIns="113100" anchor="t" anchorCtr="0"/>
          <a:lstStyle>
            <a:lvl1pPr lvl="0" algn="ctr">
              <a:lnSpc>
                <a:spcPct val="100000"/>
              </a:lnSpc>
              <a:spcBef>
                <a:spcPts val="0"/>
              </a:spcBef>
              <a:spcAft>
                <a:spcPts val="0"/>
              </a:spcAft>
              <a:buSzPct val="100000"/>
              <a:buNone/>
              <a:defRPr sz="3088"/>
            </a:lvl1pPr>
            <a:lvl2pPr lvl="1" algn="ctr">
              <a:lnSpc>
                <a:spcPct val="100000"/>
              </a:lnSpc>
              <a:spcBef>
                <a:spcPts val="0"/>
              </a:spcBef>
              <a:spcAft>
                <a:spcPts val="0"/>
              </a:spcAft>
              <a:buSzPct val="100000"/>
              <a:buNone/>
              <a:defRPr sz="3088"/>
            </a:lvl2pPr>
            <a:lvl3pPr lvl="2" algn="ctr">
              <a:lnSpc>
                <a:spcPct val="100000"/>
              </a:lnSpc>
              <a:spcBef>
                <a:spcPts val="0"/>
              </a:spcBef>
              <a:spcAft>
                <a:spcPts val="0"/>
              </a:spcAft>
              <a:buSzPct val="100000"/>
              <a:buNone/>
              <a:defRPr sz="3088"/>
            </a:lvl3pPr>
            <a:lvl4pPr lvl="3" algn="ctr">
              <a:lnSpc>
                <a:spcPct val="100000"/>
              </a:lnSpc>
              <a:spcBef>
                <a:spcPts val="0"/>
              </a:spcBef>
              <a:spcAft>
                <a:spcPts val="0"/>
              </a:spcAft>
              <a:buSzPct val="100000"/>
              <a:buNone/>
              <a:defRPr sz="3088"/>
            </a:lvl4pPr>
            <a:lvl5pPr lvl="4" algn="ctr">
              <a:lnSpc>
                <a:spcPct val="100000"/>
              </a:lnSpc>
              <a:spcBef>
                <a:spcPts val="0"/>
              </a:spcBef>
              <a:spcAft>
                <a:spcPts val="0"/>
              </a:spcAft>
              <a:buSzPct val="100000"/>
              <a:buNone/>
              <a:defRPr sz="3088"/>
            </a:lvl5pPr>
            <a:lvl6pPr lvl="5" algn="ctr">
              <a:lnSpc>
                <a:spcPct val="100000"/>
              </a:lnSpc>
              <a:spcBef>
                <a:spcPts val="0"/>
              </a:spcBef>
              <a:spcAft>
                <a:spcPts val="0"/>
              </a:spcAft>
              <a:buSzPct val="100000"/>
              <a:buNone/>
              <a:defRPr sz="3088"/>
            </a:lvl6pPr>
            <a:lvl7pPr lvl="6" algn="ctr">
              <a:lnSpc>
                <a:spcPct val="100000"/>
              </a:lnSpc>
              <a:spcBef>
                <a:spcPts val="0"/>
              </a:spcBef>
              <a:spcAft>
                <a:spcPts val="0"/>
              </a:spcAft>
              <a:buSzPct val="100000"/>
              <a:buNone/>
              <a:defRPr sz="3088"/>
            </a:lvl7pPr>
            <a:lvl8pPr lvl="7" algn="ctr">
              <a:lnSpc>
                <a:spcPct val="100000"/>
              </a:lnSpc>
              <a:spcBef>
                <a:spcPts val="0"/>
              </a:spcBef>
              <a:spcAft>
                <a:spcPts val="0"/>
              </a:spcAft>
              <a:buSzPct val="100000"/>
              <a:buNone/>
              <a:defRPr sz="3088"/>
            </a:lvl8pPr>
            <a:lvl9pPr lvl="8" algn="ctr">
              <a:lnSpc>
                <a:spcPct val="100000"/>
              </a:lnSpc>
              <a:spcBef>
                <a:spcPts val="0"/>
              </a:spcBef>
              <a:spcAft>
                <a:spcPts val="0"/>
              </a:spcAft>
              <a:buSzPct val="100000"/>
              <a:buNone/>
              <a:defRPr sz="3088"/>
            </a:lvl9pPr>
          </a:lstStyle>
          <a:p>
            <a:endParaRPr/>
          </a:p>
        </p:txBody>
      </p:sp>
      <p:sp>
        <p:nvSpPr>
          <p:cNvPr id="12" name="Shape 12"/>
          <p:cNvSpPr txBox="1">
            <a:spLocks noGrp="1"/>
          </p:cNvSpPr>
          <p:nvPr>
            <p:ph type="sldNum" idx="12"/>
          </p:nvPr>
        </p:nvSpPr>
        <p:spPr>
          <a:xfrm>
            <a:off x="8472458" y="6217623"/>
            <a:ext cx="548726" cy="524912"/>
          </a:xfrm>
          <a:prstGeom prst="rect">
            <a:avLst/>
          </a:prstGeom>
        </p:spPr>
        <p:txBody>
          <a:bodyPr lIns="113100" tIns="113100" rIns="113100" bIns="113100"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400664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699" y="2867800"/>
            <a:ext cx="8520545" cy="1122352"/>
          </a:xfrm>
          <a:prstGeom prst="rect">
            <a:avLst/>
          </a:prstGeom>
        </p:spPr>
        <p:txBody>
          <a:bodyPr lIns="113100" tIns="113100" rIns="113100" bIns="113100" anchor="ctr" anchorCtr="0"/>
          <a:lstStyle>
            <a:lvl1pPr lvl="0" algn="ctr">
              <a:spcBef>
                <a:spcPts val="0"/>
              </a:spcBef>
              <a:buSzPct val="100000"/>
              <a:defRPr sz="3971"/>
            </a:lvl1pPr>
            <a:lvl2pPr lvl="1" algn="ctr">
              <a:spcBef>
                <a:spcPts val="0"/>
              </a:spcBef>
              <a:buSzPct val="100000"/>
              <a:defRPr sz="3971"/>
            </a:lvl2pPr>
            <a:lvl3pPr lvl="2" algn="ctr">
              <a:spcBef>
                <a:spcPts val="0"/>
              </a:spcBef>
              <a:buSzPct val="100000"/>
              <a:defRPr sz="3971"/>
            </a:lvl3pPr>
            <a:lvl4pPr lvl="3" algn="ctr">
              <a:spcBef>
                <a:spcPts val="0"/>
              </a:spcBef>
              <a:buSzPct val="100000"/>
              <a:defRPr sz="3971"/>
            </a:lvl4pPr>
            <a:lvl5pPr lvl="4" algn="ctr">
              <a:spcBef>
                <a:spcPts val="0"/>
              </a:spcBef>
              <a:buSzPct val="100000"/>
              <a:defRPr sz="3971"/>
            </a:lvl5pPr>
            <a:lvl6pPr lvl="5" algn="ctr">
              <a:spcBef>
                <a:spcPts val="0"/>
              </a:spcBef>
              <a:buSzPct val="100000"/>
              <a:defRPr sz="3971"/>
            </a:lvl6pPr>
            <a:lvl7pPr lvl="6" algn="ctr">
              <a:spcBef>
                <a:spcPts val="0"/>
              </a:spcBef>
              <a:buSzPct val="100000"/>
              <a:defRPr sz="3971"/>
            </a:lvl7pPr>
            <a:lvl8pPr lvl="7" algn="ctr">
              <a:spcBef>
                <a:spcPts val="0"/>
              </a:spcBef>
              <a:buSzPct val="100000"/>
              <a:defRPr sz="3971"/>
            </a:lvl8pPr>
            <a:lvl9pPr lvl="8" algn="ctr">
              <a:spcBef>
                <a:spcPts val="0"/>
              </a:spcBef>
              <a:buSzPct val="100000"/>
              <a:defRPr sz="3971"/>
            </a:lvl9pPr>
          </a:lstStyle>
          <a:p>
            <a:endParaRPr/>
          </a:p>
        </p:txBody>
      </p:sp>
      <p:sp>
        <p:nvSpPr>
          <p:cNvPr id="15" name="Shape 15"/>
          <p:cNvSpPr txBox="1">
            <a:spLocks noGrp="1"/>
          </p:cNvSpPr>
          <p:nvPr>
            <p:ph type="sldNum" idx="12"/>
          </p:nvPr>
        </p:nvSpPr>
        <p:spPr>
          <a:xfrm>
            <a:off x="8472458" y="6217623"/>
            <a:ext cx="548726" cy="524912"/>
          </a:xfrm>
          <a:prstGeom prst="rect">
            <a:avLst/>
          </a:prstGeom>
        </p:spPr>
        <p:txBody>
          <a:bodyPr lIns="113100" tIns="113100" rIns="113100" bIns="113100"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732409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699" y="593367"/>
            <a:ext cx="8520545" cy="763676"/>
          </a:xfrm>
          <a:prstGeom prst="rect">
            <a:avLst/>
          </a:prstGeom>
        </p:spPr>
        <p:txBody>
          <a:bodyPr lIns="113100" tIns="113100" rIns="113100" bIns="113100"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699" y="1536632"/>
            <a:ext cx="8520545" cy="4555324"/>
          </a:xfrm>
          <a:prstGeom prst="rect">
            <a:avLst/>
          </a:prstGeom>
        </p:spPr>
        <p:txBody>
          <a:bodyPr lIns="113100" tIns="113100" rIns="113100" bIns="113100"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8" y="6217623"/>
            <a:ext cx="548726" cy="524912"/>
          </a:xfrm>
          <a:prstGeom prst="rect">
            <a:avLst/>
          </a:prstGeom>
        </p:spPr>
        <p:txBody>
          <a:bodyPr lIns="113100" tIns="113100" rIns="113100" bIns="113100"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520532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699" y="593367"/>
            <a:ext cx="8520545" cy="763676"/>
          </a:xfrm>
          <a:prstGeom prst="rect">
            <a:avLst/>
          </a:prstGeom>
        </p:spPr>
        <p:txBody>
          <a:bodyPr lIns="113100" tIns="113100" rIns="113100" bIns="113100"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8" y="6217623"/>
            <a:ext cx="548726" cy="524912"/>
          </a:xfrm>
          <a:prstGeom prst="rect">
            <a:avLst/>
          </a:prstGeom>
        </p:spPr>
        <p:txBody>
          <a:bodyPr lIns="113100" tIns="113100" rIns="113100" bIns="113100"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686800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699" y="740800"/>
            <a:ext cx="2808000" cy="1007471"/>
          </a:xfrm>
          <a:prstGeom prst="rect">
            <a:avLst/>
          </a:prstGeom>
        </p:spPr>
        <p:txBody>
          <a:bodyPr lIns="113100" tIns="113100" rIns="113100" bIns="113100" anchor="b" anchorCtr="0"/>
          <a:lstStyle>
            <a:lvl1pPr lvl="0">
              <a:spcBef>
                <a:spcPts val="0"/>
              </a:spcBef>
              <a:buSzPct val="100000"/>
              <a:defRPr sz="2647"/>
            </a:lvl1pPr>
            <a:lvl2pPr lvl="1">
              <a:spcBef>
                <a:spcPts val="0"/>
              </a:spcBef>
              <a:buSzPct val="100000"/>
              <a:defRPr sz="2647"/>
            </a:lvl2pPr>
            <a:lvl3pPr lvl="2">
              <a:spcBef>
                <a:spcPts val="0"/>
              </a:spcBef>
              <a:buSzPct val="100000"/>
              <a:defRPr sz="2647"/>
            </a:lvl3pPr>
            <a:lvl4pPr lvl="3">
              <a:spcBef>
                <a:spcPts val="0"/>
              </a:spcBef>
              <a:buSzPct val="100000"/>
              <a:defRPr sz="2647"/>
            </a:lvl4pPr>
            <a:lvl5pPr lvl="4">
              <a:spcBef>
                <a:spcPts val="0"/>
              </a:spcBef>
              <a:buSzPct val="100000"/>
              <a:defRPr sz="2647"/>
            </a:lvl5pPr>
            <a:lvl6pPr lvl="5">
              <a:spcBef>
                <a:spcPts val="0"/>
              </a:spcBef>
              <a:buSzPct val="100000"/>
              <a:defRPr sz="2647"/>
            </a:lvl6pPr>
            <a:lvl7pPr lvl="6">
              <a:spcBef>
                <a:spcPts val="0"/>
              </a:spcBef>
              <a:buSzPct val="100000"/>
              <a:defRPr sz="2647"/>
            </a:lvl7pPr>
            <a:lvl8pPr lvl="7">
              <a:spcBef>
                <a:spcPts val="0"/>
              </a:spcBef>
              <a:buSzPct val="100000"/>
              <a:defRPr sz="2647"/>
            </a:lvl8pPr>
            <a:lvl9pPr lvl="8">
              <a:spcBef>
                <a:spcPts val="0"/>
              </a:spcBef>
              <a:buSzPct val="100000"/>
              <a:defRPr sz="2647"/>
            </a:lvl9pPr>
          </a:lstStyle>
          <a:p>
            <a:endParaRPr/>
          </a:p>
        </p:txBody>
      </p:sp>
      <p:sp>
        <p:nvSpPr>
          <p:cNvPr id="30" name="Shape 30"/>
          <p:cNvSpPr txBox="1">
            <a:spLocks noGrp="1"/>
          </p:cNvSpPr>
          <p:nvPr>
            <p:ph type="body" idx="1"/>
          </p:nvPr>
        </p:nvSpPr>
        <p:spPr>
          <a:xfrm>
            <a:off x="311699" y="1852800"/>
            <a:ext cx="2808000" cy="4239265"/>
          </a:xfrm>
          <a:prstGeom prst="rect">
            <a:avLst/>
          </a:prstGeom>
        </p:spPr>
        <p:txBody>
          <a:bodyPr lIns="113100" tIns="113100" rIns="113100" bIns="113100" anchor="t" anchorCtr="0"/>
          <a:lstStyle>
            <a:lvl1pPr lvl="0">
              <a:spcBef>
                <a:spcPts val="0"/>
              </a:spcBef>
              <a:buSzPct val="100000"/>
              <a:defRPr sz="1324"/>
            </a:lvl1pPr>
            <a:lvl2pPr lvl="1">
              <a:spcBef>
                <a:spcPts val="0"/>
              </a:spcBef>
              <a:buSzPct val="100000"/>
              <a:defRPr sz="1324"/>
            </a:lvl2pPr>
            <a:lvl3pPr lvl="2">
              <a:spcBef>
                <a:spcPts val="0"/>
              </a:spcBef>
              <a:buSzPct val="100000"/>
              <a:defRPr sz="1324"/>
            </a:lvl3pPr>
            <a:lvl4pPr lvl="3">
              <a:spcBef>
                <a:spcPts val="0"/>
              </a:spcBef>
              <a:buSzPct val="100000"/>
              <a:defRPr sz="1324"/>
            </a:lvl4pPr>
            <a:lvl5pPr lvl="4">
              <a:spcBef>
                <a:spcPts val="0"/>
              </a:spcBef>
              <a:buSzPct val="100000"/>
              <a:defRPr sz="1324"/>
            </a:lvl5pPr>
            <a:lvl6pPr lvl="5">
              <a:spcBef>
                <a:spcPts val="0"/>
              </a:spcBef>
              <a:buSzPct val="100000"/>
              <a:defRPr sz="1324"/>
            </a:lvl6pPr>
            <a:lvl7pPr lvl="6">
              <a:spcBef>
                <a:spcPts val="0"/>
              </a:spcBef>
              <a:buSzPct val="100000"/>
              <a:defRPr sz="1324"/>
            </a:lvl7pPr>
            <a:lvl8pPr lvl="7">
              <a:spcBef>
                <a:spcPts val="0"/>
              </a:spcBef>
              <a:buSzPct val="100000"/>
              <a:defRPr sz="1324"/>
            </a:lvl8pPr>
            <a:lvl9pPr lvl="8">
              <a:spcBef>
                <a:spcPts val="0"/>
              </a:spcBef>
              <a:buSzPct val="100000"/>
              <a:defRPr sz="1324"/>
            </a:lvl9pPr>
          </a:lstStyle>
          <a:p>
            <a:endParaRPr/>
          </a:p>
        </p:txBody>
      </p:sp>
      <p:sp>
        <p:nvSpPr>
          <p:cNvPr id="31" name="Shape 31"/>
          <p:cNvSpPr txBox="1">
            <a:spLocks noGrp="1"/>
          </p:cNvSpPr>
          <p:nvPr>
            <p:ph type="sldNum" idx="12"/>
          </p:nvPr>
        </p:nvSpPr>
        <p:spPr>
          <a:xfrm>
            <a:off x="8472458" y="6217623"/>
            <a:ext cx="548726" cy="524912"/>
          </a:xfrm>
          <a:prstGeom prst="rect">
            <a:avLst/>
          </a:prstGeom>
        </p:spPr>
        <p:txBody>
          <a:bodyPr lIns="113100" tIns="113100" rIns="113100" bIns="113100"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753200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1" y="600200"/>
            <a:ext cx="6367908" cy="5454529"/>
          </a:xfrm>
          <a:prstGeom prst="rect">
            <a:avLst/>
          </a:prstGeom>
        </p:spPr>
        <p:txBody>
          <a:bodyPr lIns="113100" tIns="113100" rIns="113100" bIns="113100" anchor="ctr" anchorCtr="0"/>
          <a:lstStyle>
            <a:lvl1pPr lvl="0">
              <a:spcBef>
                <a:spcPts val="0"/>
              </a:spcBef>
              <a:buSzPct val="100000"/>
              <a:defRPr sz="5206"/>
            </a:lvl1pPr>
            <a:lvl2pPr lvl="1">
              <a:spcBef>
                <a:spcPts val="0"/>
              </a:spcBef>
              <a:buSzPct val="100000"/>
              <a:defRPr sz="5206"/>
            </a:lvl2pPr>
            <a:lvl3pPr lvl="2">
              <a:spcBef>
                <a:spcPts val="0"/>
              </a:spcBef>
              <a:buSzPct val="100000"/>
              <a:defRPr sz="5206"/>
            </a:lvl3pPr>
            <a:lvl4pPr lvl="3">
              <a:spcBef>
                <a:spcPts val="0"/>
              </a:spcBef>
              <a:buSzPct val="100000"/>
              <a:defRPr sz="5206"/>
            </a:lvl4pPr>
            <a:lvl5pPr lvl="4">
              <a:spcBef>
                <a:spcPts val="0"/>
              </a:spcBef>
              <a:buSzPct val="100000"/>
              <a:defRPr sz="5206"/>
            </a:lvl5pPr>
            <a:lvl6pPr lvl="5">
              <a:spcBef>
                <a:spcPts val="0"/>
              </a:spcBef>
              <a:buSzPct val="100000"/>
              <a:defRPr sz="5206"/>
            </a:lvl6pPr>
            <a:lvl7pPr lvl="6">
              <a:spcBef>
                <a:spcPts val="0"/>
              </a:spcBef>
              <a:buSzPct val="100000"/>
              <a:defRPr sz="5206"/>
            </a:lvl7pPr>
            <a:lvl8pPr lvl="7">
              <a:spcBef>
                <a:spcPts val="0"/>
              </a:spcBef>
              <a:buSzPct val="100000"/>
              <a:defRPr sz="5206"/>
            </a:lvl8pPr>
            <a:lvl9pPr lvl="8">
              <a:spcBef>
                <a:spcPts val="0"/>
              </a:spcBef>
              <a:buSzPct val="100000"/>
              <a:defRPr sz="5206"/>
            </a:lvl9pPr>
          </a:lstStyle>
          <a:p>
            <a:endParaRPr/>
          </a:p>
        </p:txBody>
      </p:sp>
      <p:sp>
        <p:nvSpPr>
          <p:cNvPr id="34" name="Shape 34"/>
          <p:cNvSpPr txBox="1">
            <a:spLocks noGrp="1"/>
          </p:cNvSpPr>
          <p:nvPr>
            <p:ph type="sldNum" idx="12"/>
          </p:nvPr>
        </p:nvSpPr>
        <p:spPr>
          <a:xfrm>
            <a:off x="8472458" y="6217623"/>
            <a:ext cx="548726" cy="524912"/>
          </a:xfrm>
          <a:prstGeom prst="rect">
            <a:avLst/>
          </a:prstGeom>
        </p:spPr>
        <p:txBody>
          <a:bodyPr lIns="113100" tIns="113100" rIns="113100" bIns="113100"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234178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1" y="-166"/>
            <a:ext cx="4571999" cy="6858000"/>
          </a:xfrm>
          <a:prstGeom prst="rect">
            <a:avLst/>
          </a:prstGeom>
          <a:solidFill>
            <a:schemeClr val="lt2"/>
          </a:solidFill>
          <a:ln>
            <a:noFill/>
          </a:ln>
        </p:spPr>
        <p:txBody>
          <a:bodyPr lIns="99794" tIns="99794" rIns="99794" bIns="99794" anchor="ctr" anchorCtr="0">
            <a:noAutofit/>
          </a:bodyPr>
          <a:lstStyle/>
          <a:p>
            <a:pPr lvl="0">
              <a:spcBef>
                <a:spcPts val="0"/>
              </a:spcBef>
              <a:buNone/>
            </a:pPr>
            <a:endParaRPr sz="1235"/>
          </a:p>
        </p:txBody>
      </p:sp>
      <p:sp>
        <p:nvSpPr>
          <p:cNvPr id="37" name="Shape 37"/>
          <p:cNvSpPr txBox="1">
            <a:spLocks noGrp="1"/>
          </p:cNvSpPr>
          <p:nvPr>
            <p:ph type="title"/>
          </p:nvPr>
        </p:nvSpPr>
        <p:spPr>
          <a:xfrm>
            <a:off x="265500" y="1644234"/>
            <a:ext cx="4045090" cy="1976293"/>
          </a:xfrm>
          <a:prstGeom prst="rect">
            <a:avLst/>
          </a:prstGeom>
        </p:spPr>
        <p:txBody>
          <a:bodyPr lIns="113100" tIns="113100" rIns="113100" bIns="113100" anchor="b" anchorCtr="0"/>
          <a:lstStyle>
            <a:lvl1pPr lvl="0" algn="ctr">
              <a:spcBef>
                <a:spcPts val="0"/>
              </a:spcBef>
              <a:buSzPct val="100000"/>
              <a:defRPr sz="4588"/>
            </a:lvl1pPr>
            <a:lvl2pPr lvl="1" algn="ctr">
              <a:spcBef>
                <a:spcPts val="0"/>
              </a:spcBef>
              <a:buSzPct val="100000"/>
              <a:defRPr sz="4588"/>
            </a:lvl2pPr>
            <a:lvl3pPr lvl="2" algn="ctr">
              <a:spcBef>
                <a:spcPts val="0"/>
              </a:spcBef>
              <a:buSzPct val="100000"/>
              <a:defRPr sz="4588"/>
            </a:lvl3pPr>
            <a:lvl4pPr lvl="3" algn="ctr">
              <a:spcBef>
                <a:spcPts val="0"/>
              </a:spcBef>
              <a:buSzPct val="100000"/>
              <a:defRPr sz="4588"/>
            </a:lvl4pPr>
            <a:lvl5pPr lvl="4" algn="ctr">
              <a:spcBef>
                <a:spcPts val="0"/>
              </a:spcBef>
              <a:buSzPct val="100000"/>
              <a:defRPr sz="4588"/>
            </a:lvl5pPr>
            <a:lvl6pPr lvl="5" algn="ctr">
              <a:spcBef>
                <a:spcPts val="0"/>
              </a:spcBef>
              <a:buSzPct val="100000"/>
              <a:defRPr sz="4588"/>
            </a:lvl6pPr>
            <a:lvl7pPr lvl="6" algn="ctr">
              <a:spcBef>
                <a:spcPts val="0"/>
              </a:spcBef>
              <a:buSzPct val="100000"/>
              <a:defRPr sz="4588"/>
            </a:lvl7pPr>
            <a:lvl8pPr lvl="7" algn="ctr">
              <a:spcBef>
                <a:spcPts val="0"/>
              </a:spcBef>
              <a:buSzPct val="100000"/>
              <a:defRPr sz="4588"/>
            </a:lvl8pPr>
            <a:lvl9pPr lvl="8" algn="ctr">
              <a:spcBef>
                <a:spcPts val="0"/>
              </a:spcBef>
              <a:buSzPct val="100000"/>
              <a:defRPr sz="4588"/>
            </a:lvl9pPr>
          </a:lstStyle>
          <a:p>
            <a:endParaRPr/>
          </a:p>
        </p:txBody>
      </p:sp>
      <p:sp>
        <p:nvSpPr>
          <p:cNvPr id="38" name="Shape 38"/>
          <p:cNvSpPr txBox="1">
            <a:spLocks noGrp="1"/>
          </p:cNvSpPr>
          <p:nvPr>
            <p:ph type="subTitle" idx="1"/>
          </p:nvPr>
        </p:nvSpPr>
        <p:spPr>
          <a:xfrm>
            <a:off x="265500" y="3737433"/>
            <a:ext cx="4045090" cy="1646734"/>
          </a:xfrm>
          <a:prstGeom prst="rect">
            <a:avLst/>
          </a:prstGeom>
        </p:spPr>
        <p:txBody>
          <a:bodyPr lIns="113100" tIns="113100" rIns="113100" bIns="113100" anchor="t" anchorCtr="0"/>
          <a:lstStyle>
            <a:lvl1pPr lvl="0" algn="ctr">
              <a:lnSpc>
                <a:spcPct val="100000"/>
              </a:lnSpc>
              <a:spcBef>
                <a:spcPts val="0"/>
              </a:spcBef>
              <a:spcAft>
                <a:spcPts val="0"/>
              </a:spcAft>
              <a:buSzPct val="100000"/>
              <a:buNone/>
              <a:defRPr sz="2294"/>
            </a:lvl1pPr>
            <a:lvl2pPr lvl="1" algn="ctr">
              <a:lnSpc>
                <a:spcPct val="100000"/>
              </a:lnSpc>
              <a:spcBef>
                <a:spcPts val="0"/>
              </a:spcBef>
              <a:spcAft>
                <a:spcPts val="0"/>
              </a:spcAft>
              <a:buSzPct val="100000"/>
              <a:buNone/>
              <a:defRPr sz="2294"/>
            </a:lvl2pPr>
            <a:lvl3pPr lvl="2" algn="ctr">
              <a:lnSpc>
                <a:spcPct val="100000"/>
              </a:lnSpc>
              <a:spcBef>
                <a:spcPts val="0"/>
              </a:spcBef>
              <a:spcAft>
                <a:spcPts val="0"/>
              </a:spcAft>
              <a:buSzPct val="100000"/>
              <a:buNone/>
              <a:defRPr sz="2294"/>
            </a:lvl3pPr>
            <a:lvl4pPr lvl="3" algn="ctr">
              <a:lnSpc>
                <a:spcPct val="100000"/>
              </a:lnSpc>
              <a:spcBef>
                <a:spcPts val="0"/>
              </a:spcBef>
              <a:spcAft>
                <a:spcPts val="0"/>
              </a:spcAft>
              <a:buSzPct val="100000"/>
              <a:buNone/>
              <a:defRPr sz="2294"/>
            </a:lvl4pPr>
            <a:lvl5pPr lvl="4" algn="ctr">
              <a:lnSpc>
                <a:spcPct val="100000"/>
              </a:lnSpc>
              <a:spcBef>
                <a:spcPts val="0"/>
              </a:spcBef>
              <a:spcAft>
                <a:spcPts val="0"/>
              </a:spcAft>
              <a:buSzPct val="100000"/>
              <a:buNone/>
              <a:defRPr sz="2294"/>
            </a:lvl5pPr>
            <a:lvl6pPr lvl="5" algn="ctr">
              <a:lnSpc>
                <a:spcPct val="100000"/>
              </a:lnSpc>
              <a:spcBef>
                <a:spcPts val="0"/>
              </a:spcBef>
              <a:spcAft>
                <a:spcPts val="0"/>
              </a:spcAft>
              <a:buSzPct val="100000"/>
              <a:buNone/>
              <a:defRPr sz="2294"/>
            </a:lvl6pPr>
            <a:lvl7pPr lvl="6" algn="ctr">
              <a:lnSpc>
                <a:spcPct val="100000"/>
              </a:lnSpc>
              <a:spcBef>
                <a:spcPts val="0"/>
              </a:spcBef>
              <a:spcAft>
                <a:spcPts val="0"/>
              </a:spcAft>
              <a:buSzPct val="100000"/>
              <a:buNone/>
              <a:defRPr sz="2294"/>
            </a:lvl7pPr>
            <a:lvl8pPr lvl="7" algn="ctr">
              <a:lnSpc>
                <a:spcPct val="100000"/>
              </a:lnSpc>
              <a:spcBef>
                <a:spcPts val="0"/>
              </a:spcBef>
              <a:spcAft>
                <a:spcPts val="0"/>
              </a:spcAft>
              <a:buSzPct val="100000"/>
              <a:buNone/>
              <a:defRPr sz="2294"/>
            </a:lvl8pPr>
            <a:lvl9pPr lvl="8" algn="ctr">
              <a:lnSpc>
                <a:spcPct val="100000"/>
              </a:lnSpc>
              <a:spcBef>
                <a:spcPts val="0"/>
              </a:spcBef>
              <a:spcAft>
                <a:spcPts val="0"/>
              </a:spcAft>
              <a:buSzPct val="100000"/>
              <a:buNone/>
              <a:defRPr sz="2294"/>
            </a:lvl9pPr>
          </a:lstStyle>
          <a:p>
            <a:endParaRPr/>
          </a:p>
        </p:txBody>
      </p:sp>
      <p:sp>
        <p:nvSpPr>
          <p:cNvPr id="39" name="Shape 39"/>
          <p:cNvSpPr txBox="1">
            <a:spLocks noGrp="1"/>
          </p:cNvSpPr>
          <p:nvPr>
            <p:ph type="body" idx="2"/>
          </p:nvPr>
        </p:nvSpPr>
        <p:spPr>
          <a:xfrm>
            <a:off x="4939500" y="965433"/>
            <a:ext cx="3837000" cy="4926705"/>
          </a:xfrm>
          <a:prstGeom prst="rect">
            <a:avLst/>
          </a:prstGeom>
        </p:spPr>
        <p:txBody>
          <a:bodyPr lIns="113100" tIns="113100" rIns="113100" bIns="113100"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8" y="6217623"/>
            <a:ext cx="548726" cy="524912"/>
          </a:xfrm>
          <a:prstGeom prst="rect">
            <a:avLst/>
          </a:prstGeom>
        </p:spPr>
        <p:txBody>
          <a:bodyPr lIns="113100" tIns="113100" rIns="113100" bIns="113100"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6977252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5"/>
        <p:cNvGrpSpPr/>
        <p:nvPr/>
      </p:nvGrpSpPr>
      <p:grpSpPr>
        <a:xfrm>
          <a:off x="0" y="0"/>
          <a:ext cx="0" cy="0"/>
          <a:chOff x="0" y="0"/>
          <a:chExt cx="0" cy="0"/>
        </a:xfrm>
      </p:grpSpPr>
      <p:sp>
        <p:nvSpPr>
          <p:cNvPr id="6" name="Shape 6"/>
          <p:cNvSpPr txBox="1">
            <a:spLocks noGrp="1"/>
          </p:cNvSpPr>
          <p:nvPr>
            <p:ph type="body" idx="1"/>
          </p:nvPr>
        </p:nvSpPr>
        <p:spPr>
          <a:xfrm>
            <a:off x="457200" y="1600200"/>
            <a:ext cx="8229600" cy="4967700"/>
          </a:xfrm>
          <a:prstGeom prst="rect">
            <a:avLst/>
          </a:prstGeom>
          <a:noFill/>
          <a:ln>
            <a:noFill/>
          </a:ln>
        </p:spPr>
        <p:txBody>
          <a:bodyPr wrap="square" lIns="91425" tIns="91425" rIns="91425" bIns="91425" anchor="t" anchorCtr="0"/>
          <a:lstStyle>
            <a:lvl1pPr lvl="0" algn="l" rtl="0">
              <a:spcBef>
                <a:spcPts val="600"/>
              </a:spcBef>
              <a:buClr>
                <a:schemeClr val="dk1"/>
              </a:buClr>
              <a:buSzPct val="100000"/>
              <a:buFont typeface="Arial"/>
              <a:buChar char="●"/>
              <a:defRPr sz="3000" b="0" i="0" u="none" strike="noStrike" cap="none">
                <a:solidFill>
                  <a:schemeClr val="dk1"/>
                </a:solidFill>
                <a:latin typeface="Arial"/>
                <a:ea typeface="Arial"/>
                <a:cs typeface="Arial"/>
                <a:sym typeface="Arial"/>
              </a:defRPr>
            </a:lvl1pPr>
            <a:lvl2pPr lvl="1" algn="l" rtl="0">
              <a:spcBef>
                <a:spcPts val="480"/>
              </a:spcBef>
              <a:buClr>
                <a:schemeClr val="dk1"/>
              </a:buClr>
              <a:buSzPct val="100000"/>
              <a:buFont typeface="Courier New"/>
              <a:buChar char="o"/>
              <a:defRPr sz="2400" b="0" i="0" u="none" strike="noStrike" cap="none">
                <a:solidFill>
                  <a:schemeClr val="dk1"/>
                </a:solidFill>
                <a:latin typeface="Arial"/>
                <a:ea typeface="Arial"/>
                <a:cs typeface="Arial"/>
                <a:sym typeface="Arial"/>
              </a:defRPr>
            </a:lvl2pPr>
            <a:lvl3pPr lvl="2" algn="l" rtl="0">
              <a:spcBef>
                <a:spcPts val="480"/>
              </a:spcBef>
              <a:buClr>
                <a:schemeClr val="dk1"/>
              </a:buClr>
              <a:buSzPct val="100000"/>
              <a:buFont typeface="Wingdings"/>
              <a:buChar char="§"/>
              <a:defRPr sz="2400" b="0" i="0" u="none" strike="noStrike" cap="none">
                <a:solidFill>
                  <a:schemeClr val="dk1"/>
                </a:solidFill>
                <a:latin typeface="Arial"/>
                <a:ea typeface="Arial"/>
                <a:cs typeface="Arial"/>
                <a:sym typeface="Arial"/>
              </a:defRPr>
            </a:lvl3pPr>
            <a:lvl4pPr lvl="3"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lvl="4" algn="l" rtl="0">
              <a:spcBef>
                <a:spcPts val="360"/>
              </a:spcBef>
              <a:buClr>
                <a:schemeClr val="dk1"/>
              </a:buClr>
              <a:buSzPct val="100000"/>
              <a:buFont typeface="Courier New"/>
              <a:buChar char="o"/>
              <a:defRPr sz="1800" b="0" i="0" u="none" strike="noStrike" cap="none">
                <a:solidFill>
                  <a:schemeClr val="dk1"/>
                </a:solidFill>
                <a:latin typeface="Arial"/>
                <a:ea typeface="Arial"/>
                <a:cs typeface="Arial"/>
                <a:sym typeface="Arial"/>
              </a:defRPr>
            </a:lvl5pPr>
            <a:lvl6pPr lvl="5" algn="l" rtl="0">
              <a:spcBef>
                <a:spcPts val="360"/>
              </a:spcBef>
              <a:buClr>
                <a:schemeClr val="dk1"/>
              </a:buClr>
              <a:buSzPct val="100000"/>
              <a:buFont typeface="Wingdings"/>
              <a:buChar char="§"/>
              <a:defRPr sz="1800" b="0" i="0" u="none" strike="noStrike" cap="none">
                <a:solidFill>
                  <a:schemeClr val="dk1"/>
                </a:solidFill>
                <a:latin typeface="Arial"/>
                <a:ea typeface="Arial"/>
                <a:cs typeface="Arial"/>
                <a:sym typeface="Arial"/>
              </a:defRPr>
            </a:lvl6pPr>
            <a:lvl7pPr lvl="6"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lvl="7" algn="l" rtl="0">
              <a:spcBef>
                <a:spcPts val="360"/>
              </a:spcBef>
              <a:buClr>
                <a:schemeClr val="dk1"/>
              </a:buClr>
              <a:buSzPct val="100000"/>
              <a:buFont typeface="Courier New"/>
              <a:buChar char="o"/>
              <a:defRPr sz="1800" b="0" i="0" u="none" strike="noStrike" cap="none">
                <a:solidFill>
                  <a:schemeClr val="dk1"/>
                </a:solidFill>
                <a:latin typeface="Arial"/>
                <a:ea typeface="Arial"/>
                <a:cs typeface="Arial"/>
                <a:sym typeface="Arial"/>
              </a:defRPr>
            </a:lvl8pPr>
            <a:lvl9pPr lvl="8" algn="l" rtl="0">
              <a:spcBef>
                <a:spcPts val="360"/>
              </a:spcBef>
              <a:buClr>
                <a:schemeClr val="dk1"/>
              </a:buClr>
              <a:buSzPct val="100000"/>
              <a:buFont typeface="Wingdings"/>
              <a:buChar char="§"/>
              <a:defRPr sz="18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title"/>
          </p:nvPr>
        </p:nvSpPr>
        <p:spPr>
          <a:xfrm>
            <a:off x="457200" y="274638"/>
            <a:ext cx="8229600" cy="1143000"/>
          </a:xfrm>
          <a:prstGeom prst="rect">
            <a:avLst/>
          </a:prstGeom>
          <a:noFill/>
          <a:ln>
            <a:noFill/>
          </a:ln>
        </p:spPr>
        <p:txBody>
          <a:bodyPr wrap="square" lIns="91425" tIns="91425" rIns="91425" bIns="91425" anchor="b" anchorCtr="0"/>
          <a:lstStyle>
            <a:lvl1pPr lvl="0" algn="l" rtl="0">
              <a:spcBef>
                <a:spcPts val="0"/>
              </a:spcBef>
              <a:buClr>
                <a:schemeClr val="dk1"/>
              </a:buClr>
              <a:buSzPct val="100000"/>
              <a:buFont typeface="Arial"/>
              <a:buNone/>
              <a:defRPr sz="3600" b="1" i="0" u="none" strike="noStrike" cap="none">
                <a:solidFill>
                  <a:schemeClr val="dk1"/>
                </a:solidFill>
                <a:latin typeface="Arial"/>
                <a:ea typeface="Arial"/>
                <a:cs typeface="Arial"/>
                <a:sym typeface="Arial"/>
              </a:defRPr>
            </a:lvl1pPr>
            <a:lvl2pPr lvl="1" algn="l" rtl="0">
              <a:spcBef>
                <a:spcPts val="0"/>
              </a:spcBef>
              <a:buClr>
                <a:schemeClr val="dk1"/>
              </a:buClr>
              <a:buSzPct val="100000"/>
              <a:buFont typeface="Arial"/>
              <a:buNone/>
              <a:defRPr sz="3600" b="1" i="0" u="none" strike="noStrike" cap="none">
                <a:solidFill>
                  <a:schemeClr val="dk1"/>
                </a:solidFill>
                <a:latin typeface="Arial"/>
                <a:ea typeface="Arial"/>
                <a:cs typeface="Arial"/>
                <a:sym typeface="Arial"/>
              </a:defRPr>
            </a:lvl2pPr>
            <a:lvl3pPr lvl="2" algn="l" rtl="0">
              <a:spcBef>
                <a:spcPts val="0"/>
              </a:spcBef>
              <a:buClr>
                <a:schemeClr val="dk1"/>
              </a:buClr>
              <a:buSzPct val="100000"/>
              <a:buFont typeface="Arial"/>
              <a:buNone/>
              <a:defRPr sz="3600" b="1" i="0" u="none" strike="noStrike" cap="none">
                <a:solidFill>
                  <a:schemeClr val="dk1"/>
                </a:solidFill>
                <a:latin typeface="Arial"/>
                <a:ea typeface="Arial"/>
                <a:cs typeface="Arial"/>
                <a:sym typeface="Arial"/>
              </a:defRPr>
            </a:lvl3pPr>
            <a:lvl4pPr lvl="3" algn="l" rtl="0">
              <a:spcBef>
                <a:spcPts val="0"/>
              </a:spcBef>
              <a:buClr>
                <a:schemeClr val="dk1"/>
              </a:buClr>
              <a:buSzPct val="100000"/>
              <a:buFont typeface="Arial"/>
              <a:buNone/>
              <a:defRPr sz="3600" b="1" i="0" u="none" strike="noStrike" cap="none">
                <a:solidFill>
                  <a:schemeClr val="dk1"/>
                </a:solidFill>
                <a:latin typeface="Arial"/>
                <a:ea typeface="Arial"/>
                <a:cs typeface="Arial"/>
                <a:sym typeface="Arial"/>
              </a:defRPr>
            </a:lvl4pPr>
            <a:lvl5pPr lvl="4" algn="l" rtl="0">
              <a:spcBef>
                <a:spcPts val="0"/>
              </a:spcBef>
              <a:buClr>
                <a:schemeClr val="dk1"/>
              </a:buClr>
              <a:buSzPct val="100000"/>
              <a:buFont typeface="Arial"/>
              <a:buNone/>
              <a:defRPr sz="3600" b="1" i="0" u="none" strike="noStrike" cap="none">
                <a:solidFill>
                  <a:schemeClr val="dk1"/>
                </a:solidFill>
                <a:latin typeface="Arial"/>
                <a:ea typeface="Arial"/>
                <a:cs typeface="Arial"/>
                <a:sym typeface="Arial"/>
              </a:defRPr>
            </a:lvl5pPr>
            <a:lvl6pPr lvl="5" algn="l" rtl="0">
              <a:spcBef>
                <a:spcPts val="0"/>
              </a:spcBef>
              <a:buClr>
                <a:schemeClr val="dk1"/>
              </a:buClr>
              <a:buSzPct val="100000"/>
              <a:buFont typeface="Arial"/>
              <a:buNone/>
              <a:defRPr sz="3600" b="1" i="0" u="none" strike="noStrike" cap="none">
                <a:solidFill>
                  <a:schemeClr val="dk1"/>
                </a:solidFill>
                <a:latin typeface="Arial"/>
                <a:ea typeface="Arial"/>
                <a:cs typeface="Arial"/>
                <a:sym typeface="Arial"/>
              </a:defRPr>
            </a:lvl6pPr>
            <a:lvl7pPr lvl="6" algn="l" rtl="0">
              <a:spcBef>
                <a:spcPts val="0"/>
              </a:spcBef>
              <a:buClr>
                <a:schemeClr val="dk1"/>
              </a:buClr>
              <a:buSzPct val="100000"/>
              <a:buFont typeface="Arial"/>
              <a:buNone/>
              <a:defRPr sz="3600" b="1" i="0" u="none" strike="noStrike" cap="none">
                <a:solidFill>
                  <a:schemeClr val="dk1"/>
                </a:solidFill>
                <a:latin typeface="Arial"/>
                <a:ea typeface="Arial"/>
                <a:cs typeface="Arial"/>
                <a:sym typeface="Arial"/>
              </a:defRPr>
            </a:lvl7pPr>
            <a:lvl8pPr lvl="7" algn="l" rtl="0">
              <a:spcBef>
                <a:spcPts val="0"/>
              </a:spcBef>
              <a:buClr>
                <a:schemeClr val="dk1"/>
              </a:buClr>
              <a:buSzPct val="100000"/>
              <a:buFont typeface="Arial"/>
              <a:buNone/>
              <a:defRPr sz="3600" b="1" i="0" u="none" strike="noStrike" cap="none">
                <a:solidFill>
                  <a:schemeClr val="dk1"/>
                </a:solidFill>
                <a:latin typeface="Arial"/>
                <a:ea typeface="Arial"/>
                <a:cs typeface="Arial"/>
                <a:sym typeface="Arial"/>
              </a:defRPr>
            </a:lvl8pPr>
            <a:lvl9pPr lvl="8" algn="l" rtl="0">
              <a:spcBef>
                <a:spcPts val="0"/>
              </a:spcBef>
              <a:buClr>
                <a:schemeClr val="dk1"/>
              </a:buClr>
              <a:buSzPct val="100000"/>
              <a:buFont typeface="Arial"/>
              <a:buNone/>
              <a:defRPr sz="3600" b="1"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699" y="593367"/>
            <a:ext cx="8520545" cy="763676"/>
          </a:xfrm>
          <a:prstGeom prst="rect">
            <a:avLst/>
          </a:prstGeom>
          <a:noFill/>
          <a:ln>
            <a:noFill/>
          </a:ln>
        </p:spPr>
        <p:txBody>
          <a:bodyPr lIns="113100" tIns="113100" rIns="113100" bIns="113100" anchor="t" anchorCtr="0"/>
          <a:lstStyle>
            <a:lvl1pPr lvl="0">
              <a:spcBef>
                <a:spcPts val="0"/>
              </a:spcBef>
              <a:buClr>
                <a:schemeClr val="dk1"/>
              </a:buClr>
              <a:buSzPct val="100000"/>
              <a:buNone/>
              <a:defRPr sz="3500">
                <a:solidFill>
                  <a:schemeClr val="dk1"/>
                </a:solidFill>
              </a:defRPr>
            </a:lvl1pPr>
            <a:lvl2pPr lvl="1">
              <a:spcBef>
                <a:spcPts val="0"/>
              </a:spcBef>
              <a:buClr>
                <a:schemeClr val="dk1"/>
              </a:buClr>
              <a:buSzPct val="100000"/>
              <a:buNone/>
              <a:defRPr sz="3500">
                <a:solidFill>
                  <a:schemeClr val="dk1"/>
                </a:solidFill>
              </a:defRPr>
            </a:lvl2pPr>
            <a:lvl3pPr lvl="2">
              <a:spcBef>
                <a:spcPts val="0"/>
              </a:spcBef>
              <a:buClr>
                <a:schemeClr val="dk1"/>
              </a:buClr>
              <a:buSzPct val="100000"/>
              <a:buNone/>
              <a:defRPr sz="3500">
                <a:solidFill>
                  <a:schemeClr val="dk1"/>
                </a:solidFill>
              </a:defRPr>
            </a:lvl3pPr>
            <a:lvl4pPr lvl="3">
              <a:spcBef>
                <a:spcPts val="0"/>
              </a:spcBef>
              <a:buClr>
                <a:schemeClr val="dk1"/>
              </a:buClr>
              <a:buSzPct val="100000"/>
              <a:buNone/>
              <a:defRPr sz="3500">
                <a:solidFill>
                  <a:schemeClr val="dk1"/>
                </a:solidFill>
              </a:defRPr>
            </a:lvl4pPr>
            <a:lvl5pPr lvl="4">
              <a:spcBef>
                <a:spcPts val="0"/>
              </a:spcBef>
              <a:buClr>
                <a:schemeClr val="dk1"/>
              </a:buClr>
              <a:buSzPct val="100000"/>
              <a:buNone/>
              <a:defRPr sz="3500">
                <a:solidFill>
                  <a:schemeClr val="dk1"/>
                </a:solidFill>
              </a:defRPr>
            </a:lvl5pPr>
            <a:lvl6pPr lvl="5">
              <a:spcBef>
                <a:spcPts val="0"/>
              </a:spcBef>
              <a:buClr>
                <a:schemeClr val="dk1"/>
              </a:buClr>
              <a:buSzPct val="100000"/>
              <a:buNone/>
              <a:defRPr sz="3500">
                <a:solidFill>
                  <a:schemeClr val="dk1"/>
                </a:solidFill>
              </a:defRPr>
            </a:lvl6pPr>
            <a:lvl7pPr lvl="6">
              <a:spcBef>
                <a:spcPts val="0"/>
              </a:spcBef>
              <a:buClr>
                <a:schemeClr val="dk1"/>
              </a:buClr>
              <a:buSzPct val="100000"/>
              <a:buNone/>
              <a:defRPr sz="3500">
                <a:solidFill>
                  <a:schemeClr val="dk1"/>
                </a:solidFill>
              </a:defRPr>
            </a:lvl7pPr>
            <a:lvl8pPr lvl="7">
              <a:spcBef>
                <a:spcPts val="0"/>
              </a:spcBef>
              <a:buClr>
                <a:schemeClr val="dk1"/>
              </a:buClr>
              <a:buSzPct val="100000"/>
              <a:buNone/>
              <a:defRPr sz="3500">
                <a:solidFill>
                  <a:schemeClr val="dk1"/>
                </a:solidFill>
              </a:defRPr>
            </a:lvl8pPr>
            <a:lvl9pPr lvl="8">
              <a:spcBef>
                <a:spcPts val="0"/>
              </a:spcBef>
              <a:buClr>
                <a:schemeClr val="dk1"/>
              </a:buClr>
              <a:buSzPct val="100000"/>
              <a:buNone/>
              <a:defRPr sz="3500">
                <a:solidFill>
                  <a:schemeClr val="dk1"/>
                </a:solidFill>
              </a:defRPr>
            </a:lvl9pPr>
          </a:lstStyle>
          <a:p>
            <a:endParaRPr/>
          </a:p>
        </p:txBody>
      </p:sp>
      <p:sp>
        <p:nvSpPr>
          <p:cNvPr id="7" name="Shape 7"/>
          <p:cNvSpPr txBox="1">
            <a:spLocks noGrp="1"/>
          </p:cNvSpPr>
          <p:nvPr>
            <p:ph type="body" idx="1"/>
          </p:nvPr>
        </p:nvSpPr>
        <p:spPr>
          <a:xfrm>
            <a:off x="311699" y="1536632"/>
            <a:ext cx="8520545" cy="4555324"/>
          </a:xfrm>
          <a:prstGeom prst="rect">
            <a:avLst/>
          </a:prstGeom>
          <a:noFill/>
          <a:ln>
            <a:noFill/>
          </a:ln>
        </p:spPr>
        <p:txBody>
          <a:bodyPr lIns="113100" tIns="113100" rIns="113100" bIns="113100" anchor="t" anchorCtr="0"/>
          <a:lstStyle>
            <a:lvl1pPr lvl="0">
              <a:lnSpc>
                <a:spcPct val="115000"/>
              </a:lnSpc>
              <a:spcBef>
                <a:spcPts val="0"/>
              </a:spcBef>
              <a:spcAft>
                <a:spcPts val="2000"/>
              </a:spcAft>
              <a:buClr>
                <a:schemeClr val="dk2"/>
              </a:buClr>
              <a:buSzPct val="100000"/>
              <a:defRPr sz="2200">
                <a:solidFill>
                  <a:schemeClr val="dk2"/>
                </a:solidFill>
              </a:defRPr>
            </a:lvl1pPr>
            <a:lvl2pPr lvl="1">
              <a:lnSpc>
                <a:spcPct val="115000"/>
              </a:lnSpc>
              <a:spcBef>
                <a:spcPts val="0"/>
              </a:spcBef>
              <a:spcAft>
                <a:spcPts val="2000"/>
              </a:spcAft>
              <a:buClr>
                <a:schemeClr val="dk2"/>
              </a:buClr>
              <a:buSzPct val="100000"/>
              <a:defRPr sz="1700">
                <a:solidFill>
                  <a:schemeClr val="dk2"/>
                </a:solidFill>
              </a:defRPr>
            </a:lvl2pPr>
            <a:lvl3pPr lvl="2">
              <a:lnSpc>
                <a:spcPct val="115000"/>
              </a:lnSpc>
              <a:spcBef>
                <a:spcPts val="0"/>
              </a:spcBef>
              <a:spcAft>
                <a:spcPts val="2000"/>
              </a:spcAft>
              <a:buClr>
                <a:schemeClr val="dk2"/>
              </a:buClr>
              <a:buSzPct val="100000"/>
              <a:defRPr sz="1700">
                <a:solidFill>
                  <a:schemeClr val="dk2"/>
                </a:solidFill>
              </a:defRPr>
            </a:lvl3pPr>
            <a:lvl4pPr lvl="3">
              <a:lnSpc>
                <a:spcPct val="115000"/>
              </a:lnSpc>
              <a:spcBef>
                <a:spcPts val="0"/>
              </a:spcBef>
              <a:spcAft>
                <a:spcPts val="2000"/>
              </a:spcAft>
              <a:buClr>
                <a:schemeClr val="dk2"/>
              </a:buClr>
              <a:buSzPct val="100000"/>
              <a:defRPr sz="1700">
                <a:solidFill>
                  <a:schemeClr val="dk2"/>
                </a:solidFill>
              </a:defRPr>
            </a:lvl4pPr>
            <a:lvl5pPr lvl="4">
              <a:lnSpc>
                <a:spcPct val="115000"/>
              </a:lnSpc>
              <a:spcBef>
                <a:spcPts val="0"/>
              </a:spcBef>
              <a:spcAft>
                <a:spcPts val="2000"/>
              </a:spcAft>
              <a:buClr>
                <a:schemeClr val="dk2"/>
              </a:buClr>
              <a:buSzPct val="100000"/>
              <a:defRPr sz="1700">
                <a:solidFill>
                  <a:schemeClr val="dk2"/>
                </a:solidFill>
              </a:defRPr>
            </a:lvl5pPr>
            <a:lvl6pPr lvl="5">
              <a:lnSpc>
                <a:spcPct val="115000"/>
              </a:lnSpc>
              <a:spcBef>
                <a:spcPts val="0"/>
              </a:spcBef>
              <a:spcAft>
                <a:spcPts val="2000"/>
              </a:spcAft>
              <a:buClr>
                <a:schemeClr val="dk2"/>
              </a:buClr>
              <a:buSzPct val="100000"/>
              <a:defRPr sz="1700">
                <a:solidFill>
                  <a:schemeClr val="dk2"/>
                </a:solidFill>
              </a:defRPr>
            </a:lvl6pPr>
            <a:lvl7pPr lvl="6">
              <a:lnSpc>
                <a:spcPct val="115000"/>
              </a:lnSpc>
              <a:spcBef>
                <a:spcPts val="0"/>
              </a:spcBef>
              <a:spcAft>
                <a:spcPts val="2000"/>
              </a:spcAft>
              <a:buClr>
                <a:schemeClr val="dk2"/>
              </a:buClr>
              <a:buSzPct val="100000"/>
              <a:defRPr sz="1700">
                <a:solidFill>
                  <a:schemeClr val="dk2"/>
                </a:solidFill>
              </a:defRPr>
            </a:lvl7pPr>
            <a:lvl8pPr lvl="7">
              <a:lnSpc>
                <a:spcPct val="115000"/>
              </a:lnSpc>
              <a:spcBef>
                <a:spcPts val="0"/>
              </a:spcBef>
              <a:spcAft>
                <a:spcPts val="2000"/>
              </a:spcAft>
              <a:buClr>
                <a:schemeClr val="dk2"/>
              </a:buClr>
              <a:buSzPct val="100000"/>
              <a:defRPr sz="1700">
                <a:solidFill>
                  <a:schemeClr val="dk2"/>
                </a:solidFill>
              </a:defRPr>
            </a:lvl8pPr>
            <a:lvl9pPr lvl="8">
              <a:lnSpc>
                <a:spcPct val="115000"/>
              </a:lnSpc>
              <a:spcBef>
                <a:spcPts val="0"/>
              </a:spcBef>
              <a:spcAft>
                <a:spcPts val="2000"/>
              </a:spcAft>
              <a:buClr>
                <a:schemeClr val="dk2"/>
              </a:buClr>
              <a:buSzPct val="100000"/>
              <a:defRPr sz="1700">
                <a:solidFill>
                  <a:schemeClr val="dk2"/>
                </a:solidFill>
              </a:defRPr>
            </a:lvl9pPr>
          </a:lstStyle>
          <a:p>
            <a:endParaRPr/>
          </a:p>
        </p:txBody>
      </p:sp>
      <p:sp>
        <p:nvSpPr>
          <p:cNvPr id="8" name="Shape 8"/>
          <p:cNvSpPr txBox="1">
            <a:spLocks noGrp="1"/>
          </p:cNvSpPr>
          <p:nvPr>
            <p:ph type="sldNum" idx="12"/>
          </p:nvPr>
        </p:nvSpPr>
        <p:spPr>
          <a:xfrm>
            <a:off x="8472458" y="6217623"/>
            <a:ext cx="548726" cy="524912"/>
          </a:xfrm>
          <a:prstGeom prst="rect">
            <a:avLst/>
          </a:prstGeom>
          <a:noFill/>
          <a:ln>
            <a:noFill/>
          </a:ln>
        </p:spPr>
        <p:txBody>
          <a:bodyPr lIns="113100" tIns="113100" rIns="113100" bIns="113100" anchor="ctr" anchorCtr="0">
            <a:noAutofit/>
          </a:bodyPr>
          <a:lstStyle/>
          <a:p>
            <a:pPr algn="r"/>
            <a:fld id="{00000000-1234-1234-1234-123412341234}" type="slidenum">
              <a:rPr lang="en" sz="1059" smtClean="0">
                <a:solidFill>
                  <a:schemeClr val="dk2"/>
                </a:solidFill>
              </a:rPr>
              <a:pPr algn="r"/>
              <a:t>‹#›</a:t>
            </a:fld>
            <a:endParaRPr lang="en" sz="1059">
              <a:solidFill>
                <a:schemeClr val="dk2"/>
              </a:solidFill>
            </a:endParaRPr>
          </a:p>
        </p:txBody>
      </p:sp>
    </p:spTree>
    <p:extLst>
      <p:ext uri="{BB962C8B-B14F-4D97-AF65-F5344CB8AC3E}">
        <p14:creationId xmlns:p14="http://schemas.microsoft.com/office/powerpoint/2010/main" val="1051658522"/>
      </p:ext>
    </p:extLst>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9" r:id="rId4"/>
    <p:sldLayoutId id="2147483670" r:id="rId5"/>
    <p:sldLayoutId id="2147483671" r:id="rId6"/>
    <p:sldLayoutId id="2147483672" r:id="rId7"/>
    <p:sldLayoutId id="2147483673" r:id="rId8"/>
    <p:sldLayoutId id="2147483674" r:id="rId9"/>
    <p:sldLayoutId id="2147483675"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65257328"/>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
        <p:cNvGrpSpPr/>
        <p:nvPr/>
      </p:nvGrpSpPr>
      <p:grpSpPr>
        <a:xfrm>
          <a:off x="0" y="0"/>
          <a:ext cx="0" cy="0"/>
          <a:chOff x="0" y="0"/>
          <a:chExt cx="0" cy="0"/>
        </a:xfrm>
      </p:grpSpPr>
      <p:sp>
        <p:nvSpPr>
          <p:cNvPr id="19" name="Shape 19"/>
          <p:cNvSpPr txBox="1">
            <a:spLocks noGrp="1"/>
          </p:cNvSpPr>
          <p:nvPr>
            <p:ph type="ctrTitle"/>
          </p:nvPr>
        </p:nvSpPr>
        <p:spPr>
          <a:xfrm>
            <a:off x="663777" y="5211612"/>
            <a:ext cx="7772400" cy="1241439"/>
          </a:xfrm>
          <a:prstGeom prst="rect">
            <a:avLst/>
          </a:prstGeom>
        </p:spPr>
        <p:txBody>
          <a:bodyPr wrap="square" lIns="91425" tIns="91425" rIns="91425" bIns="91425" anchor="b" anchorCtr="0">
            <a:noAutofit/>
          </a:bodyPr>
          <a:lstStyle/>
          <a:p>
            <a:pPr lvl="0" algn="ctr">
              <a:spcBef>
                <a:spcPts val="0"/>
              </a:spcBef>
              <a:buNone/>
            </a:pPr>
            <a:r>
              <a:rPr lang="en-US" sz="2400" dirty="0" smtClean="0">
                <a:solidFill>
                  <a:srgbClr val="FFFFFF"/>
                </a:solidFill>
              </a:rPr>
              <a:t>Minnesota Historical Society</a:t>
            </a:r>
            <a:r>
              <a:rPr lang="en-US" sz="3000" dirty="0" smtClean="0">
                <a:solidFill>
                  <a:srgbClr val="FFFFFF"/>
                </a:solidFill>
              </a:rPr>
              <a:t/>
            </a:r>
            <a:br>
              <a:rPr lang="en-US" sz="3000" dirty="0" smtClean="0">
                <a:solidFill>
                  <a:srgbClr val="FFFFFF"/>
                </a:solidFill>
              </a:rPr>
            </a:br>
            <a:r>
              <a:rPr lang="en-US" sz="3000" dirty="0" smtClean="0">
                <a:solidFill>
                  <a:srgbClr val="FFFFFF"/>
                </a:solidFill>
              </a:rPr>
              <a:t/>
            </a:r>
            <a:br>
              <a:rPr lang="en-US" sz="3000" dirty="0" smtClean="0">
                <a:solidFill>
                  <a:srgbClr val="FFFFFF"/>
                </a:solidFill>
              </a:rPr>
            </a:br>
            <a:r>
              <a:rPr lang="en-US" sz="2400" dirty="0" smtClean="0">
                <a:solidFill>
                  <a:srgbClr val="FFFFFF"/>
                </a:solidFill>
              </a:rPr>
              <a:t>House State Government Finance Committee</a:t>
            </a:r>
            <a:r>
              <a:rPr lang="en-US" dirty="0" smtClean="0">
                <a:solidFill>
                  <a:srgbClr val="FFFFFF"/>
                </a:solidFill>
              </a:rPr>
              <a:t/>
            </a:r>
            <a:br>
              <a:rPr lang="en-US" dirty="0" smtClean="0">
                <a:solidFill>
                  <a:srgbClr val="FFFFFF"/>
                </a:solidFill>
              </a:rPr>
            </a:br>
            <a:r>
              <a:rPr lang="en-US" dirty="0" smtClean="0">
                <a:solidFill>
                  <a:srgbClr val="FFFFFF"/>
                </a:solidFill>
              </a:rPr>
              <a:t/>
            </a:r>
            <a:br>
              <a:rPr lang="en-US" dirty="0" smtClean="0">
                <a:solidFill>
                  <a:srgbClr val="FFFFFF"/>
                </a:solidFill>
              </a:rPr>
            </a:br>
            <a:r>
              <a:rPr lang="en-US" sz="2800" dirty="0" smtClean="0">
                <a:solidFill>
                  <a:srgbClr val="FFFFFF"/>
                </a:solidFill>
              </a:rPr>
              <a:t>MNHS Capital Budget / Historic Fort Snelling Request</a:t>
            </a:r>
            <a:r>
              <a:rPr lang="en-US" dirty="0" smtClean="0">
                <a:solidFill>
                  <a:srgbClr val="FFFFFF"/>
                </a:solidFill>
              </a:rPr>
              <a:t/>
            </a:r>
            <a:br>
              <a:rPr lang="en-US" dirty="0" smtClean="0">
                <a:solidFill>
                  <a:srgbClr val="FFFFFF"/>
                </a:solidFill>
              </a:rPr>
            </a:br>
            <a:r>
              <a:rPr lang="en-US" sz="2000" dirty="0" smtClean="0">
                <a:solidFill>
                  <a:srgbClr val="FFFFFF"/>
                </a:solidFill>
              </a:rPr>
              <a:t>March 14, 2018</a:t>
            </a:r>
            <a:endParaRPr lang="en-US" sz="2000" dirty="0">
              <a:solidFill>
                <a:srgbClr val="FFFFFF"/>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pic>
        <p:nvPicPr>
          <p:cNvPr id="89" name="Shape 89"/>
          <p:cNvPicPr preferRelativeResize="0"/>
          <p:nvPr/>
        </p:nvPicPr>
        <p:blipFill rotWithShape="1">
          <a:blip r:embed="rId4">
            <a:alphaModFix/>
          </a:blip>
          <a:srcRect l="29954" t="10569" r="1781" b="24427"/>
          <a:stretch/>
        </p:blipFill>
        <p:spPr>
          <a:xfrm>
            <a:off x="0" y="857251"/>
            <a:ext cx="9144000" cy="4354025"/>
          </a:xfrm>
          <a:prstGeom prst="rect">
            <a:avLst/>
          </a:prstGeom>
          <a:noFill/>
          <a:ln>
            <a:noFill/>
          </a:ln>
        </p:spPr>
      </p:pic>
      <p:sp>
        <p:nvSpPr>
          <p:cNvPr id="90" name="Shape 90"/>
          <p:cNvSpPr txBox="1">
            <a:spLocks noGrp="1"/>
          </p:cNvSpPr>
          <p:nvPr>
            <p:ph type="title"/>
          </p:nvPr>
        </p:nvSpPr>
        <p:spPr>
          <a:xfrm>
            <a:off x="311700" y="1062325"/>
            <a:ext cx="8520600" cy="855600"/>
          </a:xfrm>
          <a:prstGeom prst="rect">
            <a:avLst/>
          </a:prstGeom>
        </p:spPr>
        <p:txBody>
          <a:bodyPr spcFirstLastPara="1" wrap="square" lIns="91425" tIns="91425" rIns="91425" bIns="91425" anchor="t" anchorCtr="0">
            <a:noAutofit/>
          </a:bodyPr>
          <a:lstStyle/>
          <a:p>
            <a:r>
              <a:rPr lang="en" sz="2100" b="1">
                <a:solidFill>
                  <a:srgbClr val="FFFFFF"/>
                </a:solidFill>
              </a:rPr>
              <a:t>SCHEMATIC DESIGN CONCEPT</a:t>
            </a:r>
            <a:endParaRPr sz="2100" b="1">
              <a:solidFill>
                <a:srgbClr val="FFFFFF"/>
              </a:solidFill>
            </a:endParaRPr>
          </a:p>
        </p:txBody>
      </p:sp>
    </p:spTree>
    <p:extLst>
      <p:ext uri="{BB962C8B-B14F-4D97-AF65-F5344CB8AC3E}">
        <p14:creationId xmlns:p14="http://schemas.microsoft.com/office/powerpoint/2010/main" val="8125027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4"/>
        <p:cNvGrpSpPr/>
        <p:nvPr/>
      </p:nvGrpSpPr>
      <p:grpSpPr>
        <a:xfrm>
          <a:off x="0" y="0"/>
          <a:ext cx="0" cy="0"/>
          <a:chOff x="0" y="0"/>
          <a:chExt cx="0" cy="0"/>
        </a:xfrm>
      </p:grpSpPr>
      <p:pic>
        <p:nvPicPr>
          <p:cNvPr id="95" name="Shape 95"/>
          <p:cNvPicPr preferRelativeResize="0"/>
          <p:nvPr/>
        </p:nvPicPr>
        <p:blipFill rotWithShape="1">
          <a:blip r:embed="rId4">
            <a:alphaModFix/>
          </a:blip>
          <a:srcRect b="4707"/>
          <a:stretch/>
        </p:blipFill>
        <p:spPr>
          <a:xfrm>
            <a:off x="1" y="857251"/>
            <a:ext cx="9143999" cy="4354029"/>
          </a:xfrm>
          <a:prstGeom prst="rect">
            <a:avLst/>
          </a:prstGeom>
          <a:noFill/>
          <a:ln>
            <a:noFill/>
          </a:ln>
        </p:spPr>
      </p:pic>
      <p:sp>
        <p:nvSpPr>
          <p:cNvPr id="96" name="Shape 96"/>
          <p:cNvSpPr txBox="1">
            <a:spLocks noGrp="1"/>
          </p:cNvSpPr>
          <p:nvPr>
            <p:ph type="title"/>
          </p:nvPr>
        </p:nvSpPr>
        <p:spPr>
          <a:xfrm>
            <a:off x="311700" y="1062325"/>
            <a:ext cx="8520600" cy="855600"/>
          </a:xfrm>
          <a:prstGeom prst="rect">
            <a:avLst/>
          </a:prstGeom>
        </p:spPr>
        <p:txBody>
          <a:bodyPr spcFirstLastPara="1" wrap="square" lIns="91425" tIns="91425" rIns="91425" bIns="91425" anchor="t" anchorCtr="0">
            <a:noAutofit/>
          </a:bodyPr>
          <a:lstStyle/>
          <a:p>
            <a:r>
              <a:rPr lang="en" sz="2100" b="1">
                <a:solidFill>
                  <a:srgbClr val="073763"/>
                </a:solidFill>
              </a:rPr>
              <a:t>SCHEMATIC DESIGN CONCEPT</a:t>
            </a:r>
            <a:endParaRPr sz="2100" b="1">
              <a:solidFill>
                <a:srgbClr val="073763"/>
              </a:solidFill>
            </a:endParaRPr>
          </a:p>
        </p:txBody>
      </p:sp>
    </p:spTree>
    <p:extLst>
      <p:ext uri="{BB962C8B-B14F-4D97-AF65-F5344CB8AC3E}">
        <p14:creationId xmlns:p14="http://schemas.microsoft.com/office/powerpoint/2010/main" val="35822991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311700" y="1062325"/>
            <a:ext cx="8520600" cy="855600"/>
          </a:xfrm>
          <a:prstGeom prst="rect">
            <a:avLst/>
          </a:prstGeom>
        </p:spPr>
        <p:txBody>
          <a:bodyPr spcFirstLastPara="1" wrap="square" lIns="91425" tIns="91425" rIns="91425" bIns="91425" anchor="t" anchorCtr="0">
            <a:noAutofit/>
          </a:bodyPr>
          <a:lstStyle/>
          <a:p>
            <a:r>
              <a:rPr lang="en" sz="2100" b="1">
                <a:solidFill>
                  <a:srgbClr val="073763"/>
                </a:solidFill>
              </a:rPr>
              <a:t>SCHEMATIC DESIGN CONCEPT</a:t>
            </a:r>
            <a:endParaRPr sz="2100" b="1">
              <a:solidFill>
                <a:srgbClr val="073763"/>
              </a:solidFill>
            </a:endParaRPr>
          </a:p>
        </p:txBody>
      </p:sp>
      <p:pic>
        <p:nvPicPr>
          <p:cNvPr id="108" name="Shape 108"/>
          <p:cNvPicPr preferRelativeResize="0"/>
          <p:nvPr/>
        </p:nvPicPr>
        <p:blipFill rotWithShape="1">
          <a:blip r:embed="rId4">
            <a:alphaModFix/>
          </a:blip>
          <a:srcRect l="4708" t="20968" r="5266" b="16253"/>
          <a:stretch/>
        </p:blipFill>
        <p:spPr>
          <a:xfrm>
            <a:off x="1" y="1917926"/>
            <a:ext cx="9143999" cy="3186325"/>
          </a:xfrm>
          <a:prstGeom prst="rect">
            <a:avLst/>
          </a:prstGeom>
          <a:noFill/>
          <a:ln>
            <a:noFill/>
          </a:ln>
        </p:spPr>
      </p:pic>
      <p:sp>
        <p:nvSpPr>
          <p:cNvPr id="109" name="Shape 109"/>
          <p:cNvSpPr txBox="1">
            <a:spLocks noGrp="1"/>
          </p:cNvSpPr>
          <p:nvPr>
            <p:ph type="body" idx="1"/>
          </p:nvPr>
        </p:nvSpPr>
        <p:spPr>
          <a:xfrm>
            <a:off x="311700" y="1625475"/>
            <a:ext cx="8563500" cy="477900"/>
          </a:xfrm>
          <a:prstGeom prst="rect">
            <a:avLst/>
          </a:prstGeom>
        </p:spPr>
        <p:txBody>
          <a:bodyPr spcFirstLastPara="1" wrap="square" lIns="91425" tIns="91425" rIns="91425" bIns="91425" anchor="t" anchorCtr="0">
            <a:noAutofit/>
          </a:bodyPr>
          <a:lstStyle/>
          <a:p>
            <a:pPr marL="0" indent="0">
              <a:spcAft>
                <a:spcPts val="1600"/>
              </a:spcAft>
              <a:buNone/>
            </a:pPr>
            <a:r>
              <a:rPr lang="en" sz="1400" b="1">
                <a:solidFill>
                  <a:srgbClr val="666666"/>
                </a:solidFill>
              </a:rPr>
              <a:t>Welcome Center</a:t>
            </a:r>
            <a:r>
              <a:rPr lang="en" sz="1400">
                <a:solidFill>
                  <a:srgbClr val="666666"/>
                </a:solidFill>
              </a:rPr>
              <a:t> (Building 22)</a:t>
            </a:r>
            <a:endParaRPr sz="1400">
              <a:solidFill>
                <a:srgbClr val="666666"/>
              </a:solidFill>
            </a:endParaRPr>
          </a:p>
        </p:txBody>
      </p:sp>
    </p:spTree>
    <p:extLst>
      <p:ext uri="{BB962C8B-B14F-4D97-AF65-F5344CB8AC3E}">
        <p14:creationId xmlns:p14="http://schemas.microsoft.com/office/powerpoint/2010/main" val="17687755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p:cNvGrpSpPr/>
        <p:nvPr/>
      </p:nvGrpSpPr>
      <p:grpSpPr>
        <a:xfrm>
          <a:off x="0" y="0"/>
          <a:ext cx="0" cy="0"/>
          <a:chOff x="0" y="0"/>
          <a:chExt cx="0" cy="0"/>
        </a:xfrm>
      </p:grpSpPr>
      <p:pic>
        <p:nvPicPr>
          <p:cNvPr id="114" name="Shape 114"/>
          <p:cNvPicPr preferRelativeResize="0"/>
          <p:nvPr/>
        </p:nvPicPr>
        <p:blipFill rotWithShape="1">
          <a:blip r:embed="rId4">
            <a:alphaModFix/>
          </a:blip>
          <a:srcRect l="12083" t="-120" r="7199" b="119"/>
          <a:stretch/>
        </p:blipFill>
        <p:spPr>
          <a:xfrm>
            <a:off x="2119700" y="857251"/>
            <a:ext cx="7024300" cy="4349149"/>
          </a:xfrm>
          <a:prstGeom prst="rect">
            <a:avLst/>
          </a:prstGeom>
          <a:noFill/>
          <a:ln>
            <a:noFill/>
          </a:ln>
        </p:spPr>
      </p:pic>
      <p:sp>
        <p:nvSpPr>
          <p:cNvPr id="115" name="Shape 115"/>
          <p:cNvSpPr txBox="1">
            <a:spLocks noGrp="1"/>
          </p:cNvSpPr>
          <p:nvPr>
            <p:ph type="title"/>
          </p:nvPr>
        </p:nvSpPr>
        <p:spPr>
          <a:xfrm>
            <a:off x="311700" y="1062325"/>
            <a:ext cx="8520600" cy="855600"/>
          </a:xfrm>
          <a:prstGeom prst="rect">
            <a:avLst/>
          </a:prstGeom>
        </p:spPr>
        <p:txBody>
          <a:bodyPr spcFirstLastPara="1" wrap="square" lIns="91425" tIns="91425" rIns="91425" bIns="91425" anchor="t" anchorCtr="0">
            <a:noAutofit/>
          </a:bodyPr>
          <a:lstStyle/>
          <a:p>
            <a:r>
              <a:rPr lang="en" sz="2100" b="1">
                <a:solidFill>
                  <a:srgbClr val="073763"/>
                </a:solidFill>
              </a:rPr>
              <a:t>SCHEMATIC </a:t>
            </a:r>
            <a:endParaRPr sz="2100" b="1">
              <a:solidFill>
                <a:srgbClr val="073763"/>
              </a:solidFill>
            </a:endParaRPr>
          </a:p>
          <a:p>
            <a:r>
              <a:rPr lang="en" sz="2100" b="1">
                <a:solidFill>
                  <a:srgbClr val="073763"/>
                </a:solidFill>
              </a:rPr>
              <a:t>DESIGN </a:t>
            </a:r>
            <a:endParaRPr sz="2100" b="1">
              <a:solidFill>
                <a:srgbClr val="073763"/>
              </a:solidFill>
            </a:endParaRPr>
          </a:p>
          <a:p>
            <a:r>
              <a:rPr lang="en" sz="2100" b="1">
                <a:solidFill>
                  <a:srgbClr val="073763"/>
                </a:solidFill>
              </a:rPr>
              <a:t>CONCEPT</a:t>
            </a:r>
            <a:endParaRPr sz="2100" b="1">
              <a:solidFill>
                <a:srgbClr val="073763"/>
              </a:solidFill>
            </a:endParaRPr>
          </a:p>
        </p:txBody>
      </p:sp>
      <p:sp>
        <p:nvSpPr>
          <p:cNvPr id="116" name="Shape 116"/>
          <p:cNvSpPr txBox="1">
            <a:spLocks noGrp="1"/>
          </p:cNvSpPr>
          <p:nvPr>
            <p:ph type="body" idx="1"/>
          </p:nvPr>
        </p:nvSpPr>
        <p:spPr>
          <a:xfrm>
            <a:off x="311700" y="2240875"/>
            <a:ext cx="8563500" cy="515700"/>
          </a:xfrm>
          <a:prstGeom prst="rect">
            <a:avLst/>
          </a:prstGeom>
        </p:spPr>
        <p:txBody>
          <a:bodyPr spcFirstLastPara="1" wrap="square" lIns="91425" tIns="91425" rIns="91425" bIns="91425" anchor="t" anchorCtr="0">
            <a:noAutofit/>
          </a:bodyPr>
          <a:lstStyle/>
          <a:p>
            <a:pPr marL="0" indent="0">
              <a:spcAft>
                <a:spcPts val="1600"/>
              </a:spcAft>
              <a:buNone/>
            </a:pPr>
            <a:r>
              <a:rPr lang="en" sz="1400" b="1">
                <a:solidFill>
                  <a:srgbClr val="666666"/>
                </a:solidFill>
              </a:rPr>
              <a:t>Visitor Center </a:t>
            </a:r>
            <a:br>
              <a:rPr lang="en" sz="1400" b="1">
                <a:solidFill>
                  <a:srgbClr val="666666"/>
                </a:solidFill>
              </a:rPr>
            </a:br>
            <a:r>
              <a:rPr lang="en" sz="1400">
                <a:solidFill>
                  <a:srgbClr val="666666"/>
                </a:solidFill>
              </a:rPr>
              <a:t>(Building 18)</a:t>
            </a:r>
            <a:br>
              <a:rPr lang="en" sz="1400">
                <a:solidFill>
                  <a:srgbClr val="666666"/>
                </a:solidFill>
              </a:rPr>
            </a:br>
            <a:r>
              <a:rPr lang="en" sz="1400">
                <a:solidFill>
                  <a:srgbClr val="666666"/>
                </a:solidFill>
              </a:rPr>
              <a:t>Level 1</a:t>
            </a:r>
            <a:endParaRPr sz="1400">
              <a:solidFill>
                <a:srgbClr val="666666"/>
              </a:solidFill>
            </a:endParaRPr>
          </a:p>
        </p:txBody>
      </p:sp>
    </p:spTree>
    <p:extLst>
      <p:ext uri="{BB962C8B-B14F-4D97-AF65-F5344CB8AC3E}">
        <p14:creationId xmlns:p14="http://schemas.microsoft.com/office/powerpoint/2010/main" val="8059027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0"/>
        <p:cNvGrpSpPr/>
        <p:nvPr/>
      </p:nvGrpSpPr>
      <p:grpSpPr>
        <a:xfrm>
          <a:off x="0" y="0"/>
          <a:ext cx="0" cy="0"/>
          <a:chOff x="0" y="0"/>
          <a:chExt cx="0" cy="0"/>
        </a:xfrm>
      </p:grpSpPr>
      <p:pic>
        <p:nvPicPr>
          <p:cNvPr id="121" name="Shape 121"/>
          <p:cNvPicPr preferRelativeResize="0"/>
          <p:nvPr/>
        </p:nvPicPr>
        <p:blipFill rotWithShape="1">
          <a:blip r:embed="rId4">
            <a:alphaModFix/>
          </a:blip>
          <a:srcRect l="9644" r="9652"/>
          <a:stretch/>
        </p:blipFill>
        <p:spPr>
          <a:xfrm>
            <a:off x="2119700" y="857251"/>
            <a:ext cx="7024300" cy="4349149"/>
          </a:xfrm>
          <a:prstGeom prst="rect">
            <a:avLst/>
          </a:prstGeom>
          <a:noFill/>
          <a:ln>
            <a:noFill/>
          </a:ln>
        </p:spPr>
      </p:pic>
      <p:sp>
        <p:nvSpPr>
          <p:cNvPr id="122" name="Shape 122"/>
          <p:cNvSpPr txBox="1">
            <a:spLocks noGrp="1"/>
          </p:cNvSpPr>
          <p:nvPr>
            <p:ph type="title"/>
          </p:nvPr>
        </p:nvSpPr>
        <p:spPr>
          <a:xfrm>
            <a:off x="311700" y="1062325"/>
            <a:ext cx="8520600" cy="855600"/>
          </a:xfrm>
          <a:prstGeom prst="rect">
            <a:avLst/>
          </a:prstGeom>
        </p:spPr>
        <p:txBody>
          <a:bodyPr spcFirstLastPara="1" wrap="square" lIns="91425" tIns="91425" rIns="91425" bIns="91425" anchor="t" anchorCtr="0">
            <a:noAutofit/>
          </a:bodyPr>
          <a:lstStyle/>
          <a:p>
            <a:r>
              <a:rPr lang="en" sz="2100" b="1">
                <a:solidFill>
                  <a:srgbClr val="073763"/>
                </a:solidFill>
              </a:rPr>
              <a:t>SCHEMATIC </a:t>
            </a:r>
            <a:endParaRPr sz="2100" b="1">
              <a:solidFill>
                <a:srgbClr val="073763"/>
              </a:solidFill>
            </a:endParaRPr>
          </a:p>
          <a:p>
            <a:r>
              <a:rPr lang="en" sz="2100" b="1">
                <a:solidFill>
                  <a:srgbClr val="073763"/>
                </a:solidFill>
              </a:rPr>
              <a:t>DESIGN </a:t>
            </a:r>
            <a:endParaRPr sz="2100" b="1">
              <a:solidFill>
                <a:srgbClr val="073763"/>
              </a:solidFill>
            </a:endParaRPr>
          </a:p>
          <a:p>
            <a:r>
              <a:rPr lang="en" sz="2100" b="1">
                <a:solidFill>
                  <a:srgbClr val="073763"/>
                </a:solidFill>
              </a:rPr>
              <a:t>CONCEPT</a:t>
            </a:r>
            <a:endParaRPr sz="2100" b="1">
              <a:solidFill>
                <a:srgbClr val="073763"/>
              </a:solidFill>
            </a:endParaRPr>
          </a:p>
        </p:txBody>
      </p:sp>
      <p:sp>
        <p:nvSpPr>
          <p:cNvPr id="123" name="Shape 123"/>
          <p:cNvSpPr txBox="1">
            <a:spLocks noGrp="1"/>
          </p:cNvSpPr>
          <p:nvPr>
            <p:ph type="body" idx="1"/>
          </p:nvPr>
        </p:nvSpPr>
        <p:spPr>
          <a:xfrm>
            <a:off x="311700" y="2240875"/>
            <a:ext cx="8563500" cy="515700"/>
          </a:xfrm>
          <a:prstGeom prst="rect">
            <a:avLst/>
          </a:prstGeom>
        </p:spPr>
        <p:txBody>
          <a:bodyPr spcFirstLastPara="1" wrap="square" lIns="91425" tIns="91425" rIns="91425" bIns="91425" anchor="t" anchorCtr="0">
            <a:noAutofit/>
          </a:bodyPr>
          <a:lstStyle/>
          <a:p>
            <a:pPr marL="0" indent="0">
              <a:spcAft>
                <a:spcPts val="1600"/>
              </a:spcAft>
              <a:buNone/>
            </a:pPr>
            <a:r>
              <a:rPr lang="en" sz="1400" b="1">
                <a:solidFill>
                  <a:srgbClr val="666666"/>
                </a:solidFill>
              </a:rPr>
              <a:t>Visitor Center </a:t>
            </a:r>
            <a:br>
              <a:rPr lang="en" sz="1400" b="1">
                <a:solidFill>
                  <a:srgbClr val="666666"/>
                </a:solidFill>
              </a:rPr>
            </a:br>
            <a:r>
              <a:rPr lang="en" sz="1400">
                <a:solidFill>
                  <a:srgbClr val="666666"/>
                </a:solidFill>
              </a:rPr>
              <a:t>(Building 18)</a:t>
            </a:r>
            <a:br>
              <a:rPr lang="en" sz="1400">
                <a:solidFill>
                  <a:srgbClr val="666666"/>
                </a:solidFill>
              </a:rPr>
            </a:br>
            <a:r>
              <a:rPr lang="en" sz="1400">
                <a:solidFill>
                  <a:srgbClr val="666666"/>
                </a:solidFill>
              </a:rPr>
              <a:t>Level 2</a:t>
            </a:r>
            <a:endParaRPr sz="1400">
              <a:solidFill>
                <a:srgbClr val="666666"/>
              </a:solidFill>
            </a:endParaRPr>
          </a:p>
        </p:txBody>
      </p:sp>
    </p:spTree>
    <p:extLst>
      <p:ext uri="{BB962C8B-B14F-4D97-AF65-F5344CB8AC3E}">
        <p14:creationId xmlns:p14="http://schemas.microsoft.com/office/powerpoint/2010/main" val="42161306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90" name="Shape 90"/>
          <p:cNvSpPr txBox="1">
            <a:spLocks noGrp="1"/>
          </p:cNvSpPr>
          <p:nvPr>
            <p:ph type="title"/>
          </p:nvPr>
        </p:nvSpPr>
        <p:spPr>
          <a:xfrm>
            <a:off x="311700" y="1062325"/>
            <a:ext cx="8520600" cy="855600"/>
          </a:xfrm>
          <a:prstGeom prst="rect">
            <a:avLst/>
          </a:prstGeom>
        </p:spPr>
        <p:txBody>
          <a:bodyPr spcFirstLastPara="1" wrap="square" lIns="91425" tIns="91425" rIns="91425" bIns="91425" anchor="t" anchorCtr="0">
            <a:noAutofit/>
          </a:bodyPr>
          <a:lstStyle/>
          <a:p>
            <a:r>
              <a:rPr lang="en" sz="2100" b="1">
                <a:solidFill>
                  <a:srgbClr val="FFFFFF"/>
                </a:solidFill>
              </a:rPr>
              <a:t>SCHEMATIC DESIGN CONCEPT</a:t>
            </a:r>
            <a:endParaRPr sz="2100" b="1" dirty="0">
              <a:solidFill>
                <a:srgbClr val="FFFFFF"/>
              </a:solidFill>
            </a:endParaRPr>
          </a:p>
        </p:txBody>
      </p:sp>
      <p:sp>
        <p:nvSpPr>
          <p:cNvPr id="2" name="Rectangle 1"/>
          <p:cNvSpPr/>
          <p:nvPr/>
        </p:nvSpPr>
        <p:spPr>
          <a:xfrm>
            <a:off x="311700" y="355982"/>
            <a:ext cx="6780178" cy="49244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smtClean="0">
                <a:ln>
                  <a:noFill/>
                </a:ln>
                <a:solidFill>
                  <a:srgbClr val="F1C232"/>
                </a:solidFill>
                <a:effectLst/>
                <a:uLnTx/>
                <a:uFillTx/>
              </a:rPr>
              <a:t>Budget Summary</a:t>
            </a:r>
            <a:endParaRPr kumimoji="0" lang="en-US" sz="1800" b="0" i="0" u="none" strike="noStrike" kern="0" cap="none" spc="0" normalizeH="0" baseline="0" noProof="0" dirty="0" smtClean="0">
              <a:ln>
                <a:noFill/>
              </a:ln>
              <a:solidFill>
                <a:sysClr val="windowText" lastClr="000000"/>
              </a:solidFill>
              <a:effectLst/>
              <a:uLnTx/>
              <a:uFillTx/>
            </a:endParaRPr>
          </a:p>
        </p:txBody>
      </p:sp>
      <p:sp>
        <p:nvSpPr>
          <p:cNvPr id="3" name="Rectangle 2"/>
          <p:cNvSpPr/>
          <p:nvPr/>
        </p:nvSpPr>
        <p:spPr>
          <a:xfrm>
            <a:off x="233464" y="1490125"/>
            <a:ext cx="8598836" cy="2842125"/>
          </a:xfrm>
          <a:prstGeom prst="rect">
            <a:avLst/>
          </a:prstGeom>
        </p:spPr>
        <p:txBody>
          <a:bodyPr wrap="square">
            <a:spAutoFit/>
          </a:bodyPr>
          <a:lstStyle/>
          <a:p>
            <a:pPr lvl="0" defTabSz="806867">
              <a:lnSpc>
                <a:spcPct val="115000"/>
              </a:lnSpc>
            </a:pPr>
            <a:r>
              <a:rPr lang="en-US" sz="2206" b="1" dirty="0">
                <a:solidFill>
                  <a:srgbClr val="990000"/>
                </a:solidFill>
              </a:rPr>
              <a:t>Project Costs (in thousands) </a:t>
            </a:r>
          </a:p>
          <a:p>
            <a:pPr lvl="0" defTabSz="806867">
              <a:lnSpc>
                <a:spcPct val="115000"/>
              </a:lnSpc>
            </a:pPr>
            <a:endParaRPr lang="en-US" sz="1324" b="1" dirty="0">
              <a:solidFill>
                <a:srgbClr val="990000"/>
              </a:solidFill>
            </a:endParaRPr>
          </a:p>
          <a:p>
            <a:pPr lvl="0" defTabSz="806867">
              <a:lnSpc>
                <a:spcPct val="115000"/>
              </a:lnSpc>
            </a:pPr>
            <a:r>
              <a:rPr lang="en-US" sz="2030" dirty="0">
                <a:solidFill>
                  <a:srgbClr val="073763"/>
                </a:solidFill>
              </a:rPr>
              <a:t>2015 Special Session Predesign Appropriation 		     $500</a:t>
            </a:r>
          </a:p>
          <a:p>
            <a:pPr lvl="0" defTabSz="806867">
              <a:lnSpc>
                <a:spcPct val="115000"/>
              </a:lnSpc>
            </a:pPr>
            <a:r>
              <a:rPr lang="en-US" sz="2030" dirty="0">
                <a:solidFill>
                  <a:srgbClr val="073763"/>
                </a:solidFill>
              </a:rPr>
              <a:t>2017 Design Appropriation					$  4,000</a:t>
            </a:r>
          </a:p>
          <a:p>
            <a:pPr lvl="0" defTabSz="806867">
              <a:lnSpc>
                <a:spcPct val="115000"/>
              </a:lnSpc>
            </a:pPr>
            <a:r>
              <a:rPr lang="en-US" sz="2030" dirty="0">
                <a:solidFill>
                  <a:srgbClr val="073763"/>
                </a:solidFill>
              </a:rPr>
              <a:t>2018 State Funding Request for Construction		$30,000</a:t>
            </a:r>
          </a:p>
          <a:p>
            <a:pPr lvl="0" defTabSz="806867">
              <a:lnSpc>
                <a:spcPct val="115000"/>
              </a:lnSpc>
            </a:pPr>
            <a:r>
              <a:rPr lang="en-US" sz="2030" dirty="0">
                <a:solidFill>
                  <a:srgbClr val="073763"/>
                </a:solidFill>
              </a:rPr>
              <a:t>Non-state/Private Contributions				$12,000</a:t>
            </a:r>
          </a:p>
          <a:p>
            <a:pPr lvl="0" defTabSz="806867">
              <a:lnSpc>
                <a:spcPct val="115000"/>
              </a:lnSpc>
            </a:pPr>
            <a:endParaRPr lang="en-US" sz="2030" dirty="0">
              <a:solidFill>
                <a:srgbClr val="073763"/>
              </a:solidFill>
            </a:endParaRPr>
          </a:p>
          <a:p>
            <a:pPr lvl="0" defTabSz="806867">
              <a:lnSpc>
                <a:spcPct val="115000"/>
              </a:lnSpc>
            </a:pPr>
            <a:r>
              <a:rPr lang="en-US" sz="2030" b="1" dirty="0">
                <a:solidFill>
                  <a:srgbClr val="073763"/>
                </a:solidFill>
              </a:rPr>
              <a:t>Total								$46,500</a:t>
            </a:r>
          </a:p>
        </p:txBody>
      </p:sp>
    </p:spTree>
    <p:extLst>
      <p:ext uri="{BB962C8B-B14F-4D97-AF65-F5344CB8AC3E}">
        <p14:creationId xmlns:p14="http://schemas.microsoft.com/office/powerpoint/2010/main" val="41018230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90" name="Shape 90"/>
          <p:cNvSpPr txBox="1">
            <a:spLocks noGrp="1"/>
          </p:cNvSpPr>
          <p:nvPr>
            <p:ph type="title"/>
          </p:nvPr>
        </p:nvSpPr>
        <p:spPr>
          <a:xfrm>
            <a:off x="311700" y="1062325"/>
            <a:ext cx="8520600" cy="855600"/>
          </a:xfrm>
          <a:prstGeom prst="rect">
            <a:avLst/>
          </a:prstGeom>
        </p:spPr>
        <p:txBody>
          <a:bodyPr spcFirstLastPara="1" wrap="square" lIns="91425" tIns="91425" rIns="91425" bIns="91425" anchor="t" anchorCtr="0">
            <a:noAutofit/>
          </a:bodyPr>
          <a:lstStyle/>
          <a:p>
            <a:r>
              <a:rPr lang="en" sz="2100" b="1" dirty="0">
                <a:solidFill>
                  <a:srgbClr val="FFFFFF"/>
                </a:solidFill>
              </a:rPr>
              <a:t>SCHEMATIC DESIGN CONCEPT</a:t>
            </a:r>
            <a:endParaRPr sz="2100" b="1" dirty="0">
              <a:solidFill>
                <a:srgbClr val="FFFFFF"/>
              </a:solidFill>
            </a:endParaRPr>
          </a:p>
        </p:txBody>
      </p:sp>
      <p:sp>
        <p:nvSpPr>
          <p:cNvPr id="2" name="Rectangle 1"/>
          <p:cNvSpPr/>
          <p:nvPr/>
        </p:nvSpPr>
        <p:spPr>
          <a:xfrm>
            <a:off x="311700" y="355982"/>
            <a:ext cx="6780178" cy="492443"/>
          </a:xfrm>
          <a:prstGeom prst="rect">
            <a:avLst/>
          </a:prstGeom>
        </p:spPr>
        <p:txBody>
          <a:bodyPr wrap="square">
            <a:spAutoFit/>
          </a:bodyPr>
          <a:lstStyle/>
          <a:p>
            <a:pPr lvl="0"/>
            <a:r>
              <a:rPr lang="en-US" sz="2600" b="1" dirty="0">
                <a:solidFill>
                  <a:srgbClr val="F1C232"/>
                </a:solidFill>
              </a:rPr>
              <a:t>MNHS Capital Budget Request Review</a:t>
            </a:r>
            <a:endParaRPr kumimoji="0" lang="en-US" sz="1800" b="1" i="0" u="none" strike="noStrike" kern="0" cap="none" spc="0" normalizeH="0" baseline="0" noProof="0" dirty="0" smtClean="0">
              <a:ln>
                <a:noFill/>
              </a:ln>
              <a:solidFill>
                <a:sysClr val="windowText" lastClr="000000"/>
              </a:solidFill>
              <a:effectLst/>
              <a:uLnTx/>
              <a:uFillTx/>
            </a:endParaRPr>
          </a:p>
        </p:txBody>
      </p:sp>
      <p:sp>
        <p:nvSpPr>
          <p:cNvPr id="3" name="Rectangle 2"/>
          <p:cNvSpPr/>
          <p:nvPr/>
        </p:nvSpPr>
        <p:spPr>
          <a:xfrm>
            <a:off x="233464" y="848425"/>
            <a:ext cx="8598836" cy="3666388"/>
          </a:xfrm>
          <a:prstGeom prst="rect">
            <a:avLst/>
          </a:prstGeom>
        </p:spPr>
        <p:txBody>
          <a:bodyPr wrap="square">
            <a:spAutoFit/>
          </a:bodyPr>
          <a:lstStyle/>
          <a:p>
            <a:pPr lvl="0">
              <a:lnSpc>
                <a:spcPct val="115000"/>
              </a:lnSpc>
            </a:pPr>
            <a:endParaRPr lang="en-US" sz="2400" b="1" dirty="0">
              <a:solidFill>
                <a:srgbClr val="666666"/>
              </a:solidFill>
            </a:endParaRPr>
          </a:p>
          <a:p>
            <a:pPr lvl="0">
              <a:lnSpc>
                <a:spcPct val="115000"/>
              </a:lnSpc>
            </a:pPr>
            <a:r>
              <a:rPr lang="en-US" sz="2800" b="1" dirty="0">
                <a:solidFill>
                  <a:srgbClr val="666666"/>
                </a:solidFill>
              </a:rPr>
              <a:t>2018 Capital Budget Priorities</a:t>
            </a:r>
          </a:p>
          <a:p>
            <a:pPr lvl="0">
              <a:lnSpc>
                <a:spcPct val="115000"/>
              </a:lnSpc>
            </a:pPr>
            <a:endParaRPr lang="en-US" sz="2400" b="1" dirty="0">
              <a:solidFill>
                <a:srgbClr val="666666"/>
              </a:solidFill>
            </a:endParaRPr>
          </a:p>
          <a:p>
            <a:pPr marL="457200" lvl="0" indent="-457200">
              <a:lnSpc>
                <a:spcPct val="115000"/>
              </a:lnSpc>
              <a:buAutoNum type="arabicPeriod"/>
            </a:pPr>
            <a:r>
              <a:rPr lang="en-US" sz="2400" b="1" dirty="0">
                <a:solidFill>
                  <a:srgbClr val="666666"/>
                </a:solidFill>
              </a:rPr>
              <a:t>Historic Fort Snelling Revitalization</a:t>
            </a:r>
          </a:p>
          <a:p>
            <a:pPr marL="457200" lvl="0" indent="-457200">
              <a:lnSpc>
                <a:spcPct val="115000"/>
              </a:lnSpc>
              <a:buAutoNum type="arabicPeriod"/>
            </a:pPr>
            <a:endParaRPr lang="en-US" sz="2400" b="1" dirty="0">
              <a:solidFill>
                <a:srgbClr val="666666"/>
              </a:solidFill>
            </a:endParaRPr>
          </a:p>
          <a:p>
            <a:pPr marL="457200" lvl="0" indent="-457200">
              <a:lnSpc>
                <a:spcPct val="115000"/>
              </a:lnSpc>
              <a:buAutoNum type="arabicPeriod"/>
            </a:pPr>
            <a:r>
              <a:rPr lang="en-US" sz="3200" b="1" i="1" dirty="0">
                <a:solidFill>
                  <a:srgbClr val="666666"/>
                </a:solidFill>
              </a:rPr>
              <a:t>Historic Sites Asset Preservation</a:t>
            </a:r>
          </a:p>
          <a:p>
            <a:pPr marL="457200" lvl="0" indent="-457200">
              <a:lnSpc>
                <a:spcPct val="115000"/>
              </a:lnSpc>
              <a:buAutoNum type="arabicPeriod"/>
            </a:pPr>
            <a:endParaRPr lang="en-US" sz="2400" b="1" dirty="0">
              <a:solidFill>
                <a:srgbClr val="666666"/>
              </a:solidFill>
            </a:endParaRPr>
          </a:p>
          <a:p>
            <a:pPr marL="457200" lvl="0" indent="-457200">
              <a:lnSpc>
                <a:spcPct val="115000"/>
              </a:lnSpc>
              <a:buAutoNum type="arabicPeriod"/>
            </a:pPr>
            <a:r>
              <a:rPr lang="en-US" sz="2400" b="1" dirty="0">
                <a:solidFill>
                  <a:srgbClr val="666666"/>
                </a:solidFill>
              </a:rPr>
              <a:t>County and Local Historic Preservation Grants</a:t>
            </a:r>
            <a:endParaRPr lang="en-US" sz="2400" dirty="0">
              <a:solidFill>
                <a:srgbClr val="666666"/>
              </a:solidFill>
            </a:endParaRPr>
          </a:p>
        </p:txBody>
      </p:sp>
    </p:spTree>
    <p:extLst>
      <p:ext uri="{BB962C8B-B14F-4D97-AF65-F5344CB8AC3E}">
        <p14:creationId xmlns:p14="http://schemas.microsoft.com/office/powerpoint/2010/main" val="38187236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90" name="Shape 90"/>
          <p:cNvSpPr txBox="1">
            <a:spLocks noGrp="1"/>
          </p:cNvSpPr>
          <p:nvPr>
            <p:ph type="title"/>
          </p:nvPr>
        </p:nvSpPr>
        <p:spPr>
          <a:xfrm>
            <a:off x="311700" y="1062325"/>
            <a:ext cx="8520600" cy="855600"/>
          </a:xfrm>
          <a:prstGeom prst="rect">
            <a:avLst/>
          </a:prstGeom>
        </p:spPr>
        <p:txBody>
          <a:bodyPr spcFirstLastPara="1" wrap="square" lIns="91425" tIns="91425" rIns="91425" bIns="91425" anchor="t" anchorCtr="0">
            <a:noAutofit/>
          </a:bodyPr>
          <a:lstStyle/>
          <a:p>
            <a:r>
              <a:rPr lang="en" sz="2100" b="1" dirty="0">
                <a:solidFill>
                  <a:srgbClr val="FFFFFF"/>
                </a:solidFill>
              </a:rPr>
              <a:t>SCHEMATIC DESIGN CONCEPT</a:t>
            </a:r>
            <a:endParaRPr sz="2100" b="1" dirty="0">
              <a:solidFill>
                <a:srgbClr val="FFFFFF"/>
              </a:solidFill>
            </a:endParaRPr>
          </a:p>
        </p:txBody>
      </p:sp>
      <p:sp>
        <p:nvSpPr>
          <p:cNvPr id="3" name="Rectangle 2"/>
          <p:cNvSpPr/>
          <p:nvPr/>
        </p:nvSpPr>
        <p:spPr>
          <a:xfrm>
            <a:off x="233464" y="351548"/>
            <a:ext cx="8598836" cy="5256824"/>
          </a:xfrm>
          <a:prstGeom prst="rect">
            <a:avLst/>
          </a:prstGeom>
        </p:spPr>
        <p:txBody>
          <a:bodyPr wrap="square">
            <a:spAutoFit/>
          </a:bodyPr>
          <a:lstStyle/>
          <a:p>
            <a:pPr lvl="0">
              <a:lnSpc>
                <a:spcPct val="115000"/>
              </a:lnSpc>
            </a:pPr>
            <a:endParaRPr lang="en-US" sz="2400" b="1" dirty="0">
              <a:solidFill>
                <a:srgbClr val="666666"/>
              </a:solidFill>
            </a:endParaRPr>
          </a:p>
          <a:p>
            <a:pPr lvl="0">
              <a:buClr>
                <a:srgbClr val="000000"/>
              </a:buClr>
              <a:buSzPct val="100000"/>
            </a:pPr>
            <a:r>
              <a:rPr lang="en-US" sz="2200" b="1" dirty="0">
                <a:solidFill>
                  <a:srgbClr val="666666"/>
                </a:solidFill>
              </a:rPr>
              <a:t>Historic Sites Asset Preservation</a:t>
            </a:r>
          </a:p>
          <a:p>
            <a:pPr lvl="0">
              <a:buClr>
                <a:srgbClr val="000000"/>
              </a:buClr>
              <a:buSzPct val="100000"/>
            </a:pPr>
            <a:endParaRPr lang="en-US" sz="2200" b="1" dirty="0">
              <a:solidFill>
                <a:srgbClr val="666666"/>
              </a:solidFill>
            </a:endParaRPr>
          </a:p>
          <a:p>
            <a:pPr marL="342900" lvl="0" indent="-342900">
              <a:buClr>
                <a:srgbClr val="000000"/>
              </a:buClr>
              <a:buSzPct val="100000"/>
              <a:buFont typeface="Arial" panose="020B0604020202020204" pitchFamily="34" charset="0"/>
              <a:buChar char="•"/>
            </a:pPr>
            <a:r>
              <a:rPr lang="en-US" sz="2200" b="1" dirty="0">
                <a:solidFill>
                  <a:srgbClr val="666666"/>
                </a:solidFill>
              </a:rPr>
              <a:t>MNHS Responsible for </a:t>
            </a:r>
            <a:r>
              <a:rPr lang="en-US" sz="2200" b="1" dirty="0" smtClean="0">
                <a:solidFill>
                  <a:srgbClr val="666666"/>
                </a:solidFill>
              </a:rPr>
              <a:t>154 buildings </a:t>
            </a:r>
            <a:r>
              <a:rPr lang="en-US" sz="2200" b="1" dirty="0">
                <a:solidFill>
                  <a:srgbClr val="666666"/>
                </a:solidFill>
              </a:rPr>
              <a:t>statewide</a:t>
            </a:r>
          </a:p>
          <a:p>
            <a:pPr marL="342900" lvl="0" indent="-342900">
              <a:buClr>
                <a:srgbClr val="000000"/>
              </a:buClr>
              <a:buSzPct val="100000"/>
              <a:buFont typeface="Arial" panose="020B0604020202020204" pitchFamily="34" charset="0"/>
              <a:buChar char="•"/>
            </a:pPr>
            <a:endParaRPr lang="en-US" sz="2200" b="1" dirty="0">
              <a:solidFill>
                <a:srgbClr val="666666"/>
              </a:solidFill>
            </a:endParaRPr>
          </a:p>
          <a:p>
            <a:pPr marL="342900" lvl="6" indent="-342900">
              <a:buClr>
                <a:srgbClr val="000000"/>
              </a:buClr>
              <a:buSzPct val="100000"/>
              <a:buFont typeface="Arial" panose="020B0604020202020204" pitchFamily="34" charset="0"/>
              <a:buChar char="•"/>
            </a:pPr>
            <a:r>
              <a:rPr lang="en-US" sz="2200" b="1" dirty="0">
                <a:solidFill>
                  <a:srgbClr val="666666"/>
                </a:solidFill>
              </a:rPr>
              <a:t>Nearly half of these structures are over 100 years old</a:t>
            </a:r>
          </a:p>
          <a:p>
            <a:pPr lvl="6">
              <a:buClr>
                <a:srgbClr val="000000"/>
              </a:buClr>
              <a:buSzPct val="100000"/>
            </a:pPr>
            <a:endParaRPr lang="en-US" sz="2200" b="1" dirty="0">
              <a:solidFill>
                <a:srgbClr val="666666"/>
              </a:solidFill>
            </a:endParaRPr>
          </a:p>
          <a:p>
            <a:pPr marL="342900" lvl="6" indent="-342900">
              <a:buClr>
                <a:srgbClr val="000000"/>
              </a:buClr>
              <a:buSzPct val="100000"/>
              <a:buFont typeface="Arial" panose="020B0604020202020204" pitchFamily="34" charset="0"/>
              <a:buChar char="•"/>
            </a:pPr>
            <a:r>
              <a:rPr lang="en-US" sz="2200" b="1" dirty="0">
                <a:solidFill>
                  <a:srgbClr val="666666"/>
                </a:solidFill>
              </a:rPr>
              <a:t>Sites are part of statutorily defined Historic Sites Network – a state responsibility</a:t>
            </a:r>
          </a:p>
          <a:p>
            <a:pPr marL="342900" lvl="6" indent="-342900">
              <a:buClr>
                <a:srgbClr val="000000"/>
              </a:buClr>
              <a:buSzPct val="100000"/>
              <a:buFont typeface="Arial" panose="020B0604020202020204" pitchFamily="34" charset="0"/>
              <a:buChar char="•"/>
            </a:pPr>
            <a:endParaRPr lang="en-US" sz="2200" b="1" dirty="0">
              <a:solidFill>
                <a:srgbClr val="666666"/>
              </a:solidFill>
            </a:endParaRPr>
          </a:p>
          <a:p>
            <a:pPr marL="342900" lvl="6" indent="-342900">
              <a:buClr>
                <a:srgbClr val="000000"/>
              </a:buClr>
              <a:buSzPct val="100000"/>
              <a:buFont typeface="Arial" panose="020B0604020202020204" pitchFamily="34" charset="0"/>
              <a:buChar char="•"/>
            </a:pPr>
            <a:r>
              <a:rPr lang="en-US" sz="2200" b="1" dirty="0">
                <a:solidFill>
                  <a:srgbClr val="666666"/>
                </a:solidFill>
              </a:rPr>
              <a:t>Asset Preservation Projects for Historic Structures take specialized design and construction techniques</a:t>
            </a:r>
          </a:p>
          <a:p>
            <a:pPr marL="342900" lvl="6" indent="-342900">
              <a:buClr>
                <a:srgbClr val="000000"/>
              </a:buClr>
              <a:buSzPct val="100000"/>
              <a:buFont typeface="Arial" panose="020B0604020202020204" pitchFamily="34" charset="0"/>
              <a:buChar char="•"/>
            </a:pPr>
            <a:endParaRPr lang="en-US" sz="2200" b="1" dirty="0">
              <a:solidFill>
                <a:srgbClr val="666666"/>
              </a:solidFill>
            </a:endParaRPr>
          </a:p>
          <a:p>
            <a:pPr marL="342900" lvl="6" indent="-342900">
              <a:buClr>
                <a:srgbClr val="000000"/>
              </a:buClr>
              <a:buSzPct val="100000"/>
              <a:buFont typeface="Arial" panose="020B0604020202020204" pitchFamily="34" charset="0"/>
              <a:buChar char="•"/>
            </a:pPr>
            <a:r>
              <a:rPr lang="en-US" sz="2200" b="1" dirty="0">
                <a:solidFill>
                  <a:srgbClr val="666666"/>
                </a:solidFill>
              </a:rPr>
              <a:t>Modern visitor </a:t>
            </a:r>
            <a:r>
              <a:rPr lang="en-US" sz="2200" b="1" dirty="0" smtClean="0">
                <a:solidFill>
                  <a:srgbClr val="666666"/>
                </a:solidFill>
              </a:rPr>
              <a:t>facilities </a:t>
            </a:r>
            <a:r>
              <a:rPr lang="en-US" sz="2200" b="1" dirty="0">
                <a:solidFill>
                  <a:srgbClr val="666666"/>
                </a:solidFill>
              </a:rPr>
              <a:t>are approaching life-cycle </a:t>
            </a:r>
            <a:r>
              <a:rPr lang="en-US" sz="2200" b="1" dirty="0" smtClean="0">
                <a:solidFill>
                  <a:srgbClr val="666666"/>
                </a:solidFill>
              </a:rPr>
              <a:t>stages of significant repair </a:t>
            </a:r>
            <a:r>
              <a:rPr lang="en-US" sz="2200" b="1" dirty="0">
                <a:solidFill>
                  <a:srgbClr val="666666"/>
                </a:solidFill>
              </a:rPr>
              <a:t>or replacement</a:t>
            </a:r>
          </a:p>
        </p:txBody>
      </p:sp>
    </p:spTree>
    <p:extLst>
      <p:ext uri="{BB962C8B-B14F-4D97-AF65-F5344CB8AC3E}">
        <p14:creationId xmlns:p14="http://schemas.microsoft.com/office/powerpoint/2010/main" val="16115040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30"/>
        <p:cNvGrpSpPr/>
        <p:nvPr/>
      </p:nvGrpSpPr>
      <p:grpSpPr>
        <a:xfrm>
          <a:off x="0" y="0"/>
          <a:ext cx="0" cy="0"/>
          <a:chOff x="0" y="0"/>
          <a:chExt cx="0" cy="0"/>
        </a:xfrm>
      </p:grpSpPr>
      <p:sp>
        <p:nvSpPr>
          <p:cNvPr id="131" name="Shape 131"/>
          <p:cNvSpPr txBox="1"/>
          <p:nvPr/>
        </p:nvSpPr>
        <p:spPr>
          <a:xfrm>
            <a:off x="534904" y="0"/>
            <a:ext cx="7543853" cy="950559"/>
          </a:xfrm>
          <a:prstGeom prst="rect">
            <a:avLst/>
          </a:prstGeom>
          <a:noFill/>
          <a:ln>
            <a:noFill/>
          </a:ln>
        </p:spPr>
        <p:txBody>
          <a:bodyPr lIns="99794" tIns="99794" rIns="99794" bIns="99794" anchor="b" anchorCtr="0">
            <a:no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 sz="3265" b="1" i="0" u="none" strike="noStrike" kern="0" cap="none" spc="0" normalizeH="0" baseline="0" noProof="0">
                <a:ln>
                  <a:noFill/>
                </a:ln>
                <a:solidFill>
                  <a:srgbClr val="FFFFFF"/>
                </a:solidFill>
                <a:effectLst/>
                <a:uLnTx/>
                <a:uFillTx/>
                <a:latin typeface="Arial"/>
                <a:cs typeface="Arial"/>
                <a:sym typeface="Arial"/>
              </a:rPr>
              <a:t>Historic Fort Snelling Video</a:t>
            </a:r>
          </a:p>
        </p:txBody>
      </p:sp>
      <p:sp>
        <p:nvSpPr>
          <p:cNvPr id="133" name="Shape 133"/>
          <p:cNvSpPr txBox="1">
            <a:spLocks noGrp="1"/>
          </p:cNvSpPr>
          <p:nvPr>
            <p:ph type="sldNum" idx="12"/>
          </p:nvPr>
        </p:nvSpPr>
        <p:spPr>
          <a:xfrm>
            <a:off x="8678647" y="6185647"/>
            <a:ext cx="532588" cy="524912"/>
          </a:xfrm>
          <a:prstGeom prst="rect">
            <a:avLst/>
          </a:prstGeom>
        </p:spPr>
        <p:txBody>
          <a:bodyPr lIns="99794" tIns="99794" rIns="99794" bIns="99794" anchor="ctr" anchorCtr="0">
            <a:no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fld id="{00000000-1234-1234-1234-123412341234}" type="slidenum">
              <a:rPr kumimoji="0" lang="en" sz="1235" b="1" i="0" u="none" strike="noStrike" kern="0" cap="none" spc="0" normalizeH="0" baseline="0" noProof="0">
                <a:ln>
                  <a:noFill/>
                </a:ln>
                <a:solidFill>
                  <a:srgbClr val="000000"/>
                </a:solidFill>
                <a:effectLst/>
                <a:uLnTx/>
                <a:uFillTx/>
                <a:latin typeface="Arial"/>
                <a:cs typeface="Arial"/>
                <a:sym typeface="Arial"/>
              </a:rPr>
              <a:pPr marL="0" marR="0" lvl="0" indent="0" algn="l" defTabSz="806867" rtl="0" eaLnBrk="1" fontAlgn="auto" latinLnBrk="0" hangingPunct="1">
                <a:lnSpc>
                  <a:spcPct val="100000"/>
                </a:lnSpc>
                <a:spcBef>
                  <a:spcPts val="0"/>
                </a:spcBef>
                <a:spcAft>
                  <a:spcPts val="0"/>
                </a:spcAft>
                <a:buClrTx/>
                <a:buSzTx/>
                <a:buFontTx/>
                <a:buNone/>
                <a:tabLst/>
                <a:defRPr/>
              </a:pPr>
              <a:t>18</a:t>
            </a:fld>
            <a:endParaRPr kumimoji="0" lang="en" sz="1235" b="1"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A New Vision for Historic Fort Snell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24000" y="1714500"/>
            <a:ext cx="6096000" cy="3429000"/>
          </a:xfrm>
          <a:prstGeom prst="rect">
            <a:avLst/>
          </a:prstGeom>
        </p:spPr>
      </p:pic>
    </p:spTree>
    <p:extLst>
      <p:ext uri="{BB962C8B-B14F-4D97-AF65-F5344CB8AC3E}">
        <p14:creationId xmlns:p14="http://schemas.microsoft.com/office/powerpoint/2010/main" val="7479562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90" name="Shape 90"/>
          <p:cNvSpPr txBox="1">
            <a:spLocks noGrp="1"/>
          </p:cNvSpPr>
          <p:nvPr>
            <p:ph type="title"/>
          </p:nvPr>
        </p:nvSpPr>
        <p:spPr>
          <a:prstGeom prst="rect">
            <a:avLst/>
          </a:prstGeom>
        </p:spPr>
        <p:txBody>
          <a:bodyPr spcFirstLastPara="1" wrap="square" lIns="91425" tIns="91425" rIns="91425" bIns="91425" anchor="t" anchorCtr="0">
            <a:noAutofit/>
          </a:bodyPr>
          <a:lstStyle/>
          <a:p>
            <a:r>
              <a:rPr lang="en" sz="2100" b="1" dirty="0">
                <a:solidFill>
                  <a:srgbClr val="FFFFFF"/>
                </a:solidFill>
              </a:rPr>
              <a:t>SCHEMATIC DESIGN CONCEPT</a:t>
            </a:r>
            <a:endParaRPr sz="2100" b="1" dirty="0">
              <a:solidFill>
                <a:srgbClr val="FFFFFF"/>
              </a:solidFill>
            </a:endParaRPr>
          </a:p>
        </p:txBody>
      </p:sp>
      <p:sp>
        <p:nvSpPr>
          <p:cNvPr id="3" name="Text Placeholder 2"/>
          <p:cNvSpPr>
            <a:spLocks noGrp="1"/>
          </p:cNvSpPr>
          <p:nvPr>
            <p:ph type="body" idx="1"/>
          </p:nvPr>
        </p:nvSpPr>
        <p:spPr/>
        <p:txBody>
          <a:bodyPr/>
          <a:lstStyle/>
          <a:p>
            <a:pPr marL="0" lvl="0" indent="0" algn="ctr">
              <a:lnSpc>
                <a:spcPct val="100000"/>
              </a:lnSpc>
              <a:buClrTx/>
              <a:buSzTx/>
              <a:buNone/>
            </a:pPr>
            <a:r>
              <a:rPr lang="en-US" sz="4400" b="1" dirty="0">
                <a:solidFill>
                  <a:schemeClr val="tx1"/>
                </a:solidFill>
              </a:rPr>
              <a:t>Thank You</a:t>
            </a:r>
            <a:endParaRPr lang="en-US" sz="3600" b="1" dirty="0">
              <a:solidFill>
                <a:schemeClr val="tx1"/>
              </a:solidFill>
            </a:endParaRPr>
          </a:p>
          <a:p>
            <a:endParaRPr lang="en-US" dirty="0"/>
          </a:p>
        </p:txBody>
      </p:sp>
    </p:spTree>
    <p:extLst>
      <p:ext uri="{BB962C8B-B14F-4D97-AF65-F5344CB8AC3E}">
        <p14:creationId xmlns:p14="http://schemas.microsoft.com/office/powerpoint/2010/main" val="39185158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90" name="Shape 90"/>
          <p:cNvSpPr txBox="1">
            <a:spLocks noGrp="1"/>
          </p:cNvSpPr>
          <p:nvPr>
            <p:ph type="title"/>
          </p:nvPr>
        </p:nvSpPr>
        <p:spPr>
          <a:xfrm>
            <a:off x="311700" y="1062325"/>
            <a:ext cx="8520600" cy="855600"/>
          </a:xfrm>
          <a:prstGeom prst="rect">
            <a:avLst/>
          </a:prstGeom>
        </p:spPr>
        <p:txBody>
          <a:bodyPr spcFirstLastPara="1" wrap="square" lIns="91425" tIns="91425" rIns="91425" bIns="91425" anchor="t" anchorCtr="0">
            <a:noAutofit/>
          </a:bodyPr>
          <a:lstStyle/>
          <a:p>
            <a:r>
              <a:rPr lang="en" sz="2100" b="1">
                <a:solidFill>
                  <a:srgbClr val="FFFFFF"/>
                </a:solidFill>
              </a:rPr>
              <a:t>SCHEMATIC DESIGN CONCEPT</a:t>
            </a:r>
            <a:endParaRPr sz="2100" b="1" dirty="0">
              <a:solidFill>
                <a:srgbClr val="FFFFFF"/>
              </a:solidFill>
            </a:endParaRPr>
          </a:p>
        </p:txBody>
      </p:sp>
      <p:sp>
        <p:nvSpPr>
          <p:cNvPr id="2" name="Rectangle 1"/>
          <p:cNvSpPr/>
          <p:nvPr/>
        </p:nvSpPr>
        <p:spPr>
          <a:xfrm>
            <a:off x="894945" y="169773"/>
            <a:ext cx="6780178" cy="49244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smtClean="0">
                <a:ln>
                  <a:noFill/>
                </a:ln>
                <a:solidFill>
                  <a:srgbClr val="F1C232"/>
                </a:solidFill>
                <a:effectLst/>
                <a:uLnTx/>
                <a:uFillTx/>
              </a:rPr>
              <a:t>Minnesota Historical Society </a:t>
            </a:r>
            <a:endParaRPr kumimoji="0" lang="en-US" sz="1800" b="0" i="0" u="none" strike="noStrike" kern="0" cap="none" spc="0" normalizeH="0" baseline="0" noProof="0" dirty="0" smtClean="0">
              <a:ln>
                <a:noFill/>
              </a:ln>
              <a:solidFill>
                <a:sysClr val="windowText" lastClr="000000"/>
              </a:solidFill>
              <a:effectLst/>
              <a:uLnTx/>
              <a:uFillTx/>
            </a:endParaRPr>
          </a:p>
        </p:txBody>
      </p:sp>
      <p:sp>
        <p:nvSpPr>
          <p:cNvPr id="3" name="Rectangle 2"/>
          <p:cNvSpPr/>
          <p:nvPr/>
        </p:nvSpPr>
        <p:spPr>
          <a:xfrm>
            <a:off x="233464" y="662216"/>
            <a:ext cx="8598836" cy="3631763"/>
          </a:xfrm>
          <a:prstGeom prst="rect">
            <a:avLst/>
          </a:prstGeom>
        </p:spPr>
        <p:txBody>
          <a:bodyPr wrap="square">
            <a:spAutoFit/>
          </a:bodyPr>
          <a:lstStyle/>
          <a:p>
            <a:pPr marL="0" marR="0" lvl="0" indent="0" defTabSz="914400" eaLnBrk="1" fontAlgn="auto" latinLnBrk="0" hangingPunct="1">
              <a:lnSpc>
                <a:spcPct val="115000"/>
              </a:lnSpc>
              <a:spcBef>
                <a:spcPts val="0"/>
              </a:spcBef>
              <a:spcAft>
                <a:spcPts val="0"/>
              </a:spcAft>
              <a:buClr>
                <a:srgbClr val="000000"/>
              </a:buClr>
              <a:buSzPct val="100000"/>
              <a:buFontTx/>
              <a:buNone/>
              <a:tabLst/>
              <a:defRPr/>
            </a:pPr>
            <a:endParaRPr kumimoji="0" lang="en-US" sz="2200" b="1" i="0" u="none" strike="noStrike" kern="0" cap="none" spc="0" normalizeH="0" baseline="0" noProof="0" dirty="0" smtClean="0">
              <a:ln>
                <a:noFill/>
              </a:ln>
              <a:solidFill>
                <a:srgbClr val="666666"/>
              </a:solidFill>
              <a:effectLst/>
              <a:uLnTx/>
              <a:uFillTx/>
            </a:endParaRPr>
          </a:p>
          <a:p>
            <a:pPr marL="0" marR="0" lvl="0" indent="0" defTabSz="914400" eaLnBrk="1" fontAlgn="auto" latinLnBrk="0" hangingPunct="1">
              <a:lnSpc>
                <a:spcPct val="115000"/>
              </a:lnSpc>
              <a:spcBef>
                <a:spcPts val="0"/>
              </a:spcBef>
              <a:spcAft>
                <a:spcPts val="0"/>
              </a:spcAft>
              <a:buClr>
                <a:srgbClr val="000000"/>
              </a:buClr>
              <a:buSzPct val="100000"/>
              <a:buFontTx/>
              <a:buNone/>
              <a:tabLst/>
              <a:defRPr/>
            </a:pPr>
            <a:r>
              <a:rPr kumimoji="0" lang="en-US" sz="2400" b="1" i="0" u="none" strike="noStrike" kern="0" cap="none" spc="0" normalizeH="0" baseline="0" noProof="0" dirty="0" smtClean="0">
                <a:ln>
                  <a:noFill/>
                </a:ln>
                <a:solidFill>
                  <a:srgbClr val="666666"/>
                </a:solidFill>
                <a:effectLst/>
                <a:uLnTx/>
                <a:uFillTx/>
              </a:rPr>
              <a:t>2018 Capital Budget Priorities</a:t>
            </a:r>
          </a:p>
          <a:p>
            <a:pPr marL="0" marR="0" lvl="0" indent="0" defTabSz="914400" eaLnBrk="1" fontAlgn="auto" latinLnBrk="0" hangingPunct="1">
              <a:lnSpc>
                <a:spcPct val="115000"/>
              </a:lnSpc>
              <a:spcBef>
                <a:spcPts val="0"/>
              </a:spcBef>
              <a:spcAft>
                <a:spcPts val="0"/>
              </a:spcAft>
              <a:buClr>
                <a:srgbClr val="000000"/>
              </a:buClr>
              <a:buSzPct val="100000"/>
              <a:buFontTx/>
              <a:buNone/>
              <a:tabLst/>
              <a:defRPr/>
            </a:pPr>
            <a:endParaRPr kumimoji="0" lang="en-US" sz="2200" b="1" i="0" u="none" strike="noStrike" kern="0" cap="none" spc="0" normalizeH="0" baseline="0" noProof="0" dirty="0" smtClean="0">
              <a:ln>
                <a:noFill/>
              </a:ln>
              <a:solidFill>
                <a:srgbClr val="666666"/>
              </a:solidFill>
              <a:effectLst/>
              <a:uLnTx/>
              <a:uFillTx/>
            </a:endParaRPr>
          </a:p>
          <a:p>
            <a:pPr marL="457200" marR="0" lvl="0" indent="-457200" defTabSz="914400" eaLnBrk="1" fontAlgn="auto" latinLnBrk="0" hangingPunct="1">
              <a:lnSpc>
                <a:spcPct val="115000"/>
              </a:lnSpc>
              <a:spcBef>
                <a:spcPts val="0"/>
              </a:spcBef>
              <a:spcAft>
                <a:spcPts val="0"/>
              </a:spcAft>
              <a:buClr>
                <a:srgbClr val="000000"/>
              </a:buClr>
              <a:buSzPct val="100000"/>
              <a:buFont typeface="Arial"/>
              <a:buAutoNum type="arabicPeriod"/>
              <a:tabLst/>
              <a:defRPr/>
            </a:pPr>
            <a:r>
              <a:rPr kumimoji="0" lang="en-US" sz="2200" b="1" i="0" u="none" strike="noStrike" kern="0" cap="none" spc="0" normalizeH="0" baseline="0" noProof="0" dirty="0" smtClean="0">
                <a:ln>
                  <a:noFill/>
                </a:ln>
                <a:solidFill>
                  <a:srgbClr val="666666"/>
                </a:solidFill>
                <a:effectLst/>
                <a:uLnTx/>
                <a:uFillTx/>
              </a:rPr>
              <a:t>Historic Fort Snelling Revitalization - $30,000,000</a:t>
            </a:r>
          </a:p>
          <a:p>
            <a:pPr marL="457200" marR="0" lvl="0" indent="-457200" defTabSz="914400" eaLnBrk="1" fontAlgn="auto" latinLnBrk="0" hangingPunct="1">
              <a:lnSpc>
                <a:spcPct val="115000"/>
              </a:lnSpc>
              <a:spcBef>
                <a:spcPts val="0"/>
              </a:spcBef>
              <a:spcAft>
                <a:spcPts val="0"/>
              </a:spcAft>
              <a:buClr>
                <a:srgbClr val="000000"/>
              </a:buClr>
              <a:buSzPct val="100000"/>
              <a:buFont typeface="Arial"/>
              <a:buAutoNum type="arabicPeriod"/>
              <a:tabLst/>
              <a:defRPr/>
            </a:pPr>
            <a:endParaRPr kumimoji="0" lang="en-US" sz="2200" b="1" i="0" u="none" strike="noStrike" kern="0" cap="none" spc="0" normalizeH="0" baseline="0" noProof="0" dirty="0" smtClean="0">
              <a:ln>
                <a:noFill/>
              </a:ln>
              <a:solidFill>
                <a:srgbClr val="666666"/>
              </a:solidFill>
              <a:effectLst/>
              <a:uLnTx/>
              <a:uFillTx/>
            </a:endParaRPr>
          </a:p>
          <a:p>
            <a:pPr marL="457200" marR="0" lvl="0" indent="-457200" defTabSz="914400" eaLnBrk="1" fontAlgn="auto" latinLnBrk="0" hangingPunct="1">
              <a:lnSpc>
                <a:spcPct val="115000"/>
              </a:lnSpc>
              <a:spcBef>
                <a:spcPts val="0"/>
              </a:spcBef>
              <a:spcAft>
                <a:spcPts val="0"/>
              </a:spcAft>
              <a:buClr>
                <a:srgbClr val="000000"/>
              </a:buClr>
              <a:buSzPct val="100000"/>
              <a:buFont typeface="Arial"/>
              <a:buAutoNum type="arabicPeriod"/>
              <a:tabLst/>
              <a:defRPr/>
            </a:pPr>
            <a:r>
              <a:rPr kumimoji="0" lang="en-US" sz="2200" b="1" i="0" u="none" strike="noStrike" kern="0" cap="none" spc="0" normalizeH="0" baseline="0" noProof="0" dirty="0" smtClean="0">
                <a:ln>
                  <a:noFill/>
                </a:ln>
                <a:solidFill>
                  <a:srgbClr val="666666"/>
                </a:solidFill>
                <a:effectLst/>
                <a:uLnTx/>
                <a:uFillTx/>
              </a:rPr>
              <a:t>Historic Sites Asset Preservation       $13,888,000</a:t>
            </a:r>
          </a:p>
          <a:p>
            <a:pPr marL="457200" marR="0" lvl="0" indent="-457200" defTabSz="914400" eaLnBrk="1" fontAlgn="auto" latinLnBrk="0" hangingPunct="1">
              <a:lnSpc>
                <a:spcPct val="115000"/>
              </a:lnSpc>
              <a:spcBef>
                <a:spcPts val="0"/>
              </a:spcBef>
              <a:spcAft>
                <a:spcPts val="0"/>
              </a:spcAft>
              <a:buClr>
                <a:srgbClr val="000000"/>
              </a:buClr>
              <a:buSzPct val="100000"/>
              <a:buFont typeface="Arial"/>
              <a:buAutoNum type="arabicPeriod"/>
              <a:tabLst/>
              <a:defRPr/>
            </a:pPr>
            <a:endParaRPr kumimoji="0" lang="en-US" sz="2200" b="1" i="0" u="none" strike="noStrike" kern="0" cap="none" spc="0" normalizeH="0" baseline="0" noProof="0" dirty="0" smtClean="0">
              <a:ln>
                <a:noFill/>
              </a:ln>
              <a:solidFill>
                <a:srgbClr val="666666"/>
              </a:solidFill>
              <a:effectLst/>
              <a:uLnTx/>
              <a:uFillTx/>
            </a:endParaRPr>
          </a:p>
          <a:p>
            <a:pPr marL="457200" marR="0" lvl="0" indent="-457200" defTabSz="914400" eaLnBrk="1" fontAlgn="auto" latinLnBrk="0" hangingPunct="1">
              <a:lnSpc>
                <a:spcPct val="115000"/>
              </a:lnSpc>
              <a:spcBef>
                <a:spcPts val="0"/>
              </a:spcBef>
              <a:spcAft>
                <a:spcPts val="0"/>
              </a:spcAft>
              <a:buClr>
                <a:srgbClr val="000000"/>
              </a:buClr>
              <a:buSzPct val="100000"/>
              <a:buFont typeface="Arial"/>
              <a:buAutoNum type="arabicPeriod"/>
              <a:tabLst/>
              <a:defRPr/>
            </a:pPr>
            <a:r>
              <a:rPr kumimoji="0" lang="en-US" sz="2200" b="1" i="0" u="none" strike="noStrike" kern="0" cap="none" spc="0" normalizeH="0" baseline="0" noProof="0" dirty="0" smtClean="0">
                <a:ln>
                  <a:noFill/>
                </a:ln>
                <a:solidFill>
                  <a:srgbClr val="666666"/>
                </a:solidFill>
                <a:effectLst/>
                <a:uLnTx/>
                <a:uFillTx/>
              </a:rPr>
              <a:t>County and Local Historic Preservation Grants  							    $750,000</a:t>
            </a:r>
          </a:p>
        </p:txBody>
      </p:sp>
    </p:spTree>
    <p:extLst>
      <p:ext uri="{BB962C8B-B14F-4D97-AF65-F5344CB8AC3E}">
        <p14:creationId xmlns:p14="http://schemas.microsoft.com/office/powerpoint/2010/main" val="2519751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
        <p:cNvGrpSpPr/>
        <p:nvPr/>
      </p:nvGrpSpPr>
      <p:grpSpPr>
        <a:xfrm>
          <a:off x="0" y="0"/>
          <a:ext cx="0" cy="0"/>
          <a:chOff x="0" y="0"/>
          <a:chExt cx="0" cy="0"/>
        </a:xfrm>
      </p:grpSpPr>
      <p:sp>
        <p:nvSpPr>
          <p:cNvPr id="59" name="Shape 59"/>
          <p:cNvSpPr txBox="1"/>
          <p:nvPr/>
        </p:nvSpPr>
        <p:spPr>
          <a:xfrm>
            <a:off x="534904" y="0"/>
            <a:ext cx="7543853" cy="950559"/>
          </a:xfrm>
          <a:prstGeom prst="rect">
            <a:avLst/>
          </a:prstGeom>
          <a:noFill/>
          <a:ln>
            <a:noFill/>
          </a:ln>
        </p:spPr>
        <p:txBody>
          <a:bodyPr lIns="99794" tIns="99794" rIns="99794" bIns="99794" anchor="b" anchorCtr="0">
            <a:noAutofit/>
          </a:bodyPr>
          <a:lstStyle/>
          <a:p>
            <a:pPr defTabSz="806867"/>
            <a:r>
              <a:rPr lang="en" sz="3265" b="1">
                <a:solidFill>
                  <a:srgbClr val="FFFFFF"/>
                </a:solidFill>
              </a:rPr>
              <a:t>Historic Fort Snelling Area</a:t>
            </a:r>
          </a:p>
        </p:txBody>
      </p:sp>
      <p:pic>
        <p:nvPicPr>
          <p:cNvPr id="60" name="Shape 60" descr="160125-SLT-draft1.jpg"/>
          <p:cNvPicPr preferRelativeResize="0"/>
          <p:nvPr/>
        </p:nvPicPr>
        <p:blipFill rotWithShape="1">
          <a:blip r:embed="rId4">
            <a:alphaModFix/>
          </a:blip>
          <a:srcRect l="3299" t="8549" r="2962" b="16126"/>
          <a:stretch/>
        </p:blipFill>
        <p:spPr>
          <a:xfrm>
            <a:off x="134471" y="995184"/>
            <a:ext cx="8875057" cy="4614117"/>
          </a:xfrm>
          <a:prstGeom prst="rect">
            <a:avLst/>
          </a:prstGeom>
          <a:noFill/>
          <a:ln>
            <a:noFill/>
          </a:ln>
        </p:spPr>
      </p:pic>
      <p:sp>
        <p:nvSpPr>
          <p:cNvPr id="61" name="Shape 61"/>
          <p:cNvSpPr txBox="1"/>
          <p:nvPr/>
        </p:nvSpPr>
        <p:spPr>
          <a:xfrm>
            <a:off x="268941" y="5542059"/>
            <a:ext cx="2203941" cy="313676"/>
          </a:xfrm>
          <a:prstGeom prst="rect">
            <a:avLst/>
          </a:prstGeom>
          <a:noFill/>
          <a:ln>
            <a:noFill/>
          </a:ln>
        </p:spPr>
        <p:txBody>
          <a:bodyPr lIns="99794" tIns="99794" rIns="99794" bIns="99794" anchor="t" anchorCtr="0">
            <a:noAutofit/>
          </a:bodyPr>
          <a:lstStyle/>
          <a:p>
            <a:pPr defTabSz="806867">
              <a:lnSpc>
                <a:spcPct val="115000"/>
              </a:lnSpc>
            </a:pPr>
            <a:r>
              <a:rPr lang="en" sz="882" b="1">
                <a:solidFill>
                  <a:srgbClr val="073763"/>
                </a:solidFill>
              </a:rPr>
              <a:t>Rendering by Leo A Daly Architects</a:t>
            </a:r>
          </a:p>
        </p:txBody>
      </p:sp>
      <p:sp>
        <p:nvSpPr>
          <p:cNvPr id="62" name="Shape 62"/>
          <p:cNvSpPr txBox="1">
            <a:spLocks noGrp="1"/>
          </p:cNvSpPr>
          <p:nvPr>
            <p:ph type="sldNum" idx="12"/>
          </p:nvPr>
        </p:nvSpPr>
        <p:spPr>
          <a:xfrm>
            <a:off x="8673353" y="6185647"/>
            <a:ext cx="263647" cy="524912"/>
          </a:xfrm>
          <a:prstGeom prst="rect">
            <a:avLst/>
          </a:prstGeom>
        </p:spPr>
        <p:txBody>
          <a:bodyPr lIns="99794" tIns="99794" rIns="99794" bIns="99794" anchor="ctr" anchorCtr="0">
            <a:noAutofit/>
          </a:bodyPr>
          <a:lstStyle/>
          <a:p>
            <a:pPr defTabSz="806867"/>
            <a:fld id="{00000000-1234-1234-1234-123412341234}" type="slidenum">
              <a:rPr lang="en" sz="1235" b="1"/>
              <a:pPr defTabSz="806867"/>
              <a:t>3</a:t>
            </a:fld>
            <a:endParaRPr lang="en" sz="1235" b="1" dirty="0"/>
          </a:p>
        </p:txBody>
      </p:sp>
      <p:sp>
        <p:nvSpPr>
          <p:cNvPr id="6" name="Oval 5"/>
          <p:cNvSpPr/>
          <p:nvPr/>
        </p:nvSpPr>
        <p:spPr>
          <a:xfrm>
            <a:off x="3496235" y="3429000"/>
            <a:ext cx="2017059" cy="1277471"/>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867"/>
            <a:endParaRPr lang="en-US" sz="1235" dirty="0">
              <a:solidFill>
                <a:srgbClr val="FFFFFF"/>
              </a:solidFill>
              <a:latin typeface="Arial"/>
            </a:endParaRPr>
          </a:p>
        </p:txBody>
      </p:sp>
    </p:spTree>
    <p:extLst>
      <p:ext uri="{BB962C8B-B14F-4D97-AF65-F5344CB8AC3E}">
        <p14:creationId xmlns:p14="http://schemas.microsoft.com/office/powerpoint/2010/main" val="265280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90" name="Shape 90"/>
          <p:cNvSpPr txBox="1">
            <a:spLocks noGrp="1"/>
          </p:cNvSpPr>
          <p:nvPr>
            <p:ph type="title"/>
          </p:nvPr>
        </p:nvSpPr>
        <p:spPr>
          <a:xfrm>
            <a:off x="311700" y="1062325"/>
            <a:ext cx="8520600" cy="855600"/>
          </a:xfrm>
          <a:prstGeom prst="rect">
            <a:avLst/>
          </a:prstGeom>
        </p:spPr>
        <p:txBody>
          <a:bodyPr spcFirstLastPara="1" wrap="square" lIns="91425" tIns="91425" rIns="91425" bIns="91425" anchor="t" anchorCtr="0">
            <a:noAutofit/>
          </a:bodyPr>
          <a:lstStyle/>
          <a:p>
            <a:r>
              <a:rPr lang="en" sz="2100" b="1">
                <a:solidFill>
                  <a:srgbClr val="FFFFFF"/>
                </a:solidFill>
              </a:rPr>
              <a:t>SCHEMATIC DESIGN CONCEPT</a:t>
            </a:r>
            <a:endParaRPr sz="2100" b="1" dirty="0">
              <a:solidFill>
                <a:srgbClr val="FFFFFF"/>
              </a:solidFill>
            </a:endParaRPr>
          </a:p>
        </p:txBody>
      </p:sp>
      <p:sp>
        <p:nvSpPr>
          <p:cNvPr id="2" name="Rectangle 1"/>
          <p:cNvSpPr/>
          <p:nvPr/>
        </p:nvSpPr>
        <p:spPr>
          <a:xfrm>
            <a:off x="573933" y="286504"/>
            <a:ext cx="6780178" cy="49244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smtClean="0">
                <a:ln>
                  <a:noFill/>
                </a:ln>
                <a:solidFill>
                  <a:srgbClr val="F1C232"/>
                </a:solidFill>
                <a:effectLst/>
                <a:uLnTx/>
                <a:uFillTx/>
              </a:rPr>
              <a:t>Revitalizing Historic</a:t>
            </a:r>
            <a:r>
              <a:rPr kumimoji="0" lang="en-US" sz="2600" b="1" i="0" u="none" strike="noStrike" kern="0" cap="none" spc="0" normalizeH="0" noProof="0" dirty="0" smtClean="0">
                <a:ln>
                  <a:noFill/>
                </a:ln>
                <a:solidFill>
                  <a:srgbClr val="F1C232"/>
                </a:solidFill>
                <a:effectLst/>
                <a:uLnTx/>
                <a:uFillTx/>
              </a:rPr>
              <a:t> Fort Snelling</a:t>
            </a:r>
            <a:endParaRPr kumimoji="0" lang="en-US" sz="1800" b="0" i="0" u="none" strike="noStrike" kern="0" cap="none" spc="0" normalizeH="0" baseline="0" noProof="0" dirty="0" smtClean="0">
              <a:ln>
                <a:noFill/>
              </a:ln>
              <a:solidFill>
                <a:sysClr val="windowText" lastClr="000000"/>
              </a:solidFill>
              <a:effectLst/>
              <a:uLnTx/>
              <a:uFillTx/>
            </a:endParaRPr>
          </a:p>
        </p:txBody>
      </p:sp>
      <p:sp>
        <p:nvSpPr>
          <p:cNvPr id="3" name="Rectangle 2"/>
          <p:cNvSpPr/>
          <p:nvPr/>
        </p:nvSpPr>
        <p:spPr>
          <a:xfrm>
            <a:off x="233464" y="1333425"/>
            <a:ext cx="8598836" cy="3155479"/>
          </a:xfrm>
          <a:prstGeom prst="rect">
            <a:avLst/>
          </a:prstGeom>
        </p:spPr>
        <p:txBody>
          <a:bodyPr wrap="square">
            <a:spAutoFit/>
          </a:bodyPr>
          <a:lstStyle/>
          <a:p>
            <a:pPr marL="0" marR="0" lvl="0" indent="0" defTabSz="914400" eaLnBrk="1" fontAlgn="auto" latinLnBrk="0" hangingPunct="1">
              <a:lnSpc>
                <a:spcPct val="115000"/>
              </a:lnSpc>
              <a:spcBef>
                <a:spcPts val="0"/>
              </a:spcBef>
              <a:spcAft>
                <a:spcPts val="0"/>
              </a:spcAft>
              <a:buClr>
                <a:srgbClr val="000000"/>
              </a:buClr>
              <a:buSzPct val="100000"/>
              <a:buFontTx/>
              <a:buNone/>
              <a:tabLst/>
              <a:defRPr/>
            </a:pPr>
            <a:endParaRPr kumimoji="0" lang="en-US" sz="2200" b="1" i="0" u="none" strike="noStrike" kern="0" cap="none" spc="0" normalizeH="0" baseline="0" noProof="0" dirty="0" smtClean="0">
              <a:ln>
                <a:noFill/>
              </a:ln>
              <a:solidFill>
                <a:srgbClr val="666666"/>
              </a:solidFill>
              <a:effectLst/>
              <a:uLnTx/>
              <a:uFillTx/>
            </a:endParaRPr>
          </a:p>
          <a:p>
            <a:pPr lvl="0">
              <a:buClr>
                <a:srgbClr val="000000"/>
              </a:buClr>
              <a:buSzPct val="25000"/>
            </a:pPr>
            <a:r>
              <a:rPr lang="en" b="1" dirty="0">
                <a:solidFill>
                  <a:srgbClr val="595959"/>
                </a:solidFill>
              </a:rPr>
              <a:t>VISION:</a:t>
            </a:r>
            <a:br>
              <a:rPr lang="en" b="1" dirty="0">
                <a:solidFill>
                  <a:srgbClr val="595959"/>
                </a:solidFill>
              </a:rPr>
            </a:br>
            <a:endParaRPr lang="en" b="1" dirty="0">
              <a:solidFill>
                <a:srgbClr val="595959"/>
              </a:solidFill>
            </a:endParaRPr>
          </a:p>
          <a:p>
            <a:pPr marL="457200" lvl="0" indent="-323850">
              <a:lnSpc>
                <a:spcPct val="115000"/>
              </a:lnSpc>
              <a:spcAft>
                <a:spcPts val="1500"/>
              </a:spcAft>
              <a:buClr>
                <a:srgbClr val="595959"/>
              </a:buClr>
              <a:buSzPct val="100000"/>
              <a:buFont typeface="Arial"/>
              <a:buChar char="●"/>
            </a:pPr>
            <a:r>
              <a:rPr lang="en" sz="1500" dirty="0" smtClean="0">
                <a:solidFill>
                  <a:srgbClr val="595959"/>
                </a:solidFill>
              </a:rPr>
              <a:t>Create a destination for discovery, learning, healing and a place </a:t>
            </a:r>
            <a:r>
              <a:rPr lang="en" sz="1500" dirty="0">
                <a:solidFill>
                  <a:srgbClr val="595959"/>
                </a:solidFill>
              </a:rPr>
              <a:t>of community </a:t>
            </a:r>
            <a:r>
              <a:rPr lang="en" sz="1500" dirty="0" smtClean="0">
                <a:solidFill>
                  <a:srgbClr val="595959"/>
                </a:solidFill>
              </a:rPr>
              <a:t>connection.</a:t>
            </a:r>
            <a:r>
              <a:rPr lang="en" sz="1500" dirty="0">
                <a:solidFill>
                  <a:srgbClr val="595959"/>
                </a:solidFill>
              </a:rPr>
              <a:t/>
            </a:r>
            <a:br>
              <a:rPr lang="en" sz="1500" dirty="0">
                <a:solidFill>
                  <a:srgbClr val="595959"/>
                </a:solidFill>
              </a:rPr>
            </a:br>
            <a:endParaRPr lang="en" sz="1500" dirty="0">
              <a:solidFill>
                <a:srgbClr val="595959"/>
              </a:solidFill>
            </a:endParaRPr>
          </a:p>
          <a:p>
            <a:pPr marL="457200" lvl="0" indent="-323850">
              <a:lnSpc>
                <a:spcPct val="115000"/>
              </a:lnSpc>
              <a:spcAft>
                <a:spcPts val="1500"/>
              </a:spcAft>
              <a:buClr>
                <a:srgbClr val="595959"/>
              </a:buClr>
              <a:buSzPct val="100000"/>
              <a:buFont typeface="Arial"/>
              <a:buChar char="●"/>
            </a:pPr>
            <a:r>
              <a:rPr lang="en" sz="1500" dirty="0" smtClean="0">
                <a:solidFill>
                  <a:srgbClr val="595959"/>
                </a:solidFill>
              </a:rPr>
              <a:t>Engage diverse </a:t>
            </a:r>
            <a:r>
              <a:rPr lang="en" sz="1500" dirty="0">
                <a:solidFill>
                  <a:srgbClr val="595959"/>
                </a:solidFill>
              </a:rPr>
              <a:t>communities in Minnesota and beyond. Many stories of the area’s history will be told in preserved historic buildings. People will draw inspiration from the natural beauty of the bluffs and rivers. Community groups will gather to share their histories</a:t>
            </a:r>
            <a:r>
              <a:rPr lang="en" sz="1500" dirty="0" smtClean="0">
                <a:solidFill>
                  <a:srgbClr val="595959"/>
                </a:solidFill>
              </a:rPr>
              <a:t>.</a:t>
            </a:r>
          </a:p>
          <a:p>
            <a:pPr marL="457200" lvl="0" indent="-323850">
              <a:lnSpc>
                <a:spcPct val="115000"/>
              </a:lnSpc>
              <a:spcAft>
                <a:spcPts val="1500"/>
              </a:spcAft>
              <a:buClr>
                <a:srgbClr val="595959"/>
              </a:buClr>
              <a:buSzPct val="100000"/>
              <a:buFont typeface="Arial"/>
              <a:buChar char="●"/>
            </a:pPr>
            <a:r>
              <a:rPr lang="en" sz="1500" dirty="0" smtClean="0">
                <a:solidFill>
                  <a:srgbClr val="595959"/>
                </a:solidFill>
              </a:rPr>
              <a:t>Relate the site’s long history and stories to themes of the yearning for freedom a</a:t>
            </a:r>
            <a:r>
              <a:rPr lang="en-US" sz="1500" dirty="0" smtClean="0">
                <a:solidFill>
                  <a:srgbClr val="595959"/>
                </a:solidFill>
              </a:rPr>
              <a:t>nd</a:t>
            </a:r>
            <a:r>
              <a:rPr lang="en" sz="1500" dirty="0" smtClean="0">
                <a:solidFill>
                  <a:srgbClr val="595959"/>
                </a:solidFill>
              </a:rPr>
              <a:t> t</a:t>
            </a:r>
            <a:r>
              <a:rPr lang="en-US" sz="1500" dirty="0" smtClean="0">
                <a:solidFill>
                  <a:srgbClr val="595959"/>
                </a:solidFill>
              </a:rPr>
              <a:t>he</a:t>
            </a:r>
            <a:r>
              <a:rPr lang="en" sz="1500" dirty="0" smtClean="0">
                <a:solidFill>
                  <a:srgbClr val="595959"/>
                </a:solidFill>
              </a:rPr>
              <a:t> defense of freedom; the struggle for human rights; and soverignty and power. </a:t>
            </a:r>
            <a:endParaRPr lang="en" sz="1500" dirty="0">
              <a:solidFill>
                <a:srgbClr val="595959"/>
              </a:solidFill>
            </a:endParaRPr>
          </a:p>
        </p:txBody>
      </p:sp>
    </p:spTree>
    <p:extLst>
      <p:ext uri="{BB962C8B-B14F-4D97-AF65-F5344CB8AC3E}">
        <p14:creationId xmlns:p14="http://schemas.microsoft.com/office/powerpoint/2010/main" val="22021634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90" name="Shape 90"/>
          <p:cNvSpPr txBox="1">
            <a:spLocks noGrp="1"/>
          </p:cNvSpPr>
          <p:nvPr>
            <p:ph type="title"/>
          </p:nvPr>
        </p:nvSpPr>
        <p:spPr>
          <a:xfrm>
            <a:off x="311700" y="1062325"/>
            <a:ext cx="8520600" cy="855600"/>
          </a:xfrm>
          <a:prstGeom prst="rect">
            <a:avLst/>
          </a:prstGeom>
        </p:spPr>
        <p:txBody>
          <a:bodyPr spcFirstLastPara="1" wrap="square" lIns="91425" tIns="91425" rIns="91425" bIns="91425" anchor="t" anchorCtr="0">
            <a:noAutofit/>
          </a:bodyPr>
          <a:lstStyle/>
          <a:p>
            <a:r>
              <a:rPr lang="en" sz="2100" b="1">
                <a:solidFill>
                  <a:srgbClr val="FFFFFF"/>
                </a:solidFill>
              </a:rPr>
              <a:t>SCHEMATIC DESIGN CONCEPT</a:t>
            </a:r>
            <a:endParaRPr sz="2100" b="1" dirty="0">
              <a:solidFill>
                <a:srgbClr val="FFFFFF"/>
              </a:solidFill>
            </a:endParaRPr>
          </a:p>
        </p:txBody>
      </p:sp>
      <p:sp>
        <p:nvSpPr>
          <p:cNvPr id="2" name="Rectangle 1"/>
          <p:cNvSpPr/>
          <p:nvPr/>
        </p:nvSpPr>
        <p:spPr>
          <a:xfrm>
            <a:off x="573933" y="286504"/>
            <a:ext cx="6780178" cy="49244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smtClean="0">
                <a:ln>
                  <a:noFill/>
                </a:ln>
                <a:solidFill>
                  <a:srgbClr val="F1C232"/>
                </a:solidFill>
                <a:effectLst/>
                <a:uLnTx/>
                <a:uFillTx/>
              </a:rPr>
              <a:t>Revitalizing Historic</a:t>
            </a:r>
            <a:r>
              <a:rPr kumimoji="0" lang="en-US" sz="2600" b="1" i="0" u="none" strike="noStrike" kern="0" cap="none" spc="0" normalizeH="0" noProof="0" dirty="0" smtClean="0">
                <a:ln>
                  <a:noFill/>
                </a:ln>
                <a:solidFill>
                  <a:srgbClr val="F1C232"/>
                </a:solidFill>
                <a:effectLst/>
                <a:uLnTx/>
                <a:uFillTx/>
              </a:rPr>
              <a:t> Fort Snelling</a:t>
            </a:r>
            <a:endParaRPr kumimoji="0" lang="en-US" sz="1800" b="0" i="0" u="none" strike="noStrike" kern="0" cap="none" spc="0" normalizeH="0" baseline="0" noProof="0" dirty="0" smtClean="0">
              <a:ln>
                <a:noFill/>
              </a:ln>
              <a:solidFill>
                <a:sysClr val="windowText" lastClr="000000"/>
              </a:solidFill>
              <a:effectLst/>
              <a:uLnTx/>
              <a:uFillTx/>
            </a:endParaRPr>
          </a:p>
        </p:txBody>
      </p:sp>
      <p:sp>
        <p:nvSpPr>
          <p:cNvPr id="3" name="Rectangle 2"/>
          <p:cNvSpPr/>
          <p:nvPr/>
        </p:nvSpPr>
        <p:spPr>
          <a:xfrm>
            <a:off x="311700" y="1062325"/>
            <a:ext cx="5040978" cy="4323748"/>
          </a:xfrm>
          <a:prstGeom prst="rect">
            <a:avLst/>
          </a:prstGeom>
        </p:spPr>
        <p:txBody>
          <a:bodyPr wrap="square">
            <a:spAutoFit/>
          </a:bodyPr>
          <a:lstStyle/>
          <a:p>
            <a:pPr marL="0" marR="0" lvl="0" indent="0" defTabSz="914400" eaLnBrk="1" fontAlgn="auto" latinLnBrk="0" hangingPunct="1">
              <a:lnSpc>
                <a:spcPct val="115000"/>
              </a:lnSpc>
              <a:spcBef>
                <a:spcPts val="0"/>
              </a:spcBef>
              <a:spcAft>
                <a:spcPts val="0"/>
              </a:spcAft>
              <a:buClr>
                <a:srgbClr val="000000"/>
              </a:buClr>
              <a:buSzPct val="100000"/>
              <a:buFontTx/>
              <a:buNone/>
              <a:tabLst/>
              <a:defRPr/>
            </a:pPr>
            <a:endParaRPr kumimoji="0" lang="en-US" sz="2200" b="1" i="0" u="none" strike="noStrike" kern="0" cap="none" spc="0" normalizeH="0" baseline="0" noProof="0" dirty="0" smtClean="0">
              <a:ln>
                <a:noFill/>
              </a:ln>
              <a:solidFill>
                <a:srgbClr val="666666"/>
              </a:solidFill>
              <a:effectLst/>
              <a:uLnTx/>
              <a:uFillTx/>
            </a:endParaRPr>
          </a:p>
          <a:p>
            <a:pPr lvl="0">
              <a:buClr>
                <a:srgbClr val="000000"/>
              </a:buClr>
              <a:buSzPct val="25000"/>
            </a:pPr>
            <a:r>
              <a:rPr lang="en" b="1" dirty="0">
                <a:solidFill>
                  <a:srgbClr val="595959"/>
                </a:solidFill>
              </a:rPr>
              <a:t>KEY HIGHLIGHTS:</a:t>
            </a:r>
            <a:br>
              <a:rPr lang="en" b="1" dirty="0">
                <a:solidFill>
                  <a:srgbClr val="595959"/>
                </a:solidFill>
              </a:rPr>
            </a:br>
            <a:endParaRPr lang="en" b="1" dirty="0">
              <a:solidFill>
                <a:srgbClr val="595959"/>
              </a:solidFill>
            </a:endParaRPr>
          </a:p>
          <a:p>
            <a:pPr lvl="0">
              <a:lnSpc>
                <a:spcPct val="115000"/>
              </a:lnSpc>
              <a:spcAft>
                <a:spcPts val="1500"/>
              </a:spcAft>
              <a:buClr>
                <a:srgbClr val="000000"/>
              </a:buClr>
              <a:buSzPct val="73333"/>
            </a:pPr>
            <a:r>
              <a:rPr lang="en" sz="1500" dirty="0">
                <a:solidFill>
                  <a:srgbClr val="595959"/>
                </a:solidFill>
              </a:rPr>
              <a:t>Funding to revitalize Historic Fort Snelling will:</a:t>
            </a:r>
          </a:p>
          <a:p>
            <a:pPr marL="685800" lvl="0" indent="-295275">
              <a:lnSpc>
                <a:spcPct val="115000"/>
              </a:lnSpc>
              <a:spcAft>
                <a:spcPts val="1100"/>
              </a:spcAft>
              <a:buClr>
                <a:srgbClr val="000000"/>
              </a:buClr>
              <a:buSzPct val="70000"/>
              <a:buFont typeface="Arial"/>
              <a:buChar char="●"/>
            </a:pPr>
            <a:r>
              <a:rPr lang="en" sz="1500" dirty="0">
                <a:solidFill>
                  <a:srgbClr val="595959"/>
                </a:solidFill>
              </a:rPr>
              <a:t>Create a new visitor center and welcome area within renovated historic buildings</a:t>
            </a:r>
          </a:p>
          <a:p>
            <a:pPr marL="685800" lvl="0" indent="-295275">
              <a:lnSpc>
                <a:spcPct val="115000"/>
              </a:lnSpc>
              <a:spcAft>
                <a:spcPts val="1100"/>
              </a:spcAft>
              <a:buClr>
                <a:srgbClr val="000000"/>
              </a:buClr>
              <a:buSzPct val="70000"/>
              <a:buFont typeface="Arial"/>
              <a:buChar char="●"/>
            </a:pPr>
            <a:r>
              <a:rPr lang="en" sz="1500" dirty="0">
                <a:solidFill>
                  <a:srgbClr val="595959"/>
                </a:solidFill>
              </a:rPr>
              <a:t>Create a park-like </a:t>
            </a:r>
            <a:r>
              <a:rPr lang="en" sz="1500" dirty="0" smtClean="0">
                <a:solidFill>
                  <a:srgbClr val="595959"/>
                </a:solidFill>
              </a:rPr>
              <a:t>setting that is an integral part of the educational experience</a:t>
            </a:r>
            <a:endParaRPr lang="en" sz="1500" dirty="0">
              <a:solidFill>
                <a:srgbClr val="595959"/>
              </a:solidFill>
            </a:endParaRPr>
          </a:p>
          <a:p>
            <a:pPr marL="685800" lvl="0" indent="-295275">
              <a:lnSpc>
                <a:spcPct val="115000"/>
              </a:lnSpc>
              <a:spcAft>
                <a:spcPts val="1100"/>
              </a:spcAft>
              <a:buClr>
                <a:srgbClr val="000000"/>
              </a:buClr>
              <a:buSzPct val="70000"/>
              <a:buFont typeface="Arial"/>
              <a:buChar char="●"/>
            </a:pPr>
            <a:r>
              <a:rPr lang="en" sz="1500" dirty="0">
                <a:solidFill>
                  <a:srgbClr val="595959"/>
                </a:solidFill>
              </a:rPr>
              <a:t>Develop new programs, experiences and exhibits in concert with community partners</a:t>
            </a:r>
          </a:p>
          <a:p>
            <a:pPr marL="685800" lvl="0" indent="-295275">
              <a:lnSpc>
                <a:spcPct val="115000"/>
              </a:lnSpc>
              <a:spcAft>
                <a:spcPts val="1100"/>
              </a:spcAft>
              <a:buClr>
                <a:srgbClr val="000000"/>
              </a:buClr>
              <a:buSzPct val="70000"/>
              <a:buFont typeface="Arial"/>
              <a:buChar char="●"/>
            </a:pPr>
            <a:r>
              <a:rPr lang="en" sz="1500" dirty="0">
                <a:solidFill>
                  <a:srgbClr val="595959"/>
                </a:solidFill>
              </a:rPr>
              <a:t>Enhance wayfinding</a:t>
            </a:r>
          </a:p>
          <a:p>
            <a:pPr marL="685800" lvl="0" indent="-295275">
              <a:lnSpc>
                <a:spcPct val="115000"/>
              </a:lnSpc>
              <a:spcAft>
                <a:spcPts val="1100"/>
              </a:spcAft>
              <a:buClr>
                <a:srgbClr val="000000"/>
              </a:buClr>
              <a:buSzPct val="70000"/>
              <a:buFont typeface="Arial"/>
              <a:buChar char="●"/>
            </a:pPr>
            <a:r>
              <a:rPr lang="en" sz="1500" dirty="0">
                <a:solidFill>
                  <a:srgbClr val="595959"/>
                </a:solidFill>
              </a:rPr>
              <a:t>Demolish the outdated visitor center and landscape the vacated space along the river</a:t>
            </a:r>
          </a:p>
        </p:txBody>
      </p:sp>
      <p:pic>
        <p:nvPicPr>
          <p:cNvPr id="5" name="Shape 261"/>
          <p:cNvPicPr preferRelativeResize="0"/>
          <p:nvPr/>
        </p:nvPicPr>
        <p:blipFill>
          <a:blip r:embed="rId4">
            <a:alphaModFix/>
          </a:blip>
          <a:stretch>
            <a:fillRect/>
          </a:stretch>
        </p:blipFill>
        <p:spPr>
          <a:xfrm>
            <a:off x="5352678" y="2129332"/>
            <a:ext cx="3362200" cy="2008925"/>
          </a:xfrm>
          <a:prstGeom prst="rect">
            <a:avLst/>
          </a:prstGeom>
          <a:noFill/>
          <a:ln>
            <a:noFill/>
          </a:ln>
        </p:spPr>
      </p:pic>
    </p:spTree>
    <p:extLst>
      <p:ext uri="{BB962C8B-B14F-4D97-AF65-F5344CB8AC3E}">
        <p14:creationId xmlns:p14="http://schemas.microsoft.com/office/powerpoint/2010/main" val="1220724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90" name="Shape 90"/>
          <p:cNvSpPr txBox="1">
            <a:spLocks noGrp="1"/>
          </p:cNvSpPr>
          <p:nvPr>
            <p:ph type="title"/>
          </p:nvPr>
        </p:nvSpPr>
        <p:spPr>
          <a:xfrm>
            <a:off x="311700" y="1062325"/>
            <a:ext cx="8520600" cy="855600"/>
          </a:xfrm>
          <a:prstGeom prst="rect">
            <a:avLst/>
          </a:prstGeom>
        </p:spPr>
        <p:txBody>
          <a:bodyPr spcFirstLastPara="1" wrap="square" lIns="91425" tIns="91425" rIns="91425" bIns="91425" anchor="t" anchorCtr="0">
            <a:noAutofit/>
          </a:bodyPr>
          <a:lstStyle/>
          <a:p>
            <a:r>
              <a:rPr lang="en" sz="2100" b="1">
                <a:solidFill>
                  <a:srgbClr val="FFFFFF"/>
                </a:solidFill>
              </a:rPr>
              <a:t>SCHEMATIC DESIGN CONCEPT</a:t>
            </a:r>
            <a:endParaRPr sz="2100" b="1" dirty="0">
              <a:solidFill>
                <a:srgbClr val="FFFFFF"/>
              </a:solidFill>
            </a:endParaRPr>
          </a:p>
        </p:txBody>
      </p:sp>
      <p:sp>
        <p:nvSpPr>
          <p:cNvPr id="2" name="Rectangle 1"/>
          <p:cNvSpPr/>
          <p:nvPr/>
        </p:nvSpPr>
        <p:spPr>
          <a:xfrm>
            <a:off x="573933" y="286504"/>
            <a:ext cx="6780178" cy="49244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smtClean="0">
                <a:ln>
                  <a:noFill/>
                </a:ln>
                <a:solidFill>
                  <a:srgbClr val="F1C232"/>
                </a:solidFill>
                <a:effectLst/>
                <a:uLnTx/>
                <a:uFillTx/>
              </a:rPr>
              <a:t>Revitalizing Historic</a:t>
            </a:r>
            <a:r>
              <a:rPr kumimoji="0" lang="en-US" sz="2600" b="1" i="0" u="none" strike="noStrike" kern="0" cap="none" spc="0" normalizeH="0" noProof="0" dirty="0" smtClean="0">
                <a:ln>
                  <a:noFill/>
                </a:ln>
                <a:solidFill>
                  <a:srgbClr val="F1C232"/>
                </a:solidFill>
                <a:effectLst/>
                <a:uLnTx/>
                <a:uFillTx/>
              </a:rPr>
              <a:t> Fort Snelling</a:t>
            </a:r>
            <a:endParaRPr kumimoji="0" lang="en-US" sz="1800" b="0" i="0" u="none" strike="noStrike" kern="0" cap="none" spc="0" normalizeH="0" baseline="0" noProof="0" dirty="0" smtClean="0">
              <a:ln>
                <a:noFill/>
              </a:ln>
              <a:solidFill>
                <a:sysClr val="windowText" lastClr="000000"/>
              </a:solidFill>
              <a:effectLst/>
              <a:uLnTx/>
              <a:uFillTx/>
            </a:endParaRPr>
          </a:p>
        </p:txBody>
      </p:sp>
      <p:pic>
        <p:nvPicPr>
          <p:cNvPr id="4" name="Picture 3"/>
          <p:cNvPicPr>
            <a:picLocks noChangeAspect="1"/>
          </p:cNvPicPr>
          <p:nvPr/>
        </p:nvPicPr>
        <p:blipFill>
          <a:blip r:embed="rId4"/>
          <a:stretch>
            <a:fillRect/>
          </a:stretch>
        </p:blipFill>
        <p:spPr>
          <a:xfrm>
            <a:off x="433288" y="1062325"/>
            <a:ext cx="3913971" cy="3054361"/>
          </a:xfrm>
          <a:prstGeom prst="rect">
            <a:avLst/>
          </a:prstGeom>
        </p:spPr>
      </p:pic>
      <p:pic>
        <p:nvPicPr>
          <p:cNvPr id="6" name="Picture 5"/>
          <p:cNvPicPr>
            <a:picLocks noChangeAspect="1"/>
          </p:cNvPicPr>
          <p:nvPr/>
        </p:nvPicPr>
        <p:blipFill>
          <a:blip r:embed="rId5"/>
          <a:stretch>
            <a:fillRect/>
          </a:stretch>
        </p:blipFill>
        <p:spPr>
          <a:xfrm>
            <a:off x="5776344" y="778947"/>
            <a:ext cx="2243522" cy="3950550"/>
          </a:xfrm>
          <a:prstGeom prst="rect">
            <a:avLst/>
          </a:prstGeom>
        </p:spPr>
      </p:pic>
      <p:sp>
        <p:nvSpPr>
          <p:cNvPr id="7" name="Rectangle 6"/>
          <p:cNvSpPr/>
          <p:nvPr/>
        </p:nvSpPr>
        <p:spPr>
          <a:xfrm>
            <a:off x="973859" y="4324834"/>
            <a:ext cx="2832827" cy="404663"/>
          </a:xfrm>
          <a:prstGeom prst="rect">
            <a:avLst/>
          </a:prstGeom>
        </p:spPr>
        <p:txBody>
          <a:bodyPr wrap="none">
            <a:spAutoFit/>
          </a:bodyPr>
          <a:lstStyle/>
          <a:p>
            <a:pPr lvl="0" defTabSz="806867">
              <a:lnSpc>
                <a:spcPct val="115000"/>
              </a:lnSpc>
            </a:pPr>
            <a:r>
              <a:rPr lang="en" sz="1765" b="1" dirty="0">
                <a:solidFill>
                  <a:srgbClr val="073763"/>
                </a:solidFill>
              </a:rPr>
              <a:t>Basement ceiling cracks</a:t>
            </a:r>
          </a:p>
        </p:txBody>
      </p:sp>
      <p:sp>
        <p:nvSpPr>
          <p:cNvPr id="8" name="Rectangle 7"/>
          <p:cNvSpPr/>
          <p:nvPr/>
        </p:nvSpPr>
        <p:spPr>
          <a:xfrm>
            <a:off x="5428606" y="4729497"/>
            <a:ext cx="3230372" cy="635559"/>
          </a:xfrm>
          <a:prstGeom prst="rect">
            <a:avLst/>
          </a:prstGeom>
        </p:spPr>
        <p:txBody>
          <a:bodyPr wrap="none">
            <a:spAutoFit/>
          </a:bodyPr>
          <a:lstStyle/>
          <a:p>
            <a:r>
              <a:rPr lang="en" sz="1765" b="1" dirty="0">
                <a:solidFill>
                  <a:srgbClr val="073763"/>
                </a:solidFill>
              </a:rPr>
              <a:t>Tarp to collect leaking </a:t>
            </a:r>
            <a:r>
              <a:rPr lang="en" sz="1765" b="1" dirty="0" smtClean="0">
                <a:solidFill>
                  <a:srgbClr val="073763"/>
                </a:solidFill>
              </a:rPr>
              <a:t>water</a:t>
            </a:r>
          </a:p>
          <a:p>
            <a:r>
              <a:rPr lang="en" sz="1765" b="1" dirty="0" smtClean="0">
                <a:solidFill>
                  <a:srgbClr val="073763"/>
                </a:solidFill>
              </a:rPr>
              <a:t> </a:t>
            </a:r>
            <a:r>
              <a:rPr lang="en" sz="1765" b="1" dirty="0">
                <a:solidFill>
                  <a:srgbClr val="073763"/>
                </a:solidFill>
              </a:rPr>
              <a:t>from ceiling</a:t>
            </a:r>
            <a:endParaRPr lang="en-US" dirty="0"/>
          </a:p>
        </p:txBody>
      </p:sp>
    </p:spTree>
    <p:extLst>
      <p:ext uri="{BB962C8B-B14F-4D97-AF65-F5344CB8AC3E}">
        <p14:creationId xmlns:p14="http://schemas.microsoft.com/office/powerpoint/2010/main" val="38634456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90" name="Shape 90"/>
          <p:cNvSpPr txBox="1">
            <a:spLocks noGrp="1"/>
          </p:cNvSpPr>
          <p:nvPr>
            <p:ph type="title"/>
          </p:nvPr>
        </p:nvSpPr>
        <p:spPr>
          <a:xfrm>
            <a:off x="311700" y="1062325"/>
            <a:ext cx="8520600" cy="855600"/>
          </a:xfrm>
          <a:prstGeom prst="rect">
            <a:avLst/>
          </a:prstGeom>
        </p:spPr>
        <p:txBody>
          <a:bodyPr spcFirstLastPara="1" wrap="square" lIns="91425" tIns="91425" rIns="91425" bIns="91425" anchor="t" anchorCtr="0">
            <a:noAutofit/>
          </a:bodyPr>
          <a:lstStyle/>
          <a:p>
            <a:r>
              <a:rPr lang="en" sz="2100" b="1">
                <a:solidFill>
                  <a:srgbClr val="FFFFFF"/>
                </a:solidFill>
              </a:rPr>
              <a:t>SCHEMATIC DESIGN CONCEPT</a:t>
            </a:r>
            <a:endParaRPr sz="2100" b="1" dirty="0">
              <a:solidFill>
                <a:srgbClr val="FFFFFF"/>
              </a:solidFill>
            </a:endParaRPr>
          </a:p>
        </p:txBody>
      </p:sp>
      <p:sp>
        <p:nvSpPr>
          <p:cNvPr id="2" name="Rectangle 1"/>
          <p:cNvSpPr/>
          <p:nvPr/>
        </p:nvSpPr>
        <p:spPr>
          <a:xfrm>
            <a:off x="573933" y="286504"/>
            <a:ext cx="6780178" cy="49244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smtClean="0">
                <a:ln>
                  <a:noFill/>
                </a:ln>
                <a:solidFill>
                  <a:srgbClr val="F1C232"/>
                </a:solidFill>
                <a:effectLst/>
                <a:uLnTx/>
                <a:uFillTx/>
              </a:rPr>
              <a:t>Revitalizing Historic</a:t>
            </a:r>
            <a:r>
              <a:rPr kumimoji="0" lang="en-US" sz="2600" b="1" i="0" u="none" strike="noStrike" kern="0" cap="none" spc="0" normalizeH="0" noProof="0" dirty="0" smtClean="0">
                <a:ln>
                  <a:noFill/>
                </a:ln>
                <a:solidFill>
                  <a:srgbClr val="F1C232"/>
                </a:solidFill>
                <a:effectLst/>
                <a:uLnTx/>
                <a:uFillTx/>
              </a:rPr>
              <a:t> Fort Snelling</a:t>
            </a:r>
            <a:endParaRPr kumimoji="0" lang="en-US" sz="1800" b="0" i="0" u="none" strike="noStrike" kern="0" cap="none" spc="0" normalizeH="0" baseline="0" noProof="0" dirty="0" smtClean="0">
              <a:ln>
                <a:noFill/>
              </a:ln>
              <a:solidFill>
                <a:sysClr val="windowText" lastClr="000000"/>
              </a:solidFill>
              <a:effectLst/>
              <a:uLnTx/>
              <a:uFillTx/>
            </a:endParaRPr>
          </a:p>
        </p:txBody>
      </p:sp>
      <p:pic>
        <p:nvPicPr>
          <p:cNvPr id="3" name="Picture 2"/>
          <p:cNvPicPr>
            <a:picLocks noChangeAspect="1"/>
          </p:cNvPicPr>
          <p:nvPr/>
        </p:nvPicPr>
        <p:blipFill>
          <a:blip r:embed="rId4"/>
          <a:stretch>
            <a:fillRect/>
          </a:stretch>
        </p:blipFill>
        <p:spPr>
          <a:xfrm>
            <a:off x="573933" y="906974"/>
            <a:ext cx="4389500" cy="3694496"/>
          </a:xfrm>
          <a:prstGeom prst="rect">
            <a:avLst/>
          </a:prstGeom>
        </p:spPr>
      </p:pic>
      <p:pic>
        <p:nvPicPr>
          <p:cNvPr id="5" name="Picture 4"/>
          <p:cNvPicPr>
            <a:picLocks noChangeAspect="1"/>
          </p:cNvPicPr>
          <p:nvPr/>
        </p:nvPicPr>
        <p:blipFill>
          <a:blip r:embed="rId5"/>
          <a:stretch>
            <a:fillRect/>
          </a:stretch>
        </p:blipFill>
        <p:spPr>
          <a:xfrm>
            <a:off x="5436534" y="906974"/>
            <a:ext cx="3395766" cy="3871296"/>
          </a:xfrm>
          <a:prstGeom prst="rect">
            <a:avLst/>
          </a:prstGeom>
        </p:spPr>
      </p:pic>
      <p:pic>
        <p:nvPicPr>
          <p:cNvPr id="9" name="Picture 8"/>
          <p:cNvPicPr>
            <a:picLocks noChangeAspect="1"/>
          </p:cNvPicPr>
          <p:nvPr/>
        </p:nvPicPr>
        <p:blipFill>
          <a:blip r:embed="rId6"/>
          <a:stretch>
            <a:fillRect/>
          </a:stretch>
        </p:blipFill>
        <p:spPr>
          <a:xfrm>
            <a:off x="775118" y="4729497"/>
            <a:ext cx="3987130" cy="524301"/>
          </a:xfrm>
          <a:prstGeom prst="rect">
            <a:avLst/>
          </a:prstGeom>
        </p:spPr>
      </p:pic>
      <p:pic>
        <p:nvPicPr>
          <p:cNvPr id="10" name="Picture 9"/>
          <p:cNvPicPr>
            <a:picLocks noChangeAspect="1"/>
          </p:cNvPicPr>
          <p:nvPr/>
        </p:nvPicPr>
        <p:blipFill>
          <a:blip r:embed="rId7"/>
          <a:stretch>
            <a:fillRect/>
          </a:stretch>
        </p:blipFill>
        <p:spPr>
          <a:xfrm>
            <a:off x="5360546" y="4799497"/>
            <a:ext cx="3987130" cy="524301"/>
          </a:xfrm>
          <a:prstGeom prst="rect">
            <a:avLst/>
          </a:prstGeom>
        </p:spPr>
      </p:pic>
    </p:spTree>
    <p:extLst>
      <p:ext uri="{BB962C8B-B14F-4D97-AF65-F5344CB8AC3E}">
        <p14:creationId xmlns:p14="http://schemas.microsoft.com/office/powerpoint/2010/main" val="8526689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90" name="Shape 90"/>
          <p:cNvSpPr txBox="1">
            <a:spLocks noGrp="1"/>
          </p:cNvSpPr>
          <p:nvPr>
            <p:ph type="title"/>
          </p:nvPr>
        </p:nvSpPr>
        <p:spPr>
          <a:xfrm>
            <a:off x="311700" y="1062325"/>
            <a:ext cx="8520600" cy="855600"/>
          </a:xfrm>
          <a:prstGeom prst="rect">
            <a:avLst/>
          </a:prstGeom>
        </p:spPr>
        <p:txBody>
          <a:bodyPr spcFirstLastPara="1" wrap="square" lIns="91425" tIns="91425" rIns="91425" bIns="91425" anchor="t" anchorCtr="0">
            <a:noAutofit/>
          </a:bodyPr>
          <a:lstStyle/>
          <a:p>
            <a:r>
              <a:rPr lang="en" sz="2100" b="1">
                <a:solidFill>
                  <a:srgbClr val="FFFFFF"/>
                </a:solidFill>
              </a:rPr>
              <a:t>SCHEMATIC DESIGN CONCEPT</a:t>
            </a:r>
            <a:endParaRPr sz="2100" b="1" dirty="0">
              <a:solidFill>
                <a:srgbClr val="FFFFFF"/>
              </a:solidFill>
            </a:endParaRPr>
          </a:p>
        </p:txBody>
      </p:sp>
      <p:sp>
        <p:nvSpPr>
          <p:cNvPr id="2" name="Rectangle 1"/>
          <p:cNvSpPr/>
          <p:nvPr/>
        </p:nvSpPr>
        <p:spPr>
          <a:xfrm>
            <a:off x="573933" y="286504"/>
            <a:ext cx="6780178" cy="49244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smtClean="0">
                <a:ln>
                  <a:noFill/>
                </a:ln>
                <a:solidFill>
                  <a:srgbClr val="F1C232"/>
                </a:solidFill>
                <a:effectLst/>
                <a:uLnTx/>
                <a:uFillTx/>
              </a:rPr>
              <a:t>Revitalizing Historic</a:t>
            </a:r>
            <a:r>
              <a:rPr kumimoji="0" lang="en-US" sz="2600" b="1" i="0" u="none" strike="noStrike" kern="0" cap="none" spc="0" normalizeH="0" noProof="0" dirty="0" smtClean="0">
                <a:ln>
                  <a:noFill/>
                </a:ln>
                <a:solidFill>
                  <a:srgbClr val="F1C232"/>
                </a:solidFill>
                <a:effectLst/>
                <a:uLnTx/>
                <a:uFillTx/>
              </a:rPr>
              <a:t> Fort Snelling</a:t>
            </a:r>
            <a:endParaRPr kumimoji="0" lang="en-US" sz="1800" b="0" i="0" u="none" strike="noStrike" kern="0" cap="none" spc="0" normalizeH="0" baseline="0" noProof="0" dirty="0" smtClean="0">
              <a:ln>
                <a:noFill/>
              </a:ln>
              <a:solidFill>
                <a:sysClr val="windowText" lastClr="000000"/>
              </a:solidFill>
              <a:effectLst/>
              <a:uLnTx/>
              <a:uFillTx/>
            </a:endParaRPr>
          </a:p>
        </p:txBody>
      </p:sp>
      <p:pic>
        <p:nvPicPr>
          <p:cNvPr id="4" name="Picture 3"/>
          <p:cNvPicPr>
            <a:picLocks noChangeAspect="1"/>
          </p:cNvPicPr>
          <p:nvPr/>
        </p:nvPicPr>
        <p:blipFill>
          <a:blip r:embed="rId4"/>
          <a:stretch>
            <a:fillRect/>
          </a:stretch>
        </p:blipFill>
        <p:spPr>
          <a:xfrm>
            <a:off x="861775" y="778947"/>
            <a:ext cx="3399487" cy="4145979"/>
          </a:xfrm>
          <a:prstGeom prst="rect">
            <a:avLst/>
          </a:prstGeom>
        </p:spPr>
      </p:pic>
      <p:pic>
        <p:nvPicPr>
          <p:cNvPr id="6" name="Picture 5"/>
          <p:cNvPicPr>
            <a:picLocks noChangeAspect="1"/>
          </p:cNvPicPr>
          <p:nvPr/>
        </p:nvPicPr>
        <p:blipFill>
          <a:blip r:embed="rId5"/>
          <a:stretch>
            <a:fillRect/>
          </a:stretch>
        </p:blipFill>
        <p:spPr>
          <a:xfrm>
            <a:off x="5058515" y="778947"/>
            <a:ext cx="3223710" cy="4165869"/>
          </a:xfrm>
          <a:prstGeom prst="rect">
            <a:avLst/>
          </a:prstGeom>
        </p:spPr>
      </p:pic>
      <p:sp>
        <p:nvSpPr>
          <p:cNvPr id="12" name="TextBox 11"/>
          <p:cNvSpPr txBox="1"/>
          <p:nvPr/>
        </p:nvSpPr>
        <p:spPr>
          <a:xfrm>
            <a:off x="3400927" y="5208304"/>
            <a:ext cx="3705726" cy="369332"/>
          </a:xfrm>
          <a:prstGeom prst="rect">
            <a:avLst/>
          </a:prstGeom>
          <a:noFill/>
        </p:spPr>
        <p:txBody>
          <a:bodyPr wrap="square" rtlCol="0">
            <a:spAutoFit/>
          </a:bodyPr>
          <a:lstStyle/>
          <a:p>
            <a:r>
              <a:rPr lang="en-US" sz="1800" b="1" dirty="0" smtClean="0">
                <a:solidFill>
                  <a:srgbClr val="006699"/>
                </a:solidFill>
              </a:rPr>
              <a:t>Flooding in hallways</a:t>
            </a:r>
            <a:endParaRPr lang="en-US" sz="1800" b="1" dirty="0">
              <a:solidFill>
                <a:srgbClr val="006699"/>
              </a:solidFill>
            </a:endParaRPr>
          </a:p>
        </p:txBody>
      </p:sp>
    </p:spTree>
    <p:extLst>
      <p:ext uri="{BB962C8B-B14F-4D97-AF65-F5344CB8AC3E}">
        <p14:creationId xmlns:p14="http://schemas.microsoft.com/office/powerpoint/2010/main" val="11499731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90" name="Shape 90"/>
          <p:cNvSpPr txBox="1">
            <a:spLocks noGrp="1"/>
          </p:cNvSpPr>
          <p:nvPr>
            <p:ph type="title"/>
          </p:nvPr>
        </p:nvSpPr>
        <p:spPr>
          <a:xfrm>
            <a:off x="311700" y="1062325"/>
            <a:ext cx="8520600" cy="855600"/>
          </a:xfrm>
          <a:prstGeom prst="rect">
            <a:avLst/>
          </a:prstGeom>
        </p:spPr>
        <p:txBody>
          <a:bodyPr spcFirstLastPara="1" wrap="square" lIns="91425" tIns="91425" rIns="91425" bIns="91425" anchor="t" anchorCtr="0">
            <a:noAutofit/>
          </a:bodyPr>
          <a:lstStyle/>
          <a:p>
            <a:r>
              <a:rPr lang="en" sz="2100" b="1">
                <a:solidFill>
                  <a:srgbClr val="FFFFFF"/>
                </a:solidFill>
              </a:rPr>
              <a:t>SCHEMATIC DESIGN CONCEPT</a:t>
            </a:r>
            <a:endParaRPr sz="2100" b="1" dirty="0">
              <a:solidFill>
                <a:srgbClr val="FFFFFF"/>
              </a:solidFill>
            </a:endParaRPr>
          </a:p>
        </p:txBody>
      </p:sp>
      <p:sp>
        <p:nvSpPr>
          <p:cNvPr id="2" name="Rectangle 1"/>
          <p:cNvSpPr/>
          <p:nvPr/>
        </p:nvSpPr>
        <p:spPr>
          <a:xfrm>
            <a:off x="573933" y="286504"/>
            <a:ext cx="6780178" cy="49244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smtClean="0">
                <a:ln>
                  <a:noFill/>
                </a:ln>
                <a:solidFill>
                  <a:srgbClr val="F1C232"/>
                </a:solidFill>
                <a:effectLst/>
                <a:uLnTx/>
                <a:uFillTx/>
              </a:rPr>
              <a:t>Revitalizing Historic</a:t>
            </a:r>
            <a:r>
              <a:rPr kumimoji="0" lang="en-US" sz="2600" b="1" i="0" u="none" strike="noStrike" kern="0" cap="none" spc="0" normalizeH="0" noProof="0" dirty="0" smtClean="0">
                <a:ln>
                  <a:noFill/>
                </a:ln>
                <a:solidFill>
                  <a:srgbClr val="F1C232"/>
                </a:solidFill>
                <a:effectLst/>
                <a:uLnTx/>
                <a:uFillTx/>
              </a:rPr>
              <a:t> Fort Snelling</a:t>
            </a:r>
            <a:endParaRPr kumimoji="0" lang="en-US" sz="1800" b="0" i="0" u="none" strike="noStrike" kern="0" cap="none" spc="0" normalizeH="0" baseline="0" noProof="0" dirty="0" smtClean="0">
              <a:ln>
                <a:noFill/>
              </a:ln>
              <a:solidFill>
                <a:sysClr val="windowText" lastClr="000000"/>
              </a:solidFill>
              <a:effectLst/>
              <a:uLnTx/>
              <a:uFillTx/>
            </a:endParaRPr>
          </a:p>
        </p:txBody>
      </p:sp>
      <p:sp>
        <p:nvSpPr>
          <p:cNvPr id="12" name="TextBox 11"/>
          <p:cNvSpPr txBox="1"/>
          <p:nvPr/>
        </p:nvSpPr>
        <p:spPr>
          <a:xfrm>
            <a:off x="3162400" y="5307745"/>
            <a:ext cx="3705726" cy="369332"/>
          </a:xfrm>
          <a:prstGeom prst="rect">
            <a:avLst/>
          </a:prstGeom>
          <a:noFill/>
        </p:spPr>
        <p:txBody>
          <a:bodyPr wrap="square" rtlCol="0">
            <a:spAutoFit/>
          </a:bodyPr>
          <a:lstStyle/>
          <a:p>
            <a:r>
              <a:rPr lang="en-US" sz="1800" b="1" dirty="0" smtClean="0">
                <a:solidFill>
                  <a:srgbClr val="006699"/>
                </a:solidFill>
              </a:rPr>
              <a:t>Water damage in office</a:t>
            </a:r>
            <a:endParaRPr lang="en-US" sz="1800" b="1" dirty="0">
              <a:solidFill>
                <a:srgbClr val="006699"/>
              </a:solidFill>
            </a:endParaRPr>
          </a:p>
        </p:txBody>
      </p:sp>
      <p:pic>
        <p:nvPicPr>
          <p:cNvPr id="3" name="Picture 2"/>
          <p:cNvPicPr>
            <a:picLocks noChangeAspect="1"/>
          </p:cNvPicPr>
          <p:nvPr/>
        </p:nvPicPr>
        <p:blipFill>
          <a:blip r:embed="rId4"/>
          <a:stretch>
            <a:fillRect/>
          </a:stretch>
        </p:blipFill>
        <p:spPr>
          <a:xfrm>
            <a:off x="197434" y="1042435"/>
            <a:ext cx="4706520" cy="3523793"/>
          </a:xfrm>
          <a:prstGeom prst="rect">
            <a:avLst/>
          </a:prstGeom>
        </p:spPr>
      </p:pic>
      <p:pic>
        <p:nvPicPr>
          <p:cNvPr id="5" name="Picture 4"/>
          <p:cNvPicPr>
            <a:picLocks noChangeAspect="1"/>
          </p:cNvPicPr>
          <p:nvPr/>
        </p:nvPicPr>
        <p:blipFill>
          <a:blip r:embed="rId5"/>
          <a:stretch>
            <a:fillRect/>
          </a:stretch>
        </p:blipFill>
        <p:spPr>
          <a:xfrm>
            <a:off x="5364904" y="1042435"/>
            <a:ext cx="3006445" cy="4001822"/>
          </a:xfrm>
          <a:prstGeom prst="rect">
            <a:avLst/>
          </a:prstGeom>
        </p:spPr>
      </p:pic>
    </p:spTree>
    <p:extLst>
      <p:ext uri="{BB962C8B-B14F-4D97-AF65-F5344CB8AC3E}">
        <p14:creationId xmlns:p14="http://schemas.microsoft.com/office/powerpoint/2010/main" val="584092044"/>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3426</TotalTime>
  <Words>245</Words>
  <Application>Microsoft Office PowerPoint</Application>
  <PresentationFormat>On-screen Show (4:3)</PresentationFormat>
  <Paragraphs>96</Paragraphs>
  <Slides>19</Slides>
  <Notes>19</Notes>
  <HiddenSlides>0</HiddenSlides>
  <MMClips>1</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19</vt:i4>
      </vt:variant>
    </vt:vector>
  </HeadingPairs>
  <TitlesOfParts>
    <vt:vector size="25" baseType="lpstr">
      <vt:lpstr>Arial</vt:lpstr>
      <vt:lpstr>Courier New</vt:lpstr>
      <vt:lpstr>Wingdings</vt:lpstr>
      <vt:lpstr>Simple Light</vt:lpstr>
      <vt:lpstr>1_simple-light-2</vt:lpstr>
      <vt:lpstr>1_Simple Light</vt:lpstr>
      <vt:lpstr>Minnesota Historical Society  House State Government Finance Committee  MNHS Capital Budget / Historic Fort Snelling Request March 14, 2018</vt:lpstr>
      <vt:lpstr>SCHEMATIC DESIGN CONCEPT</vt:lpstr>
      <vt:lpstr>PowerPoint Presentation</vt:lpstr>
      <vt:lpstr>SCHEMATIC DESIGN CONCEPT</vt:lpstr>
      <vt:lpstr>SCHEMATIC DESIGN CONCEPT</vt:lpstr>
      <vt:lpstr>SCHEMATIC DESIGN CONCEPT</vt:lpstr>
      <vt:lpstr>SCHEMATIC DESIGN CONCEPT</vt:lpstr>
      <vt:lpstr>SCHEMATIC DESIGN CONCEPT</vt:lpstr>
      <vt:lpstr>SCHEMATIC DESIGN CONCEPT</vt:lpstr>
      <vt:lpstr>SCHEMATIC DESIGN CONCEPT</vt:lpstr>
      <vt:lpstr>SCHEMATIC DESIGN CONCEPT</vt:lpstr>
      <vt:lpstr>SCHEMATIC DESIGN CONCEPT</vt:lpstr>
      <vt:lpstr>SCHEMATIC  DESIGN  CONCEPT</vt:lpstr>
      <vt:lpstr>SCHEMATIC  DESIGN  CONCEPT</vt:lpstr>
      <vt:lpstr>SCHEMATIC DESIGN CONCEPT</vt:lpstr>
      <vt:lpstr>SCHEMATIC DESIGN CONCEPT</vt:lpstr>
      <vt:lpstr>SCHEMATIC DESIGN CONCEPT</vt:lpstr>
      <vt:lpstr>PowerPoint Presentation</vt:lpstr>
      <vt:lpstr>SCHEMATIC DESIGN CONCEPT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Douden, Rebecca</dc:creator>
  <cp:lastModifiedBy>GOPGuest</cp:lastModifiedBy>
  <cp:revision>34</cp:revision>
  <cp:lastPrinted>2018-03-14T13:53:22Z</cp:lastPrinted>
  <dcterms:modified xsi:type="dcterms:W3CDTF">2018-03-14T17:00:10Z</dcterms:modified>
</cp:coreProperties>
</file>