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9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FBB96E-721F-4FF2-9646-048F13068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24A4397-ED5F-46BA-A651-1DFF68101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E02E34-2708-4164-8ACA-8499A4FA6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E5F1-C430-4470-B726-F41442A8338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A12AA9-3A93-4D8D-8496-1134FE98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07AA5A-35C6-4329-8634-C085594E7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668-59DC-437C-9AF1-767202DB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0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B74B0-BFBA-432C-9E4E-2088030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5159D30-615C-4EA9-902D-2387B6535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0DDD43-39D0-42BC-A108-BB7992A5D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E5F1-C430-4470-B726-F41442A8338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1BD316-F631-42ED-AC44-C9050564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620211-E2F0-4A2D-BD81-87CAFBBE5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668-59DC-437C-9AF1-767202DB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2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3F3FD60-90BE-4A3F-AD5A-171DE84DC4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515315E-84E8-403F-B8E7-08D1C65F3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D86A8-984D-44B1-A193-4600C23D6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E5F1-C430-4470-B726-F41442A8338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7C583D-5E10-40FC-9B38-B312ECBAD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CC512F-2AEE-4C8A-853D-7BD49CD2C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668-59DC-437C-9AF1-767202DB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5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05CE87-D9D5-4C54-8D45-7993C3AB2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C53C37-76CD-4B64-8889-374D94CBC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3CC419-4EE7-4D38-8599-A2EAEFC21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E5F1-C430-4470-B726-F41442A8338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37C082-EF4C-42B6-8349-437BD1D6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193187-49D7-4755-A82C-2CB1C7BE8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668-59DC-437C-9AF1-767202DB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4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F984A0-E607-475A-8B33-F435DD8C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8C31EE-C739-467D-9672-AF58D73DB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1C3773-5936-4C12-8F79-F18017DA7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E5F1-C430-4470-B726-F41442A8338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0D353D-7E91-44A6-8B0D-2E723CD1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69DF66-4B53-4E64-A35B-ADA15CE1D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668-59DC-437C-9AF1-767202DB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3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C8BDC4-C480-48ED-8B45-159C5F4ED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1738E-0F32-4283-9DD2-282A851A6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65B1267-70D3-4036-9244-ED3E89281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29B017-8D15-4F7A-B879-5C88AC587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E5F1-C430-4470-B726-F41442A8338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9EFA2C-3B83-4413-906D-DD208FA45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A4188D-B677-49CF-A2A3-3EE705BC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668-59DC-437C-9AF1-767202DB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3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49CC02-5615-4850-82A5-709AB99A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30F3C0-55D4-49A4-91E7-230502102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AA6ECA-070A-4A93-94B3-14DE1199F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36B9B93-B4D8-46DB-AE7B-F13306EFDE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F7301C8-7B89-4561-A285-02AE6BC28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3B27BE3-F080-4BAE-9F69-2D31D700E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E5F1-C430-4470-B726-F41442A8338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0B4D807-D49D-4DCF-9A6D-D58343FBD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774CA4F-B8FE-4711-A98F-7170442B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668-59DC-437C-9AF1-767202DB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0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39E23-185B-4DF8-BCDC-548E4717F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59C9D9F-A8EC-45DD-A409-B373D8CAC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E5F1-C430-4470-B726-F41442A8338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C17651B-A0EF-46EA-B08D-F45F4F5AF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51BC03-B0F5-4314-ABFE-73DEBE2EC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668-59DC-437C-9AF1-767202DB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0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59F9D67-8269-4395-B42F-8FE3A20D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E5F1-C430-4470-B726-F41442A8338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D6DFA2-3769-49F0-804B-59693448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303F822-4BD8-4019-96D5-E623B4614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668-59DC-437C-9AF1-767202DB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14147A-1F4F-4D27-998A-759BD7472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A0E0F9-AEF7-46E0-88CB-064B18BBE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79E0943-57F5-45D7-ACBB-BD89EC5E8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722A1E-6E44-440E-9C8D-A4274F9F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E5F1-C430-4470-B726-F41442A8338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04FC16-FBDB-477A-80B6-5582F4C3C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BD9207-90CF-4F04-AE17-F59046E7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668-59DC-437C-9AF1-767202DB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1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EBAD39-D28D-4CD5-9FC8-CDF6D88B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DA0F882-E1E5-4C02-BC9C-3DD291EBE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19EADC-A103-494B-A2A9-BEA2AA7D5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CD9507-7F9E-4B40-B211-A14356476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E5F1-C430-4470-B726-F41442A8338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76CE19-A3DC-4F92-A6B4-7D0D42C0F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79E854-D3DF-4B91-BA4C-0D976D3A2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668-59DC-437C-9AF1-767202DB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7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90EA620-7AD2-41F0-BA76-83BB70BF7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40425E-ED9E-4CCE-993A-C4F869EE2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F5D724-3809-4223-A0E6-C649A3122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EE5F1-C430-4470-B726-F41442A8338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904C5-8B22-466C-B6F4-72AF40B5E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8D0FEF-048C-47F0-819F-3B7DDA0DB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3C668-59DC-437C-9AF1-767202DB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1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20F2F1-CC91-44EE-9434-15363DFC1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360" y="1596866"/>
            <a:ext cx="10310873" cy="1325563"/>
          </a:xfrm>
        </p:spPr>
        <p:txBody>
          <a:bodyPr/>
          <a:lstStyle/>
          <a:p>
            <a:pPr algn="ctr"/>
            <a:r>
              <a:rPr lang="en-US" b="1" dirty="0"/>
              <a:t>Lakeville Audio, Pro-Active Law Enforcement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9A9906-8715-4D40-8FC8-235EA3CACD3D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428" y="126213"/>
            <a:ext cx="1459431" cy="1325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B989B8-83A9-48CC-A9D3-3489E00F2DD3}"/>
              </a:ext>
            </a:extLst>
          </p:cNvPr>
          <p:cNvSpPr txBox="1"/>
          <p:nvPr/>
        </p:nvSpPr>
        <p:spPr>
          <a:xfrm>
            <a:off x="3779534" y="5024519"/>
            <a:ext cx="3964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Permission granted by Lakeville PD, Public information, 911 call, Thank you</a:t>
            </a:r>
          </a:p>
        </p:txBody>
      </p:sp>
      <p:pic>
        <p:nvPicPr>
          <p:cNvPr id="9" name="Lakeville DDP Thank for PPT">
            <a:hlinkClick r:id="" action="ppaction://media"/>
            <a:extLst>
              <a:ext uri="{FF2B5EF4-FFF2-40B4-BE49-F238E27FC236}">
                <a16:creationId xmlns:a16="http://schemas.microsoft.com/office/drawing/2014/main" xmlns="" id="{7F5051EB-0139-485D-B141-F82D03C10C4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15780" y="2685813"/>
            <a:ext cx="2794108" cy="1249759"/>
          </a:xfrm>
        </p:spPr>
      </p:pic>
    </p:spTree>
    <p:extLst>
      <p:ext uri="{BB962C8B-B14F-4D97-AF65-F5344CB8AC3E}">
        <p14:creationId xmlns:p14="http://schemas.microsoft.com/office/powerpoint/2010/main" val="49967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Lakeville Audio, Pro-Active Law Enforcement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McCullough</dc:creator>
  <cp:lastModifiedBy>jlundy03@gmail.com</cp:lastModifiedBy>
  <cp:revision>2</cp:revision>
  <dcterms:created xsi:type="dcterms:W3CDTF">2019-02-19T02:28:56Z</dcterms:created>
  <dcterms:modified xsi:type="dcterms:W3CDTF">2019-02-19T02:42:38Z</dcterms:modified>
</cp:coreProperties>
</file>