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handoutMasterIdLst>
    <p:handoutMasterId r:id="rId12"/>
  </p:handoutMasterIdLst>
  <p:sldIdLst>
    <p:sldId id="319" r:id="rId2"/>
    <p:sldId id="336" r:id="rId3"/>
    <p:sldId id="342" r:id="rId4"/>
    <p:sldId id="331" r:id="rId5"/>
    <p:sldId id="334" r:id="rId6"/>
    <p:sldId id="340" r:id="rId7"/>
    <p:sldId id="344" r:id="rId8"/>
    <p:sldId id="304" r:id="rId9"/>
    <p:sldId id="343" r:id="rId10"/>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13"/>
    <p:restoredTop sz="50087" autoAdjust="0"/>
  </p:normalViewPr>
  <p:slideViewPr>
    <p:cSldViewPr>
      <p:cViewPr varScale="1">
        <p:scale>
          <a:sx n="132" d="100"/>
          <a:sy n="132" d="100"/>
        </p:scale>
        <p:origin x="63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4148F-98D4-CE49-A506-F0118499B380}"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BEF81901-A4D5-5546-B472-C7665E162639}">
      <dgm:prSet phldrT="[Text]" custT="1"/>
      <dgm:spPr/>
      <dgm:t>
        <a:bodyPr/>
        <a:lstStyle/>
        <a:p>
          <a:r>
            <a:rPr lang="en-US" sz="2000" dirty="0" smtClean="0"/>
            <a:t>Courage</a:t>
          </a:r>
          <a:endParaRPr lang="en-US" sz="2000" dirty="0"/>
        </a:p>
      </dgm:t>
    </dgm:pt>
    <dgm:pt modelId="{838727DA-2602-944D-BE2E-14F1D1EF9C33}" type="parTrans" cxnId="{F7CD97BD-9ED8-4D4C-A1AA-E4C1A0370174}">
      <dgm:prSet/>
      <dgm:spPr/>
      <dgm:t>
        <a:bodyPr/>
        <a:lstStyle/>
        <a:p>
          <a:endParaRPr lang="en-US"/>
        </a:p>
      </dgm:t>
    </dgm:pt>
    <dgm:pt modelId="{E91BF1C1-77EB-5243-B924-808FA21E4514}" type="sibTrans" cxnId="{F7CD97BD-9ED8-4D4C-A1AA-E4C1A0370174}">
      <dgm:prSet/>
      <dgm:spPr/>
      <dgm:t>
        <a:bodyPr/>
        <a:lstStyle/>
        <a:p>
          <a:endParaRPr lang="en-US" dirty="0"/>
        </a:p>
      </dgm:t>
    </dgm:pt>
    <dgm:pt modelId="{A2627550-201B-324D-91DB-C66F497A4E7E}">
      <dgm:prSet phldrT="[Text]" custT="1"/>
      <dgm:spPr/>
      <dgm:t>
        <a:bodyPr/>
        <a:lstStyle/>
        <a:p>
          <a:r>
            <a:rPr lang="en-US" sz="1500" dirty="0" smtClean="0"/>
            <a:t>Commitment</a:t>
          </a:r>
          <a:endParaRPr lang="en-US" sz="1500" dirty="0"/>
        </a:p>
      </dgm:t>
    </dgm:pt>
    <dgm:pt modelId="{BFE08415-E878-4841-B017-1AE63A9C4AC6}" type="parTrans" cxnId="{B869655B-845A-6C46-BCDE-4C910BC66C6B}">
      <dgm:prSet/>
      <dgm:spPr/>
      <dgm:t>
        <a:bodyPr/>
        <a:lstStyle/>
        <a:p>
          <a:endParaRPr lang="en-US"/>
        </a:p>
      </dgm:t>
    </dgm:pt>
    <dgm:pt modelId="{75356E29-8055-5D4E-9384-A01AAB1F7DE4}" type="sibTrans" cxnId="{B869655B-845A-6C46-BCDE-4C910BC66C6B}">
      <dgm:prSet/>
      <dgm:spPr/>
      <dgm:t>
        <a:bodyPr/>
        <a:lstStyle/>
        <a:p>
          <a:endParaRPr lang="en-US" dirty="0"/>
        </a:p>
      </dgm:t>
    </dgm:pt>
    <dgm:pt modelId="{14E65A7D-4EF7-3D46-869D-5B56963C6533}">
      <dgm:prSet phldrT="[Text]" custT="1"/>
      <dgm:spPr/>
      <dgm:t>
        <a:bodyPr/>
        <a:lstStyle/>
        <a:p>
          <a:r>
            <a:rPr lang="en-US" sz="2000" dirty="0" smtClean="0"/>
            <a:t>Sacrifice</a:t>
          </a:r>
          <a:endParaRPr lang="en-US" sz="2000" dirty="0"/>
        </a:p>
      </dgm:t>
    </dgm:pt>
    <dgm:pt modelId="{75979D88-778B-2546-9543-F8D3F5FAAF34}" type="parTrans" cxnId="{30E5B7DB-C434-F142-BDC3-CD2FA00E0A3E}">
      <dgm:prSet/>
      <dgm:spPr/>
      <dgm:t>
        <a:bodyPr/>
        <a:lstStyle/>
        <a:p>
          <a:endParaRPr lang="en-US"/>
        </a:p>
      </dgm:t>
    </dgm:pt>
    <dgm:pt modelId="{1D093664-EEB9-E04C-8B2A-B9571BBA8FDE}" type="sibTrans" cxnId="{30E5B7DB-C434-F142-BDC3-CD2FA00E0A3E}">
      <dgm:prSet/>
      <dgm:spPr/>
      <dgm:t>
        <a:bodyPr/>
        <a:lstStyle/>
        <a:p>
          <a:endParaRPr lang="en-US" dirty="0"/>
        </a:p>
      </dgm:t>
    </dgm:pt>
    <dgm:pt modelId="{8DED3561-8A90-174F-92E7-BA6ACB53051B}">
      <dgm:prSet phldrT="[Text]" custT="1"/>
      <dgm:spPr/>
      <dgm:t>
        <a:bodyPr/>
        <a:lstStyle/>
        <a:p>
          <a:r>
            <a:rPr lang="en-US" sz="2000" dirty="0" smtClean="0"/>
            <a:t>Integrity</a:t>
          </a:r>
          <a:endParaRPr lang="en-US" sz="2000" dirty="0"/>
        </a:p>
      </dgm:t>
    </dgm:pt>
    <dgm:pt modelId="{98F57AA9-0D4B-6D4C-8780-33C72FE8D487}" type="parTrans" cxnId="{7DF7CAB2-DAA5-8949-83C7-922A99DE6508}">
      <dgm:prSet/>
      <dgm:spPr/>
      <dgm:t>
        <a:bodyPr/>
        <a:lstStyle/>
        <a:p>
          <a:endParaRPr lang="en-US"/>
        </a:p>
      </dgm:t>
    </dgm:pt>
    <dgm:pt modelId="{77A50B10-B69C-EE42-B6D6-ABDDAC3B4C52}" type="sibTrans" cxnId="{7DF7CAB2-DAA5-8949-83C7-922A99DE6508}">
      <dgm:prSet/>
      <dgm:spPr/>
      <dgm:t>
        <a:bodyPr/>
        <a:lstStyle/>
        <a:p>
          <a:endParaRPr lang="en-US" dirty="0"/>
        </a:p>
      </dgm:t>
    </dgm:pt>
    <dgm:pt modelId="{1DB20DD7-00AF-FC44-B803-24954055E093}">
      <dgm:prSet phldrT="[Text]"/>
      <dgm:spPr/>
      <dgm:t>
        <a:bodyPr/>
        <a:lstStyle/>
        <a:p>
          <a:r>
            <a:rPr lang="en-US" dirty="0" smtClean="0"/>
            <a:t>Patriotism</a:t>
          </a:r>
          <a:endParaRPr lang="en-US" dirty="0"/>
        </a:p>
      </dgm:t>
    </dgm:pt>
    <dgm:pt modelId="{4B08DA02-F464-2A44-9523-9D58DF3EB449}" type="parTrans" cxnId="{8C189043-26DB-C44C-A143-2E7458BB4E5D}">
      <dgm:prSet/>
      <dgm:spPr/>
      <dgm:t>
        <a:bodyPr/>
        <a:lstStyle/>
        <a:p>
          <a:endParaRPr lang="en-US"/>
        </a:p>
      </dgm:t>
    </dgm:pt>
    <dgm:pt modelId="{D21378F2-F717-214D-8155-F8353604EDEC}" type="sibTrans" cxnId="{8C189043-26DB-C44C-A143-2E7458BB4E5D}">
      <dgm:prSet/>
      <dgm:spPr/>
      <dgm:t>
        <a:bodyPr/>
        <a:lstStyle/>
        <a:p>
          <a:endParaRPr lang="en-US" dirty="0"/>
        </a:p>
      </dgm:t>
    </dgm:pt>
    <dgm:pt modelId="{9C22B5CD-A463-4047-A45A-3A4B17BF7238}">
      <dgm:prSet custT="1"/>
      <dgm:spPr/>
      <dgm:t>
        <a:bodyPr/>
        <a:lstStyle/>
        <a:p>
          <a:r>
            <a:rPr lang="en-US" sz="1700" dirty="0" smtClean="0"/>
            <a:t>Citizenship</a:t>
          </a:r>
          <a:endParaRPr lang="en-US" sz="1700" dirty="0"/>
        </a:p>
      </dgm:t>
    </dgm:pt>
    <dgm:pt modelId="{C609FF61-D77C-DD47-A71E-2647D583C4E6}" type="parTrans" cxnId="{052A5FB7-A3CF-9042-ABE2-0DF63DE0C7FB}">
      <dgm:prSet/>
      <dgm:spPr/>
      <dgm:t>
        <a:bodyPr/>
        <a:lstStyle/>
        <a:p>
          <a:endParaRPr lang="en-US"/>
        </a:p>
      </dgm:t>
    </dgm:pt>
    <dgm:pt modelId="{A3F89C58-F49F-CA44-BFCD-0EDA35A7877C}" type="sibTrans" cxnId="{052A5FB7-A3CF-9042-ABE2-0DF63DE0C7FB}">
      <dgm:prSet/>
      <dgm:spPr/>
      <dgm:t>
        <a:bodyPr/>
        <a:lstStyle/>
        <a:p>
          <a:endParaRPr lang="en-US" dirty="0"/>
        </a:p>
      </dgm:t>
    </dgm:pt>
    <dgm:pt modelId="{3FD7B97F-19DB-204C-AD91-9C3F3426B454}" type="pres">
      <dgm:prSet presAssocID="{61E4148F-98D4-CE49-A506-F0118499B380}" presName="cycle" presStyleCnt="0">
        <dgm:presLayoutVars>
          <dgm:dir/>
          <dgm:resizeHandles val="exact"/>
        </dgm:presLayoutVars>
      </dgm:prSet>
      <dgm:spPr/>
      <dgm:t>
        <a:bodyPr/>
        <a:lstStyle/>
        <a:p>
          <a:endParaRPr lang="en-US"/>
        </a:p>
      </dgm:t>
    </dgm:pt>
    <dgm:pt modelId="{7363ABB3-285F-DD48-A813-D608A4E03A93}" type="pres">
      <dgm:prSet presAssocID="{BEF81901-A4D5-5546-B472-C7665E162639}" presName="node" presStyleLbl="node1" presStyleIdx="0" presStyleCnt="6">
        <dgm:presLayoutVars>
          <dgm:bulletEnabled val="1"/>
        </dgm:presLayoutVars>
      </dgm:prSet>
      <dgm:spPr/>
      <dgm:t>
        <a:bodyPr/>
        <a:lstStyle/>
        <a:p>
          <a:endParaRPr lang="en-US"/>
        </a:p>
      </dgm:t>
    </dgm:pt>
    <dgm:pt modelId="{0D307AB2-9B5A-1F49-BFC9-213F80034104}" type="pres">
      <dgm:prSet presAssocID="{E91BF1C1-77EB-5243-B924-808FA21E4514}" presName="sibTrans" presStyleLbl="sibTrans2D1" presStyleIdx="0" presStyleCnt="6"/>
      <dgm:spPr/>
      <dgm:t>
        <a:bodyPr/>
        <a:lstStyle/>
        <a:p>
          <a:endParaRPr lang="en-US"/>
        </a:p>
      </dgm:t>
    </dgm:pt>
    <dgm:pt modelId="{50946058-53B5-8743-A055-1BCBC4431AF8}" type="pres">
      <dgm:prSet presAssocID="{E91BF1C1-77EB-5243-B924-808FA21E4514}" presName="connectorText" presStyleLbl="sibTrans2D1" presStyleIdx="0" presStyleCnt="6"/>
      <dgm:spPr/>
      <dgm:t>
        <a:bodyPr/>
        <a:lstStyle/>
        <a:p>
          <a:endParaRPr lang="en-US"/>
        </a:p>
      </dgm:t>
    </dgm:pt>
    <dgm:pt modelId="{44949D24-D211-EE4F-966A-AF31B4BE8045}" type="pres">
      <dgm:prSet presAssocID="{A2627550-201B-324D-91DB-C66F497A4E7E}" presName="node" presStyleLbl="node1" presStyleIdx="1" presStyleCnt="6">
        <dgm:presLayoutVars>
          <dgm:bulletEnabled val="1"/>
        </dgm:presLayoutVars>
      </dgm:prSet>
      <dgm:spPr/>
      <dgm:t>
        <a:bodyPr/>
        <a:lstStyle/>
        <a:p>
          <a:endParaRPr lang="en-US"/>
        </a:p>
      </dgm:t>
    </dgm:pt>
    <dgm:pt modelId="{07D96E11-F5D3-FB46-A86F-387E02D41DA2}" type="pres">
      <dgm:prSet presAssocID="{75356E29-8055-5D4E-9384-A01AAB1F7DE4}" presName="sibTrans" presStyleLbl="sibTrans2D1" presStyleIdx="1" presStyleCnt="6"/>
      <dgm:spPr/>
      <dgm:t>
        <a:bodyPr/>
        <a:lstStyle/>
        <a:p>
          <a:endParaRPr lang="en-US"/>
        </a:p>
      </dgm:t>
    </dgm:pt>
    <dgm:pt modelId="{EFDB50CA-F970-6F45-A127-B2334FB9BA98}" type="pres">
      <dgm:prSet presAssocID="{75356E29-8055-5D4E-9384-A01AAB1F7DE4}" presName="connectorText" presStyleLbl="sibTrans2D1" presStyleIdx="1" presStyleCnt="6"/>
      <dgm:spPr/>
      <dgm:t>
        <a:bodyPr/>
        <a:lstStyle/>
        <a:p>
          <a:endParaRPr lang="en-US"/>
        </a:p>
      </dgm:t>
    </dgm:pt>
    <dgm:pt modelId="{BDB65560-CDD5-874C-8D4E-CB4DDE3FC467}" type="pres">
      <dgm:prSet presAssocID="{14E65A7D-4EF7-3D46-869D-5B56963C6533}" presName="node" presStyleLbl="node1" presStyleIdx="2" presStyleCnt="6" custRadScaleRad="100587" custRadScaleInc="1737">
        <dgm:presLayoutVars>
          <dgm:bulletEnabled val="1"/>
        </dgm:presLayoutVars>
      </dgm:prSet>
      <dgm:spPr/>
      <dgm:t>
        <a:bodyPr/>
        <a:lstStyle/>
        <a:p>
          <a:endParaRPr lang="en-US"/>
        </a:p>
      </dgm:t>
    </dgm:pt>
    <dgm:pt modelId="{021B15EB-E994-EB47-B5DE-DA42B6BF3DD0}" type="pres">
      <dgm:prSet presAssocID="{1D093664-EEB9-E04C-8B2A-B9571BBA8FDE}" presName="sibTrans" presStyleLbl="sibTrans2D1" presStyleIdx="2" presStyleCnt="6"/>
      <dgm:spPr/>
      <dgm:t>
        <a:bodyPr/>
        <a:lstStyle/>
        <a:p>
          <a:endParaRPr lang="en-US"/>
        </a:p>
      </dgm:t>
    </dgm:pt>
    <dgm:pt modelId="{479D335A-D324-1147-8D92-8E43E870D8B5}" type="pres">
      <dgm:prSet presAssocID="{1D093664-EEB9-E04C-8B2A-B9571BBA8FDE}" presName="connectorText" presStyleLbl="sibTrans2D1" presStyleIdx="2" presStyleCnt="6"/>
      <dgm:spPr/>
      <dgm:t>
        <a:bodyPr/>
        <a:lstStyle/>
        <a:p>
          <a:endParaRPr lang="en-US"/>
        </a:p>
      </dgm:t>
    </dgm:pt>
    <dgm:pt modelId="{77F5482F-AECC-FB4F-AF30-F83ED33670DE}" type="pres">
      <dgm:prSet presAssocID="{8DED3561-8A90-174F-92E7-BA6ACB53051B}" presName="node" presStyleLbl="node1" presStyleIdx="3" presStyleCnt="6">
        <dgm:presLayoutVars>
          <dgm:bulletEnabled val="1"/>
        </dgm:presLayoutVars>
      </dgm:prSet>
      <dgm:spPr/>
      <dgm:t>
        <a:bodyPr/>
        <a:lstStyle/>
        <a:p>
          <a:endParaRPr lang="en-US"/>
        </a:p>
      </dgm:t>
    </dgm:pt>
    <dgm:pt modelId="{181B2496-0CD7-BC42-859B-36C3E53E3D1C}" type="pres">
      <dgm:prSet presAssocID="{77A50B10-B69C-EE42-B6D6-ABDDAC3B4C52}" presName="sibTrans" presStyleLbl="sibTrans2D1" presStyleIdx="3" presStyleCnt="6"/>
      <dgm:spPr/>
      <dgm:t>
        <a:bodyPr/>
        <a:lstStyle/>
        <a:p>
          <a:endParaRPr lang="en-US"/>
        </a:p>
      </dgm:t>
    </dgm:pt>
    <dgm:pt modelId="{BB306B8A-A488-614A-85F1-A59042FE60C4}" type="pres">
      <dgm:prSet presAssocID="{77A50B10-B69C-EE42-B6D6-ABDDAC3B4C52}" presName="connectorText" presStyleLbl="sibTrans2D1" presStyleIdx="3" presStyleCnt="6"/>
      <dgm:spPr/>
      <dgm:t>
        <a:bodyPr/>
        <a:lstStyle/>
        <a:p>
          <a:endParaRPr lang="en-US"/>
        </a:p>
      </dgm:t>
    </dgm:pt>
    <dgm:pt modelId="{F5147D6A-C371-A842-8798-B04A10527C89}" type="pres">
      <dgm:prSet presAssocID="{1DB20DD7-00AF-FC44-B803-24954055E093}" presName="node" presStyleLbl="node1" presStyleIdx="4" presStyleCnt="6">
        <dgm:presLayoutVars>
          <dgm:bulletEnabled val="1"/>
        </dgm:presLayoutVars>
      </dgm:prSet>
      <dgm:spPr/>
      <dgm:t>
        <a:bodyPr/>
        <a:lstStyle/>
        <a:p>
          <a:endParaRPr lang="en-US"/>
        </a:p>
      </dgm:t>
    </dgm:pt>
    <dgm:pt modelId="{FB5FB8DE-C98A-D148-ACBC-C9D07BCFDAB5}" type="pres">
      <dgm:prSet presAssocID="{D21378F2-F717-214D-8155-F8353604EDEC}" presName="sibTrans" presStyleLbl="sibTrans2D1" presStyleIdx="4" presStyleCnt="6"/>
      <dgm:spPr/>
      <dgm:t>
        <a:bodyPr/>
        <a:lstStyle/>
        <a:p>
          <a:endParaRPr lang="en-US"/>
        </a:p>
      </dgm:t>
    </dgm:pt>
    <dgm:pt modelId="{7A208D33-5B8F-D24B-B408-988318461FA9}" type="pres">
      <dgm:prSet presAssocID="{D21378F2-F717-214D-8155-F8353604EDEC}" presName="connectorText" presStyleLbl="sibTrans2D1" presStyleIdx="4" presStyleCnt="6"/>
      <dgm:spPr/>
      <dgm:t>
        <a:bodyPr/>
        <a:lstStyle/>
        <a:p>
          <a:endParaRPr lang="en-US"/>
        </a:p>
      </dgm:t>
    </dgm:pt>
    <dgm:pt modelId="{23F1B308-21CB-6D42-9684-3A2F3A8EB187}" type="pres">
      <dgm:prSet presAssocID="{9C22B5CD-A463-4047-A45A-3A4B17BF7238}" presName="node" presStyleLbl="node1" presStyleIdx="5" presStyleCnt="6">
        <dgm:presLayoutVars>
          <dgm:bulletEnabled val="1"/>
        </dgm:presLayoutVars>
      </dgm:prSet>
      <dgm:spPr/>
      <dgm:t>
        <a:bodyPr/>
        <a:lstStyle/>
        <a:p>
          <a:endParaRPr lang="en-US"/>
        </a:p>
      </dgm:t>
    </dgm:pt>
    <dgm:pt modelId="{7019BE0A-1A57-624A-8F50-5EE786FC6942}" type="pres">
      <dgm:prSet presAssocID="{A3F89C58-F49F-CA44-BFCD-0EDA35A7877C}" presName="sibTrans" presStyleLbl="sibTrans2D1" presStyleIdx="5" presStyleCnt="6"/>
      <dgm:spPr/>
      <dgm:t>
        <a:bodyPr/>
        <a:lstStyle/>
        <a:p>
          <a:endParaRPr lang="en-US"/>
        </a:p>
      </dgm:t>
    </dgm:pt>
    <dgm:pt modelId="{60589CB4-51E3-984D-9E40-AB76BBA7D676}" type="pres">
      <dgm:prSet presAssocID="{A3F89C58-F49F-CA44-BFCD-0EDA35A7877C}" presName="connectorText" presStyleLbl="sibTrans2D1" presStyleIdx="5" presStyleCnt="6"/>
      <dgm:spPr/>
      <dgm:t>
        <a:bodyPr/>
        <a:lstStyle/>
        <a:p>
          <a:endParaRPr lang="en-US"/>
        </a:p>
      </dgm:t>
    </dgm:pt>
  </dgm:ptLst>
  <dgm:cxnLst>
    <dgm:cxn modelId="{3781E237-1DF1-974F-B0A9-ED5BC7A969C2}" type="presOf" srcId="{1D093664-EEB9-E04C-8B2A-B9571BBA8FDE}" destId="{479D335A-D324-1147-8D92-8E43E870D8B5}" srcOrd="1" destOrd="0" presId="urn:microsoft.com/office/officeart/2005/8/layout/cycle2"/>
    <dgm:cxn modelId="{F1D48E9C-995E-AF44-AEE6-EF87CE82A7DD}" type="presOf" srcId="{1D093664-EEB9-E04C-8B2A-B9571BBA8FDE}" destId="{021B15EB-E994-EB47-B5DE-DA42B6BF3DD0}" srcOrd="0" destOrd="0" presId="urn:microsoft.com/office/officeart/2005/8/layout/cycle2"/>
    <dgm:cxn modelId="{E8DCFA3B-339A-DC4F-94B0-1DE5B23C5341}" type="presOf" srcId="{61E4148F-98D4-CE49-A506-F0118499B380}" destId="{3FD7B97F-19DB-204C-AD91-9C3F3426B454}" srcOrd="0" destOrd="0" presId="urn:microsoft.com/office/officeart/2005/8/layout/cycle2"/>
    <dgm:cxn modelId="{5127FF3C-9CDA-7F44-BD14-80EFD8E270F9}" type="presOf" srcId="{A3F89C58-F49F-CA44-BFCD-0EDA35A7877C}" destId="{60589CB4-51E3-984D-9E40-AB76BBA7D676}" srcOrd="1" destOrd="0" presId="urn:microsoft.com/office/officeart/2005/8/layout/cycle2"/>
    <dgm:cxn modelId="{B565C76A-BCB1-2448-A541-1C0492856E0B}" type="presOf" srcId="{A3F89C58-F49F-CA44-BFCD-0EDA35A7877C}" destId="{7019BE0A-1A57-624A-8F50-5EE786FC6942}" srcOrd="0" destOrd="0" presId="urn:microsoft.com/office/officeart/2005/8/layout/cycle2"/>
    <dgm:cxn modelId="{ABDCAE38-9A71-9149-BE9A-39D59FEA7E01}" type="presOf" srcId="{9C22B5CD-A463-4047-A45A-3A4B17BF7238}" destId="{23F1B308-21CB-6D42-9684-3A2F3A8EB187}" srcOrd="0" destOrd="0" presId="urn:microsoft.com/office/officeart/2005/8/layout/cycle2"/>
    <dgm:cxn modelId="{B869655B-845A-6C46-BCDE-4C910BC66C6B}" srcId="{61E4148F-98D4-CE49-A506-F0118499B380}" destId="{A2627550-201B-324D-91DB-C66F497A4E7E}" srcOrd="1" destOrd="0" parTransId="{BFE08415-E878-4841-B017-1AE63A9C4AC6}" sibTransId="{75356E29-8055-5D4E-9384-A01AAB1F7DE4}"/>
    <dgm:cxn modelId="{DFB144A9-099E-4941-811C-BE7EF79AFD33}" type="presOf" srcId="{14E65A7D-4EF7-3D46-869D-5B56963C6533}" destId="{BDB65560-CDD5-874C-8D4E-CB4DDE3FC467}" srcOrd="0" destOrd="0" presId="urn:microsoft.com/office/officeart/2005/8/layout/cycle2"/>
    <dgm:cxn modelId="{7DF7CAB2-DAA5-8949-83C7-922A99DE6508}" srcId="{61E4148F-98D4-CE49-A506-F0118499B380}" destId="{8DED3561-8A90-174F-92E7-BA6ACB53051B}" srcOrd="3" destOrd="0" parTransId="{98F57AA9-0D4B-6D4C-8780-33C72FE8D487}" sibTransId="{77A50B10-B69C-EE42-B6D6-ABDDAC3B4C52}"/>
    <dgm:cxn modelId="{FF37C2E9-082A-B74D-AD9D-C31BC1F16481}" type="presOf" srcId="{1DB20DD7-00AF-FC44-B803-24954055E093}" destId="{F5147D6A-C371-A842-8798-B04A10527C89}" srcOrd="0" destOrd="0" presId="urn:microsoft.com/office/officeart/2005/8/layout/cycle2"/>
    <dgm:cxn modelId="{A84D2715-CA6A-F442-9A5E-52BAA26F30F1}" type="presOf" srcId="{E91BF1C1-77EB-5243-B924-808FA21E4514}" destId="{50946058-53B5-8743-A055-1BCBC4431AF8}" srcOrd="1" destOrd="0" presId="urn:microsoft.com/office/officeart/2005/8/layout/cycle2"/>
    <dgm:cxn modelId="{708CA784-5C83-EA4E-B135-898BD85BEAED}" type="presOf" srcId="{75356E29-8055-5D4E-9384-A01AAB1F7DE4}" destId="{07D96E11-F5D3-FB46-A86F-387E02D41DA2}" srcOrd="0" destOrd="0" presId="urn:microsoft.com/office/officeart/2005/8/layout/cycle2"/>
    <dgm:cxn modelId="{8C189043-26DB-C44C-A143-2E7458BB4E5D}" srcId="{61E4148F-98D4-CE49-A506-F0118499B380}" destId="{1DB20DD7-00AF-FC44-B803-24954055E093}" srcOrd="4" destOrd="0" parTransId="{4B08DA02-F464-2A44-9523-9D58DF3EB449}" sibTransId="{D21378F2-F717-214D-8155-F8353604EDEC}"/>
    <dgm:cxn modelId="{F7CD97BD-9ED8-4D4C-A1AA-E4C1A0370174}" srcId="{61E4148F-98D4-CE49-A506-F0118499B380}" destId="{BEF81901-A4D5-5546-B472-C7665E162639}" srcOrd="0" destOrd="0" parTransId="{838727DA-2602-944D-BE2E-14F1D1EF9C33}" sibTransId="{E91BF1C1-77EB-5243-B924-808FA21E4514}"/>
    <dgm:cxn modelId="{E61A648F-C6E1-E94C-B995-0A29FCE1EBA0}" type="presOf" srcId="{A2627550-201B-324D-91DB-C66F497A4E7E}" destId="{44949D24-D211-EE4F-966A-AF31B4BE8045}" srcOrd="0" destOrd="0" presId="urn:microsoft.com/office/officeart/2005/8/layout/cycle2"/>
    <dgm:cxn modelId="{0DB0FA98-D8D1-7742-BFAE-EE90086DE525}" type="presOf" srcId="{D21378F2-F717-214D-8155-F8353604EDEC}" destId="{7A208D33-5B8F-D24B-B408-988318461FA9}" srcOrd="1" destOrd="0" presId="urn:microsoft.com/office/officeart/2005/8/layout/cycle2"/>
    <dgm:cxn modelId="{6900BFE3-7688-A24E-AD37-0EA0B0804D76}" type="presOf" srcId="{8DED3561-8A90-174F-92E7-BA6ACB53051B}" destId="{77F5482F-AECC-FB4F-AF30-F83ED33670DE}" srcOrd="0" destOrd="0" presId="urn:microsoft.com/office/officeart/2005/8/layout/cycle2"/>
    <dgm:cxn modelId="{D5E0F8D7-7C59-D04D-B4BC-04954B2ABBAD}" type="presOf" srcId="{E91BF1C1-77EB-5243-B924-808FA21E4514}" destId="{0D307AB2-9B5A-1F49-BFC9-213F80034104}" srcOrd="0" destOrd="0" presId="urn:microsoft.com/office/officeart/2005/8/layout/cycle2"/>
    <dgm:cxn modelId="{30E5B7DB-C434-F142-BDC3-CD2FA00E0A3E}" srcId="{61E4148F-98D4-CE49-A506-F0118499B380}" destId="{14E65A7D-4EF7-3D46-869D-5B56963C6533}" srcOrd="2" destOrd="0" parTransId="{75979D88-778B-2546-9543-F8D3F5FAAF34}" sibTransId="{1D093664-EEB9-E04C-8B2A-B9571BBA8FDE}"/>
    <dgm:cxn modelId="{385D3666-775D-4F4A-B749-896A3EA75C97}" type="presOf" srcId="{77A50B10-B69C-EE42-B6D6-ABDDAC3B4C52}" destId="{BB306B8A-A488-614A-85F1-A59042FE60C4}" srcOrd="1" destOrd="0" presId="urn:microsoft.com/office/officeart/2005/8/layout/cycle2"/>
    <dgm:cxn modelId="{6AD6413B-CDD4-0147-BDF4-3DFB34CDAE15}" type="presOf" srcId="{75356E29-8055-5D4E-9384-A01AAB1F7DE4}" destId="{EFDB50CA-F970-6F45-A127-B2334FB9BA98}" srcOrd="1" destOrd="0" presId="urn:microsoft.com/office/officeart/2005/8/layout/cycle2"/>
    <dgm:cxn modelId="{978F858E-5E95-134C-A17A-7EF74810AF94}" type="presOf" srcId="{BEF81901-A4D5-5546-B472-C7665E162639}" destId="{7363ABB3-285F-DD48-A813-D608A4E03A93}" srcOrd="0" destOrd="0" presId="urn:microsoft.com/office/officeart/2005/8/layout/cycle2"/>
    <dgm:cxn modelId="{DA3CA4D6-DCB0-614A-9F20-A7F0FABAB6EF}" type="presOf" srcId="{D21378F2-F717-214D-8155-F8353604EDEC}" destId="{FB5FB8DE-C98A-D148-ACBC-C9D07BCFDAB5}" srcOrd="0" destOrd="0" presId="urn:microsoft.com/office/officeart/2005/8/layout/cycle2"/>
    <dgm:cxn modelId="{052A5FB7-A3CF-9042-ABE2-0DF63DE0C7FB}" srcId="{61E4148F-98D4-CE49-A506-F0118499B380}" destId="{9C22B5CD-A463-4047-A45A-3A4B17BF7238}" srcOrd="5" destOrd="0" parTransId="{C609FF61-D77C-DD47-A71E-2647D583C4E6}" sibTransId="{A3F89C58-F49F-CA44-BFCD-0EDA35A7877C}"/>
    <dgm:cxn modelId="{7B83ABAA-8380-A646-82F9-83F0C9D125EB}" type="presOf" srcId="{77A50B10-B69C-EE42-B6D6-ABDDAC3B4C52}" destId="{181B2496-0CD7-BC42-859B-36C3E53E3D1C}" srcOrd="0" destOrd="0" presId="urn:microsoft.com/office/officeart/2005/8/layout/cycle2"/>
    <dgm:cxn modelId="{F5C1276D-5AA0-C841-A5E6-BECBF1EA5C0E}" type="presParOf" srcId="{3FD7B97F-19DB-204C-AD91-9C3F3426B454}" destId="{7363ABB3-285F-DD48-A813-D608A4E03A93}" srcOrd="0" destOrd="0" presId="urn:microsoft.com/office/officeart/2005/8/layout/cycle2"/>
    <dgm:cxn modelId="{5AEE0D6C-D9A2-FC4B-A18B-6A6D85C26E7A}" type="presParOf" srcId="{3FD7B97F-19DB-204C-AD91-9C3F3426B454}" destId="{0D307AB2-9B5A-1F49-BFC9-213F80034104}" srcOrd="1" destOrd="0" presId="urn:microsoft.com/office/officeart/2005/8/layout/cycle2"/>
    <dgm:cxn modelId="{933294DC-3D9D-EB4C-91A8-19526A646C4A}" type="presParOf" srcId="{0D307AB2-9B5A-1F49-BFC9-213F80034104}" destId="{50946058-53B5-8743-A055-1BCBC4431AF8}" srcOrd="0" destOrd="0" presId="urn:microsoft.com/office/officeart/2005/8/layout/cycle2"/>
    <dgm:cxn modelId="{F6492300-FCA9-3B4C-814B-0D280D9E749B}" type="presParOf" srcId="{3FD7B97F-19DB-204C-AD91-9C3F3426B454}" destId="{44949D24-D211-EE4F-966A-AF31B4BE8045}" srcOrd="2" destOrd="0" presId="urn:microsoft.com/office/officeart/2005/8/layout/cycle2"/>
    <dgm:cxn modelId="{9B6EF741-919B-9247-A33A-CBDD49138A12}" type="presParOf" srcId="{3FD7B97F-19DB-204C-AD91-9C3F3426B454}" destId="{07D96E11-F5D3-FB46-A86F-387E02D41DA2}" srcOrd="3" destOrd="0" presId="urn:microsoft.com/office/officeart/2005/8/layout/cycle2"/>
    <dgm:cxn modelId="{DD640877-24AA-2C4A-AE72-00A71A4584DF}" type="presParOf" srcId="{07D96E11-F5D3-FB46-A86F-387E02D41DA2}" destId="{EFDB50CA-F970-6F45-A127-B2334FB9BA98}" srcOrd="0" destOrd="0" presId="urn:microsoft.com/office/officeart/2005/8/layout/cycle2"/>
    <dgm:cxn modelId="{CB62A5BD-AEF4-B948-87BC-AAB31DED3328}" type="presParOf" srcId="{3FD7B97F-19DB-204C-AD91-9C3F3426B454}" destId="{BDB65560-CDD5-874C-8D4E-CB4DDE3FC467}" srcOrd="4" destOrd="0" presId="urn:microsoft.com/office/officeart/2005/8/layout/cycle2"/>
    <dgm:cxn modelId="{57175575-1315-CD43-A85D-7FCDBAF11CA4}" type="presParOf" srcId="{3FD7B97F-19DB-204C-AD91-9C3F3426B454}" destId="{021B15EB-E994-EB47-B5DE-DA42B6BF3DD0}" srcOrd="5" destOrd="0" presId="urn:microsoft.com/office/officeart/2005/8/layout/cycle2"/>
    <dgm:cxn modelId="{7334BE47-2B84-B247-AC82-84F97B7F2F15}" type="presParOf" srcId="{021B15EB-E994-EB47-B5DE-DA42B6BF3DD0}" destId="{479D335A-D324-1147-8D92-8E43E870D8B5}" srcOrd="0" destOrd="0" presId="urn:microsoft.com/office/officeart/2005/8/layout/cycle2"/>
    <dgm:cxn modelId="{CC2714E5-0A6F-474D-9947-040C351BF4EA}" type="presParOf" srcId="{3FD7B97F-19DB-204C-AD91-9C3F3426B454}" destId="{77F5482F-AECC-FB4F-AF30-F83ED33670DE}" srcOrd="6" destOrd="0" presId="urn:microsoft.com/office/officeart/2005/8/layout/cycle2"/>
    <dgm:cxn modelId="{8F32E77F-F60E-2545-88BF-774C49E9D40A}" type="presParOf" srcId="{3FD7B97F-19DB-204C-AD91-9C3F3426B454}" destId="{181B2496-0CD7-BC42-859B-36C3E53E3D1C}" srcOrd="7" destOrd="0" presId="urn:microsoft.com/office/officeart/2005/8/layout/cycle2"/>
    <dgm:cxn modelId="{9F218347-3D95-7B48-8087-34B6B5227C59}" type="presParOf" srcId="{181B2496-0CD7-BC42-859B-36C3E53E3D1C}" destId="{BB306B8A-A488-614A-85F1-A59042FE60C4}" srcOrd="0" destOrd="0" presId="urn:microsoft.com/office/officeart/2005/8/layout/cycle2"/>
    <dgm:cxn modelId="{FB377DBF-6809-C547-80ED-43260E10EA5E}" type="presParOf" srcId="{3FD7B97F-19DB-204C-AD91-9C3F3426B454}" destId="{F5147D6A-C371-A842-8798-B04A10527C89}" srcOrd="8" destOrd="0" presId="urn:microsoft.com/office/officeart/2005/8/layout/cycle2"/>
    <dgm:cxn modelId="{EBC56580-DCC2-F34A-B94F-C2EC607F3BE8}" type="presParOf" srcId="{3FD7B97F-19DB-204C-AD91-9C3F3426B454}" destId="{FB5FB8DE-C98A-D148-ACBC-C9D07BCFDAB5}" srcOrd="9" destOrd="0" presId="urn:microsoft.com/office/officeart/2005/8/layout/cycle2"/>
    <dgm:cxn modelId="{5AFC24C8-396E-7645-8B7E-3A9BA94C1237}" type="presParOf" srcId="{FB5FB8DE-C98A-D148-ACBC-C9D07BCFDAB5}" destId="{7A208D33-5B8F-D24B-B408-988318461FA9}" srcOrd="0" destOrd="0" presId="urn:microsoft.com/office/officeart/2005/8/layout/cycle2"/>
    <dgm:cxn modelId="{4B2546FD-4699-FF40-8574-07D62F40AC4C}" type="presParOf" srcId="{3FD7B97F-19DB-204C-AD91-9C3F3426B454}" destId="{23F1B308-21CB-6D42-9684-3A2F3A8EB187}" srcOrd="10" destOrd="0" presId="urn:microsoft.com/office/officeart/2005/8/layout/cycle2"/>
    <dgm:cxn modelId="{8D102BB1-1694-DD48-BB22-A0A833EC4F13}" type="presParOf" srcId="{3FD7B97F-19DB-204C-AD91-9C3F3426B454}" destId="{7019BE0A-1A57-624A-8F50-5EE786FC6942}" srcOrd="11" destOrd="0" presId="urn:microsoft.com/office/officeart/2005/8/layout/cycle2"/>
    <dgm:cxn modelId="{4E101780-7DC8-0B46-B16E-42E94B4D4733}" type="presParOf" srcId="{7019BE0A-1A57-624A-8F50-5EE786FC6942}" destId="{60589CB4-51E3-984D-9E40-AB76BBA7D67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3ABB3-285F-DD48-A813-D608A4E03A93}">
      <dsp:nvSpPr>
        <dsp:cNvPr id="0" name=""/>
        <dsp:cNvSpPr/>
      </dsp:nvSpPr>
      <dsp:spPr>
        <a:xfrm>
          <a:off x="3715866" y="1912"/>
          <a:ext cx="1712267" cy="1712267"/>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Courage</a:t>
          </a:r>
          <a:endParaRPr lang="en-US" sz="2000" kern="1200" dirty="0"/>
        </a:p>
      </dsp:txBody>
      <dsp:txXfrm>
        <a:off x="3966622" y="252668"/>
        <a:ext cx="1210755" cy="1210755"/>
      </dsp:txXfrm>
    </dsp:sp>
    <dsp:sp modelId="{0D307AB2-9B5A-1F49-BFC9-213F80034104}">
      <dsp:nvSpPr>
        <dsp:cNvPr id="0" name=""/>
        <dsp:cNvSpPr/>
      </dsp:nvSpPr>
      <dsp:spPr>
        <a:xfrm rot="1800000">
          <a:off x="5446549" y="1205399"/>
          <a:ext cx="455103" cy="577890"/>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55695" y="1286844"/>
        <a:ext cx="318572" cy="346734"/>
      </dsp:txXfrm>
    </dsp:sp>
    <dsp:sp modelId="{44949D24-D211-EE4F-966A-AF31B4BE8045}">
      <dsp:nvSpPr>
        <dsp:cNvPr id="0" name=""/>
        <dsp:cNvSpPr/>
      </dsp:nvSpPr>
      <dsp:spPr>
        <a:xfrm>
          <a:off x="5942377" y="1287389"/>
          <a:ext cx="1712267" cy="1712267"/>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Commitment</a:t>
          </a:r>
          <a:endParaRPr lang="en-US" sz="1500" kern="1200" dirty="0"/>
        </a:p>
      </dsp:txBody>
      <dsp:txXfrm>
        <a:off x="6193133" y="1538145"/>
        <a:ext cx="1210755" cy="1210755"/>
      </dsp:txXfrm>
    </dsp:sp>
    <dsp:sp modelId="{07D96E11-F5D3-FB46-A86F-387E02D41DA2}">
      <dsp:nvSpPr>
        <dsp:cNvPr id="0" name=""/>
        <dsp:cNvSpPr/>
      </dsp:nvSpPr>
      <dsp:spPr>
        <a:xfrm rot="5398390">
          <a:off x="6564178" y="3140687"/>
          <a:ext cx="469870" cy="577890"/>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6634625" y="3185785"/>
        <a:ext cx="328909" cy="346734"/>
      </dsp:txXfrm>
    </dsp:sp>
    <dsp:sp modelId="{BDB65560-CDD5-874C-8D4E-CB4DDE3FC467}">
      <dsp:nvSpPr>
        <dsp:cNvPr id="0" name=""/>
        <dsp:cNvSpPr/>
      </dsp:nvSpPr>
      <dsp:spPr>
        <a:xfrm>
          <a:off x="5943594" y="3886203"/>
          <a:ext cx="1712267" cy="1712267"/>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Sacrifice</a:t>
          </a:r>
          <a:endParaRPr lang="en-US" sz="2000" kern="1200" dirty="0"/>
        </a:p>
      </dsp:txBody>
      <dsp:txXfrm>
        <a:off x="6194350" y="4136959"/>
        <a:ext cx="1210755" cy="1210755"/>
      </dsp:txXfrm>
    </dsp:sp>
    <dsp:sp modelId="{021B15EB-E994-EB47-B5DE-DA42B6BF3DD0}">
      <dsp:nvSpPr>
        <dsp:cNvPr id="0" name=""/>
        <dsp:cNvSpPr/>
      </dsp:nvSpPr>
      <dsp:spPr>
        <a:xfrm rot="9033242">
          <a:off x="5472742" y="5075962"/>
          <a:ext cx="448342" cy="577890"/>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5598557" y="5158479"/>
        <a:ext cx="313839" cy="346734"/>
      </dsp:txXfrm>
    </dsp:sp>
    <dsp:sp modelId="{77F5482F-AECC-FB4F-AF30-F83ED33670DE}">
      <dsp:nvSpPr>
        <dsp:cNvPr id="0" name=""/>
        <dsp:cNvSpPr/>
      </dsp:nvSpPr>
      <dsp:spPr>
        <a:xfrm>
          <a:off x="3715866" y="5143820"/>
          <a:ext cx="1712267" cy="1712267"/>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Integrity</a:t>
          </a:r>
          <a:endParaRPr lang="en-US" sz="2000" kern="1200" dirty="0"/>
        </a:p>
      </dsp:txBody>
      <dsp:txXfrm>
        <a:off x="3966622" y="5394576"/>
        <a:ext cx="1210755" cy="1210755"/>
      </dsp:txXfrm>
    </dsp:sp>
    <dsp:sp modelId="{181B2496-0CD7-BC42-859B-36C3E53E3D1C}">
      <dsp:nvSpPr>
        <dsp:cNvPr id="0" name=""/>
        <dsp:cNvSpPr/>
      </dsp:nvSpPr>
      <dsp:spPr>
        <a:xfrm rot="12600000">
          <a:off x="3242347" y="5074710"/>
          <a:ext cx="455103" cy="577890"/>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3369732" y="5224421"/>
        <a:ext cx="318572" cy="346734"/>
      </dsp:txXfrm>
    </dsp:sp>
    <dsp:sp modelId="{F5147D6A-C371-A842-8798-B04A10527C89}">
      <dsp:nvSpPr>
        <dsp:cNvPr id="0" name=""/>
        <dsp:cNvSpPr/>
      </dsp:nvSpPr>
      <dsp:spPr>
        <a:xfrm>
          <a:off x="1489354" y="3858343"/>
          <a:ext cx="1712267" cy="1712267"/>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Patriotism</a:t>
          </a:r>
          <a:endParaRPr lang="en-US" sz="1800" kern="1200" dirty="0"/>
        </a:p>
      </dsp:txBody>
      <dsp:txXfrm>
        <a:off x="1740110" y="4109099"/>
        <a:ext cx="1210755" cy="1210755"/>
      </dsp:txXfrm>
    </dsp:sp>
    <dsp:sp modelId="{FB5FB8DE-C98A-D148-ACBC-C9D07BCFDAB5}">
      <dsp:nvSpPr>
        <dsp:cNvPr id="0" name=""/>
        <dsp:cNvSpPr/>
      </dsp:nvSpPr>
      <dsp:spPr>
        <a:xfrm rot="16200000">
          <a:off x="2117936" y="3152935"/>
          <a:ext cx="455103" cy="577890"/>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186202" y="3336779"/>
        <a:ext cx="318572" cy="346734"/>
      </dsp:txXfrm>
    </dsp:sp>
    <dsp:sp modelId="{23F1B308-21CB-6D42-9684-3A2F3A8EB187}">
      <dsp:nvSpPr>
        <dsp:cNvPr id="0" name=""/>
        <dsp:cNvSpPr/>
      </dsp:nvSpPr>
      <dsp:spPr>
        <a:xfrm>
          <a:off x="1489354" y="1287389"/>
          <a:ext cx="1712267" cy="1712267"/>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Citizenship</a:t>
          </a:r>
          <a:endParaRPr lang="en-US" sz="1700" kern="1200" dirty="0"/>
        </a:p>
      </dsp:txBody>
      <dsp:txXfrm>
        <a:off x="1740110" y="1538145"/>
        <a:ext cx="1210755" cy="1210755"/>
      </dsp:txXfrm>
    </dsp:sp>
    <dsp:sp modelId="{7019BE0A-1A57-624A-8F50-5EE786FC6942}">
      <dsp:nvSpPr>
        <dsp:cNvPr id="0" name=""/>
        <dsp:cNvSpPr/>
      </dsp:nvSpPr>
      <dsp:spPr>
        <a:xfrm rot="19800000">
          <a:off x="3220037" y="1218279"/>
          <a:ext cx="455103" cy="577890"/>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3229183" y="1367990"/>
        <a:ext cx="318572" cy="34673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3/16/2017</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93403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3/16/2017</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dirty="0"/>
          </a:p>
        </p:txBody>
      </p:sp>
    </p:spTree>
    <p:extLst>
      <p:ext uri="{BB962C8B-B14F-4D97-AF65-F5344CB8AC3E}">
        <p14:creationId xmlns:p14="http://schemas.microsoft.com/office/powerpoint/2010/main" val="269063503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dirty="0"/>
          </a:p>
        </p:txBody>
      </p:sp>
    </p:spTree>
    <p:extLst>
      <p:ext uri="{BB962C8B-B14F-4D97-AF65-F5344CB8AC3E}">
        <p14:creationId xmlns:p14="http://schemas.microsoft.com/office/powerpoint/2010/main" val="109648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dirty="0"/>
          </a:p>
        </p:txBody>
      </p:sp>
    </p:spTree>
    <p:extLst>
      <p:ext uri="{BB962C8B-B14F-4D97-AF65-F5344CB8AC3E}">
        <p14:creationId xmlns:p14="http://schemas.microsoft.com/office/powerpoint/2010/main" val="476351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dirty="0"/>
          </a:p>
        </p:txBody>
      </p:sp>
    </p:spTree>
    <p:extLst>
      <p:ext uri="{BB962C8B-B14F-4D97-AF65-F5344CB8AC3E}">
        <p14:creationId xmlns:p14="http://schemas.microsoft.com/office/powerpoint/2010/main" val="252039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dirty="0"/>
          </a:p>
        </p:txBody>
      </p:sp>
    </p:spTree>
    <p:extLst>
      <p:ext uri="{BB962C8B-B14F-4D97-AF65-F5344CB8AC3E}">
        <p14:creationId xmlns:p14="http://schemas.microsoft.com/office/powerpoint/2010/main" val="262391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dirty="0"/>
          </a:p>
        </p:txBody>
      </p:sp>
    </p:spTree>
    <p:extLst>
      <p:ext uri="{BB962C8B-B14F-4D97-AF65-F5344CB8AC3E}">
        <p14:creationId xmlns:p14="http://schemas.microsoft.com/office/powerpoint/2010/main" val="243587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dirty="0"/>
          </a:p>
        </p:txBody>
      </p:sp>
    </p:spTree>
    <p:extLst>
      <p:ext uri="{BB962C8B-B14F-4D97-AF65-F5344CB8AC3E}">
        <p14:creationId xmlns:p14="http://schemas.microsoft.com/office/powerpoint/2010/main" val="89916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dirty="0"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dirty="0"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dirty="0"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extLst/>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6"/>
          </p:nvPr>
        </p:nvSpPr>
        <p:spPr/>
        <p:txBody>
          <a:bodyPr/>
          <a:lstStyle>
            <a:extLst/>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1"/>
          </p:nvPr>
        </p:nvSpPr>
        <p:spPr/>
        <p:txBody>
          <a:bodyPr/>
          <a:lstStyle>
            <a:extLst/>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1" name="Rectangle 10"/>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7" name="Rectangle 6"/>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3/16/2017</a:t>
            </a:fld>
            <a:endParaRPr lang="en-US" dirty="0"/>
          </a:p>
        </p:txBody>
      </p:sp>
      <p:sp>
        <p:nvSpPr>
          <p:cNvPr id="27" name="Rectangle 19"/>
          <p:cNvSpPr>
            <a:spLocks noGrp="1"/>
          </p:cNvSpPr>
          <p:nvPr>
            <p:ph type="ftr" sz="quarter" idx="11"/>
          </p:nvPr>
        </p:nvSpPr>
        <p:spPr/>
        <p:txBody>
          <a:bodyPr/>
          <a:lstStyle>
            <a:extLst/>
          </a:lstStyle>
          <a:p>
            <a:endParaRPr lang="en-US" dirty="0"/>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dirty="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dirty="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dirty="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3/16/2017</a:t>
            </a:fld>
            <a:endParaRPr lang="en-US" dirty="0"/>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3/16/2017</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j0313970.jpg"/>
          <p:cNvPicPr>
            <a:picLocks noGrp="1" noChangeAspect="1"/>
          </p:cNvPicPr>
          <p:nvPr>
            <p:ph type="pic" sz="quarter" idx="11"/>
          </p:nvPr>
        </p:nvPicPr>
        <p:blipFill>
          <a:blip r:embed="rId3" cstate="print"/>
          <a:srcRect/>
          <a:stretch>
            <a:fillRect/>
          </a:stretch>
        </p:blipFill>
        <p:spPr>
          <a:xfrm>
            <a:off x="3429000" y="228600"/>
            <a:ext cx="2286000" cy="2286000"/>
          </a:xfrm>
        </p:spPr>
      </p:pic>
      <p:sp>
        <p:nvSpPr>
          <p:cNvPr id="17" name="Rectangle 16"/>
          <p:cNvSpPr>
            <a:spLocks noGrp="1"/>
          </p:cNvSpPr>
          <p:nvPr>
            <p:ph type="body" sz="quarter" idx="10"/>
          </p:nvPr>
        </p:nvSpPr>
        <p:spPr>
          <a:xfrm>
            <a:off x="762000" y="4343400"/>
            <a:ext cx="7377546" cy="2133600"/>
          </a:xfrm>
        </p:spPr>
        <p:txBody>
          <a:bodyPr/>
          <a:lstStyle/>
          <a:p>
            <a:pPr algn="ctr"/>
            <a:r>
              <a:rPr lang="en-US" sz="6000" baseline="30000" dirty="0">
                <a:solidFill>
                  <a:srgbClr val="FFFFFF"/>
                </a:solidFill>
                <a:latin typeface="TrajanPro-Regular"/>
              </a:rPr>
              <a:t>MINNESOTA</a:t>
            </a:r>
          </a:p>
          <a:p>
            <a:pPr algn="ctr"/>
            <a:r>
              <a:rPr lang="en-US" sz="6000" baseline="30000" dirty="0">
                <a:solidFill>
                  <a:srgbClr val="FFFFFF"/>
                </a:solidFill>
                <a:latin typeface="TrajanPro-Regular"/>
              </a:rPr>
              <a:t>MEDAL </a:t>
            </a:r>
            <a:r>
              <a:rPr lang="en-US" sz="6000" baseline="30000" dirty="0">
                <a:solidFill>
                  <a:srgbClr val="FFFFFF"/>
                </a:solidFill>
                <a:latin typeface="EdwardianScriptITC"/>
              </a:rPr>
              <a:t>of</a:t>
            </a:r>
            <a:r>
              <a:rPr lang="en-US" sz="6000" baseline="30000" dirty="0">
                <a:solidFill>
                  <a:srgbClr val="FFFFFF"/>
                </a:solidFill>
                <a:latin typeface="TrajanPro-Regular"/>
              </a:rPr>
              <a:t> HONOR</a:t>
            </a:r>
          </a:p>
          <a:p>
            <a:pPr algn="ctr"/>
            <a:r>
              <a:rPr lang="en-US" sz="6000" baseline="30000" dirty="0" smtClean="0">
                <a:solidFill>
                  <a:srgbClr val="FFFFFF"/>
                </a:solidFill>
                <a:latin typeface="TrajanPro-Regular"/>
              </a:rPr>
              <a:t>MEMORIAL</a:t>
            </a:r>
            <a:endParaRPr lang="en-US" sz="6000" baseline="30000" dirty="0">
              <a:solidFill>
                <a:srgbClr val="FFFFFF"/>
              </a:solidFill>
              <a:latin typeface="TrajanPro-Regular"/>
            </a:endParaRPr>
          </a:p>
        </p:txBody>
      </p:sp>
      <p:pic>
        <p:nvPicPr>
          <p:cNvPr id="10" name="Picture 9" descr="20160901_111504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228600"/>
            <a:ext cx="6189811" cy="381000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28600" y="4495800"/>
            <a:ext cx="8686800" cy="1828800"/>
          </a:xfrm>
        </p:spPr>
        <p:txBody>
          <a:bodyPr>
            <a:noAutofit/>
          </a:bodyPr>
          <a:lstStyle/>
          <a:p>
            <a:pPr algn="ctr"/>
            <a:r>
              <a:rPr lang="en-US" sz="7200" baseline="30000" dirty="0">
                <a:solidFill>
                  <a:srgbClr val="FFFFFF"/>
                </a:solidFill>
                <a:latin typeface="TrajanPro-Regular"/>
              </a:rPr>
              <a:t>about the</a:t>
            </a:r>
          </a:p>
          <a:p>
            <a:pPr algn="ctr"/>
            <a:r>
              <a:rPr lang="en-US" sz="7200" baseline="30000" dirty="0">
                <a:solidFill>
                  <a:srgbClr val="FFFFFF"/>
                </a:solidFill>
                <a:latin typeface="TrajanPro-Regular"/>
              </a:rPr>
              <a:t>MEDAL </a:t>
            </a:r>
            <a:r>
              <a:rPr lang="en-US" sz="7200" baseline="30000" dirty="0">
                <a:solidFill>
                  <a:srgbClr val="FFFFFF"/>
                </a:solidFill>
                <a:latin typeface="EdwardianScriptITC"/>
              </a:rPr>
              <a:t>of</a:t>
            </a:r>
            <a:r>
              <a:rPr lang="en-US" sz="7200" baseline="30000" dirty="0">
                <a:solidFill>
                  <a:srgbClr val="FFFFFF"/>
                </a:solidFill>
                <a:latin typeface="TrajanPro-Regular"/>
              </a:rPr>
              <a:t> HONOR</a:t>
            </a:r>
            <a:endParaRPr lang="en-US" sz="7200" dirty="0"/>
          </a:p>
        </p:txBody>
      </p:sp>
      <p:pic>
        <p:nvPicPr>
          <p:cNvPr id="9" name="Picture 8" descr="medal-her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96240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icture Placeholder 2"/>
          <p:cNvGraphicFramePr>
            <a:graphicFrameLocks noGrp="1"/>
          </p:cNvGraphicFramePr>
          <p:nvPr>
            <p:ph type="pic" sz="quarter" idx="10"/>
            <p:extLst>
              <p:ext uri="{D42A27DB-BD31-4B8C-83A1-F6EECF244321}">
                <p14:modId xmlns:p14="http://schemas.microsoft.com/office/powerpoint/2010/main" val="41293150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124200" y="2438400"/>
            <a:ext cx="2895600" cy="1815882"/>
          </a:xfrm>
          <a:prstGeom prst="rect">
            <a:avLst/>
          </a:prstGeom>
          <a:noFill/>
        </p:spPr>
        <p:txBody>
          <a:bodyPr wrap="square" rtlCol="0">
            <a:spAutoFit/>
          </a:bodyPr>
          <a:lstStyle/>
          <a:p>
            <a:pPr algn="ctr"/>
            <a:r>
              <a:rPr lang="en-US" sz="2800" dirty="0" smtClean="0"/>
              <a:t>6 Characteristics of the Medal of Honor </a:t>
            </a:r>
            <a:endParaRPr lang="en-US" sz="2800" dirty="0"/>
          </a:p>
        </p:txBody>
      </p:sp>
    </p:spTree>
    <p:extLst>
      <p:ext uri="{BB962C8B-B14F-4D97-AF65-F5344CB8AC3E}">
        <p14:creationId xmlns:p14="http://schemas.microsoft.com/office/powerpoint/2010/main" val="22343577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specifi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9130"/>
            <a:ext cx="7048500" cy="2743200"/>
          </a:xfrm>
          <a:prstGeom prst="rect">
            <a:avLst/>
          </a:prstGeom>
        </p:spPr>
      </p:pic>
      <p:pic>
        <p:nvPicPr>
          <p:cNvPr id="6" name="Picture 5" descr="unspecifi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114800"/>
            <a:ext cx="5486400" cy="1196134"/>
          </a:xfrm>
          <a:prstGeom prst="rect">
            <a:avLst/>
          </a:prstGeom>
        </p:spPr>
      </p:pic>
      <p:pic>
        <p:nvPicPr>
          <p:cNvPr id="10" name="Picture 9" descr="unspecified (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4134" y="2971800"/>
            <a:ext cx="5562600" cy="851930"/>
          </a:xfrm>
          <a:prstGeom prst="rect">
            <a:avLst/>
          </a:prstGeom>
        </p:spPr>
      </p:pic>
      <p:pic>
        <p:nvPicPr>
          <p:cNvPr id="11" name="Picture 10" descr="unspecifie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71800"/>
            <a:ext cx="3200400" cy="2408903"/>
          </a:xfrm>
          <a:prstGeom prst="rect">
            <a:avLst/>
          </a:prstGeom>
        </p:spPr>
      </p:pic>
      <p:sp>
        <p:nvSpPr>
          <p:cNvPr id="12" name="TextBox 11"/>
          <p:cNvSpPr txBox="1"/>
          <p:nvPr/>
        </p:nvSpPr>
        <p:spPr>
          <a:xfrm>
            <a:off x="152400" y="5638800"/>
            <a:ext cx="8915400" cy="769441"/>
          </a:xfrm>
          <a:prstGeom prst="rect">
            <a:avLst/>
          </a:prstGeom>
          <a:noFill/>
        </p:spPr>
        <p:txBody>
          <a:bodyPr wrap="square" rtlCol="0">
            <a:spAutoFit/>
          </a:bodyPr>
          <a:lstStyle/>
          <a:p>
            <a:r>
              <a:rPr lang="en-US" sz="4400" dirty="0" smtClean="0">
                <a:latin typeface="Adobe Caslon Pro Bold"/>
                <a:cs typeface="Adobe Caslon Pro Bold"/>
              </a:rPr>
              <a:t>To date, in the State of Minnesota…</a:t>
            </a:r>
            <a:endParaRPr lang="en-US" sz="4400" dirty="0">
              <a:latin typeface="Adobe Caslon Pro Bold"/>
              <a:cs typeface="Adobe Caslon Pro Bold"/>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676"/>
            <a:ext cx="8229600" cy="822325"/>
          </a:xfrm>
        </p:spPr>
        <p:txBody>
          <a:bodyPr/>
          <a:lstStyle/>
          <a:p>
            <a:pPr algn="ctr"/>
            <a:r>
              <a:rPr lang="en-US" dirty="0" smtClean="0"/>
              <a:t>MN Medal of Honor Memorial</a:t>
            </a:r>
            <a:endParaRPr lang="en-US" dirty="0"/>
          </a:p>
        </p:txBody>
      </p:sp>
      <p:sp>
        <p:nvSpPr>
          <p:cNvPr id="11" name="W¥ل云玗İαЂÕØÚáÛ丫:Téxt Plàçèhòlðêr 表¥鷗字㌍_W 10"/>
          <p:cNvSpPr>
            <a:spLocks noGrp="1"/>
          </p:cNvSpPr>
          <p:nvPr>
            <p:ph type="body" sz="quarter" idx="4294967295"/>
          </p:nvPr>
        </p:nvSpPr>
        <p:spPr>
          <a:xfrm>
            <a:off x="0" y="4876800"/>
            <a:ext cx="8610600" cy="1752600"/>
          </a:xfrm>
        </p:spPr>
        <p:txBody>
          <a:bodyPr/>
          <a:lstStyle>
            <a:extLst/>
          </a:lstStyle>
          <a:p>
            <a:r>
              <a:rPr lang="en-US" sz="1800" dirty="0"/>
              <a:t>Picture </a:t>
            </a:r>
            <a:r>
              <a:rPr lang="en-US" sz="1800" dirty="0" smtClean="0"/>
              <a:t>Styles </a:t>
            </a:r>
            <a:r>
              <a:rPr lang="en-US" sz="1800" dirty="0"/>
              <a:t>give you great looking “frames” in a single click</a:t>
            </a:r>
            <a:r>
              <a:rPr lang="en-US" dirty="0"/>
              <a:t>.</a:t>
            </a:r>
          </a:p>
        </p:txBody>
      </p:sp>
      <p:pic>
        <p:nvPicPr>
          <p:cNvPr id="6" name="Content Placeholder 5" descr="MN Medal of Honor Memorial1_1475554603535_6352537_ver1.0.jp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a:xfrm>
            <a:off x="419100" y="765335"/>
            <a:ext cx="8229600" cy="4525963"/>
          </a:xfrm>
        </p:spPr>
      </p:pic>
      <p:sp>
        <p:nvSpPr>
          <p:cNvPr id="3" name="TextBox 2"/>
          <p:cNvSpPr txBox="1"/>
          <p:nvPr/>
        </p:nvSpPr>
        <p:spPr>
          <a:xfrm>
            <a:off x="457200" y="5487224"/>
            <a:ext cx="8153400" cy="1200329"/>
          </a:xfrm>
          <a:prstGeom prst="rect">
            <a:avLst/>
          </a:prstGeom>
          <a:noFill/>
        </p:spPr>
        <p:txBody>
          <a:bodyPr wrap="square" rtlCol="0">
            <a:spAutoFit/>
          </a:bodyPr>
          <a:lstStyle/>
          <a:p>
            <a:pPr algn="ctr"/>
            <a:r>
              <a:rPr lang="en-US" dirty="0" smtClean="0">
                <a:latin typeface="Arial Rounded MT Bold" charset="0"/>
                <a:ea typeface="Arial Rounded MT Bold" charset="0"/>
                <a:cs typeface="Arial Rounded MT Bold" charset="0"/>
              </a:rPr>
              <a:t>The Minnesota Medal of Honor Memorial is committed to educating and inspiring our youth and future generations with the character virtues and values that our Medal of Honor recipients and veterans leave with us as their legacy. </a:t>
            </a:r>
            <a:endParaRPr lang="en-US" dirty="0">
              <a:latin typeface="Arial Rounded MT Bold" charset="0"/>
              <a:ea typeface="Arial Rounded MT Bold" charset="0"/>
              <a:cs typeface="Arial Rounded MT Bold"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642499_1798757670406474_8700035967910968824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29000"/>
            <a:ext cx="5143500" cy="3429000"/>
          </a:xfrm>
          <a:prstGeom prst="rect">
            <a:avLst/>
          </a:prstGeom>
        </p:spPr>
      </p:pic>
      <p:pic>
        <p:nvPicPr>
          <p:cNvPr id="4" name="Picture 3" descr="14656269_1798757500406491_5580563014646517801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28602"/>
            <a:ext cx="4267200" cy="6400802"/>
          </a:xfrm>
          <a:prstGeom prst="rect">
            <a:avLst/>
          </a:prstGeom>
        </p:spPr>
      </p:pic>
      <p:pic>
        <p:nvPicPr>
          <p:cNvPr id="5" name="Picture 4" descr="14725707_1798753580406883_537282332914986773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3581400"/>
            <a:ext cx="4914900" cy="3276600"/>
          </a:xfrm>
          <a:prstGeom prst="rect">
            <a:avLst/>
          </a:prstGeom>
        </p:spPr>
      </p:pic>
      <p:pic>
        <p:nvPicPr>
          <p:cNvPr id="6" name="Picture 5" descr="14639859_1798753907073517_8416293521435321657_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9324"/>
            <a:ext cx="5181600" cy="34544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9320697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MN Medal of Honor Memorial2_1475554603512_6352536_ver1.0.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500" r="12500"/>
          <a:stretch>
            <a:fillRect/>
          </a:stretch>
        </p:blip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876800"/>
            <a:ext cx="8839200" cy="420628"/>
          </a:xfrm>
          <a:prstGeom prst="rect">
            <a:avLst/>
          </a:prstGeom>
          <a:noFill/>
        </p:spPr>
        <p:txBody>
          <a:bodyPr wrap="square" rtlCol="0">
            <a:spAutoFit/>
          </a:bodyPr>
          <a:lstStyle/>
          <a:p>
            <a:pPr algn="ctr"/>
            <a:endParaRPr lang="en-US" sz="3200" baseline="30000" dirty="0"/>
          </a:p>
        </p:txBody>
      </p:sp>
      <p:pic>
        <p:nvPicPr>
          <p:cNvPr id="2" name="Picture 1"/>
          <p:cNvPicPr>
            <a:picLocks noChangeAspect="1"/>
          </p:cNvPicPr>
          <p:nvPr/>
        </p:nvPicPr>
        <p:blipFill>
          <a:blip r:embed="rId2"/>
          <a:stretch>
            <a:fillRect/>
          </a:stretch>
        </p:blipFill>
        <p:spPr>
          <a:xfrm>
            <a:off x="-702001" y="-152400"/>
            <a:ext cx="10502034" cy="7239000"/>
          </a:xfrm>
          <a:prstGeom prst="rect">
            <a:avLst/>
          </a:prstGeom>
        </p:spPr>
      </p:pic>
      <p:sp>
        <p:nvSpPr>
          <p:cNvPr id="6" name="TextBox 5"/>
          <p:cNvSpPr txBox="1"/>
          <p:nvPr/>
        </p:nvSpPr>
        <p:spPr>
          <a:xfrm>
            <a:off x="3733800" y="5591849"/>
            <a:ext cx="6400800" cy="1200329"/>
          </a:xfrm>
          <a:prstGeom prst="rect">
            <a:avLst/>
          </a:prstGeom>
          <a:noFill/>
        </p:spPr>
        <p:txBody>
          <a:bodyPr wrap="square" rtlCol="0">
            <a:spAutoFit/>
          </a:bodyPr>
          <a:lstStyle/>
          <a:p>
            <a:r>
              <a:rPr lang="en-US" sz="7200" dirty="0" smtClean="0"/>
              <a:t>Thank You</a:t>
            </a:r>
            <a:endParaRPr lang="en-US" dirty="0"/>
          </a:p>
        </p:txBody>
      </p:sp>
    </p:spTree>
    <p:extLst>
      <p:ext uri="{BB962C8B-B14F-4D97-AF65-F5344CB8AC3E}">
        <p14:creationId xmlns:p14="http://schemas.microsoft.com/office/powerpoint/2010/main" val="1959561531"/>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 Photo Album.potx</Template>
  <TotalTime>0</TotalTime>
  <Words>97</Words>
  <Application>Microsoft Office PowerPoint</Application>
  <PresentationFormat>On-screen Show (4:3)</PresentationFormat>
  <Paragraphs>23</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Adobe Caslon Pro Bold</vt:lpstr>
      <vt:lpstr>Arial Rounded MT Bold</vt:lpstr>
      <vt:lpstr>Calibri</vt:lpstr>
      <vt:lpstr>Century Schoolbook</vt:lpstr>
      <vt:lpstr>EdwardianScriptITC</vt:lpstr>
      <vt:lpstr>TrajanPro-Regular</vt:lpstr>
      <vt:lpstr>ClassicPhotoAlbum</vt:lpstr>
      <vt:lpstr>PowerPoint Presentation</vt:lpstr>
      <vt:lpstr>PowerPoint Presentation</vt:lpstr>
      <vt:lpstr>PowerPoint Presentation</vt:lpstr>
      <vt:lpstr>PowerPoint Presentation</vt:lpstr>
      <vt:lpstr>MN Medal of Honor Memorial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2010-02-01T21:16:09Z</dcterms:created>
  <dcterms:modified xsi:type="dcterms:W3CDTF">2017-03-16T14:45:40Z</dcterms:modified>
</cp:coreProperties>
</file>