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6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0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6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12/20/2016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1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7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4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8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F176-25E7-4111-8663-7F0076F2E421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E3E0F-C0DB-41D0-B637-B6F15572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5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05433" y="6173789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 dirty="0"/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4659574" y="216988"/>
            <a:ext cx="5780810" cy="3429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</a:rPr>
              <a:t>METS 2017 </a:t>
            </a:r>
            <a:r>
              <a:rPr lang="en-US" sz="2400" b="1" dirty="0">
                <a:gradFill>
                  <a:gsLst>
                    <a:gs pos="0">
                      <a:prstClr val="black">
                        <a:lumMod val="50000"/>
                      </a:prstClr>
                    </a:gs>
                    <a:gs pos="61000">
                      <a:prstClr val="black"/>
                    </a:gs>
                  </a:gsLst>
                  <a:lin ang="5400000" scaled="0"/>
                </a:gradFill>
              </a:rPr>
              <a:t>Release Roadmap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2753233" y="1089244"/>
            <a:ext cx="12555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 Black" panose="020B0A04020102020204" pitchFamily="34" charset="0"/>
              </a:rPr>
              <a:t>Spring 2017</a:t>
            </a:r>
            <a:endParaRPr lang="en-US" sz="900" dirty="0">
              <a:solidFill>
                <a:prstClr val="black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62510"/>
              </p:ext>
            </p:extLst>
          </p:nvPr>
        </p:nvGraphicFramePr>
        <p:xfrm>
          <a:off x="2614053" y="1431334"/>
          <a:ext cx="1528887" cy="1594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887"/>
              </a:tblGrid>
              <a:tr h="18662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Assister Portal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Notices 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7906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PRISM Defects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Sharing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Poverty Level (FPL) - MA Annual Update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METS-MMIS Interface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Improvements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71432"/>
              </p:ext>
            </p:extLst>
          </p:nvPr>
        </p:nvGraphicFramePr>
        <p:xfrm>
          <a:off x="6300940" y="1431334"/>
          <a:ext cx="1446060" cy="85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060"/>
              </a:tblGrid>
              <a:tr h="600666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Scope Planning In Progress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 rot="10800000" flipV="1">
            <a:off x="6336843" y="1082431"/>
            <a:ext cx="1484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 Black" panose="020B0A04020102020204" pitchFamily="34" charset="0"/>
              </a:rPr>
              <a:t>Fall 2017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 flipV="1">
            <a:off x="8034686" y="1082430"/>
            <a:ext cx="148488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 Black" panose="020B0A04020102020204" pitchFamily="34" charset="0"/>
              </a:rPr>
              <a:t>Winter 2017</a:t>
            </a:r>
          </a:p>
          <a:p>
            <a:pPr algn="ctr"/>
            <a:r>
              <a:rPr lang="en-US" sz="675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endParaRPr lang="en-US" sz="675" dirty="0">
              <a:solidFill>
                <a:prstClr val="black"/>
              </a:solidFill>
            </a:endParaRPr>
          </a:p>
        </p:txBody>
      </p:sp>
      <p:sp>
        <p:nvSpPr>
          <p:cNvPr id="29" name="Left Brace 28"/>
          <p:cNvSpPr/>
          <p:nvPr/>
        </p:nvSpPr>
        <p:spPr>
          <a:xfrm rot="5400000">
            <a:off x="3319736" y="295909"/>
            <a:ext cx="45719" cy="152888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0" name="Left Brace 29"/>
          <p:cNvSpPr/>
          <p:nvPr/>
        </p:nvSpPr>
        <p:spPr>
          <a:xfrm rot="5400000">
            <a:off x="7023694" y="341447"/>
            <a:ext cx="45719" cy="143780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Left Brace 30"/>
          <p:cNvSpPr/>
          <p:nvPr/>
        </p:nvSpPr>
        <p:spPr>
          <a:xfrm rot="5400000">
            <a:off x="8760359" y="314390"/>
            <a:ext cx="63271" cy="147354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43959"/>
              </p:ext>
            </p:extLst>
          </p:nvPr>
        </p:nvGraphicFramePr>
        <p:xfrm>
          <a:off x="719266" y="708383"/>
          <a:ext cx="1452434" cy="78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434"/>
              </a:tblGrid>
              <a:tr h="204509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Work Incomplete</a:t>
                      </a:r>
                      <a:endParaRPr lang="en-US" sz="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4509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Work  Completed</a:t>
                      </a:r>
                      <a:endParaRPr lang="en-US" sz="7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339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Work Currently Underway</a:t>
                      </a:r>
                      <a:endParaRPr lang="en-US" sz="7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155426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         = “Mega Project”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19266" y="1328253"/>
            <a:ext cx="35408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XL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09056"/>
              </p:ext>
            </p:extLst>
          </p:nvPr>
        </p:nvGraphicFramePr>
        <p:xfrm>
          <a:off x="4451167" y="1436943"/>
          <a:ext cx="1541548" cy="103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548"/>
              </a:tblGrid>
              <a:tr h="297728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Cúram Eligibility System Upgrade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336176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Supervisor Workspace / Org Location Structure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63703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Notices 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186799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 rot="10800000" flipV="1">
            <a:off x="4594150" y="1095491"/>
            <a:ext cx="12555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prstClr val="black"/>
                </a:solidFill>
                <a:latin typeface="Arial Black" panose="020B0A04020102020204" pitchFamily="34" charset="0"/>
              </a:rPr>
              <a:t>Summer 2017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6" name="Left Brace 35"/>
          <p:cNvSpPr/>
          <p:nvPr/>
        </p:nvSpPr>
        <p:spPr>
          <a:xfrm rot="5400000">
            <a:off x="5185699" y="303966"/>
            <a:ext cx="72484" cy="154154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47054" y="3041753"/>
            <a:ext cx="2177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Ongoing </a:t>
            </a:r>
            <a:r>
              <a:rPr lang="en-US" sz="900" dirty="0">
                <a:solidFill>
                  <a:prstClr val="black"/>
                </a:solidFill>
                <a:latin typeface="Arial Black" panose="020B0A04020102020204" pitchFamily="34" charset="0"/>
              </a:rPr>
              <a:t>Efforts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09327"/>
              </p:ext>
            </p:extLst>
          </p:nvPr>
        </p:nvGraphicFramePr>
        <p:xfrm>
          <a:off x="8055225" y="1425860"/>
          <a:ext cx="1488562" cy="86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562"/>
              </a:tblGrid>
              <a:tr h="606140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Scope Planning in Progress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51435" marR="51435" marT="25718" marB="2571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67394"/>
              </p:ext>
            </p:extLst>
          </p:nvPr>
        </p:nvGraphicFramePr>
        <p:xfrm>
          <a:off x="2614053" y="3370827"/>
          <a:ext cx="6929733" cy="25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733"/>
              </a:tblGrid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1095-A Operations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1095-B Operations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Access and Management - Reports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Improvements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MAXIS to METS Migration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MCRE Premiums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Phase 3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MCRE Premium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Reconciliation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METS Data Fixes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METS-MMIS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Interface Improvements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Periodic/Annual Work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Program Reconciliation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Renewals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Operations</a:t>
                      </a:r>
                      <a:endParaRPr lang="en-US" sz="9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132" y="1561582"/>
            <a:ext cx="353599" cy="219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6344" y="462162"/>
            <a:ext cx="49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Key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3379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110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MN Dept of Human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Egbert, Dawn</dc:creator>
  <cp:lastModifiedBy>Hultman, Patrick</cp:lastModifiedBy>
  <cp:revision>14</cp:revision>
  <dcterms:created xsi:type="dcterms:W3CDTF">2017-01-18T19:23:38Z</dcterms:created>
  <dcterms:modified xsi:type="dcterms:W3CDTF">2017-02-06T23:38:09Z</dcterms:modified>
</cp:coreProperties>
</file>