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1"/>
  </p:sldMasterIdLst>
  <p:notesMasterIdLst>
    <p:notesMasterId r:id="rId19"/>
  </p:notesMasterIdLst>
  <p:handoutMasterIdLst>
    <p:handoutMasterId r:id="rId20"/>
  </p:handoutMasterIdLst>
  <p:sldIdLst>
    <p:sldId id="256" r:id="rId2"/>
    <p:sldId id="257" r:id="rId3"/>
    <p:sldId id="258" r:id="rId4"/>
    <p:sldId id="282" r:id="rId5"/>
    <p:sldId id="263" r:id="rId6"/>
    <p:sldId id="260" r:id="rId7"/>
    <p:sldId id="259" r:id="rId8"/>
    <p:sldId id="285" r:id="rId9"/>
    <p:sldId id="286" r:id="rId10"/>
    <p:sldId id="287" r:id="rId11"/>
    <p:sldId id="289" r:id="rId12"/>
    <p:sldId id="288" r:id="rId13"/>
    <p:sldId id="290" r:id="rId14"/>
    <p:sldId id="291" r:id="rId15"/>
    <p:sldId id="292" r:id="rId16"/>
    <p:sldId id="293" r:id="rId17"/>
    <p:sldId id="279" r:id="rId18"/>
  </p:sldIdLst>
  <p:sldSz cx="12192000" cy="6858000"/>
  <p:notesSz cx="7026275" cy="931227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5779"/>
    <a:srgbClr val="59C5EC"/>
    <a:srgbClr val="E8EFF3"/>
    <a:srgbClr val="000000"/>
    <a:srgbClr val="5A82A0"/>
    <a:srgbClr val="7B6984"/>
    <a:srgbClr val="6D3B4F"/>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3296810-A885-4BE3-A3E7-6D5BEEA58F3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315" autoAdjust="0"/>
  </p:normalViewPr>
  <p:slideViewPr>
    <p:cSldViewPr snapToGrid="0" showGuides="1">
      <p:cViewPr>
        <p:scale>
          <a:sx n="66" d="100"/>
          <a:sy n="66" d="100"/>
        </p:scale>
        <p:origin x="1238" y="845"/>
      </p:cViewPr>
      <p:guideLst/>
    </p:cSldViewPr>
  </p:slideViewPr>
  <p:notesTextViewPr>
    <p:cViewPr>
      <p:scale>
        <a:sx n="1" d="1"/>
        <a:sy n="1" d="1"/>
      </p:scale>
      <p:origin x="0" y="0"/>
    </p:cViewPr>
  </p:notesTextViewPr>
  <p:notesViewPr>
    <p:cSldViewPr snapToGrid="0" showGuides="1">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8D1E0C90-1D4B-4894-A52F-6A61A87821C6}"/>
              </a:ext>
            </a:extLst>
          </p:cNvPr>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ru-RU" dirty="0"/>
          </a:p>
        </p:txBody>
      </p:sp>
      <p:sp>
        <p:nvSpPr>
          <p:cNvPr id="3" name="Date Placeholder 2">
            <a:extLst>
              <a:ext uri="{FF2B5EF4-FFF2-40B4-BE49-F238E27FC236}">
                <a16:creationId xmlns:a16="http://schemas.microsoft.com/office/drawing/2014/main" xmlns="" id="{6FC6E43D-3065-44B8-88CF-754AF46FCB4A}"/>
              </a:ext>
            </a:extLst>
          </p:cNvPr>
          <p:cNvSpPr>
            <a:spLocks noGrp="1"/>
          </p:cNvSpPr>
          <p:nvPr>
            <p:ph type="dt" sz="quarter" idx="1"/>
          </p:nvPr>
        </p:nvSpPr>
        <p:spPr>
          <a:xfrm>
            <a:off x="3979930" y="0"/>
            <a:ext cx="3044719" cy="467231"/>
          </a:xfrm>
          <a:prstGeom prst="rect">
            <a:avLst/>
          </a:prstGeom>
        </p:spPr>
        <p:txBody>
          <a:bodyPr vert="horz" lIns="93360" tIns="46680" rIns="93360" bIns="46680" rtlCol="0"/>
          <a:lstStyle>
            <a:lvl1pPr algn="r">
              <a:defRPr sz="1200"/>
            </a:lvl1pPr>
          </a:lstStyle>
          <a:p>
            <a:fld id="{A9846A32-BF80-4EEB-9349-9686B10A492B}" type="datetimeFigureOut">
              <a:rPr lang="ru-RU" smtClean="0"/>
              <a:t>01.04.2019</a:t>
            </a:fld>
            <a:endParaRPr lang="ru-RU" dirty="0"/>
          </a:p>
        </p:txBody>
      </p:sp>
      <p:sp>
        <p:nvSpPr>
          <p:cNvPr id="4" name="Footer Placeholder 3">
            <a:extLst>
              <a:ext uri="{FF2B5EF4-FFF2-40B4-BE49-F238E27FC236}">
                <a16:creationId xmlns:a16="http://schemas.microsoft.com/office/drawing/2014/main" xmlns="" id="{F0CC3A23-7175-4E59-B38B-B4E81F52132F}"/>
              </a:ext>
            </a:extLst>
          </p:cNvPr>
          <p:cNvSpPr>
            <a:spLocks noGrp="1"/>
          </p:cNvSpPr>
          <p:nvPr>
            <p:ph type="ftr" sz="quarter" idx="2"/>
          </p:nvPr>
        </p:nvSpPr>
        <p:spPr>
          <a:xfrm>
            <a:off x="0" y="8845046"/>
            <a:ext cx="3044719" cy="467230"/>
          </a:xfrm>
          <a:prstGeom prst="rect">
            <a:avLst/>
          </a:prstGeom>
        </p:spPr>
        <p:txBody>
          <a:bodyPr vert="horz" lIns="93360" tIns="46680" rIns="93360" bIns="46680" rtlCol="0" anchor="b"/>
          <a:lstStyle>
            <a:lvl1pPr algn="l">
              <a:defRPr sz="1200"/>
            </a:lvl1pPr>
          </a:lstStyle>
          <a:p>
            <a:endParaRPr lang="ru-RU" dirty="0"/>
          </a:p>
        </p:txBody>
      </p:sp>
      <p:sp>
        <p:nvSpPr>
          <p:cNvPr id="5" name="Slide Number Placeholder 4">
            <a:extLst>
              <a:ext uri="{FF2B5EF4-FFF2-40B4-BE49-F238E27FC236}">
                <a16:creationId xmlns:a16="http://schemas.microsoft.com/office/drawing/2014/main" xmlns="" id="{7BF400A4-4A42-4A50-BC86-D7DA38EF2AEB}"/>
              </a:ext>
            </a:extLst>
          </p:cNvPr>
          <p:cNvSpPr>
            <a:spLocks noGrp="1"/>
          </p:cNvSpPr>
          <p:nvPr>
            <p:ph type="sldNum" sz="quarter" idx="3"/>
          </p:nvPr>
        </p:nvSpPr>
        <p:spPr>
          <a:xfrm>
            <a:off x="3979930" y="8845046"/>
            <a:ext cx="3044719" cy="467230"/>
          </a:xfrm>
          <a:prstGeom prst="rect">
            <a:avLst/>
          </a:prstGeom>
        </p:spPr>
        <p:txBody>
          <a:bodyPr vert="horz" lIns="93360" tIns="46680" rIns="93360" bIns="46680" rtlCol="0" anchor="b"/>
          <a:lstStyle>
            <a:lvl1pPr algn="r">
              <a:defRPr sz="1200"/>
            </a:lvl1pPr>
          </a:lstStyle>
          <a:p>
            <a:fld id="{9C642A9F-EB4A-4976-901B-F47991B5E154}" type="slidenum">
              <a:rPr lang="ru-RU" smtClean="0"/>
              <a:t>‹#›</a:t>
            </a:fld>
            <a:endParaRPr lang="ru-RU" dirty="0"/>
          </a:p>
        </p:txBody>
      </p:sp>
    </p:spTree>
    <p:extLst>
      <p:ext uri="{BB962C8B-B14F-4D97-AF65-F5344CB8AC3E}">
        <p14:creationId xmlns:p14="http://schemas.microsoft.com/office/powerpoint/2010/main" val="34379072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ru-RU" dirty="0"/>
          </a:p>
        </p:txBody>
      </p:sp>
      <p:sp>
        <p:nvSpPr>
          <p:cNvPr id="3" name="Date Placeholder 2"/>
          <p:cNvSpPr>
            <a:spLocks noGrp="1"/>
          </p:cNvSpPr>
          <p:nvPr>
            <p:ph type="dt" idx="1"/>
          </p:nvPr>
        </p:nvSpPr>
        <p:spPr>
          <a:xfrm>
            <a:off x="3979930" y="0"/>
            <a:ext cx="3044719" cy="467231"/>
          </a:xfrm>
          <a:prstGeom prst="rect">
            <a:avLst/>
          </a:prstGeom>
        </p:spPr>
        <p:txBody>
          <a:bodyPr vert="horz" lIns="93360" tIns="46680" rIns="93360" bIns="46680" rtlCol="0"/>
          <a:lstStyle>
            <a:lvl1pPr algn="r">
              <a:defRPr sz="1200"/>
            </a:lvl1pPr>
          </a:lstStyle>
          <a:p>
            <a:fld id="{F9CA9E41-F7BA-42D1-923E-C3B58F2FDEC1}" type="datetimeFigureOut">
              <a:rPr lang="ru-RU" smtClean="0"/>
              <a:t>01.04.2019</a:t>
            </a:fld>
            <a:endParaRPr lang="ru-RU" dirty="0"/>
          </a:p>
        </p:txBody>
      </p:sp>
      <p:sp>
        <p:nvSpPr>
          <p:cNvPr id="4" name="Slide Image Placeholder 3"/>
          <p:cNvSpPr>
            <a:spLocks noGrp="1" noRot="1" noChangeAspect="1"/>
          </p:cNvSpPr>
          <p:nvPr>
            <p:ph type="sldImg" idx="2"/>
          </p:nvPr>
        </p:nvSpPr>
        <p:spPr>
          <a:xfrm>
            <a:off x="719138" y="1163638"/>
            <a:ext cx="5588000" cy="3143250"/>
          </a:xfrm>
          <a:prstGeom prst="rect">
            <a:avLst/>
          </a:prstGeom>
          <a:noFill/>
          <a:ln w="12700">
            <a:solidFill>
              <a:prstClr val="black"/>
            </a:solidFill>
          </a:ln>
        </p:spPr>
        <p:txBody>
          <a:bodyPr vert="horz" lIns="93360" tIns="46680" rIns="93360" bIns="46680" rtlCol="0" anchor="ctr"/>
          <a:lstStyle/>
          <a:p>
            <a:endParaRPr lang="ru-RU" dirty="0"/>
          </a:p>
        </p:txBody>
      </p:sp>
      <p:sp>
        <p:nvSpPr>
          <p:cNvPr id="5" name="Notes Placeholder 4"/>
          <p:cNvSpPr>
            <a:spLocks noGrp="1"/>
          </p:cNvSpPr>
          <p:nvPr>
            <p:ph type="body" sz="quarter" idx="3"/>
          </p:nvPr>
        </p:nvSpPr>
        <p:spPr>
          <a:xfrm>
            <a:off x="702628" y="4481532"/>
            <a:ext cx="5621020" cy="3666708"/>
          </a:xfrm>
          <a:prstGeom prst="rect">
            <a:avLst/>
          </a:prstGeom>
        </p:spPr>
        <p:txBody>
          <a:bodyPr vert="horz" lIns="93360" tIns="46680" rIns="93360" bIns="4668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845046"/>
            <a:ext cx="3044719" cy="467230"/>
          </a:xfrm>
          <a:prstGeom prst="rect">
            <a:avLst/>
          </a:prstGeom>
        </p:spPr>
        <p:txBody>
          <a:bodyPr vert="horz" lIns="93360" tIns="46680" rIns="93360" bIns="46680" rtlCol="0" anchor="b"/>
          <a:lstStyle>
            <a:lvl1pPr algn="l">
              <a:defRPr sz="1200"/>
            </a:lvl1pPr>
          </a:lstStyle>
          <a:p>
            <a:endParaRPr lang="ru-RU" dirty="0"/>
          </a:p>
        </p:txBody>
      </p:sp>
      <p:sp>
        <p:nvSpPr>
          <p:cNvPr id="7" name="Slide Number Placeholder 6"/>
          <p:cNvSpPr>
            <a:spLocks noGrp="1"/>
          </p:cNvSpPr>
          <p:nvPr>
            <p:ph type="sldNum" sz="quarter" idx="5"/>
          </p:nvPr>
        </p:nvSpPr>
        <p:spPr>
          <a:xfrm>
            <a:off x="3979930" y="8845046"/>
            <a:ext cx="3044719" cy="467230"/>
          </a:xfrm>
          <a:prstGeom prst="rect">
            <a:avLst/>
          </a:prstGeom>
        </p:spPr>
        <p:txBody>
          <a:bodyPr vert="horz" lIns="93360" tIns="46680" rIns="93360" bIns="46680" rtlCol="0" anchor="b"/>
          <a:lstStyle>
            <a:lvl1pPr algn="r">
              <a:defRPr sz="1200"/>
            </a:lvl1pPr>
          </a:lstStyle>
          <a:p>
            <a:fld id="{DDAC6CC0-914F-4A6F-B8FE-1137B7ABBBE0}" type="slidenum">
              <a:rPr lang="ru-RU" smtClean="0"/>
              <a:t>‹#›</a:t>
            </a:fld>
            <a:endParaRPr lang="ru-RU" dirty="0"/>
          </a:p>
        </p:txBody>
      </p:sp>
    </p:spTree>
    <p:extLst>
      <p:ext uri="{BB962C8B-B14F-4D97-AF65-F5344CB8AC3E}">
        <p14:creationId xmlns:p14="http://schemas.microsoft.com/office/powerpoint/2010/main" val="3325645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atin typeface="+mn-lt"/>
              </a:defRPr>
            </a:lvl1pPr>
          </a:lstStyle>
          <a:p>
            <a:r>
              <a:rPr lang="en-US" smtClean="0"/>
              <a:t>Click icon to add picture</a:t>
            </a:r>
            <a:endParaRPr lang="ru-RU" dirty="0"/>
          </a:p>
        </p:txBody>
      </p:sp>
      <p:sp>
        <p:nvSpPr>
          <p:cNvPr id="15" name="Picture Placeholder 14">
            <a:extLst>
              <a:ext uri="{FF2B5EF4-FFF2-40B4-BE49-F238E27FC236}">
                <a16:creationId xmlns:a16="http://schemas.microsoft.com/office/drawing/2014/main" xmlns=""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atin typeface="+mn-lt"/>
              </a:defRPr>
            </a:lvl1pPr>
          </a:lstStyle>
          <a:p>
            <a:r>
              <a:rPr lang="en-US" smtClean="0"/>
              <a:t>Click icon to add picture</a:t>
            </a:r>
            <a:endParaRPr lang="ru-RU" dirty="0"/>
          </a:p>
        </p:txBody>
      </p:sp>
      <p:sp>
        <p:nvSpPr>
          <p:cNvPr id="2" name="Title 1">
            <a:extLst>
              <a:ext uri="{FF2B5EF4-FFF2-40B4-BE49-F238E27FC236}">
                <a16:creationId xmlns:a16="http://schemas.microsoft.com/office/drawing/2014/main" xmlns=""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smtClean="0"/>
              <a:t>Click to edit Master title style</a:t>
            </a:r>
            <a:endParaRPr lang="ru-RU" dirty="0"/>
          </a:p>
        </p:txBody>
      </p:sp>
      <p:sp>
        <p:nvSpPr>
          <p:cNvPr id="3" name="Subtitle 2">
            <a:extLst>
              <a:ext uri="{FF2B5EF4-FFF2-40B4-BE49-F238E27FC236}">
                <a16:creationId xmlns:a16="http://schemas.microsoft.com/office/drawing/2014/main" xmlns=""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ru-RU" dirty="0"/>
          </a:p>
        </p:txBody>
      </p:sp>
    </p:spTree>
    <p:extLst>
      <p:ext uri="{BB962C8B-B14F-4D97-AF65-F5344CB8AC3E}">
        <p14:creationId xmlns:p14="http://schemas.microsoft.com/office/powerpoint/2010/main" val="1966036447"/>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ircles Fram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1AA4D017-0A70-4D48-AAEC-419979E13E79}"/>
              </a:ext>
            </a:extLst>
          </p:cNvPr>
          <p:cNvSpPr>
            <a:spLocks noGrp="1"/>
          </p:cNvSpPr>
          <p:nvPr>
            <p:ph type="dt" sz="half" idx="10"/>
          </p:nvPr>
        </p:nvSpPr>
        <p:spPr/>
        <p:txBody>
          <a:bodyPr/>
          <a:lstStyle/>
          <a:p>
            <a:fld id="{09DA4596-3085-4BB2-8F53-0564AA69708A}" type="datetime1">
              <a:rPr lang="en-US" smtClean="0"/>
              <a:t>4/1/2019</a:t>
            </a:fld>
            <a:endParaRPr lang="ru-RU" dirty="0"/>
          </a:p>
        </p:txBody>
      </p:sp>
      <p:sp>
        <p:nvSpPr>
          <p:cNvPr id="4" name="Footer Placeholder 3">
            <a:extLst>
              <a:ext uri="{FF2B5EF4-FFF2-40B4-BE49-F238E27FC236}">
                <a16:creationId xmlns:a16="http://schemas.microsoft.com/office/drawing/2014/main" xmlns="" id="{B7BBC7E7-6231-47E3-8EF5-B6940485EEEF}"/>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xmlns="" id="{5FCF16B4-2B81-4254-9C13-836431B5E213}"/>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21" name="Oval 20">
            <a:extLst>
              <a:ext uri="{FF2B5EF4-FFF2-40B4-BE49-F238E27FC236}">
                <a16:creationId xmlns:a16="http://schemas.microsoft.com/office/drawing/2014/main" xmlns="" id="{301015CF-499A-4BBE-9753-C58924478363}"/>
              </a:ext>
            </a:extLst>
          </p:cNvPr>
          <p:cNvSpPr/>
          <p:nvPr userDrawn="1"/>
        </p:nvSpPr>
        <p:spPr>
          <a:xfrm>
            <a:off x="1810787" y="2541781"/>
            <a:ext cx="2322576" cy="2322576"/>
          </a:xfrm>
          <a:prstGeom prst="ellipse">
            <a:avLst/>
          </a:prstGeom>
          <a:gradFill>
            <a:gsLst>
              <a:gs pos="0">
                <a:schemeClr val="bg2">
                  <a:alpha val="10000"/>
                </a:schemeClr>
              </a:gs>
              <a:gs pos="100000">
                <a:schemeClr val="bg2">
                  <a:lumMod val="75000"/>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Oval 21">
            <a:extLst>
              <a:ext uri="{FF2B5EF4-FFF2-40B4-BE49-F238E27FC236}">
                <a16:creationId xmlns:a16="http://schemas.microsoft.com/office/drawing/2014/main" xmlns="" id="{A25F4982-38CF-44F1-8F23-63FB784DDB3F}"/>
              </a:ext>
            </a:extLst>
          </p:cNvPr>
          <p:cNvSpPr/>
          <p:nvPr userDrawn="1"/>
        </p:nvSpPr>
        <p:spPr>
          <a:xfrm>
            <a:off x="3997452" y="2200193"/>
            <a:ext cx="3008376" cy="3008376"/>
          </a:xfrm>
          <a:prstGeom prst="ellipse">
            <a:avLst/>
          </a:prstGeom>
          <a:gradFill>
            <a:gsLst>
              <a:gs pos="100000">
                <a:schemeClr val="bg2">
                  <a:lumMod val="75000"/>
                  <a:alpha val="20000"/>
                </a:schemeClr>
              </a:gs>
              <a:gs pos="0">
                <a:schemeClr val="tx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Oval 22">
            <a:extLst>
              <a:ext uri="{FF2B5EF4-FFF2-40B4-BE49-F238E27FC236}">
                <a16:creationId xmlns:a16="http://schemas.microsoft.com/office/drawing/2014/main" xmlns="" id="{2E9E2742-0CF7-4498-9804-D4E1B556238F}"/>
              </a:ext>
            </a:extLst>
          </p:cNvPr>
          <p:cNvSpPr/>
          <p:nvPr userDrawn="1"/>
        </p:nvSpPr>
        <p:spPr>
          <a:xfrm>
            <a:off x="6869918" y="1978150"/>
            <a:ext cx="3511296" cy="3511296"/>
          </a:xfrm>
          <a:prstGeom prst="ellipse">
            <a:avLst/>
          </a:prstGeom>
          <a:gradFill>
            <a:gsLst>
              <a:gs pos="0">
                <a:schemeClr val="accent1">
                  <a:lumMod val="75000"/>
                  <a:alpha val="20000"/>
                </a:schemeClr>
              </a:gs>
              <a:gs pos="100000">
                <a:schemeClr val="accent1">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Text Placeholder 7">
            <a:extLst>
              <a:ext uri="{FF2B5EF4-FFF2-40B4-BE49-F238E27FC236}">
                <a16:creationId xmlns:a16="http://schemas.microsoft.com/office/drawing/2014/main" xmlns="" id="{6BA84852-3669-4ADB-BADA-A7F54196B2BE}"/>
              </a:ext>
            </a:extLst>
          </p:cNvPr>
          <p:cNvSpPr>
            <a:spLocks noGrp="1"/>
          </p:cNvSpPr>
          <p:nvPr>
            <p:ph type="body" sz="quarter" idx="25" hasCustomPrompt="1"/>
          </p:nvPr>
        </p:nvSpPr>
        <p:spPr>
          <a:xfrm>
            <a:off x="2073295" y="30711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28" name="Text Placeholder 2">
            <a:extLst>
              <a:ext uri="{FF2B5EF4-FFF2-40B4-BE49-F238E27FC236}">
                <a16:creationId xmlns:a16="http://schemas.microsoft.com/office/drawing/2014/main" xmlns="" id="{332ADE7C-CB58-4543-8A89-D1BAA23B59EB}"/>
              </a:ext>
            </a:extLst>
          </p:cNvPr>
          <p:cNvSpPr>
            <a:spLocks noGrp="1"/>
          </p:cNvSpPr>
          <p:nvPr>
            <p:ph type="body" idx="1" hasCustomPrompt="1"/>
          </p:nvPr>
        </p:nvSpPr>
        <p:spPr>
          <a:xfrm>
            <a:off x="1730075" y="5649340"/>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29" name="Text Placeholder 11">
            <a:extLst>
              <a:ext uri="{FF2B5EF4-FFF2-40B4-BE49-F238E27FC236}">
                <a16:creationId xmlns:a16="http://schemas.microsoft.com/office/drawing/2014/main" xmlns="" id="{BEF70025-7AF3-426D-AAE8-5D25E1A5CB6E}"/>
              </a:ext>
            </a:extLst>
          </p:cNvPr>
          <p:cNvSpPr>
            <a:spLocks noGrp="1"/>
          </p:cNvSpPr>
          <p:nvPr>
            <p:ph type="body" sz="quarter" idx="13" hasCustomPrompt="1"/>
          </p:nvPr>
        </p:nvSpPr>
        <p:spPr>
          <a:xfrm>
            <a:off x="2165887" y="3909381"/>
            <a:ext cx="1596816" cy="430700"/>
          </a:xfrm>
        </p:spPr>
        <p:txBody>
          <a:bodyPr lIns="36000" tIns="0" rIns="0" bIns="0">
            <a:noAutofit/>
          </a:bodyPr>
          <a:lstStyle>
            <a:lvl1pPr marL="0" indent="0" algn="ctr">
              <a:buNone/>
              <a:defRPr sz="2800"/>
            </a:lvl1pPr>
            <a:lvl2pPr marL="457200" indent="0">
              <a:buNone/>
              <a:defRPr sz="2800"/>
            </a:lvl2pPr>
          </a:lstStyle>
          <a:p>
            <a:pPr lvl="0"/>
            <a:r>
              <a:rPr lang="en-US" dirty="0"/>
              <a:t>Billion</a:t>
            </a:r>
            <a:endParaRPr lang="ru-RU" dirty="0"/>
          </a:p>
        </p:txBody>
      </p:sp>
      <p:sp>
        <p:nvSpPr>
          <p:cNvPr id="30" name="Text Placeholder 2">
            <a:extLst>
              <a:ext uri="{FF2B5EF4-FFF2-40B4-BE49-F238E27FC236}">
                <a16:creationId xmlns:a16="http://schemas.microsoft.com/office/drawing/2014/main" xmlns="" id="{B48A1176-4AC8-4197-8737-21A26EC60370}"/>
              </a:ext>
            </a:extLst>
          </p:cNvPr>
          <p:cNvSpPr>
            <a:spLocks noGrp="1"/>
          </p:cNvSpPr>
          <p:nvPr>
            <p:ph type="body" idx="32" hasCustomPrompt="1"/>
          </p:nvPr>
        </p:nvSpPr>
        <p:spPr>
          <a:xfrm>
            <a:off x="4362457" y="5674484"/>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1" name="Text Placeholder 2">
            <a:extLst>
              <a:ext uri="{FF2B5EF4-FFF2-40B4-BE49-F238E27FC236}">
                <a16:creationId xmlns:a16="http://schemas.microsoft.com/office/drawing/2014/main" xmlns="" id="{9E48A353-E825-43A2-9268-3772DF852C93}"/>
              </a:ext>
            </a:extLst>
          </p:cNvPr>
          <p:cNvSpPr>
            <a:spLocks noGrp="1"/>
          </p:cNvSpPr>
          <p:nvPr>
            <p:ph type="body" idx="33" hasCustomPrompt="1"/>
          </p:nvPr>
        </p:nvSpPr>
        <p:spPr>
          <a:xfrm>
            <a:off x="7383566" y="5656692"/>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2" name="Text Placeholder 7">
            <a:extLst>
              <a:ext uri="{FF2B5EF4-FFF2-40B4-BE49-F238E27FC236}">
                <a16:creationId xmlns:a16="http://schemas.microsoft.com/office/drawing/2014/main" xmlns="" id="{289C6559-A412-4545-8BEA-9C8CF0E92D8D}"/>
              </a:ext>
            </a:extLst>
          </p:cNvPr>
          <p:cNvSpPr>
            <a:spLocks noGrp="1"/>
          </p:cNvSpPr>
          <p:nvPr>
            <p:ph type="body" sz="quarter" idx="34" hasCustomPrompt="1"/>
          </p:nvPr>
        </p:nvSpPr>
        <p:spPr>
          <a:xfrm>
            <a:off x="4602860"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33" name="Text Placeholder 7">
            <a:extLst>
              <a:ext uri="{FF2B5EF4-FFF2-40B4-BE49-F238E27FC236}">
                <a16:creationId xmlns:a16="http://schemas.microsoft.com/office/drawing/2014/main" xmlns="" id="{0B7BFF13-EDBB-45CE-97A5-A148A3ACA7A0}"/>
              </a:ext>
            </a:extLst>
          </p:cNvPr>
          <p:cNvSpPr>
            <a:spLocks noGrp="1"/>
          </p:cNvSpPr>
          <p:nvPr>
            <p:ph type="body" sz="quarter" idx="35" hasCustomPrompt="1"/>
          </p:nvPr>
        </p:nvSpPr>
        <p:spPr>
          <a:xfrm>
            <a:off x="7726786"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34" name="Text Placeholder 11">
            <a:extLst>
              <a:ext uri="{FF2B5EF4-FFF2-40B4-BE49-F238E27FC236}">
                <a16:creationId xmlns:a16="http://schemas.microsoft.com/office/drawing/2014/main" xmlns="" id="{4CFD8A3C-72E7-4646-94B5-3D08F2A9B987}"/>
              </a:ext>
            </a:extLst>
          </p:cNvPr>
          <p:cNvSpPr>
            <a:spLocks noGrp="1"/>
          </p:cNvSpPr>
          <p:nvPr>
            <p:ph type="body" sz="quarter" idx="36" hasCustomPrompt="1"/>
          </p:nvPr>
        </p:nvSpPr>
        <p:spPr>
          <a:xfrm>
            <a:off x="4703232"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dirty="0"/>
              <a:t>Billion</a:t>
            </a:r>
            <a:endParaRPr lang="ru-RU" dirty="0"/>
          </a:p>
        </p:txBody>
      </p:sp>
      <p:sp>
        <p:nvSpPr>
          <p:cNvPr id="35" name="Text Placeholder 11">
            <a:extLst>
              <a:ext uri="{FF2B5EF4-FFF2-40B4-BE49-F238E27FC236}">
                <a16:creationId xmlns:a16="http://schemas.microsoft.com/office/drawing/2014/main" xmlns="" id="{16E9923E-87D9-40DD-9F02-63A0EE936A1F}"/>
              </a:ext>
            </a:extLst>
          </p:cNvPr>
          <p:cNvSpPr>
            <a:spLocks noGrp="1"/>
          </p:cNvSpPr>
          <p:nvPr>
            <p:ph type="body" sz="quarter" idx="37" hasCustomPrompt="1"/>
          </p:nvPr>
        </p:nvSpPr>
        <p:spPr>
          <a:xfrm>
            <a:off x="7827157"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dirty="0"/>
              <a:t>Billion</a:t>
            </a:r>
            <a:endParaRPr lang="ru-RU" dirty="0"/>
          </a:p>
        </p:txBody>
      </p:sp>
      <p:sp>
        <p:nvSpPr>
          <p:cNvPr id="20" name="Title 1">
            <a:extLst>
              <a:ext uri="{FF2B5EF4-FFF2-40B4-BE49-F238E27FC236}">
                <a16:creationId xmlns:a16="http://schemas.microsoft.com/office/drawing/2014/main" xmlns="" id="{138ED511-212A-DA4E-98FC-496D7B92A73F}"/>
              </a:ext>
            </a:extLst>
          </p:cNvPr>
          <p:cNvSpPr>
            <a:spLocks noGrp="1"/>
          </p:cNvSpPr>
          <p:nvPr>
            <p:ph type="title"/>
          </p:nvPr>
        </p:nvSpPr>
        <p:spPr>
          <a:xfrm>
            <a:off x="836614" y="740998"/>
            <a:ext cx="9535686" cy="568800"/>
          </a:xfrm>
        </p:spPr>
        <p:txBody>
          <a:bodyPr lIns="36000" tIns="0" rIns="0" bIns="0"/>
          <a:lstStyle/>
          <a:p>
            <a:r>
              <a:rPr lang="en-US" smtClean="0"/>
              <a:t>Click to edit Master title style</a:t>
            </a:r>
            <a:endParaRPr lang="ru-RU" dirty="0"/>
          </a:p>
        </p:txBody>
      </p:sp>
      <p:sp>
        <p:nvSpPr>
          <p:cNvPr id="25" name="Text Placeholder 2">
            <a:extLst>
              <a:ext uri="{FF2B5EF4-FFF2-40B4-BE49-F238E27FC236}">
                <a16:creationId xmlns:a16="http://schemas.microsoft.com/office/drawing/2014/main" xmlns="" id="{53F5D1F3-7B20-844A-AD7A-66AA1CAC2557}"/>
              </a:ext>
            </a:extLst>
          </p:cNvPr>
          <p:cNvSpPr>
            <a:spLocks noGrp="1"/>
          </p:cNvSpPr>
          <p:nvPr>
            <p:ph type="body" idx="24"/>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26" name="Picture Placeholder 11">
            <a:extLst>
              <a:ext uri="{FF2B5EF4-FFF2-40B4-BE49-F238E27FC236}">
                <a16:creationId xmlns:a16="http://schemas.microsoft.com/office/drawing/2014/main" xmlns="" id="{48D7F0F9-4118-4257-9D45-A5772C2110D7}"/>
              </a:ext>
            </a:extLst>
          </p:cNvPr>
          <p:cNvSpPr>
            <a:spLocks noGrp="1"/>
          </p:cNvSpPr>
          <p:nvPr>
            <p:ph type="pic" sz="quarter" idx="38"/>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smtClean="0"/>
              <a:t>Click icon to add picture</a:t>
            </a:r>
            <a:endParaRPr lang="ru-RU" dirty="0"/>
          </a:p>
        </p:txBody>
      </p:sp>
    </p:spTree>
    <p:extLst>
      <p:ext uri="{BB962C8B-B14F-4D97-AF65-F5344CB8AC3E}">
        <p14:creationId xmlns:p14="http://schemas.microsoft.com/office/powerpoint/2010/main" val="1309106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AB7BBC9A-B18B-4F56-8515-321CD01B2666}"/>
              </a:ext>
            </a:extLst>
          </p:cNvPr>
          <p:cNvSpPr/>
          <p:nvPr userDrawn="1"/>
        </p:nvSpPr>
        <p:spPr>
          <a:xfrm>
            <a:off x="6096000" y="2875541"/>
            <a:ext cx="5653088" cy="272491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xmlns="" id="{17131326-08A9-441D-B1A8-66271415853E}"/>
              </a:ext>
            </a:extLst>
          </p:cNvPr>
          <p:cNvSpPr>
            <a:spLocks noGrp="1"/>
          </p:cNvSpPr>
          <p:nvPr>
            <p:ph type="title"/>
          </p:nvPr>
        </p:nvSpPr>
        <p:spPr>
          <a:xfrm>
            <a:off x="836614" y="740998"/>
            <a:ext cx="9535686" cy="568800"/>
          </a:xfrm>
        </p:spPr>
        <p:txBody>
          <a:bodyPr lIns="36000" tIns="0" rIns="0" bIns="0"/>
          <a:lstStyle/>
          <a:p>
            <a:r>
              <a:rPr lang="en-US" smtClean="0"/>
              <a:t>Click to edit Master title style</a:t>
            </a:r>
            <a:endParaRPr lang="ru-RU" dirty="0"/>
          </a:p>
        </p:txBody>
      </p:sp>
      <p:sp>
        <p:nvSpPr>
          <p:cNvPr id="3" name="Date Placeholder 2">
            <a:extLst>
              <a:ext uri="{FF2B5EF4-FFF2-40B4-BE49-F238E27FC236}">
                <a16:creationId xmlns:a16="http://schemas.microsoft.com/office/drawing/2014/main" xmlns="" id="{D99C403B-F50A-4124-BE88-55C843FAE49E}"/>
              </a:ext>
            </a:extLst>
          </p:cNvPr>
          <p:cNvSpPr>
            <a:spLocks noGrp="1"/>
          </p:cNvSpPr>
          <p:nvPr>
            <p:ph type="dt" sz="half" idx="10"/>
          </p:nvPr>
        </p:nvSpPr>
        <p:spPr/>
        <p:txBody>
          <a:bodyPr/>
          <a:lstStyle/>
          <a:p>
            <a:fld id="{011F8E8F-7A79-47A4-A23F-F3FD3E2A15F3}" type="datetime1">
              <a:rPr lang="en-US" smtClean="0"/>
              <a:t>4/1/2019</a:t>
            </a:fld>
            <a:endParaRPr lang="ru-RU" dirty="0"/>
          </a:p>
        </p:txBody>
      </p:sp>
      <p:sp>
        <p:nvSpPr>
          <p:cNvPr id="4" name="Footer Placeholder 3">
            <a:extLst>
              <a:ext uri="{FF2B5EF4-FFF2-40B4-BE49-F238E27FC236}">
                <a16:creationId xmlns:a16="http://schemas.microsoft.com/office/drawing/2014/main" xmlns=""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xmlns=""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9" name="Text Placeholder 2">
            <a:extLst>
              <a:ext uri="{FF2B5EF4-FFF2-40B4-BE49-F238E27FC236}">
                <a16:creationId xmlns:a16="http://schemas.microsoft.com/office/drawing/2014/main" xmlns="" id="{1C91FD06-686C-4DAB-8F12-FBDE6BBF3144}"/>
              </a:ext>
            </a:extLst>
          </p:cNvPr>
          <p:cNvSpPr>
            <a:spLocks noGrp="1"/>
          </p:cNvSpPr>
          <p:nvPr>
            <p:ph type="body" idx="24"/>
          </p:nvPr>
        </p:nvSpPr>
        <p:spPr>
          <a:xfrm>
            <a:off x="836614" y="1377833"/>
            <a:ext cx="9535686" cy="909018"/>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8" name="Rectangle 17">
            <a:extLst>
              <a:ext uri="{FF2B5EF4-FFF2-40B4-BE49-F238E27FC236}">
                <a16:creationId xmlns:a16="http://schemas.microsoft.com/office/drawing/2014/main" xmlns="" id="{33076231-2A54-4E4C-AED3-197E208C14BB}"/>
              </a:ext>
            </a:extLst>
          </p:cNvPr>
          <p:cNvSpPr/>
          <p:nvPr userDrawn="1"/>
        </p:nvSpPr>
        <p:spPr>
          <a:xfrm>
            <a:off x="0" y="2891583"/>
            <a:ext cx="6096000" cy="272491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 name="Text Placeholder 2">
            <a:extLst>
              <a:ext uri="{FF2B5EF4-FFF2-40B4-BE49-F238E27FC236}">
                <a16:creationId xmlns:a16="http://schemas.microsoft.com/office/drawing/2014/main" xmlns="" id="{61FE0B9B-7D73-4311-B749-C3FA874AF7CC}"/>
              </a:ext>
            </a:extLst>
          </p:cNvPr>
          <p:cNvSpPr>
            <a:spLocks noGrp="1"/>
          </p:cNvSpPr>
          <p:nvPr>
            <p:ph type="body" idx="1"/>
          </p:nvPr>
        </p:nvSpPr>
        <p:spPr>
          <a:xfrm>
            <a:off x="836612"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1" name="Text Placeholder 11">
            <a:extLst>
              <a:ext uri="{FF2B5EF4-FFF2-40B4-BE49-F238E27FC236}">
                <a16:creationId xmlns:a16="http://schemas.microsoft.com/office/drawing/2014/main" xmlns="" id="{4A6CBB7D-3142-4CED-98BE-68B4F7C14E52}"/>
              </a:ext>
            </a:extLst>
          </p:cNvPr>
          <p:cNvSpPr>
            <a:spLocks noGrp="1"/>
          </p:cNvSpPr>
          <p:nvPr>
            <p:ph type="body" sz="quarter" idx="13"/>
          </p:nvPr>
        </p:nvSpPr>
        <p:spPr>
          <a:xfrm>
            <a:off x="836612" y="3663631"/>
            <a:ext cx="4820533" cy="1618232"/>
          </a:xfrm>
        </p:spPr>
        <p:txBody>
          <a:bodyPr lIns="36000" tIns="0" rIns="0" bIns="0">
            <a:normAutofit/>
          </a:bodyPr>
          <a:lstStyle>
            <a:lvl1pPr marL="171450" indent="-171450">
              <a:spcBef>
                <a:spcPts val="600"/>
              </a:spcBef>
              <a:buClr>
                <a:schemeClr val="accent1">
                  <a:lumMod val="40000"/>
                  <a:lumOff val="60000"/>
                </a:schemeClr>
              </a:buClr>
              <a:buSzPct val="125000"/>
              <a:buFont typeface="Wingdings" panose="05000000000000000000" pitchFamily="2" charset="2"/>
              <a:buChar char="§"/>
              <a:defRPr sz="1400"/>
            </a:lvl1pPr>
            <a:lvl2pPr marL="628650" indent="-171450">
              <a:spcBef>
                <a:spcPts val="600"/>
              </a:spcBef>
              <a:buClr>
                <a:schemeClr val="accent1">
                  <a:lumMod val="40000"/>
                  <a:lumOff val="60000"/>
                </a:schemeClr>
              </a:buClr>
              <a:buSzPct val="125000"/>
              <a:buFont typeface="Wingdings" panose="05000000000000000000" pitchFamily="2" charset="2"/>
              <a:buChar char="§"/>
              <a:defRPr sz="1400"/>
            </a:lvl2pPr>
          </a:lstStyle>
          <a:p>
            <a:pPr lvl="0"/>
            <a:r>
              <a:rPr lang="en-US" smtClean="0"/>
              <a:t>Click to edit Master text styles</a:t>
            </a:r>
          </a:p>
          <a:p>
            <a:pPr lvl="1"/>
            <a:r>
              <a:rPr lang="en-US" smtClean="0"/>
              <a:t>Second level</a:t>
            </a:r>
          </a:p>
        </p:txBody>
      </p:sp>
      <p:sp>
        <p:nvSpPr>
          <p:cNvPr id="26" name="Text Placeholder 2">
            <a:extLst>
              <a:ext uri="{FF2B5EF4-FFF2-40B4-BE49-F238E27FC236}">
                <a16:creationId xmlns:a16="http://schemas.microsoft.com/office/drawing/2014/main" xmlns="" id="{9CA39242-8640-435B-8C03-0CB0BC8E88E6}"/>
              </a:ext>
            </a:extLst>
          </p:cNvPr>
          <p:cNvSpPr>
            <a:spLocks noGrp="1"/>
          </p:cNvSpPr>
          <p:nvPr>
            <p:ph type="body" idx="30"/>
          </p:nvPr>
        </p:nvSpPr>
        <p:spPr>
          <a:xfrm>
            <a:off x="6495790"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7" name="Text Placeholder 11">
            <a:extLst>
              <a:ext uri="{FF2B5EF4-FFF2-40B4-BE49-F238E27FC236}">
                <a16:creationId xmlns:a16="http://schemas.microsoft.com/office/drawing/2014/main" xmlns="" id="{62E97E9F-0DAA-48F4-90F4-640195EAD7DA}"/>
              </a:ext>
            </a:extLst>
          </p:cNvPr>
          <p:cNvSpPr>
            <a:spLocks noGrp="1"/>
          </p:cNvSpPr>
          <p:nvPr>
            <p:ph type="body" sz="quarter" idx="31"/>
          </p:nvPr>
        </p:nvSpPr>
        <p:spPr>
          <a:xfrm>
            <a:off x="6495790" y="3663631"/>
            <a:ext cx="4820533" cy="1618232"/>
          </a:xfrm>
        </p:spPr>
        <p:txBody>
          <a:bodyPr lIns="36000" tIns="0" rIns="0" bIns="0">
            <a:normAutofit/>
          </a:bodyPr>
          <a:lstStyle>
            <a:lvl1pPr marL="171450" indent="-171450">
              <a:spcBef>
                <a:spcPts val="600"/>
              </a:spcBef>
              <a:buClr>
                <a:schemeClr val="bg2">
                  <a:lumMod val="40000"/>
                  <a:lumOff val="60000"/>
                </a:schemeClr>
              </a:buClr>
              <a:buSzPct val="125000"/>
              <a:buFont typeface="Wingdings" panose="05000000000000000000" pitchFamily="2" charset="2"/>
              <a:buChar char="§"/>
              <a:defRPr sz="1400"/>
            </a:lvl1pPr>
            <a:lvl2pPr marL="628650" indent="-171450">
              <a:spcBef>
                <a:spcPts val="600"/>
              </a:spcBef>
              <a:buClr>
                <a:schemeClr val="bg2">
                  <a:lumMod val="40000"/>
                  <a:lumOff val="60000"/>
                </a:schemeClr>
              </a:buClr>
              <a:buSzPct val="125000"/>
              <a:buFont typeface="Wingdings" panose="05000000000000000000" pitchFamily="2" charset="2"/>
              <a:buChar char="§"/>
              <a:defRPr sz="1400"/>
            </a:lvl2pPr>
          </a:lstStyle>
          <a:p>
            <a:pPr lvl="0"/>
            <a:r>
              <a:rPr lang="en-US" smtClean="0"/>
              <a:t>Click to edit Master text styles</a:t>
            </a:r>
          </a:p>
          <a:p>
            <a:pPr lvl="1"/>
            <a:r>
              <a:rPr lang="en-US" smtClean="0"/>
              <a:t>Second level</a:t>
            </a:r>
          </a:p>
        </p:txBody>
      </p:sp>
      <p:sp>
        <p:nvSpPr>
          <p:cNvPr id="14" name="Picture Placeholder 11">
            <a:extLst>
              <a:ext uri="{FF2B5EF4-FFF2-40B4-BE49-F238E27FC236}">
                <a16:creationId xmlns:a16="http://schemas.microsoft.com/office/drawing/2014/main" xmlns=""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smtClean="0"/>
              <a:t>Click icon to add picture</a:t>
            </a:r>
            <a:endParaRPr lang="ru-RU" dirty="0"/>
          </a:p>
        </p:txBody>
      </p:sp>
    </p:spTree>
    <p:extLst>
      <p:ext uri="{BB962C8B-B14F-4D97-AF65-F5344CB8AC3E}">
        <p14:creationId xmlns:p14="http://schemas.microsoft.com/office/powerpoint/2010/main" val="4261833377"/>
      </p:ext>
    </p:extLst>
  </p:cSld>
  <p:clrMapOvr>
    <a:masterClrMapping/>
  </p:clrMapOvr>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xmlns="" id="{9AECFA43-CD95-4331-BDD6-DA02FC838900}"/>
              </a:ext>
            </a:extLst>
          </p:cNvPr>
          <p:cNvSpPr/>
          <p:nvPr userDrawn="1"/>
        </p:nvSpPr>
        <p:spPr>
          <a:xfrm>
            <a:off x="0" y="1426745"/>
            <a:ext cx="12192000" cy="4983480"/>
          </a:xfrm>
          <a:prstGeom prst="rect">
            <a:avLst/>
          </a:prstGeom>
          <a:gradFill>
            <a:gsLst>
              <a:gs pos="0">
                <a:schemeClr val="accent1">
                  <a:lumMod val="75000"/>
                  <a:alpha val="20000"/>
                </a:scheme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Date Placeholder 2">
            <a:extLst>
              <a:ext uri="{FF2B5EF4-FFF2-40B4-BE49-F238E27FC236}">
                <a16:creationId xmlns:a16="http://schemas.microsoft.com/office/drawing/2014/main" xmlns="" id="{D99C403B-F50A-4124-BE88-55C843FAE49E}"/>
              </a:ext>
            </a:extLst>
          </p:cNvPr>
          <p:cNvSpPr>
            <a:spLocks noGrp="1"/>
          </p:cNvSpPr>
          <p:nvPr>
            <p:ph type="dt" sz="half" idx="10"/>
          </p:nvPr>
        </p:nvSpPr>
        <p:spPr>
          <a:xfrm>
            <a:off x="10265399" y="5810623"/>
            <a:ext cx="1080000" cy="234000"/>
          </a:xfrm>
        </p:spPr>
        <p:txBody>
          <a:bodyPr/>
          <a:lstStyle/>
          <a:p>
            <a:fld id="{011F8E8F-7A79-47A4-A23F-F3FD3E2A15F3}" type="datetime1">
              <a:rPr lang="en-US" smtClean="0"/>
              <a:t>4/1/2019</a:t>
            </a:fld>
            <a:endParaRPr lang="ru-RU" dirty="0"/>
          </a:p>
        </p:txBody>
      </p:sp>
      <p:sp>
        <p:nvSpPr>
          <p:cNvPr id="4" name="Footer Placeholder 3">
            <a:extLst>
              <a:ext uri="{FF2B5EF4-FFF2-40B4-BE49-F238E27FC236}">
                <a16:creationId xmlns:a16="http://schemas.microsoft.com/office/drawing/2014/main" xmlns=""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xmlns=""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22" name="Picture Placeholder 11" descr="Competitors logos quadrant">
            <a:extLst>
              <a:ext uri="{FF2B5EF4-FFF2-40B4-BE49-F238E27FC236}">
                <a16:creationId xmlns:a16="http://schemas.microsoft.com/office/drawing/2014/main" xmlns="" id="{AA265DB5-0ACC-4872-94A9-E59194B1A497}"/>
              </a:ext>
            </a:extLst>
          </p:cNvPr>
          <p:cNvSpPr>
            <a:spLocks noGrp="1"/>
          </p:cNvSpPr>
          <p:nvPr>
            <p:ph type="pic" sz="quarter" idx="39" hasCustomPrompt="1"/>
          </p:nvPr>
        </p:nvSpPr>
        <p:spPr>
          <a:xfrm>
            <a:off x="3271215" y="2800279"/>
            <a:ext cx="1772153" cy="777240"/>
          </a:xfrm>
          <a:solidFill>
            <a:schemeClr val="bg1">
              <a:alpha val="50000"/>
            </a:schemeClr>
          </a:solidFill>
        </p:spPr>
        <p:txBody>
          <a:bodyPr anchor="ctr" anchorCtr="0">
            <a:noAutofit/>
          </a:bodyPr>
          <a:lstStyle>
            <a:lvl1pPr marL="0" indent="0" algn="ctr">
              <a:buNone/>
              <a:defRPr sz="2000" i="1"/>
            </a:lvl1pPr>
          </a:lstStyle>
          <a:p>
            <a:r>
              <a:rPr lang="en-US" dirty="0"/>
              <a:t>Competitor 2</a:t>
            </a:r>
          </a:p>
          <a:p>
            <a:r>
              <a:rPr lang="en-US" dirty="0"/>
              <a:t>Logo</a:t>
            </a:r>
            <a:endParaRPr lang="ru-RU" dirty="0"/>
          </a:p>
        </p:txBody>
      </p:sp>
      <p:sp>
        <p:nvSpPr>
          <p:cNvPr id="23" name="Picture Placeholder 11" descr="Competitors logos quadrant">
            <a:extLst>
              <a:ext uri="{FF2B5EF4-FFF2-40B4-BE49-F238E27FC236}">
                <a16:creationId xmlns:a16="http://schemas.microsoft.com/office/drawing/2014/main" xmlns="" id="{D93F8F87-5281-4F40-82FC-A4B985EAFE89}"/>
              </a:ext>
            </a:extLst>
          </p:cNvPr>
          <p:cNvSpPr>
            <a:spLocks noGrp="1"/>
          </p:cNvSpPr>
          <p:nvPr>
            <p:ph type="pic" sz="quarter" idx="40" hasCustomPrompt="1"/>
          </p:nvPr>
        </p:nvSpPr>
        <p:spPr>
          <a:xfrm>
            <a:off x="1366167" y="2237506"/>
            <a:ext cx="1772153" cy="777240"/>
          </a:xfrm>
          <a:solidFill>
            <a:schemeClr val="bg1">
              <a:alpha val="50000"/>
            </a:schemeClr>
          </a:solidFill>
        </p:spPr>
        <p:txBody>
          <a:bodyPr anchor="ctr" anchorCtr="0">
            <a:noAutofit/>
          </a:bodyPr>
          <a:lstStyle>
            <a:lvl1pPr marL="0" indent="0" algn="ctr">
              <a:buNone/>
              <a:defRPr sz="2000" i="1"/>
            </a:lvl1pPr>
          </a:lstStyle>
          <a:p>
            <a:r>
              <a:rPr lang="en-US" dirty="0"/>
              <a:t>Competitor </a:t>
            </a:r>
            <a:r>
              <a:rPr lang="ru-RU" dirty="0"/>
              <a:t>1</a:t>
            </a:r>
            <a:endParaRPr lang="en-US" dirty="0"/>
          </a:p>
          <a:p>
            <a:r>
              <a:rPr lang="en-US" dirty="0"/>
              <a:t>Logo</a:t>
            </a:r>
            <a:endParaRPr lang="ru-RU" dirty="0"/>
          </a:p>
        </p:txBody>
      </p:sp>
      <p:sp>
        <p:nvSpPr>
          <p:cNvPr id="24" name="Picture Placeholder 11" descr="Competitors logos quadrant">
            <a:extLst>
              <a:ext uri="{FF2B5EF4-FFF2-40B4-BE49-F238E27FC236}">
                <a16:creationId xmlns:a16="http://schemas.microsoft.com/office/drawing/2014/main" xmlns="" id="{DEEA12AF-CE7B-41C2-8A17-EC693ECF8C38}"/>
              </a:ext>
            </a:extLst>
          </p:cNvPr>
          <p:cNvSpPr>
            <a:spLocks noGrp="1"/>
          </p:cNvSpPr>
          <p:nvPr>
            <p:ph type="pic" sz="quarter" idx="41" hasCustomPrompt="1"/>
          </p:nvPr>
        </p:nvSpPr>
        <p:spPr>
          <a:xfrm>
            <a:off x="1872684" y="4678392"/>
            <a:ext cx="1772153" cy="777240"/>
          </a:xfrm>
          <a:solidFill>
            <a:schemeClr val="bg1">
              <a:alpha val="50000"/>
            </a:schemeClr>
          </a:solidFill>
        </p:spPr>
        <p:txBody>
          <a:bodyPr anchor="ctr" anchorCtr="0">
            <a:noAutofit/>
          </a:bodyPr>
          <a:lstStyle>
            <a:lvl1pPr marL="0" indent="0" algn="ctr">
              <a:buNone/>
              <a:defRPr sz="2000" i="1"/>
            </a:lvl1pPr>
          </a:lstStyle>
          <a:p>
            <a:r>
              <a:rPr lang="en-US" dirty="0"/>
              <a:t>Competitor </a:t>
            </a:r>
            <a:r>
              <a:rPr lang="ru-RU" dirty="0"/>
              <a:t>3</a:t>
            </a:r>
            <a:endParaRPr lang="en-US" dirty="0"/>
          </a:p>
          <a:p>
            <a:r>
              <a:rPr lang="en-US" dirty="0"/>
              <a:t>Logo</a:t>
            </a:r>
            <a:endParaRPr lang="ru-RU" dirty="0"/>
          </a:p>
        </p:txBody>
      </p:sp>
      <p:sp>
        <p:nvSpPr>
          <p:cNvPr id="25" name="Picture Placeholder 11" descr="Competitors logos quadrant">
            <a:extLst>
              <a:ext uri="{FF2B5EF4-FFF2-40B4-BE49-F238E27FC236}">
                <a16:creationId xmlns:a16="http://schemas.microsoft.com/office/drawing/2014/main" xmlns="" id="{5F18F8B8-2496-4093-BFC7-531592943EB3}"/>
              </a:ext>
            </a:extLst>
          </p:cNvPr>
          <p:cNvSpPr>
            <a:spLocks noGrp="1"/>
          </p:cNvSpPr>
          <p:nvPr>
            <p:ph type="pic" sz="quarter" idx="42" hasCustomPrompt="1"/>
          </p:nvPr>
        </p:nvSpPr>
        <p:spPr>
          <a:xfrm>
            <a:off x="6636591" y="2856931"/>
            <a:ext cx="1772153" cy="777240"/>
          </a:xfrm>
          <a:solidFill>
            <a:schemeClr val="bg1">
              <a:alpha val="50000"/>
            </a:schemeClr>
          </a:solidFill>
        </p:spPr>
        <p:txBody>
          <a:bodyPr anchor="ctr" anchorCtr="0">
            <a:noAutofit/>
          </a:bodyPr>
          <a:lstStyle>
            <a:lvl1pPr marL="0" indent="0" algn="ctr">
              <a:buNone/>
              <a:defRPr sz="2000" i="1"/>
            </a:lvl1pPr>
          </a:lstStyle>
          <a:p>
            <a:r>
              <a:rPr lang="en-US" dirty="0"/>
              <a:t>Competitor </a:t>
            </a:r>
            <a:r>
              <a:rPr lang="ru-RU" dirty="0"/>
              <a:t>4</a:t>
            </a:r>
            <a:endParaRPr lang="en-US" dirty="0"/>
          </a:p>
          <a:p>
            <a:r>
              <a:rPr lang="en-US" dirty="0"/>
              <a:t>Logo</a:t>
            </a:r>
            <a:r>
              <a:rPr lang="ru-RU" dirty="0"/>
              <a:t>я</a:t>
            </a:r>
          </a:p>
        </p:txBody>
      </p:sp>
      <p:sp>
        <p:nvSpPr>
          <p:cNvPr id="28" name="Picture Placeholder 11" descr="Competitors logos quadrant">
            <a:extLst>
              <a:ext uri="{FF2B5EF4-FFF2-40B4-BE49-F238E27FC236}">
                <a16:creationId xmlns:a16="http://schemas.microsoft.com/office/drawing/2014/main" xmlns="" id="{7FA1C20D-8A7C-4FF1-8DFB-ECACC4C2BC63}"/>
              </a:ext>
            </a:extLst>
          </p:cNvPr>
          <p:cNvSpPr>
            <a:spLocks noGrp="1"/>
          </p:cNvSpPr>
          <p:nvPr>
            <p:ph type="pic" sz="quarter" idx="43" hasCustomPrompt="1"/>
          </p:nvPr>
        </p:nvSpPr>
        <p:spPr>
          <a:xfrm>
            <a:off x="6458028" y="4783318"/>
            <a:ext cx="1772153" cy="777240"/>
          </a:xfrm>
          <a:solidFill>
            <a:schemeClr val="bg1">
              <a:alpha val="50000"/>
            </a:schemeClr>
          </a:solidFill>
        </p:spPr>
        <p:txBody>
          <a:bodyPr anchor="ctr" anchorCtr="0">
            <a:noAutofit/>
          </a:bodyPr>
          <a:lstStyle>
            <a:lvl1pPr marL="0" indent="0" algn="ctr">
              <a:buNone/>
              <a:defRPr sz="2000" i="1"/>
            </a:lvl1pPr>
          </a:lstStyle>
          <a:p>
            <a:r>
              <a:rPr lang="en-US" dirty="0"/>
              <a:t>Competitor </a:t>
            </a:r>
            <a:r>
              <a:rPr lang="ru-RU" dirty="0"/>
              <a:t>5</a:t>
            </a:r>
            <a:endParaRPr lang="en-US" dirty="0"/>
          </a:p>
          <a:p>
            <a:r>
              <a:rPr lang="en-US" dirty="0"/>
              <a:t>Logo</a:t>
            </a:r>
            <a:endParaRPr lang="ru-RU" dirty="0"/>
          </a:p>
        </p:txBody>
      </p:sp>
      <p:sp>
        <p:nvSpPr>
          <p:cNvPr id="29" name="Picture Placeholder 11" descr="Competitors logos quadrant">
            <a:extLst>
              <a:ext uri="{FF2B5EF4-FFF2-40B4-BE49-F238E27FC236}">
                <a16:creationId xmlns:a16="http://schemas.microsoft.com/office/drawing/2014/main" xmlns="" id="{62CD1D6A-EBAA-473C-A87B-407D209FA4F0}"/>
              </a:ext>
            </a:extLst>
          </p:cNvPr>
          <p:cNvSpPr>
            <a:spLocks noGrp="1"/>
          </p:cNvSpPr>
          <p:nvPr>
            <p:ph type="pic" sz="quarter" idx="44" hasCustomPrompt="1"/>
          </p:nvPr>
        </p:nvSpPr>
        <p:spPr>
          <a:xfrm>
            <a:off x="9155216" y="4546154"/>
            <a:ext cx="1772153" cy="777240"/>
          </a:xfrm>
          <a:solidFill>
            <a:schemeClr val="bg1">
              <a:alpha val="50000"/>
            </a:schemeClr>
          </a:solidFill>
        </p:spPr>
        <p:txBody>
          <a:bodyPr anchor="ctr" anchorCtr="0">
            <a:noAutofit/>
          </a:bodyPr>
          <a:lstStyle>
            <a:lvl1pPr marL="0" indent="0" algn="ctr">
              <a:buNone/>
              <a:defRPr sz="2000" i="1"/>
            </a:lvl1pPr>
          </a:lstStyle>
          <a:p>
            <a:r>
              <a:rPr lang="en-US" dirty="0"/>
              <a:t>Competitor </a:t>
            </a:r>
            <a:r>
              <a:rPr lang="ru-RU" dirty="0"/>
              <a:t>6</a:t>
            </a:r>
            <a:endParaRPr lang="en-US" dirty="0"/>
          </a:p>
          <a:p>
            <a:r>
              <a:rPr lang="en-US" dirty="0"/>
              <a:t>Logo</a:t>
            </a:r>
            <a:endParaRPr lang="ru-RU" dirty="0"/>
          </a:p>
        </p:txBody>
      </p:sp>
      <p:sp>
        <p:nvSpPr>
          <p:cNvPr id="33" name="Text Placeholder 7">
            <a:extLst>
              <a:ext uri="{FF2B5EF4-FFF2-40B4-BE49-F238E27FC236}">
                <a16:creationId xmlns:a16="http://schemas.microsoft.com/office/drawing/2014/main" xmlns="" id="{07B05968-4C1C-466A-8E74-060D9E16DA9F}"/>
              </a:ext>
            </a:extLst>
          </p:cNvPr>
          <p:cNvSpPr>
            <a:spLocks noGrp="1"/>
          </p:cNvSpPr>
          <p:nvPr>
            <p:ph type="body" sz="quarter" idx="46" hasCustomPrompt="1"/>
          </p:nvPr>
        </p:nvSpPr>
        <p:spPr>
          <a:xfrm>
            <a:off x="836613" y="3922337"/>
            <a:ext cx="2741612" cy="248888"/>
          </a:xfrm>
        </p:spPr>
        <p:txBody>
          <a:bodyPr>
            <a:noAutofit/>
          </a:bodyPr>
          <a:lstStyle>
            <a:lvl1pPr marL="0" indent="0">
              <a:buNone/>
              <a:defRPr sz="1200" b="1"/>
            </a:lvl1pPr>
            <a:lvl2pPr marL="457200" indent="0">
              <a:buNone/>
              <a:defRPr sz="1200" b="1"/>
            </a:lvl2pPr>
            <a:lvl3pPr>
              <a:defRPr sz="1200" b="1"/>
            </a:lvl3pPr>
            <a:lvl4pPr>
              <a:defRPr sz="1200" b="1"/>
            </a:lvl4pPr>
            <a:lvl5pPr>
              <a:defRPr sz="1200" b="1"/>
            </a:lvl5pPr>
          </a:lstStyle>
          <a:p>
            <a:pPr lvl="0"/>
            <a:r>
              <a:rPr lang="en-US" dirty="0"/>
              <a:t>More expensive</a:t>
            </a:r>
          </a:p>
        </p:txBody>
      </p:sp>
      <p:cxnSp>
        <p:nvCxnSpPr>
          <p:cNvPr id="34" name="Straight Arrow Connector 33">
            <a:extLst>
              <a:ext uri="{FF2B5EF4-FFF2-40B4-BE49-F238E27FC236}">
                <a16:creationId xmlns:a16="http://schemas.microsoft.com/office/drawing/2014/main" xmlns="" id="{0A0E78D4-0FC2-422B-8A0E-4B77C857682A}"/>
              </a:ext>
            </a:extLst>
          </p:cNvPr>
          <p:cNvCxnSpPr/>
          <p:nvPr userDrawn="1"/>
        </p:nvCxnSpPr>
        <p:spPr>
          <a:xfrm>
            <a:off x="943519" y="3858087"/>
            <a:ext cx="10332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70420273-FFF6-4145-952E-E1EC3C641A90}"/>
              </a:ext>
            </a:extLst>
          </p:cNvPr>
          <p:cNvCxnSpPr>
            <a:cxnSpLocks/>
          </p:cNvCxnSpPr>
          <p:nvPr userDrawn="1"/>
        </p:nvCxnSpPr>
        <p:spPr>
          <a:xfrm rot="16200000">
            <a:off x="4162800" y="3876719"/>
            <a:ext cx="38664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Picture Placeholder 14">
            <a:extLst>
              <a:ext uri="{FF2B5EF4-FFF2-40B4-BE49-F238E27FC236}">
                <a16:creationId xmlns:a16="http://schemas.microsoft.com/office/drawing/2014/main" xmlns="" id="{D916D7D1-7F63-4867-9C6C-31228BEAC6CB}"/>
              </a:ext>
            </a:extLst>
          </p:cNvPr>
          <p:cNvSpPr>
            <a:spLocks noGrp="1"/>
          </p:cNvSpPr>
          <p:nvPr>
            <p:ph type="pic" sz="quarter" idx="14"/>
          </p:nvPr>
        </p:nvSpPr>
        <p:spPr>
          <a:xfrm>
            <a:off x="9464329" y="2259757"/>
            <a:ext cx="1463040" cy="987552"/>
          </a:xfrm>
          <a:solidFill>
            <a:schemeClr val="bg1">
              <a:alpha val="50000"/>
            </a:schemeClr>
          </a:solidFill>
        </p:spPr>
        <p:txBody>
          <a:bodyPr anchor="ctr" anchorCtr="0">
            <a:noAutofit/>
          </a:bodyPr>
          <a:lstStyle>
            <a:lvl1pPr marL="0" indent="0" algn="ctr">
              <a:buNone/>
              <a:defRPr sz="1400"/>
            </a:lvl1pPr>
          </a:lstStyle>
          <a:p>
            <a:r>
              <a:rPr lang="en-US" smtClean="0"/>
              <a:t>Click icon to add picture</a:t>
            </a:r>
            <a:endParaRPr lang="ru-RU" dirty="0"/>
          </a:p>
        </p:txBody>
      </p:sp>
      <p:sp>
        <p:nvSpPr>
          <p:cNvPr id="39" name="Text Placeholder 7">
            <a:extLst>
              <a:ext uri="{FF2B5EF4-FFF2-40B4-BE49-F238E27FC236}">
                <a16:creationId xmlns:a16="http://schemas.microsoft.com/office/drawing/2014/main" xmlns="" id="{43D1C529-2673-461C-AD18-9EDFAA659C0F}"/>
              </a:ext>
            </a:extLst>
          </p:cNvPr>
          <p:cNvSpPr>
            <a:spLocks noGrp="1"/>
          </p:cNvSpPr>
          <p:nvPr>
            <p:ph type="body" sz="quarter" idx="47" hasCustomPrompt="1"/>
          </p:nvPr>
        </p:nvSpPr>
        <p:spPr>
          <a:xfrm>
            <a:off x="8601699" y="3922337"/>
            <a:ext cx="2741612" cy="248888"/>
          </a:xfrm>
        </p:spPr>
        <p:txBody>
          <a:bodyPr>
            <a:noAutofit/>
          </a:bodyPr>
          <a:lstStyle>
            <a:lvl1pPr marL="0" indent="0" algn="r">
              <a:buNone/>
              <a:defRPr sz="1200" b="1"/>
            </a:lvl1pPr>
            <a:lvl2pPr marL="457200" indent="0">
              <a:buNone/>
              <a:defRPr sz="1200" b="1"/>
            </a:lvl2pPr>
            <a:lvl3pPr>
              <a:defRPr sz="1200" b="1"/>
            </a:lvl3pPr>
            <a:lvl4pPr>
              <a:defRPr sz="1200" b="1"/>
            </a:lvl4pPr>
            <a:lvl5pPr>
              <a:defRPr sz="1200" b="1"/>
            </a:lvl5pPr>
          </a:lstStyle>
          <a:p>
            <a:pPr lvl="0"/>
            <a:r>
              <a:rPr lang="en-US" dirty="0"/>
              <a:t>Less expensive</a:t>
            </a:r>
          </a:p>
        </p:txBody>
      </p:sp>
      <p:sp>
        <p:nvSpPr>
          <p:cNvPr id="40" name="Text Placeholder 7">
            <a:extLst>
              <a:ext uri="{FF2B5EF4-FFF2-40B4-BE49-F238E27FC236}">
                <a16:creationId xmlns:a16="http://schemas.microsoft.com/office/drawing/2014/main" xmlns="" id="{5900A478-228D-4DD3-985B-4DF3CC82896C}"/>
              </a:ext>
            </a:extLst>
          </p:cNvPr>
          <p:cNvSpPr>
            <a:spLocks noGrp="1"/>
          </p:cNvSpPr>
          <p:nvPr>
            <p:ph type="body" sz="quarter" idx="48" hasCustomPrompt="1"/>
          </p:nvPr>
        </p:nvSpPr>
        <p:spPr>
          <a:xfrm>
            <a:off x="4718845" y="5880592"/>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dirty="0"/>
              <a:t>Less convenient</a:t>
            </a:r>
          </a:p>
        </p:txBody>
      </p:sp>
      <p:sp>
        <p:nvSpPr>
          <p:cNvPr id="42" name="Text Placeholder 7">
            <a:extLst>
              <a:ext uri="{FF2B5EF4-FFF2-40B4-BE49-F238E27FC236}">
                <a16:creationId xmlns:a16="http://schemas.microsoft.com/office/drawing/2014/main" xmlns="" id="{34D00100-49AA-43BE-AF2F-0E9CEC49EAC1}"/>
              </a:ext>
            </a:extLst>
          </p:cNvPr>
          <p:cNvSpPr>
            <a:spLocks noGrp="1"/>
          </p:cNvSpPr>
          <p:nvPr>
            <p:ph type="body" sz="quarter" idx="49" hasCustomPrompt="1"/>
          </p:nvPr>
        </p:nvSpPr>
        <p:spPr>
          <a:xfrm>
            <a:off x="4731544" y="1640745"/>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dirty="0"/>
              <a:t>More convenient</a:t>
            </a:r>
          </a:p>
        </p:txBody>
      </p:sp>
      <p:sp>
        <p:nvSpPr>
          <p:cNvPr id="21" name="Picture Placeholder 11">
            <a:extLst>
              <a:ext uri="{FF2B5EF4-FFF2-40B4-BE49-F238E27FC236}">
                <a16:creationId xmlns:a16="http://schemas.microsoft.com/office/drawing/2014/main" xmlns=""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smtClean="0"/>
              <a:t>Click icon to add picture</a:t>
            </a:r>
            <a:endParaRPr lang="ru-RU" dirty="0"/>
          </a:p>
        </p:txBody>
      </p:sp>
      <p:sp>
        <p:nvSpPr>
          <p:cNvPr id="26" name="Title 1">
            <a:extLst>
              <a:ext uri="{FF2B5EF4-FFF2-40B4-BE49-F238E27FC236}">
                <a16:creationId xmlns:a16="http://schemas.microsoft.com/office/drawing/2014/main" xmlns="" id="{17131326-08A9-441D-B1A8-66271415853E}"/>
              </a:ext>
            </a:extLst>
          </p:cNvPr>
          <p:cNvSpPr>
            <a:spLocks noGrp="1"/>
          </p:cNvSpPr>
          <p:nvPr>
            <p:ph type="title"/>
          </p:nvPr>
        </p:nvSpPr>
        <p:spPr>
          <a:xfrm>
            <a:off x="836614" y="740998"/>
            <a:ext cx="9535686" cy="568800"/>
          </a:xfrm>
        </p:spPr>
        <p:txBody>
          <a:bodyPr lIns="36000" tIns="0" rIns="0" bIns="0"/>
          <a:lstStyle/>
          <a:p>
            <a:r>
              <a:rPr lang="en-US" smtClean="0"/>
              <a:t>Click to edit Master title style</a:t>
            </a:r>
            <a:endParaRPr lang="ru-RU" dirty="0"/>
          </a:p>
        </p:txBody>
      </p:sp>
    </p:spTree>
    <p:extLst>
      <p:ext uri="{BB962C8B-B14F-4D97-AF65-F5344CB8AC3E}">
        <p14:creationId xmlns:p14="http://schemas.microsoft.com/office/powerpoint/2010/main" val="3559123357"/>
      </p:ext>
    </p:extLst>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AB7BBC9A-B18B-4F56-8515-321CD01B2666}"/>
              </a:ext>
            </a:extLst>
          </p:cNvPr>
          <p:cNvSpPr/>
          <p:nvPr userDrawn="1"/>
        </p:nvSpPr>
        <p:spPr>
          <a:xfrm>
            <a:off x="7975092" y="1805693"/>
            <a:ext cx="3758184" cy="461772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Rectangle 15">
            <a:extLst>
              <a:ext uri="{FF2B5EF4-FFF2-40B4-BE49-F238E27FC236}">
                <a16:creationId xmlns:a16="http://schemas.microsoft.com/office/drawing/2014/main" xmlns="" id="{7684F357-0C41-471E-A413-4D42ADE55B12}"/>
              </a:ext>
            </a:extLst>
          </p:cNvPr>
          <p:cNvSpPr/>
          <p:nvPr userDrawn="1"/>
        </p:nvSpPr>
        <p:spPr>
          <a:xfrm>
            <a:off x="458724" y="2582933"/>
            <a:ext cx="3758184" cy="384048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Rectangle 17">
            <a:extLst>
              <a:ext uri="{FF2B5EF4-FFF2-40B4-BE49-F238E27FC236}">
                <a16:creationId xmlns:a16="http://schemas.microsoft.com/office/drawing/2014/main" xmlns="" id="{33076231-2A54-4E4C-AED3-197E208C14BB}"/>
              </a:ext>
            </a:extLst>
          </p:cNvPr>
          <p:cNvSpPr/>
          <p:nvPr userDrawn="1"/>
        </p:nvSpPr>
        <p:spPr>
          <a:xfrm>
            <a:off x="4216908" y="2171453"/>
            <a:ext cx="3758184" cy="425196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Date Placeholder 2">
            <a:extLst>
              <a:ext uri="{FF2B5EF4-FFF2-40B4-BE49-F238E27FC236}">
                <a16:creationId xmlns:a16="http://schemas.microsoft.com/office/drawing/2014/main" xmlns="" id="{D99C403B-F50A-4124-BE88-55C843FAE49E}"/>
              </a:ext>
            </a:extLst>
          </p:cNvPr>
          <p:cNvSpPr>
            <a:spLocks noGrp="1"/>
          </p:cNvSpPr>
          <p:nvPr>
            <p:ph type="dt" sz="half" idx="10"/>
          </p:nvPr>
        </p:nvSpPr>
        <p:spPr/>
        <p:txBody>
          <a:bodyPr/>
          <a:lstStyle/>
          <a:p>
            <a:fld id="{011F8E8F-7A79-47A4-A23F-F3FD3E2A15F3}" type="datetime1">
              <a:rPr lang="en-US" smtClean="0"/>
              <a:t>4/1/2019</a:t>
            </a:fld>
            <a:endParaRPr lang="ru-RU" dirty="0"/>
          </a:p>
        </p:txBody>
      </p:sp>
      <p:sp>
        <p:nvSpPr>
          <p:cNvPr id="4" name="Footer Placeholder 3">
            <a:extLst>
              <a:ext uri="{FF2B5EF4-FFF2-40B4-BE49-F238E27FC236}">
                <a16:creationId xmlns:a16="http://schemas.microsoft.com/office/drawing/2014/main" xmlns=""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xmlns=""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20" name="Text Placeholder 2">
            <a:extLst>
              <a:ext uri="{FF2B5EF4-FFF2-40B4-BE49-F238E27FC236}">
                <a16:creationId xmlns:a16="http://schemas.microsoft.com/office/drawing/2014/main" xmlns="" id="{61FE0B9B-7D73-4311-B749-C3FA874AF7CC}"/>
              </a:ext>
            </a:extLst>
          </p:cNvPr>
          <p:cNvSpPr>
            <a:spLocks noGrp="1"/>
          </p:cNvSpPr>
          <p:nvPr>
            <p:ph type="body" idx="1"/>
          </p:nvPr>
        </p:nvSpPr>
        <p:spPr>
          <a:xfrm>
            <a:off x="836613" y="2954554"/>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1" name="Text Placeholder 11">
            <a:extLst>
              <a:ext uri="{FF2B5EF4-FFF2-40B4-BE49-F238E27FC236}">
                <a16:creationId xmlns:a16="http://schemas.microsoft.com/office/drawing/2014/main" xmlns="" id="{4A6CBB7D-3142-4CED-98BE-68B4F7C14E52}"/>
              </a:ext>
            </a:extLst>
          </p:cNvPr>
          <p:cNvSpPr>
            <a:spLocks noGrp="1"/>
          </p:cNvSpPr>
          <p:nvPr>
            <p:ph type="body" sz="quarter" idx="13"/>
          </p:nvPr>
        </p:nvSpPr>
        <p:spPr>
          <a:xfrm>
            <a:off x="836613" y="3339644"/>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smtClean="0"/>
              <a:t>Click to edit Master text styles</a:t>
            </a:r>
          </a:p>
        </p:txBody>
      </p:sp>
      <p:sp>
        <p:nvSpPr>
          <p:cNvPr id="23" name="Text Placeholder 2">
            <a:extLst>
              <a:ext uri="{FF2B5EF4-FFF2-40B4-BE49-F238E27FC236}">
                <a16:creationId xmlns:a16="http://schemas.microsoft.com/office/drawing/2014/main" xmlns="" id="{D09F31D3-FC19-4A61-A915-5F11C6F7EBD8}"/>
              </a:ext>
            </a:extLst>
          </p:cNvPr>
          <p:cNvSpPr>
            <a:spLocks noGrp="1"/>
          </p:cNvSpPr>
          <p:nvPr>
            <p:ph type="body" idx="27"/>
          </p:nvPr>
        </p:nvSpPr>
        <p:spPr>
          <a:xfrm>
            <a:off x="8356757" y="2078801"/>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4" name="Text Placeholder 11">
            <a:extLst>
              <a:ext uri="{FF2B5EF4-FFF2-40B4-BE49-F238E27FC236}">
                <a16:creationId xmlns:a16="http://schemas.microsoft.com/office/drawing/2014/main" xmlns="" id="{6AA97C78-ABC3-4559-8EFA-1F24C3A6E3FE}"/>
              </a:ext>
            </a:extLst>
          </p:cNvPr>
          <p:cNvSpPr>
            <a:spLocks noGrp="1"/>
          </p:cNvSpPr>
          <p:nvPr>
            <p:ph type="body" sz="quarter" idx="28"/>
          </p:nvPr>
        </p:nvSpPr>
        <p:spPr>
          <a:xfrm>
            <a:off x="8356757" y="2463891"/>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smtClean="0"/>
              <a:t>Click to edit Master text styles</a:t>
            </a:r>
          </a:p>
        </p:txBody>
      </p:sp>
      <p:sp>
        <p:nvSpPr>
          <p:cNvPr id="26" name="Text Placeholder 2">
            <a:extLst>
              <a:ext uri="{FF2B5EF4-FFF2-40B4-BE49-F238E27FC236}">
                <a16:creationId xmlns:a16="http://schemas.microsoft.com/office/drawing/2014/main" xmlns="" id="{9CA39242-8640-435B-8C03-0CB0BC8E88E6}"/>
              </a:ext>
            </a:extLst>
          </p:cNvPr>
          <p:cNvSpPr>
            <a:spLocks noGrp="1"/>
          </p:cNvSpPr>
          <p:nvPr>
            <p:ph type="body" idx="30"/>
          </p:nvPr>
        </p:nvSpPr>
        <p:spPr>
          <a:xfrm>
            <a:off x="4594797" y="2512808"/>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7" name="Text Placeholder 11">
            <a:extLst>
              <a:ext uri="{FF2B5EF4-FFF2-40B4-BE49-F238E27FC236}">
                <a16:creationId xmlns:a16="http://schemas.microsoft.com/office/drawing/2014/main" xmlns="" id="{62E97E9F-0DAA-48F4-90F4-640195EAD7DA}"/>
              </a:ext>
            </a:extLst>
          </p:cNvPr>
          <p:cNvSpPr>
            <a:spLocks noGrp="1"/>
          </p:cNvSpPr>
          <p:nvPr>
            <p:ph type="body" sz="quarter" idx="31"/>
          </p:nvPr>
        </p:nvSpPr>
        <p:spPr>
          <a:xfrm>
            <a:off x="4594797" y="2897898"/>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smtClean="0"/>
              <a:t>Click to edit Master text styles</a:t>
            </a:r>
          </a:p>
        </p:txBody>
      </p:sp>
      <p:sp>
        <p:nvSpPr>
          <p:cNvPr id="28" name="Text Placeholder 11">
            <a:extLst>
              <a:ext uri="{FF2B5EF4-FFF2-40B4-BE49-F238E27FC236}">
                <a16:creationId xmlns:a16="http://schemas.microsoft.com/office/drawing/2014/main" xmlns="" id="{A49833F3-6413-44EC-8040-149163251707}"/>
              </a:ext>
            </a:extLst>
          </p:cNvPr>
          <p:cNvSpPr>
            <a:spLocks noGrp="1"/>
          </p:cNvSpPr>
          <p:nvPr>
            <p:ph type="body" sz="quarter" idx="32"/>
          </p:nvPr>
        </p:nvSpPr>
        <p:spPr>
          <a:xfrm>
            <a:off x="836613" y="3750523"/>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452438" indent="-28575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452438" indent="-285750">
              <a:defRPr lang="en-US" sz="1400" kern="1200" dirty="0">
                <a:solidFill>
                  <a:schemeClr val="tx1"/>
                </a:solidFill>
                <a:latin typeface="+mn-lt"/>
                <a:ea typeface="+mn-ea"/>
                <a:cs typeface="+mn-cs"/>
              </a:defRPr>
            </a:lvl3pPr>
          </a:lstStyle>
          <a:p>
            <a:pPr lvl="0"/>
            <a:r>
              <a:rPr lang="en-US" smtClean="0"/>
              <a:t>Click to edit Master text styles</a:t>
            </a:r>
          </a:p>
          <a:p>
            <a:pPr lvl="1"/>
            <a:r>
              <a:rPr lang="en-US" smtClean="0"/>
              <a:t>Second level</a:t>
            </a:r>
          </a:p>
        </p:txBody>
      </p:sp>
      <p:sp>
        <p:nvSpPr>
          <p:cNvPr id="29" name="Text Placeholder 11">
            <a:extLst>
              <a:ext uri="{FF2B5EF4-FFF2-40B4-BE49-F238E27FC236}">
                <a16:creationId xmlns:a16="http://schemas.microsoft.com/office/drawing/2014/main" xmlns="" id="{CED92B51-6B31-41E1-908C-1D392F31AA4C}"/>
              </a:ext>
            </a:extLst>
          </p:cNvPr>
          <p:cNvSpPr>
            <a:spLocks noGrp="1"/>
          </p:cNvSpPr>
          <p:nvPr>
            <p:ph type="body" sz="quarter" idx="33"/>
          </p:nvPr>
        </p:nvSpPr>
        <p:spPr>
          <a:xfrm>
            <a:off x="8356757" y="2874770"/>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395288" indent="-228600">
              <a:buClr>
                <a:schemeClr val="bg2">
                  <a:lumMod val="40000"/>
                  <a:lumOff val="60000"/>
                </a:schemeClr>
              </a:buClr>
              <a:buSzPct val="100000"/>
              <a:buFont typeface="Wingdings" panose="05000000000000000000" pitchFamily="2" charset="2"/>
              <a:buChar char="§"/>
              <a:defRPr sz="1400"/>
            </a:lvl3pPr>
          </a:lstStyle>
          <a:p>
            <a:pPr lvl="0"/>
            <a:r>
              <a:rPr lang="en-US" smtClean="0"/>
              <a:t>Click to edit Master text styles</a:t>
            </a:r>
          </a:p>
          <a:p>
            <a:pPr lvl="1"/>
            <a:r>
              <a:rPr lang="en-US" smtClean="0"/>
              <a:t>Second level</a:t>
            </a:r>
          </a:p>
        </p:txBody>
      </p:sp>
      <p:sp>
        <p:nvSpPr>
          <p:cNvPr id="30" name="Text Placeholder 11">
            <a:extLst>
              <a:ext uri="{FF2B5EF4-FFF2-40B4-BE49-F238E27FC236}">
                <a16:creationId xmlns:a16="http://schemas.microsoft.com/office/drawing/2014/main" xmlns="" id="{521B8C30-3AD9-43DC-A76C-342C3CD53A26}"/>
              </a:ext>
            </a:extLst>
          </p:cNvPr>
          <p:cNvSpPr>
            <a:spLocks noGrp="1"/>
          </p:cNvSpPr>
          <p:nvPr>
            <p:ph type="body" sz="quarter" idx="34"/>
          </p:nvPr>
        </p:nvSpPr>
        <p:spPr>
          <a:xfrm>
            <a:off x="4594797" y="3308777"/>
            <a:ext cx="2992278" cy="2175910"/>
          </a:xfrm>
        </p:spPr>
        <p:txBody>
          <a:bodyPr lIns="36000" tIns="0" rIns="0" bIns="0">
            <a:noAutofit/>
          </a:bodyPr>
          <a:lstStyle>
            <a:lvl1pPr marL="180000" indent="-180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339725" indent="-179388">
              <a:spcBef>
                <a:spcPts val="600"/>
              </a:spcBef>
              <a:buClr>
                <a:schemeClr val="accent1">
                  <a:lumMod val="40000"/>
                  <a:lumOff val="60000"/>
                </a:schemeClr>
              </a:buClr>
              <a:buSzPct val="100000"/>
              <a:buFont typeface="Wingdings" panose="05000000000000000000" pitchFamily="2" charset="2"/>
              <a:buChar char="§"/>
              <a:defRPr sz="1400">
                <a:solidFill>
                  <a:schemeClr val="tx1"/>
                </a:solidFill>
              </a:defRPr>
            </a:lvl2pPr>
          </a:lstStyle>
          <a:p>
            <a:pPr lvl="0"/>
            <a:r>
              <a:rPr lang="en-US" smtClean="0"/>
              <a:t>Click to edit Master text styles</a:t>
            </a:r>
          </a:p>
          <a:p>
            <a:pPr lvl="1"/>
            <a:r>
              <a:rPr lang="en-US" smtClean="0"/>
              <a:t>Second level</a:t>
            </a:r>
          </a:p>
        </p:txBody>
      </p:sp>
      <p:sp>
        <p:nvSpPr>
          <p:cNvPr id="22" name="Title 1">
            <a:extLst>
              <a:ext uri="{FF2B5EF4-FFF2-40B4-BE49-F238E27FC236}">
                <a16:creationId xmlns:a16="http://schemas.microsoft.com/office/drawing/2014/main" xmlns="" id="{7BF6E52A-5DC5-8A44-8397-829FF33C5A6F}"/>
              </a:ext>
            </a:extLst>
          </p:cNvPr>
          <p:cNvSpPr>
            <a:spLocks noGrp="1"/>
          </p:cNvSpPr>
          <p:nvPr>
            <p:ph type="title"/>
          </p:nvPr>
        </p:nvSpPr>
        <p:spPr>
          <a:xfrm>
            <a:off x="836614" y="740998"/>
            <a:ext cx="9535686" cy="568800"/>
          </a:xfrm>
        </p:spPr>
        <p:txBody>
          <a:bodyPr lIns="36000" tIns="0" rIns="0" bIns="0"/>
          <a:lstStyle/>
          <a:p>
            <a:r>
              <a:rPr lang="en-US" smtClean="0"/>
              <a:t>Click to edit Master title style</a:t>
            </a:r>
            <a:endParaRPr lang="ru-RU" dirty="0"/>
          </a:p>
        </p:txBody>
      </p:sp>
      <p:sp>
        <p:nvSpPr>
          <p:cNvPr id="25" name="Text Placeholder 2">
            <a:extLst>
              <a:ext uri="{FF2B5EF4-FFF2-40B4-BE49-F238E27FC236}">
                <a16:creationId xmlns:a16="http://schemas.microsoft.com/office/drawing/2014/main" xmlns="" id="{CE3B0746-B135-6943-B0F2-D32EF8E8B428}"/>
              </a:ext>
            </a:extLst>
          </p:cNvPr>
          <p:cNvSpPr>
            <a:spLocks noGrp="1"/>
          </p:cNvSpPr>
          <p:nvPr>
            <p:ph type="body" idx="24"/>
          </p:nvPr>
        </p:nvSpPr>
        <p:spPr>
          <a:xfrm>
            <a:off x="836614" y="1377833"/>
            <a:ext cx="9535686" cy="489694"/>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31" name="Picture Placeholder 11">
            <a:extLst>
              <a:ext uri="{FF2B5EF4-FFF2-40B4-BE49-F238E27FC236}">
                <a16:creationId xmlns:a16="http://schemas.microsoft.com/office/drawing/2014/main" xmlns=""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smtClean="0"/>
              <a:t>Click icon to add picture</a:t>
            </a:r>
            <a:endParaRPr lang="ru-RU" dirty="0"/>
          </a:p>
        </p:txBody>
      </p:sp>
    </p:spTree>
    <p:extLst>
      <p:ext uri="{BB962C8B-B14F-4D97-AF65-F5344CB8AC3E}">
        <p14:creationId xmlns:p14="http://schemas.microsoft.com/office/powerpoint/2010/main" val="768021517"/>
      </p:ext>
    </p:extLst>
  </p:cSld>
  <p:clrMapOvr>
    <a:masterClrMapping/>
  </p:clrMapOvr>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131326-08A9-441D-B1A8-66271415853E}"/>
              </a:ext>
            </a:extLst>
          </p:cNvPr>
          <p:cNvSpPr>
            <a:spLocks noGrp="1"/>
          </p:cNvSpPr>
          <p:nvPr>
            <p:ph type="title"/>
          </p:nvPr>
        </p:nvSpPr>
        <p:spPr>
          <a:xfrm>
            <a:off x="836614" y="740998"/>
            <a:ext cx="9535686" cy="568800"/>
          </a:xfrm>
        </p:spPr>
        <p:txBody>
          <a:bodyPr lIns="36000" tIns="0" rIns="0" bIns="0"/>
          <a:lstStyle/>
          <a:p>
            <a:r>
              <a:rPr lang="en-US" smtClean="0"/>
              <a:t>Click to edit Master title style</a:t>
            </a:r>
            <a:endParaRPr lang="ru-RU" dirty="0"/>
          </a:p>
        </p:txBody>
      </p:sp>
      <p:sp>
        <p:nvSpPr>
          <p:cNvPr id="3" name="Date Placeholder 2">
            <a:extLst>
              <a:ext uri="{FF2B5EF4-FFF2-40B4-BE49-F238E27FC236}">
                <a16:creationId xmlns:a16="http://schemas.microsoft.com/office/drawing/2014/main" xmlns="" id="{D99C403B-F50A-4124-BE88-55C843FAE49E}"/>
              </a:ext>
            </a:extLst>
          </p:cNvPr>
          <p:cNvSpPr>
            <a:spLocks noGrp="1"/>
          </p:cNvSpPr>
          <p:nvPr>
            <p:ph type="dt" sz="half" idx="10"/>
          </p:nvPr>
        </p:nvSpPr>
        <p:spPr/>
        <p:txBody>
          <a:bodyPr/>
          <a:lstStyle/>
          <a:p>
            <a:fld id="{011F8E8F-7A79-47A4-A23F-F3FD3E2A15F3}" type="datetime1">
              <a:rPr lang="en-US" smtClean="0"/>
              <a:t>4/1/2019</a:t>
            </a:fld>
            <a:endParaRPr lang="ru-RU" dirty="0"/>
          </a:p>
        </p:txBody>
      </p:sp>
      <p:sp>
        <p:nvSpPr>
          <p:cNvPr id="4" name="Footer Placeholder 3">
            <a:extLst>
              <a:ext uri="{FF2B5EF4-FFF2-40B4-BE49-F238E27FC236}">
                <a16:creationId xmlns:a16="http://schemas.microsoft.com/office/drawing/2014/main" xmlns=""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xmlns=""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9" name="Text Placeholder 2">
            <a:extLst>
              <a:ext uri="{FF2B5EF4-FFF2-40B4-BE49-F238E27FC236}">
                <a16:creationId xmlns:a16="http://schemas.microsoft.com/office/drawing/2014/main" xmlns="" id="{1C91FD06-686C-4DAB-8F12-FBDE6BBF3144}"/>
              </a:ext>
            </a:extLst>
          </p:cNvPr>
          <p:cNvSpPr>
            <a:spLocks noGrp="1"/>
          </p:cNvSpPr>
          <p:nvPr>
            <p:ph type="body" idx="24"/>
          </p:nvPr>
        </p:nvSpPr>
        <p:spPr>
          <a:xfrm>
            <a:off x="836614" y="1377833"/>
            <a:ext cx="9535686" cy="693014"/>
          </a:xfrm>
        </p:spPr>
        <p:txBody>
          <a:bodyPr lIns="36000" tIns="0" rIns="0" bIns="0">
            <a:normAutofit/>
          </a:bodyPr>
          <a:lstStyle>
            <a:lvl1pPr marL="0" indent="0" algn="l">
              <a:buFont typeface="Arial" panose="020B0604020202020204" pitchFamily="34" charse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20" name="Text Placeholder 2">
            <a:extLst>
              <a:ext uri="{FF2B5EF4-FFF2-40B4-BE49-F238E27FC236}">
                <a16:creationId xmlns:a16="http://schemas.microsoft.com/office/drawing/2014/main" xmlns="" id="{61FE0B9B-7D73-4311-B749-C3FA874AF7CC}"/>
              </a:ext>
            </a:extLst>
          </p:cNvPr>
          <p:cNvSpPr>
            <a:spLocks noGrp="1"/>
          </p:cNvSpPr>
          <p:nvPr>
            <p:ph type="body" idx="1"/>
          </p:nvPr>
        </p:nvSpPr>
        <p:spPr>
          <a:xfrm>
            <a:off x="836612"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Text Placeholder 2">
            <a:extLst>
              <a:ext uri="{FF2B5EF4-FFF2-40B4-BE49-F238E27FC236}">
                <a16:creationId xmlns:a16="http://schemas.microsoft.com/office/drawing/2014/main" xmlns="" id="{9CA39242-8640-435B-8C03-0CB0BC8E88E6}"/>
              </a:ext>
            </a:extLst>
          </p:cNvPr>
          <p:cNvSpPr>
            <a:spLocks noGrp="1"/>
          </p:cNvSpPr>
          <p:nvPr>
            <p:ph type="body" idx="30"/>
          </p:nvPr>
        </p:nvSpPr>
        <p:spPr>
          <a:xfrm>
            <a:off x="6495790"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Content Placeholder 7">
            <a:extLst>
              <a:ext uri="{FF2B5EF4-FFF2-40B4-BE49-F238E27FC236}">
                <a16:creationId xmlns:a16="http://schemas.microsoft.com/office/drawing/2014/main" xmlns="" id="{0314D5FA-EBD7-472E-9864-D76743BAB4DF}"/>
              </a:ext>
            </a:extLst>
          </p:cNvPr>
          <p:cNvSpPr>
            <a:spLocks noGrp="1"/>
          </p:cNvSpPr>
          <p:nvPr>
            <p:ph sz="quarter" idx="31"/>
          </p:nvPr>
        </p:nvSpPr>
        <p:spPr>
          <a:xfrm>
            <a:off x="836613"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smtClean="0"/>
              <a:t>Click to edit Master text styles</a:t>
            </a:r>
          </a:p>
          <a:p>
            <a:pPr lvl="1"/>
            <a:r>
              <a:rPr lang="en-US" smtClean="0"/>
              <a:t>Second level</a:t>
            </a:r>
          </a:p>
        </p:txBody>
      </p:sp>
      <p:sp>
        <p:nvSpPr>
          <p:cNvPr id="16" name="Content Placeholder 7">
            <a:extLst>
              <a:ext uri="{FF2B5EF4-FFF2-40B4-BE49-F238E27FC236}">
                <a16:creationId xmlns:a16="http://schemas.microsoft.com/office/drawing/2014/main" xmlns="" id="{BA129CFA-D87C-494E-9E6D-E317C4D157EB}"/>
              </a:ext>
            </a:extLst>
          </p:cNvPr>
          <p:cNvSpPr>
            <a:spLocks noGrp="1"/>
          </p:cNvSpPr>
          <p:nvPr>
            <p:ph sz="quarter" idx="32"/>
          </p:nvPr>
        </p:nvSpPr>
        <p:spPr>
          <a:xfrm>
            <a:off x="6495086"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smtClean="0"/>
              <a:t>Click to edit Master text styles</a:t>
            </a:r>
          </a:p>
          <a:p>
            <a:pPr lvl="1"/>
            <a:r>
              <a:rPr lang="en-US" smtClean="0"/>
              <a:t>Second level</a:t>
            </a:r>
          </a:p>
        </p:txBody>
      </p:sp>
      <p:sp>
        <p:nvSpPr>
          <p:cNvPr id="12" name="Picture Placeholder 11">
            <a:extLst>
              <a:ext uri="{FF2B5EF4-FFF2-40B4-BE49-F238E27FC236}">
                <a16:creationId xmlns:a16="http://schemas.microsoft.com/office/drawing/2014/main" xmlns=""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smtClean="0"/>
              <a:t>Click icon to add picture</a:t>
            </a:r>
            <a:endParaRPr lang="ru-RU" dirty="0"/>
          </a:p>
        </p:txBody>
      </p:sp>
    </p:spTree>
    <p:extLst>
      <p:ext uri="{BB962C8B-B14F-4D97-AF65-F5344CB8AC3E}">
        <p14:creationId xmlns:p14="http://schemas.microsoft.com/office/powerpoint/2010/main" val="1726047705"/>
      </p:ext>
    </p:extLst>
  </p:cSld>
  <p:clrMapOvr>
    <a:masterClrMapping/>
  </p:clrMapOvr>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E320EF9D-83C9-45F8-AAA9-A9768470F99F}"/>
              </a:ext>
            </a:extLst>
          </p:cNvPr>
          <p:cNvSpPr/>
          <p:nvPr userDrawn="1"/>
        </p:nvSpPr>
        <p:spPr>
          <a:xfrm>
            <a:off x="0" y="2230316"/>
            <a:ext cx="12192000" cy="3346704"/>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xmlns="" id="{17131326-08A9-441D-B1A8-66271415853E}"/>
              </a:ext>
            </a:extLst>
          </p:cNvPr>
          <p:cNvSpPr>
            <a:spLocks noGrp="1"/>
          </p:cNvSpPr>
          <p:nvPr>
            <p:ph type="title"/>
          </p:nvPr>
        </p:nvSpPr>
        <p:spPr>
          <a:xfrm>
            <a:off x="836614" y="740998"/>
            <a:ext cx="9535686" cy="568800"/>
          </a:xfrm>
        </p:spPr>
        <p:txBody>
          <a:bodyPr lIns="36000" tIns="0" rIns="0" bIns="0"/>
          <a:lstStyle/>
          <a:p>
            <a:r>
              <a:rPr lang="en-US" smtClean="0"/>
              <a:t>Click to edit Master title style</a:t>
            </a:r>
            <a:endParaRPr lang="ru-RU" dirty="0"/>
          </a:p>
        </p:txBody>
      </p:sp>
      <p:sp>
        <p:nvSpPr>
          <p:cNvPr id="3" name="Date Placeholder 2">
            <a:extLst>
              <a:ext uri="{FF2B5EF4-FFF2-40B4-BE49-F238E27FC236}">
                <a16:creationId xmlns:a16="http://schemas.microsoft.com/office/drawing/2014/main" xmlns="" id="{D99C403B-F50A-4124-BE88-55C843FAE49E}"/>
              </a:ext>
            </a:extLst>
          </p:cNvPr>
          <p:cNvSpPr>
            <a:spLocks noGrp="1"/>
          </p:cNvSpPr>
          <p:nvPr>
            <p:ph type="dt" sz="half" idx="10"/>
          </p:nvPr>
        </p:nvSpPr>
        <p:spPr/>
        <p:txBody>
          <a:bodyPr/>
          <a:lstStyle/>
          <a:p>
            <a:fld id="{011F8E8F-7A79-47A4-A23F-F3FD3E2A15F3}" type="datetime1">
              <a:rPr lang="en-US" smtClean="0"/>
              <a:t>4/1/2019</a:t>
            </a:fld>
            <a:endParaRPr lang="ru-RU" dirty="0"/>
          </a:p>
        </p:txBody>
      </p:sp>
      <p:sp>
        <p:nvSpPr>
          <p:cNvPr id="4" name="Footer Placeholder 3">
            <a:extLst>
              <a:ext uri="{FF2B5EF4-FFF2-40B4-BE49-F238E27FC236}">
                <a16:creationId xmlns:a16="http://schemas.microsoft.com/office/drawing/2014/main" xmlns=""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xmlns=""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9" name="Text Placeholder 2">
            <a:extLst>
              <a:ext uri="{FF2B5EF4-FFF2-40B4-BE49-F238E27FC236}">
                <a16:creationId xmlns:a16="http://schemas.microsoft.com/office/drawing/2014/main" xmlns="" id="{1C91FD06-686C-4DAB-8F12-FBDE6BBF3144}"/>
              </a:ext>
            </a:extLst>
          </p:cNvPr>
          <p:cNvSpPr>
            <a:spLocks noGrp="1"/>
          </p:cNvSpPr>
          <p:nvPr>
            <p:ph type="body" idx="24"/>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20" name="Text Placeholder 2">
            <a:extLst>
              <a:ext uri="{FF2B5EF4-FFF2-40B4-BE49-F238E27FC236}">
                <a16:creationId xmlns:a16="http://schemas.microsoft.com/office/drawing/2014/main" xmlns="" id="{61FE0B9B-7D73-4311-B749-C3FA874AF7CC}"/>
              </a:ext>
            </a:extLst>
          </p:cNvPr>
          <p:cNvSpPr>
            <a:spLocks noGrp="1"/>
          </p:cNvSpPr>
          <p:nvPr>
            <p:ph type="body" idx="1" hasCustomPrompt="1"/>
          </p:nvPr>
        </p:nvSpPr>
        <p:spPr>
          <a:xfrm>
            <a:off x="83661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21" name="Text Placeholder 11">
            <a:extLst>
              <a:ext uri="{FF2B5EF4-FFF2-40B4-BE49-F238E27FC236}">
                <a16:creationId xmlns:a16="http://schemas.microsoft.com/office/drawing/2014/main" xmlns="" id="{4A6CBB7D-3142-4CED-98BE-68B4F7C14E52}"/>
              </a:ext>
            </a:extLst>
          </p:cNvPr>
          <p:cNvSpPr>
            <a:spLocks noGrp="1"/>
          </p:cNvSpPr>
          <p:nvPr>
            <p:ph type="body" sz="quarter" idx="13"/>
          </p:nvPr>
        </p:nvSpPr>
        <p:spPr>
          <a:xfrm>
            <a:off x="83661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smtClean="0"/>
              <a:t>Click to edit Master text styles</a:t>
            </a:r>
          </a:p>
          <a:p>
            <a:pPr lvl="1"/>
            <a:r>
              <a:rPr lang="en-US" smtClean="0"/>
              <a:t>Second level</a:t>
            </a:r>
          </a:p>
        </p:txBody>
      </p:sp>
      <p:sp>
        <p:nvSpPr>
          <p:cNvPr id="16" name="Text Placeholder 7">
            <a:extLst>
              <a:ext uri="{FF2B5EF4-FFF2-40B4-BE49-F238E27FC236}">
                <a16:creationId xmlns:a16="http://schemas.microsoft.com/office/drawing/2014/main" xmlns="" id="{EEAB0330-0960-495D-9FAC-850DB0CAFFE5}"/>
              </a:ext>
            </a:extLst>
          </p:cNvPr>
          <p:cNvSpPr>
            <a:spLocks noGrp="1"/>
          </p:cNvSpPr>
          <p:nvPr>
            <p:ph type="body" sz="quarter" idx="25" hasCustomPrompt="1"/>
          </p:nvPr>
        </p:nvSpPr>
        <p:spPr>
          <a:xfrm>
            <a:off x="83661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20XX</a:t>
            </a:r>
            <a:endParaRPr lang="ru-RU" dirty="0"/>
          </a:p>
        </p:txBody>
      </p:sp>
      <p:sp>
        <p:nvSpPr>
          <p:cNvPr id="19" name="Text Placeholder 2">
            <a:extLst>
              <a:ext uri="{FF2B5EF4-FFF2-40B4-BE49-F238E27FC236}">
                <a16:creationId xmlns:a16="http://schemas.microsoft.com/office/drawing/2014/main" xmlns="" id="{91323B59-309B-4779-B127-7711E7D88F11}"/>
              </a:ext>
            </a:extLst>
          </p:cNvPr>
          <p:cNvSpPr>
            <a:spLocks noGrp="1"/>
          </p:cNvSpPr>
          <p:nvPr>
            <p:ph type="body" idx="32" hasCustomPrompt="1"/>
          </p:nvPr>
        </p:nvSpPr>
        <p:spPr>
          <a:xfrm>
            <a:off x="83661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Month</a:t>
            </a:r>
          </a:p>
        </p:txBody>
      </p:sp>
      <p:sp>
        <p:nvSpPr>
          <p:cNvPr id="8" name="Rectangle 7">
            <a:extLst>
              <a:ext uri="{FF2B5EF4-FFF2-40B4-BE49-F238E27FC236}">
                <a16:creationId xmlns:a16="http://schemas.microsoft.com/office/drawing/2014/main" xmlns="" id="{AA57E6D8-B21E-4D49-AF8E-C735B517506B}"/>
              </a:ext>
            </a:extLst>
          </p:cNvPr>
          <p:cNvSpPr/>
          <p:nvPr userDrawn="1"/>
        </p:nvSpPr>
        <p:spPr>
          <a:xfrm>
            <a:off x="0" y="3623709"/>
            <a:ext cx="12192000" cy="54864"/>
          </a:xfrm>
          <a:prstGeom prst="rect">
            <a:avLst/>
          </a:prstGeom>
          <a:gradFill>
            <a:gsLst>
              <a:gs pos="100000">
                <a:srgbClr val="6D3B4F"/>
              </a:gs>
              <a:gs pos="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11" name="Oval 10">
            <a:extLst>
              <a:ext uri="{FF2B5EF4-FFF2-40B4-BE49-F238E27FC236}">
                <a16:creationId xmlns:a16="http://schemas.microsoft.com/office/drawing/2014/main" xmlns="" id="{02CECCEB-7C61-48C7-8F81-9ECE7ABA9E67}"/>
              </a:ext>
            </a:extLst>
          </p:cNvPr>
          <p:cNvSpPr/>
          <p:nvPr userDrawn="1"/>
        </p:nvSpPr>
        <p:spPr>
          <a:xfrm>
            <a:off x="852661"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23" name="Text Placeholder 2">
            <a:extLst>
              <a:ext uri="{FF2B5EF4-FFF2-40B4-BE49-F238E27FC236}">
                <a16:creationId xmlns:a16="http://schemas.microsoft.com/office/drawing/2014/main" xmlns="" id="{397F8095-EAF8-4F5A-B2A6-0476B8D2EAF0}"/>
              </a:ext>
            </a:extLst>
          </p:cNvPr>
          <p:cNvSpPr>
            <a:spLocks noGrp="1"/>
          </p:cNvSpPr>
          <p:nvPr>
            <p:ph type="body" idx="33" hasCustomPrompt="1"/>
          </p:nvPr>
        </p:nvSpPr>
        <p:spPr>
          <a:xfrm>
            <a:off x="9588108"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24" name="Text Placeholder 11">
            <a:extLst>
              <a:ext uri="{FF2B5EF4-FFF2-40B4-BE49-F238E27FC236}">
                <a16:creationId xmlns:a16="http://schemas.microsoft.com/office/drawing/2014/main" xmlns="" id="{FB58FA02-066D-4A4D-BFEA-4ABCF3B550BE}"/>
              </a:ext>
            </a:extLst>
          </p:cNvPr>
          <p:cNvSpPr>
            <a:spLocks noGrp="1"/>
          </p:cNvSpPr>
          <p:nvPr>
            <p:ph type="body" sz="quarter" idx="34"/>
          </p:nvPr>
        </p:nvSpPr>
        <p:spPr>
          <a:xfrm>
            <a:off x="9588108"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smtClean="0"/>
              <a:t>Click to edit Master text styles</a:t>
            </a:r>
          </a:p>
          <a:p>
            <a:pPr lvl="1"/>
            <a:r>
              <a:rPr lang="en-US" smtClean="0"/>
              <a:t>Second level</a:t>
            </a:r>
          </a:p>
        </p:txBody>
      </p:sp>
      <p:sp>
        <p:nvSpPr>
          <p:cNvPr id="25" name="Text Placeholder 7">
            <a:extLst>
              <a:ext uri="{FF2B5EF4-FFF2-40B4-BE49-F238E27FC236}">
                <a16:creationId xmlns:a16="http://schemas.microsoft.com/office/drawing/2014/main" xmlns="" id="{83A77CFD-3FEF-4E6F-BC4F-8ED7F101103B}"/>
              </a:ext>
            </a:extLst>
          </p:cNvPr>
          <p:cNvSpPr>
            <a:spLocks noGrp="1"/>
          </p:cNvSpPr>
          <p:nvPr>
            <p:ph type="body" sz="quarter" idx="35" hasCustomPrompt="1"/>
          </p:nvPr>
        </p:nvSpPr>
        <p:spPr>
          <a:xfrm>
            <a:off x="9588108"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20XX</a:t>
            </a:r>
            <a:endParaRPr lang="ru-RU" dirty="0"/>
          </a:p>
        </p:txBody>
      </p:sp>
      <p:sp>
        <p:nvSpPr>
          <p:cNvPr id="28" name="Text Placeholder 2">
            <a:extLst>
              <a:ext uri="{FF2B5EF4-FFF2-40B4-BE49-F238E27FC236}">
                <a16:creationId xmlns:a16="http://schemas.microsoft.com/office/drawing/2014/main" xmlns="" id="{3D6E2C46-79E6-4C33-A9DE-9F0BE9199694}"/>
              </a:ext>
            </a:extLst>
          </p:cNvPr>
          <p:cNvSpPr>
            <a:spLocks noGrp="1"/>
          </p:cNvSpPr>
          <p:nvPr>
            <p:ph type="body" idx="36" hasCustomPrompt="1"/>
          </p:nvPr>
        </p:nvSpPr>
        <p:spPr>
          <a:xfrm>
            <a:off x="9588108"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Month</a:t>
            </a:r>
          </a:p>
        </p:txBody>
      </p:sp>
      <p:sp>
        <p:nvSpPr>
          <p:cNvPr id="29" name="Text Placeholder 2">
            <a:extLst>
              <a:ext uri="{FF2B5EF4-FFF2-40B4-BE49-F238E27FC236}">
                <a16:creationId xmlns:a16="http://schemas.microsoft.com/office/drawing/2014/main" xmlns="" id="{B18DF9D1-5757-4445-9078-38760F447FFE}"/>
              </a:ext>
            </a:extLst>
          </p:cNvPr>
          <p:cNvSpPr>
            <a:spLocks noGrp="1"/>
          </p:cNvSpPr>
          <p:nvPr>
            <p:ph type="body" idx="37" hasCustomPrompt="1"/>
          </p:nvPr>
        </p:nvSpPr>
        <p:spPr>
          <a:xfrm>
            <a:off x="3024487"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0" name="Text Placeholder 11">
            <a:extLst>
              <a:ext uri="{FF2B5EF4-FFF2-40B4-BE49-F238E27FC236}">
                <a16:creationId xmlns:a16="http://schemas.microsoft.com/office/drawing/2014/main" xmlns="" id="{993B8732-2AA4-40C3-A4A3-44C5803BDA1C}"/>
              </a:ext>
            </a:extLst>
          </p:cNvPr>
          <p:cNvSpPr>
            <a:spLocks noGrp="1"/>
          </p:cNvSpPr>
          <p:nvPr>
            <p:ph type="body" sz="quarter" idx="38"/>
          </p:nvPr>
        </p:nvSpPr>
        <p:spPr>
          <a:xfrm>
            <a:off x="3024487"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smtClean="0"/>
              <a:t>Click to edit Master text styles</a:t>
            </a:r>
          </a:p>
          <a:p>
            <a:pPr lvl="1"/>
            <a:r>
              <a:rPr lang="en-US" smtClean="0"/>
              <a:t>Second level</a:t>
            </a:r>
          </a:p>
        </p:txBody>
      </p:sp>
      <p:sp>
        <p:nvSpPr>
          <p:cNvPr id="31" name="Text Placeholder 7">
            <a:extLst>
              <a:ext uri="{FF2B5EF4-FFF2-40B4-BE49-F238E27FC236}">
                <a16:creationId xmlns:a16="http://schemas.microsoft.com/office/drawing/2014/main" xmlns="" id="{11BFD035-7AF1-47EA-9F1C-AE04879DA45D}"/>
              </a:ext>
            </a:extLst>
          </p:cNvPr>
          <p:cNvSpPr>
            <a:spLocks noGrp="1"/>
          </p:cNvSpPr>
          <p:nvPr>
            <p:ph type="body" sz="quarter" idx="39" hasCustomPrompt="1"/>
          </p:nvPr>
        </p:nvSpPr>
        <p:spPr>
          <a:xfrm>
            <a:off x="3024487"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20XX</a:t>
            </a:r>
            <a:endParaRPr lang="ru-RU" dirty="0"/>
          </a:p>
        </p:txBody>
      </p:sp>
      <p:sp>
        <p:nvSpPr>
          <p:cNvPr id="32" name="Text Placeholder 2">
            <a:extLst>
              <a:ext uri="{FF2B5EF4-FFF2-40B4-BE49-F238E27FC236}">
                <a16:creationId xmlns:a16="http://schemas.microsoft.com/office/drawing/2014/main" xmlns="" id="{C0720D82-39E2-490D-913A-B6DA31CAC2BD}"/>
              </a:ext>
            </a:extLst>
          </p:cNvPr>
          <p:cNvSpPr>
            <a:spLocks noGrp="1"/>
          </p:cNvSpPr>
          <p:nvPr>
            <p:ph type="body" idx="40" hasCustomPrompt="1"/>
          </p:nvPr>
        </p:nvSpPr>
        <p:spPr>
          <a:xfrm>
            <a:off x="3024487"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Month</a:t>
            </a:r>
          </a:p>
        </p:txBody>
      </p:sp>
      <p:sp>
        <p:nvSpPr>
          <p:cNvPr id="33" name="Text Placeholder 2">
            <a:extLst>
              <a:ext uri="{FF2B5EF4-FFF2-40B4-BE49-F238E27FC236}">
                <a16:creationId xmlns:a16="http://schemas.microsoft.com/office/drawing/2014/main" xmlns="" id="{F8CB98AA-B672-4560-9A4C-F0E472D7D508}"/>
              </a:ext>
            </a:extLst>
          </p:cNvPr>
          <p:cNvSpPr>
            <a:spLocks noGrp="1"/>
          </p:cNvSpPr>
          <p:nvPr>
            <p:ph type="body" idx="41" hasCustomPrompt="1"/>
          </p:nvPr>
        </p:nvSpPr>
        <p:spPr>
          <a:xfrm>
            <a:off x="5212360"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4" name="Text Placeholder 11">
            <a:extLst>
              <a:ext uri="{FF2B5EF4-FFF2-40B4-BE49-F238E27FC236}">
                <a16:creationId xmlns:a16="http://schemas.microsoft.com/office/drawing/2014/main" xmlns="" id="{051BF3E5-DBCA-46BD-A139-755813ECCCCA}"/>
              </a:ext>
            </a:extLst>
          </p:cNvPr>
          <p:cNvSpPr>
            <a:spLocks noGrp="1"/>
          </p:cNvSpPr>
          <p:nvPr>
            <p:ph type="body" sz="quarter" idx="42"/>
          </p:nvPr>
        </p:nvSpPr>
        <p:spPr>
          <a:xfrm>
            <a:off x="5212360"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smtClean="0"/>
              <a:t>Click to edit Master text styles</a:t>
            </a:r>
          </a:p>
          <a:p>
            <a:pPr lvl="1"/>
            <a:r>
              <a:rPr lang="en-US" smtClean="0"/>
              <a:t>Second level</a:t>
            </a:r>
          </a:p>
        </p:txBody>
      </p:sp>
      <p:sp>
        <p:nvSpPr>
          <p:cNvPr id="35" name="Text Placeholder 7">
            <a:extLst>
              <a:ext uri="{FF2B5EF4-FFF2-40B4-BE49-F238E27FC236}">
                <a16:creationId xmlns:a16="http://schemas.microsoft.com/office/drawing/2014/main" xmlns="" id="{4E2B5368-5C92-477C-B64A-0B1236EC4718}"/>
              </a:ext>
            </a:extLst>
          </p:cNvPr>
          <p:cNvSpPr>
            <a:spLocks noGrp="1"/>
          </p:cNvSpPr>
          <p:nvPr>
            <p:ph type="body" sz="quarter" idx="43" hasCustomPrompt="1"/>
          </p:nvPr>
        </p:nvSpPr>
        <p:spPr>
          <a:xfrm>
            <a:off x="5212360"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20XX</a:t>
            </a:r>
            <a:endParaRPr lang="ru-RU" dirty="0"/>
          </a:p>
        </p:txBody>
      </p:sp>
      <p:sp>
        <p:nvSpPr>
          <p:cNvPr id="36" name="Text Placeholder 2">
            <a:extLst>
              <a:ext uri="{FF2B5EF4-FFF2-40B4-BE49-F238E27FC236}">
                <a16:creationId xmlns:a16="http://schemas.microsoft.com/office/drawing/2014/main" xmlns="" id="{11C29312-F699-465F-96BC-B65A2C3356B5}"/>
              </a:ext>
            </a:extLst>
          </p:cNvPr>
          <p:cNvSpPr>
            <a:spLocks noGrp="1"/>
          </p:cNvSpPr>
          <p:nvPr>
            <p:ph type="body" idx="44" hasCustomPrompt="1"/>
          </p:nvPr>
        </p:nvSpPr>
        <p:spPr>
          <a:xfrm>
            <a:off x="5212360"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Month</a:t>
            </a:r>
          </a:p>
        </p:txBody>
      </p:sp>
      <p:sp>
        <p:nvSpPr>
          <p:cNvPr id="37" name="Text Placeholder 2">
            <a:extLst>
              <a:ext uri="{FF2B5EF4-FFF2-40B4-BE49-F238E27FC236}">
                <a16:creationId xmlns:a16="http://schemas.microsoft.com/office/drawing/2014/main" xmlns="" id="{D613D924-E33A-4DAE-B253-E9668378EC73}"/>
              </a:ext>
            </a:extLst>
          </p:cNvPr>
          <p:cNvSpPr>
            <a:spLocks noGrp="1"/>
          </p:cNvSpPr>
          <p:nvPr>
            <p:ph type="body" idx="45" hasCustomPrompt="1"/>
          </p:nvPr>
        </p:nvSpPr>
        <p:spPr>
          <a:xfrm>
            <a:off x="740023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8" name="Text Placeholder 11">
            <a:extLst>
              <a:ext uri="{FF2B5EF4-FFF2-40B4-BE49-F238E27FC236}">
                <a16:creationId xmlns:a16="http://schemas.microsoft.com/office/drawing/2014/main" xmlns="" id="{4C346CE6-85D2-4744-ABBA-4EB5E51EB80F}"/>
              </a:ext>
            </a:extLst>
          </p:cNvPr>
          <p:cNvSpPr>
            <a:spLocks noGrp="1"/>
          </p:cNvSpPr>
          <p:nvPr>
            <p:ph type="body" sz="quarter" idx="46"/>
          </p:nvPr>
        </p:nvSpPr>
        <p:spPr>
          <a:xfrm>
            <a:off x="740023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smtClean="0"/>
              <a:t>Click to edit Master text styles</a:t>
            </a:r>
          </a:p>
          <a:p>
            <a:pPr lvl="1"/>
            <a:r>
              <a:rPr lang="en-US" smtClean="0"/>
              <a:t>Second level</a:t>
            </a:r>
          </a:p>
        </p:txBody>
      </p:sp>
      <p:sp>
        <p:nvSpPr>
          <p:cNvPr id="39" name="Text Placeholder 7">
            <a:extLst>
              <a:ext uri="{FF2B5EF4-FFF2-40B4-BE49-F238E27FC236}">
                <a16:creationId xmlns:a16="http://schemas.microsoft.com/office/drawing/2014/main" xmlns="" id="{0D7E5C35-923C-473E-8BB9-F2F1AB3A2BB4}"/>
              </a:ext>
            </a:extLst>
          </p:cNvPr>
          <p:cNvSpPr>
            <a:spLocks noGrp="1"/>
          </p:cNvSpPr>
          <p:nvPr>
            <p:ph type="body" sz="quarter" idx="47" hasCustomPrompt="1"/>
          </p:nvPr>
        </p:nvSpPr>
        <p:spPr>
          <a:xfrm>
            <a:off x="740023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20XX</a:t>
            </a:r>
            <a:endParaRPr lang="ru-RU" dirty="0"/>
          </a:p>
        </p:txBody>
      </p:sp>
      <p:sp>
        <p:nvSpPr>
          <p:cNvPr id="40" name="Text Placeholder 2">
            <a:extLst>
              <a:ext uri="{FF2B5EF4-FFF2-40B4-BE49-F238E27FC236}">
                <a16:creationId xmlns:a16="http://schemas.microsoft.com/office/drawing/2014/main" xmlns="" id="{756DD156-6646-433D-ABE8-CB244D53D6C1}"/>
              </a:ext>
            </a:extLst>
          </p:cNvPr>
          <p:cNvSpPr>
            <a:spLocks noGrp="1"/>
          </p:cNvSpPr>
          <p:nvPr>
            <p:ph type="body" idx="48" hasCustomPrompt="1"/>
          </p:nvPr>
        </p:nvSpPr>
        <p:spPr>
          <a:xfrm>
            <a:off x="740023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Month</a:t>
            </a:r>
          </a:p>
        </p:txBody>
      </p:sp>
      <p:sp>
        <p:nvSpPr>
          <p:cNvPr id="41" name="Oval 40">
            <a:extLst>
              <a:ext uri="{FF2B5EF4-FFF2-40B4-BE49-F238E27FC236}">
                <a16:creationId xmlns:a16="http://schemas.microsoft.com/office/drawing/2014/main" xmlns="" id="{AC33C4CE-CEA6-4AC9-B1DB-8224A4517350}"/>
              </a:ext>
            </a:extLst>
          </p:cNvPr>
          <p:cNvSpPr/>
          <p:nvPr userDrawn="1"/>
        </p:nvSpPr>
        <p:spPr>
          <a:xfrm>
            <a:off x="3039908"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42" name="Oval 41">
            <a:extLst>
              <a:ext uri="{FF2B5EF4-FFF2-40B4-BE49-F238E27FC236}">
                <a16:creationId xmlns:a16="http://schemas.microsoft.com/office/drawing/2014/main" xmlns="" id="{371AA6E8-880E-404C-8BCA-7949D28E7AF8}"/>
              </a:ext>
            </a:extLst>
          </p:cNvPr>
          <p:cNvSpPr/>
          <p:nvPr userDrawn="1"/>
        </p:nvSpPr>
        <p:spPr>
          <a:xfrm>
            <a:off x="5227155"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43" name="Oval 42">
            <a:extLst>
              <a:ext uri="{FF2B5EF4-FFF2-40B4-BE49-F238E27FC236}">
                <a16:creationId xmlns:a16="http://schemas.microsoft.com/office/drawing/2014/main" xmlns="" id="{D7D3B90E-8FC3-4B84-A2BB-8862D5EC070B}"/>
              </a:ext>
            </a:extLst>
          </p:cNvPr>
          <p:cNvSpPr/>
          <p:nvPr userDrawn="1"/>
        </p:nvSpPr>
        <p:spPr>
          <a:xfrm>
            <a:off x="7414402"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44" name="Oval 43">
            <a:extLst>
              <a:ext uri="{FF2B5EF4-FFF2-40B4-BE49-F238E27FC236}">
                <a16:creationId xmlns:a16="http://schemas.microsoft.com/office/drawing/2014/main" xmlns="" id="{43E9DB54-6797-4300-B6CA-0A9CF186B458}"/>
              </a:ext>
            </a:extLst>
          </p:cNvPr>
          <p:cNvSpPr/>
          <p:nvPr userDrawn="1"/>
        </p:nvSpPr>
        <p:spPr>
          <a:xfrm>
            <a:off x="9601649"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45" name="Picture Placeholder 11">
            <a:extLst>
              <a:ext uri="{FF2B5EF4-FFF2-40B4-BE49-F238E27FC236}">
                <a16:creationId xmlns:a16="http://schemas.microsoft.com/office/drawing/2014/main" xmlns="" id="{48D7F0F9-4118-4257-9D45-A5772C2110D7}"/>
              </a:ext>
            </a:extLst>
          </p:cNvPr>
          <p:cNvSpPr>
            <a:spLocks noGrp="1"/>
          </p:cNvSpPr>
          <p:nvPr>
            <p:ph type="pic" sz="quarter" idx="49"/>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smtClean="0"/>
              <a:t>Click icon to add picture</a:t>
            </a:r>
            <a:endParaRPr lang="ru-RU" dirty="0"/>
          </a:p>
        </p:txBody>
      </p:sp>
    </p:spTree>
    <p:extLst>
      <p:ext uri="{BB962C8B-B14F-4D97-AF65-F5344CB8AC3E}">
        <p14:creationId xmlns:p14="http://schemas.microsoft.com/office/powerpoint/2010/main" val="3653207624"/>
      </p:ext>
    </p:extLst>
  </p:cSld>
  <p:clrMapOvr>
    <a:masterClrMapping/>
  </p:clrMapOvr>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131326-08A9-441D-B1A8-66271415853E}"/>
              </a:ext>
            </a:extLst>
          </p:cNvPr>
          <p:cNvSpPr>
            <a:spLocks noGrp="1"/>
          </p:cNvSpPr>
          <p:nvPr>
            <p:ph type="title" hasCustomPrompt="1"/>
          </p:nvPr>
        </p:nvSpPr>
        <p:spPr>
          <a:xfrm>
            <a:off x="836614" y="740998"/>
            <a:ext cx="2759105" cy="568800"/>
          </a:xfrm>
        </p:spPr>
        <p:txBody>
          <a:bodyPr lIns="36000" tIns="0" rIns="0" bIns="0">
            <a:noAutofit/>
          </a:bodyPr>
          <a:lstStyle/>
          <a:p>
            <a:r>
              <a:rPr lang="en-US" dirty="0"/>
              <a:t>Title Here</a:t>
            </a:r>
            <a:endParaRPr lang="ru-RU" dirty="0"/>
          </a:p>
        </p:txBody>
      </p:sp>
      <p:sp>
        <p:nvSpPr>
          <p:cNvPr id="3" name="Date Placeholder 2">
            <a:extLst>
              <a:ext uri="{FF2B5EF4-FFF2-40B4-BE49-F238E27FC236}">
                <a16:creationId xmlns:a16="http://schemas.microsoft.com/office/drawing/2014/main" xmlns="" id="{D99C403B-F50A-4124-BE88-55C843FAE49E}"/>
              </a:ext>
            </a:extLst>
          </p:cNvPr>
          <p:cNvSpPr>
            <a:spLocks noGrp="1"/>
          </p:cNvSpPr>
          <p:nvPr>
            <p:ph type="dt" sz="half" idx="10"/>
          </p:nvPr>
        </p:nvSpPr>
        <p:spPr/>
        <p:txBody>
          <a:bodyPr/>
          <a:lstStyle/>
          <a:p>
            <a:fld id="{011F8E8F-7A79-47A4-A23F-F3FD3E2A15F3}" type="datetime1">
              <a:rPr lang="en-US" smtClean="0"/>
              <a:t>4/1/2019</a:t>
            </a:fld>
            <a:endParaRPr lang="ru-RU" dirty="0"/>
          </a:p>
        </p:txBody>
      </p:sp>
      <p:sp>
        <p:nvSpPr>
          <p:cNvPr id="4" name="Footer Placeholder 3">
            <a:extLst>
              <a:ext uri="{FF2B5EF4-FFF2-40B4-BE49-F238E27FC236}">
                <a16:creationId xmlns:a16="http://schemas.microsoft.com/office/drawing/2014/main" xmlns=""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xmlns=""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9" name="Text Placeholder 2">
            <a:extLst>
              <a:ext uri="{FF2B5EF4-FFF2-40B4-BE49-F238E27FC236}">
                <a16:creationId xmlns:a16="http://schemas.microsoft.com/office/drawing/2014/main" xmlns="" id="{1C91FD06-686C-4DAB-8F12-FBDE6BBF3144}"/>
              </a:ext>
            </a:extLst>
          </p:cNvPr>
          <p:cNvSpPr>
            <a:spLocks noGrp="1"/>
          </p:cNvSpPr>
          <p:nvPr>
            <p:ph type="body" idx="24"/>
          </p:nvPr>
        </p:nvSpPr>
        <p:spPr>
          <a:xfrm>
            <a:off x="836615" y="1377833"/>
            <a:ext cx="27608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0" name="Table Placeholder 9">
            <a:extLst>
              <a:ext uri="{FF2B5EF4-FFF2-40B4-BE49-F238E27FC236}">
                <a16:creationId xmlns:a16="http://schemas.microsoft.com/office/drawing/2014/main" xmlns="" id="{36EC64A7-7FE6-41B3-B27F-E6B0C0BAA1FD}"/>
              </a:ext>
            </a:extLst>
          </p:cNvPr>
          <p:cNvSpPr>
            <a:spLocks noGrp="1"/>
          </p:cNvSpPr>
          <p:nvPr>
            <p:ph type="tbl" sz="quarter" idx="25"/>
          </p:nvPr>
        </p:nvSpPr>
        <p:spPr>
          <a:xfrm>
            <a:off x="3983038" y="740998"/>
            <a:ext cx="6159583" cy="4650632"/>
          </a:xfrm>
        </p:spPr>
        <p:txBody>
          <a:bodyPr anchor="ctr" anchorCtr="0">
            <a:noAutofit/>
          </a:bodyPr>
          <a:lstStyle>
            <a:lvl1pPr marL="0" indent="0" algn="ctr">
              <a:buNone/>
              <a:defRPr sz="1800"/>
            </a:lvl1pPr>
          </a:lstStyle>
          <a:p>
            <a:r>
              <a:rPr lang="en-US" smtClean="0"/>
              <a:t>Click icon to add table</a:t>
            </a:r>
            <a:endParaRPr lang="ru-RU" dirty="0"/>
          </a:p>
        </p:txBody>
      </p:sp>
      <p:sp>
        <p:nvSpPr>
          <p:cNvPr id="11" name="Picture Placeholder 11">
            <a:extLst>
              <a:ext uri="{FF2B5EF4-FFF2-40B4-BE49-F238E27FC236}">
                <a16:creationId xmlns:a16="http://schemas.microsoft.com/office/drawing/2014/main" xmlns="" id="{48D7F0F9-4118-4257-9D45-A5772C2110D7}"/>
              </a:ext>
            </a:extLst>
          </p:cNvPr>
          <p:cNvSpPr>
            <a:spLocks noGrp="1"/>
          </p:cNvSpPr>
          <p:nvPr>
            <p:ph type="pic" sz="quarter" idx="26"/>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smtClean="0"/>
              <a:t>Click icon to add picture</a:t>
            </a:r>
            <a:endParaRPr lang="ru-RU" dirty="0"/>
          </a:p>
        </p:txBody>
      </p:sp>
    </p:spTree>
    <p:extLst>
      <p:ext uri="{BB962C8B-B14F-4D97-AF65-F5344CB8AC3E}">
        <p14:creationId xmlns:p14="http://schemas.microsoft.com/office/powerpoint/2010/main" val="1229157464"/>
      </p:ext>
    </p:extLst>
  </p:cSld>
  <p:clrMapOvr>
    <a:masterClrMapping/>
  </p:clrMapOvr>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E320EF9D-83C9-45F8-AAA9-A9768470F99F}"/>
              </a:ext>
            </a:extLst>
          </p:cNvPr>
          <p:cNvSpPr/>
          <p:nvPr userDrawn="1"/>
        </p:nvSpPr>
        <p:spPr>
          <a:xfrm>
            <a:off x="0" y="1613512"/>
            <a:ext cx="12192000" cy="2743200"/>
          </a:xfrm>
          <a:prstGeom prst="rect">
            <a:avLst/>
          </a:prstGeom>
          <a:gradFill>
            <a:gsLst>
              <a:gs pos="0">
                <a:schemeClr val="accent1">
                  <a:lumMod val="75000"/>
                  <a:alpha val="20000"/>
                </a:schemeClr>
              </a:gs>
              <a:gs pos="100000">
                <a:schemeClr val="bg2">
                  <a:alpha val="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Picture Placeholder 11">
            <a:extLst>
              <a:ext uri="{FF2B5EF4-FFF2-40B4-BE49-F238E27FC236}">
                <a16:creationId xmlns:a16="http://schemas.microsoft.com/office/drawing/2014/main" xmlns="" id="{9CB4EFCF-84EC-4420-9A2B-7C028E7505B0}"/>
              </a:ext>
            </a:extLst>
          </p:cNvPr>
          <p:cNvSpPr>
            <a:spLocks noGrp="1"/>
          </p:cNvSpPr>
          <p:nvPr>
            <p:ph type="pic" sz="quarter" idx="49"/>
          </p:nvPr>
        </p:nvSpPr>
        <p:spPr>
          <a:xfrm>
            <a:off x="4724400" y="1613512"/>
            <a:ext cx="2743200" cy="2743200"/>
          </a:xfrm>
        </p:spPr>
        <p:txBody>
          <a:bodyPr anchor="ctr" anchorCtr="0">
            <a:noAutofit/>
          </a:bodyPr>
          <a:lstStyle>
            <a:lvl1pPr marL="0" indent="0" algn="ctr">
              <a:buNone/>
              <a:defRPr sz="1800"/>
            </a:lvl1pPr>
          </a:lstStyle>
          <a:p>
            <a:r>
              <a:rPr lang="en-US" smtClean="0"/>
              <a:t>Click icon to add picture</a:t>
            </a:r>
            <a:endParaRPr lang="ru-RU" dirty="0"/>
          </a:p>
        </p:txBody>
      </p:sp>
      <p:sp>
        <p:nvSpPr>
          <p:cNvPr id="42" name="Picture Placeholder 11">
            <a:extLst>
              <a:ext uri="{FF2B5EF4-FFF2-40B4-BE49-F238E27FC236}">
                <a16:creationId xmlns:a16="http://schemas.microsoft.com/office/drawing/2014/main" xmlns="" id="{3C20DBAD-9FE7-4F62-B952-1D72DC8B9A73}"/>
              </a:ext>
            </a:extLst>
          </p:cNvPr>
          <p:cNvSpPr>
            <a:spLocks noGrp="1"/>
          </p:cNvSpPr>
          <p:nvPr>
            <p:ph type="pic" sz="quarter" idx="50"/>
          </p:nvPr>
        </p:nvSpPr>
        <p:spPr>
          <a:xfrm>
            <a:off x="1981200" y="1613512"/>
            <a:ext cx="2743200" cy="2743200"/>
          </a:xfrm>
        </p:spPr>
        <p:txBody>
          <a:bodyPr anchor="ctr" anchorCtr="0">
            <a:noAutofit/>
          </a:bodyPr>
          <a:lstStyle>
            <a:lvl1pPr marL="0" indent="0" algn="ctr">
              <a:buNone/>
              <a:defRPr sz="1800"/>
            </a:lvl1pPr>
          </a:lstStyle>
          <a:p>
            <a:r>
              <a:rPr lang="en-US" smtClean="0"/>
              <a:t>Click icon to add picture</a:t>
            </a:r>
            <a:endParaRPr lang="ru-RU" dirty="0"/>
          </a:p>
        </p:txBody>
      </p:sp>
      <p:sp>
        <p:nvSpPr>
          <p:cNvPr id="43" name="Picture Placeholder 11">
            <a:extLst>
              <a:ext uri="{FF2B5EF4-FFF2-40B4-BE49-F238E27FC236}">
                <a16:creationId xmlns:a16="http://schemas.microsoft.com/office/drawing/2014/main" xmlns="" id="{6AE95BF3-594D-4F6F-95D5-18D8A51D5197}"/>
              </a:ext>
            </a:extLst>
          </p:cNvPr>
          <p:cNvSpPr>
            <a:spLocks noGrp="1"/>
          </p:cNvSpPr>
          <p:nvPr>
            <p:ph type="pic" sz="quarter" idx="51"/>
          </p:nvPr>
        </p:nvSpPr>
        <p:spPr>
          <a:xfrm>
            <a:off x="7466232" y="1613512"/>
            <a:ext cx="2743200" cy="2743200"/>
          </a:xfrm>
        </p:spPr>
        <p:txBody>
          <a:bodyPr anchor="ctr" anchorCtr="0">
            <a:noAutofit/>
          </a:bodyPr>
          <a:lstStyle>
            <a:lvl1pPr marL="0" indent="0" algn="ctr">
              <a:buNone/>
              <a:defRPr sz="1800"/>
            </a:lvl1pPr>
          </a:lstStyle>
          <a:p>
            <a:r>
              <a:rPr lang="en-US" smtClean="0"/>
              <a:t>Click icon to add picture</a:t>
            </a:r>
            <a:endParaRPr lang="ru-RU" dirty="0"/>
          </a:p>
        </p:txBody>
      </p:sp>
      <p:sp>
        <p:nvSpPr>
          <p:cNvPr id="2" name="Title 1">
            <a:extLst>
              <a:ext uri="{FF2B5EF4-FFF2-40B4-BE49-F238E27FC236}">
                <a16:creationId xmlns:a16="http://schemas.microsoft.com/office/drawing/2014/main" xmlns="" id="{17131326-08A9-441D-B1A8-66271415853E}"/>
              </a:ext>
            </a:extLst>
          </p:cNvPr>
          <p:cNvSpPr>
            <a:spLocks noGrp="1"/>
          </p:cNvSpPr>
          <p:nvPr>
            <p:ph type="title"/>
          </p:nvPr>
        </p:nvSpPr>
        <p:spPr>
          <a:xfrm>
            <a:off x="836614" y="740998"/>
            <a:ext cx="9535686" cy="568800"/>
          </a:xfrm>
        </p:spPr>
        <p:txBody>
          <a:bodyPr lIns="36000" tIns="0" rIns="0" bIns="0"/>
          <a:lstStyle/>
          <a:p>
            <a:r>
              <a:rPr lang="en-US" smtClean="0"/>
              <a:t>Click to edit Master title style</a:t>
            </a:r>
            <a:endParaRPr lang="ru-RU" dirty="0"/>
          </a:p>
        </p:txBody>
      </p:sp>
      <p:sp>
        <p:nvSpPr>
          <p:cNvPr id="3" name="Date Placeholder 2">
            <a:extLst>
              <a:ext uri="{FF2B5EF4-FFF2-40B4-BE49-F238E27FC236}">
                <a16:creationId xmlns:a16="http://schemas.microsoft.com/office/drawing/2014/main" xmlns="" id="{D99C403B-F50A-4124-BE88-55C843FAE49E}"/>
              </a:ext>
            </a:extLst>
          </p:cNvPr>
          <p:cNvSpPr>
            <a:spLocks noGrp="1"/>
          </p:cNvSpPr>
          <p:nvPr>
            <p:ph type="dt" sz="half" idx="10"/>
          </p:nvPr>
        </p:nvSpPr>
        <p:spPr/>
        <p:txBody>
          <a:bodyPr/>
          <a:lstStyle/>
          <a:p>
            <a:fld id="{011F8E8F-7A79-47A4-A23F-F3FD3E2A15F3}" type="datetime1">
              <a:rPr lang="en-US" smtClean="0"/>
              <a:t>4/1/2019</a:t>
            </a:fld>
            <a:endParaRPr lang="ru-RU" dirty="0"/>
          </a:p>
        </p:txBody>
      </p:sp>
      <p:sp>
        <p:nvSpPr>
          <p:cNvPr id="4" name="Footer Placeholder 3">
            <a:extLst>
              <a:ext uri="{FF2B5EF4-FFF2-40B4-BE49-F238E27FC236}">
                <a16:creationId xmlns:a16="http://schemas.microsoft.com/office/drawing/2014/main" xmlns=""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xmlns=""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20" name="Text Placeholder 2">
            <a:extLst>
              <a:ext uri="{FF2B5EF4-FFF2-40B4-BE49-F238E27FC236}">
                <a16:creationId xmlns:a16="http://schemas.microsoft.com/office/drawing/2014/main" xmlns="" id="{61FE0B9B-7D73-4311-B749-C3FA874AF7CC}"/>
              </a:ext>
            </a:extLst>
          </p:cNvPr>
          <p:cNvSpPr>
            <a:spLocks noGrp="1"/>
          </p:cNvSpPr>
          <p:nvPr>
            <p:ph type="body" idx="1" hasCustomPrompt="1"/>
          </p:nvPr>
        </p:nvSpPr>
        <p:spPr>
          <a:xfrm>
            <a:off x="23988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21" name="Text Placeholder 11">
            <a:extLst>
              <a:ext uri="{FF2B5EF4-FFF2-40B4-BE49-F238E27FC236}">
                <a16:creationId xmlns:a16="http://schemas.microsoft.com/office/drawing/2014/main" xmlns="" id="{4A6CBB7D-3142-4CED-98BE-68B4F7C14E52}"/>
              </a:ext>
            </a:extLst>
          </p:cNvPr>
          <p:cNvSpPr>
            <a:spLocks noGrp="1"/>
          </p:cNvSpPr>
          <p:nvPr>
            <p:ph type="body" sz="quarter" idx="13"/>
          </p:nvPr>
        </p:nvSpPr>
        <p:spPr>
          <a:xfrm>
            <a:off x="23988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smtClean="0"/>
              <a:t>Click to edit Master text styles</a:t>
            </a:r>
          </a:p>
        </p:txBody>
      </p:sp>
      <p:sp>
        <p:nvSpPr>
          <p:cNvPr id="19" name="Text Placeholder 2">
            <a:extLst>
              <a:ext uri="{FF2B5EF4-FFF2-40B4-BE49-F238E27FC236}">
                <a16:creationId xmlns:a16="http://schemas.microsoft.com/office/drawing/2014/main" xmlns="" id="{91323B59-309B-4779-B127-7711E7D88F11}"/>
              </a:ext>
            </a:extLst>
          </p:cNvPr>
          <p:cNvSpPr>
            <a:spLocks noGrp="1"/>
          </p:cNvSpPr>
          <p:nvPr>
            <p:ph type="body" idx="32" hasCustomPrompt="1"/>
          </p:nvPr>
        </p:nvSpPr>
        <p:spPr>
          <a:xfrm>
            <a:off x="23988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a:t>
            </a:r>
          </a:p>
        </p:txBody>
      </p:sp>
      <p:sp>
        <p:nvSpPr>
          <p:cNvPr id="29" name="Text Placeholder 2">
            <a:extLst>
              <a:ext uri="{FF2B5EF4-FFF2-40B4-BE49-F238E27FC236}">
                <a16:creationId xmlns:a16="http://schemas.microsoft.com/office/drawing/2014/main" xmlns="" id="{B18DF9D1-5757-4445-9078-38760F447FFE}"/>
              </a:ext>
            </a:extLst>
          </p:cNvPr>
          <p:cNvSpPr>
            <a:spLocks noGrp="1"/>
          </p:cNvSpPr>
          <p:nvPr>
            <p:ph type="body" idx="37" hasCustomPrompt="1"/>
          </p:nvPr>
        </p:nvSpPr>
        <p:spPr>
          <a:xfrm>
            <a:off x="51420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0" name="Text Placeholder 11">
            <a:extLst>
              <a:ext uri="{FF2B5EF4-FFF2-40B4-BE49-F238E27FC236}">
                <a16:creationId xmlns:a16="http://schemas.microsoft.com/office/drawing/2014/main" xmlns="" id="{993B8732-2AA4-40C3-A4A3-44C5803BDA1C}"/>
              </a:ext>
            </a:extLst>
          </p:cNvPr>
          <p:cNvSpPr>
            <a:spLocks noGrp="1"/>
          </p:cNvSpPr>
          <p:nvPr>
            <p:ph type="body" sz="quarter" idx="38"/>
          </p:nvPr>
        </p:nvSpPr>
        <p:spPr>
          <a:xfrm>
            <a:off x="51420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smtClean="0"/>
              <a:t>Click to edit Master text styles</a:t>
            </a:r>
          </a:p>
        </p:txBody>
      </p:sp>
      <p:sp>
        <p:nvSpPr>
          <p:cNvPr id="32" name="Text Placeholder 2">
            <a:extLst>
              <a:ext uri="{FF2B5EF4-FFF2-40B4-BE49-F238E27FC236}">
                <a16:creationId xmlns:a16="http://schemas.microsoft.com/office/drawing/2014/main" xmlns="" id="{C0720D82-39E2-490D-913A-B6DA31CAC2BD}"/>
              </a:ext>
            </a:extLst>
          </p:cNvPr>
          <p:cNvSpPr>
            <a:spLocks noGrp="1"/>
          </p:cNvSpPr>
          <p:nvPr>
            <p:ph type="body" idx="40" hasCustomPrompt="1"/>
          </p:nvPr>
        </p:nvSpPr>
        <p:spPr>
          <a:xfrm>
            <a:off x="51420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a:t>
            </a:r>
          </a:p>
        </p:txBody>
      </p:sp>
      <p:sp>
        <p:nvSpPr>
          <p:cNvPr id="33" name="Text Placeholder 2">
            <a:extLst>
              <a:ext uri="{FF2B5EF4-FFF2-40B4-BE49-F238E27FC236}">
                <a16:creationId xmlns:a16="http://schemas.microsoft.com/office/drawing/2014/main" xmlns="" id="{F8CB98AA-B672-4560-9A4C-F0E472D7D508}"/>
              </a:ext>
            </a:extLst>
          </p:cNvPr>
          <p:cNvSpPr>
            <a:spLocks noGrp="1"/>
          </p:cNvSpPr>
          <p:nvPr>
            <p:ph type="body" idx="41" hasCustomPrompt="1"/>
          </p:nvPr>
        </p:nvSpPr>
        <p:spPr>
          <a:xfrm>
            <a:off x="7900579"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4" name="Text Placeholder 11">
            <a:extLst>
              <a:ext uri="{FF2B5EF4-FFF2-40B4-BE49-F238E27FC236}">
                <a16:creationId xmlns:a16="http://schemas.microsoft.com/office/drawing/2014/main" xmlns="" id="{051BF3E5-DBCA-46BD-A139-755813ECCCCA}"/>
              </a:ext>
            </a:extLst>
          </p:cNvPr>
          <p:cNvSpPr>
            <a:spLocks noGrp="1"/>
          </p:cNvSpPr>
          <p:nvPr>
            <p:ph type="body" sz="quarter" idx="42"/>
          </p:nvPr>
        </p:nvSpPr>
        <p:spPr>
          <a:xfrm>
            <a:off x="7900579"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smtClean="0"/>
              <a:t>Click to edit Master text styles</a:t>
            </a:r>
          </a:p>
        </p:txBody>
      </p:sp>
      <p:sp>
        <p:nvSpPr>
          <p:cNvPr id="36" name="Text Placeholder 2">
            <a:extLst>
              <a:ext uri="{FF2B5EF4-FFF2-40B4-BE49-F238E27FC236}">
                <a16:creationId xmlns:a16="http://schemas.microsoft.com/office/drawing/2014/main" xmlns="" id="{11C29312-F699-465F-96BC-B65A2C3356B5}"/>
              </a:ext>
            </a:extLst>
          </p:cNvPr>
          <p:cNvSpPr>
            <a:spLocks noGrp="1"/>
          </p:cNvSpPr>
          <p:nvPr>
            <p:ph type="body" idx="44" hasCustomPrompt="1"/>
          </p:nvPr>
        </p:nvSpPr>
        <p:spPr>
          <a:xfrm>
            <a:off x="7900579"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a:t>
            </a:r>
          </a:p>
        </p:txBody>
      </p:sp>
      <p:sp>
        <p:nvSpPr>
          <p:cNvPr id="22" name="Picture Placeholder 11">
            <a:extLst>
              <a:ext uri="{FF2B5EF4-FFF2-40B4-BE49-F238E27FC236}">
                <a16:creationId xmlns:a16="http://schemas.microsoft.com/office/drawing/2014/main" xmlns=""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smtClean="0"/>
              <a:t>Click icon to add picture</a:t>
            </a:r>
            <a:endParaRPr lang="ru-RU" dirty="0"/>
          </a:p>
        </p:txBody>
      </p:sp>
    </p:spTree>
    <p:extLst>
      <p:ext uri="{BB962C8B-B14F-4D97-AF65-F5344CB8AC3E}">
        <p14:creationId xmlns:p14="http://schemas.microsoft.com/office/powerpoint/2010/main" val="669593623"/>
      </p:ext>
    </p:extLst>
  </p:cSld>
  <p:clrMapOvr>
    <a:masterClrMapping/>
  </p:clrMapOvr>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131326-08A9-441D-B1A8-66271415853E}"/>
              </a:ext>
            </a:extLst>
          </p:cNvPr>
          <p:cNvSpPr>
            <a:spLocks noGrp="1"/>
          </p:cNvSpPr>
          <p:nvPr>
            <p:ph type="title"/>
          </p:nvPr>
        </p:nvSpPr>
        <p:spPr>
          <a:xfrm>
            <a:off x="836614" y="740998"/>
            <a:ext cx="9535686" cy="568800"/>
          </a:xfrm>
        </p:spPr>
        <p:txBody>
          <a:bodyPr lIns="36000" tIns="0" rIns="0" bIns="0"/>
          <a:lstStyle/>
          <a:p>
            <a:r>
              <a:rPr lang="en-US" smtClean="0"/>
              <a:t>Click to edit Master title style</a:t>
            </a:r>
            <a:endParaRPr lang="ru-RU" dirty="0"/>
          </a:p>
        </p:txBody>
      </p:sp>
      <p:sp>
        <p:nvSpPr>
          <p:cNvPr id="3" name="Date Placeholder 2">
            <a:extLst>
              <a:ext uri="{FF2B5EF4-FFF2-40B4-BE49-F238E27FC236}">
                <a16:creationId xmlns:a16="http://schemas.microsoft.com/office/drawing/2014/main" xmlns="" id="{D99C403B-F50A-4124-BE88-55C843FAE49E}"/>
              </a:ext>
            </a:extLst>
          </p:cNvPr>
          <p:cNvSpPr>
            <a:spLocks noGrp="1"/>
          </p:cNvSpPr>
          <p:nvPr>
            <p:ph type="dt" sz="half" idx="10"/>
          </p:nvPr>
        </p:nvSpPr>
        <p:spPr/>
        <p:txBody>
          <a:bodyPr/>
          <a:lstStyle/>
          <a:p>
            <a:fld id="{011F8E8F-7A79-47A4-A23F-F3FD3E2A15F3}" type="datetime1">
              <a:rPr lang="en-US" smtClean="0"/>
              <a:t>4/1/2019</a:t>
            </a:fld>
            <a:endParaRPr lang="ru-RU" dirty="0"/>
          </a:p>
        </p:txBody>
      </p:sp>
      <p:sp>
        <p:nvSpPr>
          <p:cNvPr id="4" name="Footer Placeholder 3">
            <a:extLst>
              <a:ext uri="{FF2B5EF4-FFF2-40B4-BE49-F238E27FC236}">
                <a16:creationId xmlns:a16="http://schemas.microsoft.com/office/drawing/2014/main" xmlns=""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xmlns=""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9" name="Text Placeholder 2">
            <a:extLst>
              <a:ext uri="{FF2B5EF4-FFF2-40B4-BE49-F238E27FC236}">
                <a16:creationId xmlns:a16="http://schemas.microsoft.com/office/drawing/2014/main" xmlns="" id="{1C91FD06-686C-4DAB-8F12-FBDE6BBF3144}"/>
              </a:ext>
            </a:extLst>
          </p:cNvPr>
          <p:cNvSpPr>
            <a:spLocks noGrp="1"/>
          </p:cNvSpPr>
          <p:nvPr>
            <p:ph type="body" idx="24"/>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5" name="Text Placeholder 2">
            <a:extLst>
              <a:ext uri="{FF2B5EF4-FFF2-40B4-BE49-F238E27FC236}">
                <a16:creationId xmlns:a16="http://schemas.microsoft.com/office/drawing/2014/main" xmlns="" id="{E6BA5EAA-9D1F-41A8-B061-8C18B61C4F65}"/>
              </a:ext>
            </a:extLst>
          </p:cNvPr>
          <p:cNvSpPr>
            <a:spLocks noGrp="1"/>
          </p:cNvSpPr>
          <p:nvPr>
            <p:ph type="body" idx="1" hasCustomPrompt="1"/>
          </p:nvPr>
        </p:nvSpPr>
        <p:spPr>
          <a:xfrm>
            <a:off x="1975465"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46" name="Text Placeholder 11">
            <a:extLst>
              <a:ext uri="{FF2B5EF4-FFF2-40B4-BE49-F238E27FC236}">
                <a16:creationId xmlns:a16="http://schemas.microsoft.com/office/drawing/2014/main" xmlns="" id="{60E8EB22-EE54-4319-BFD9-B51D4D584ADF}"/>
              </a:ext>
            </a:extLst>
          </p:cNvPr>
          <p:cNvSpPr>
            <a:spLocks noGrp="1"/>
          </p:cNvSpPr>
          <p:nvPr>
            <p:ph type="body" sz="quarter" idx="13"/>
          </p:nvPr>
        </p:nvSpPr>
        <p:spPr>
          <a:xfrm>
            <a:off x="1975465"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smtClean="0"/>
              <a:t>Click to edit Master text styles</a:t>
            </a:r>
          </a:p>
          <a:p>
            <a:pPr lvl="1"/>
            <a:r>
              <a:rPr lang="en-US" smtClean="0"/>
              <a:t>Second level</a:t>
            </a:r>
          </a:p>
        </p:txBody>
      </p:sp>
      <p:sp>
        <p:nvSpPr>
          <p:cNvPr id="12" name="Picture Placeholder 11">
            <a:extLst>
              <a:ext uri="{FF2B5EF4-FFF2-40B4-BE49-F238E27FC236}">
                <a16:creationId xmlns:a16="http://schemas.microsoft.com/office/drawing/2014/main" xmlns="" id="{50604DC3-2547-4A5A-8AF8-1051ADC267D3}"/>
              </a:ext>
            </a:extLst>
          </p:cNvPr>
          <p:cNvSpPr>
            <a:spLocks noGrp="1"/>
          </p:cNvSpPr>
          <p:nvPr>
            <p:ph type="pic" sz="quarter" idx="25"/>
          </p:nvPr>
        </p:nvSpPr>
        <p:spPr>
          <a:xfrm>
            <a:off x="836614" y="2647025"/>
            <a:ext cx="960120" cy="961200"/>
          </a:xfrm>
        </p:spPr>
        <p:txBody>
          <a:bodyPr anchor="ctr" anchorCtr="0">
            <a:noAutofit/>
          </a:bodyPr>
          <a:lstStyle>
            <a:lvl1pPr marL="0" indent="0" algn="ctr">
              <a:buNone/>
              <a:defRPr sz="1800">
                <a:solidFill>
                  <a:schemeClr val="tx1"/>
                </a:solidFill>
              </a:defRPr>
            </a:lvl1pPr>
          </a:lstStyle>
          <a:p>
            <a:r>
              <a:rPr lang="en-US" smtClean="0"/>
              <a:t>Click icon to add picture</a:t>
            </a:r>
            <a:endParaRPr lang="ru-RU" dirty="0"/>
          </a:p>
        </p:txBody>
      </p:sp>
      <p:sp>
        <p:nvSpPr>
          <p:cNvPr id="47" name="Text Placeholder 2">
            <a:extLst>
              <a:ext uri="{FF2B5EF4-FFF2-40B4-BE49-F238E27FC236}">
                <a16:creationId xmlns:a16="http://schemas.microsoft.com/office/drawing/2014/main" xmlns="" id="{D21D8720-648F-4748-B19E-15B596D77B9F}"/>
              </a:ext>
            </a:extLst>
          </p:cNvPr>
          <p:cNvSpPr>
            <a:spLocks noGrp="1"/>
          </p:cNvSpPr>
          <p:nvPr>
            <p:ph type="body" idx="26" hasCustomPrompt="1"/>
          </p:nvPr>
        </p:nvSpPr>
        <p:spPr>
          <a:xfrm>
            <a:off x="1975465"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48" name="Text Placeholder 11">
            <a:extLst>
              <a:ext uri="{FF2B5EF4-FFF2-40B4-BE49-F238E27FC236}">
                <a16:creationId xmlns:a16="http://schemas.microsoft.com/office/drawing/2014/main" xmlns="" id="{E31B211B-885A-40F6-A25D-6EDF68FBD3A5}"/>
              </a:ext>
            </a:extLst>
          </p:cNvPr>
          <p:cNvSpPr>
            <a:spLocks noGrp="1"/>
          </p:cNvSpPr>
          <p:nvPr>
            <p:ph type="body" sz="quarter" idx="27"/>
          </p:nvPr>
        </p:nvSpPr>
        <p:spPr>
          <a:xfrm>
            <a:off x="1975465"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smtClean="0"/>
              <a:t>Click to edit Master text styles</a:t>
            </a:r>
          </a:p>
          <a:p>
            <a:pPr lvl="1"/>
            <a:r>
              <a:rPr lang="en-US" smtClean="0"/>
              <a:t>Second level</a:t>
            </a:r>
          </a:p>
        </p:txBody>
      </p:sp>
      <p:sp>
        <p:nvSpPr>
          <p:cNvPr id="49" name="Picture Placeholder 11">
            <a:extLst>
              <a:ext uri="{FF2B5EF4-FFF2-40B4-BE49-F238E27FC236}">
                <a16:creationId xmlns:a16="http://schemas.microsoft.com/office/drawing/2014/main" xmlns="" id="{C2F4D19D-CC90-455D-8947-5DCD00EA921C}"/>
              </a:ext>
            </a:extLst>
          </p:cNvPr>
          <p:cNvSpPr>
            <a:spLocks noGrp="1"/>
          </p:cNvSpPr>
          <p:nvPr>
            <p:ph type="pic" sz="quarter" idx="28"/>
          </p:nvPr>
        </p:nvSpPr>
        <p:spPr>
          <a:xfrm>
            <a:off x="836614" y="4213192"/>
            <a:ext cx="960120" cy="961200"/>
          </a:xfrm>
        </p:spPr>
        <p:txBody>
          <a:bodyPr anchor="ctr" anchorCtr="0">
            <a:noAutofit/>
          </a:bodyPr>
          <a:lstStyle>
            <a:lvl1pPr marL="0" indent="0" algn="ctr">
              <a:buNone/>
              <a:defRPr sz="1800">
                <a:solidFill>
                  <a:schemeClr val="tx1"/>
                </a:solidFill>
              </a:defRPr>
            </a:lvl1pPr>
          </a:lstStyle>
          <a:p>
            <a:r>
              <a:rPr lang="en-US" smtClean="0"/>
              <a:t>Click icon to add picture</a:t>
            </a:r>
            <a:endParaRPr lang="ru-RU" dirty="0"/>
          </a:p>
        </p:txBody>
      </p:sp>
      <p:sp>
        <p:nvSpPr>
          <p:cNvPr id="50" name="Text Placeholder 2">
            <a:extLst>
              <a:ext uri="{FF2B5EF4-FFF2-40B4-BE49-F238E27FC236}">
                <a16:creationId xmlns:a16="http://schemas.microsoft.com/office/drawing/2014/main" xmlns="" id="{D5CAA23C-172B-4B6C-BB10-4F4DB6CFD19B}"/>
              </a:ext>
            </a:extLst>
          </p:cNvPr>
          <p:cNvSpPr>
            <a:spLocks noGrp="1"/>
          </p:cNvSpPr>
          <p:nvPr>
            <p:ph type="body" idx="29" hasCustomPrompt="1"/>
          </p:nvPr>
        </p:nvSpPr>
        <p:spPr>
          <a:xfrm>
            <a:off x="5532112"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51" name="Text Placeholder 11">
            <a:extLst>
              <a:ext uri="{FF2B5EF4-FFF2-40B4-BE49-F238E27FC236}">
                <a16:creationId xmlns:a16="http://schemas.microsoft.com/office/drawing/2014/main" xmlns="" id="{5873C0A4-108E-4DD1-A604-311D061489DF}"/>
              </a:ext>
            </a:extLst>
          </p:cNvPr>
          <p:cNvSpPr>
            <a:spLocks noGrp="1"/>
          </p:cNvSpPr>
          <p:nvPr>
            <p:ph type="body" sz="quarter" idx="30"/>
          </p:nvPr>
        </p:nvSpPr>
        <p:spPr>
          <a:xfrm>
            <a:off x="5532112"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smtClean="0"/>
              <a:t>Click to edit Master text styles</a:t>
            </a:r>
          </a:p>
          <a:p>
            <a:pPr lvl="1"/>
            <a:r>
              <a:rPr lang="en-US" smtClean="0"/>
              <a:t>Second level</a:t>
            </a:r>
          </a:p>
        </p:txBody>
      </p:sp>
      <p:sp>
        <p:nvSpPr>
          <p:cNvPr id="52" name="Picture Placeholder 11">
            <a:extLst>
              <a:ext uri="{FF2B5EF4-FFF2-40B4-BE49-F238E27FC236}">
                <a16:creationId xmlns:a16="http://schemas.microsoft.com/office/drawing/2014/main" xmlns="" id="{FA4996C0-7B37-42C4-BDFF-F0C54D4A88C9}"/>
              </a:ext>
            </a:extLst>
          </p:cNvPr>
          <p:cNvSpPr>
            <a:spLocks noGrp="1"/>
          </p:cNvSpPr>
          <p:nvPr>
            <p:ph type="pic" sz="quarter" idx="31"/>
          </p:nvPr>
        </p:nvSpPr>
        <p:spPr>
          <a:xfrm>
            <a:off x="4393261" y="2647025"/>
            <a:ext cx="960120" cy="961200"/>
          </a:xfrm>
        </p:spPr>
        <p:txBody>
          <a:bodyPr anchor="ctr" anchorCtr="0">
            <a:noAutofit/>
          </a:bodyPr>
          <a:lstStyle>
            <a:lvl1pPr marL="0" indent="0" algn="ctr">
              <a:buNone/>
              <a:defRPr sz="1800">
                <a:solidFill>
                  <a:schemeClr val="tx1"/>
                </a:solidFill>
              </a:defRPr>
            </a:lvl1pPr>
          </a:lstStyle>
          <a:p>
            <a:r>
              <a:rPr lang="en-US" smtClean="0"/>
              <a:t>Click icon to add picture</a:t>
            </a:r>
            <a:endParaRPr lang="ru-RU" dirty="0"/>
          </a:p>
        </p:txBody>
      </p:sp>
      <p:sp>
        <p:nvSpPr>
          <p:cNvPr id="53" name="Text Placeholder 2">
            <a:extLst>
              <a:ext uri="{FF2B5EF4-FFF2-40B4-BE49-F238E27FC236}">
                <a16:creationId xmlns:a16="http://schemas.microsoft.com/office/drawing/2014/main" xmlns="" id="{FE2C9DE6-67CA-4E0C-8A51-B7AC8BD5AE98}"/>
              </a:ext>
            </a:extLst>
          </p:cNvPr>
          <p:cNvSpPr>
            <a:spLocks noGrp="1"/>
          </p:cNvSpPr>
          <p:nvPr>
            <p:ph type="body" idx="32" hasCustomPrompt="1"/>
          </p:nvPr>
        </p:nvSpPr>
        <p:spPr>
          <a:xfrm>
            <a:off x="5532112"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54" name="Text Placeholder 11">
            <a:extLst>
              <a:ext uri="{FF2B5EF4-FFF2-40B4-BE49-F238E27FC236}">
                <a16:creationId xmlns:a16="http://schemas.microsoft.com/office/drawing/2014/main" xmlns="" id="{052A6B3A-E7C7-42AC-A91D-7921E2DCA42A}"/>
              </a:ext>
            </a:extLst>
          </p:cNvPr>
          <p:cNvSpPr>
            <a:spLocks noGrp="1"/>
          </p:cNvSpPr>
          <p:nvPr>
            <p:ph type="body" sz="quarter" idx="33"/>
          </p:nvPr>
        </p:nvSpPr>
        <p:spPr>
          <a:xfrm>
            <a:off x="5532112"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smtClean="0"/>
              <a:t>Click to edit Master text styles</a:t>
            </a:r>
          </a:p>
          <a:p>
            <a:pPr lvl="1"/>
            <a:r>
              <a:rPr lang="en-US" smtClean="0"/>
              <a:t>Second level</a:t>
            </a:r>
          </a:p>
        </p:txBody>
      </p:sp>
      <p:sp>
        <p:nvSpPr>
          <p:cNvPr id="55" name="Picture Placeholder 11">
            <a:extLst>
              <a:ext uri="{FF2B5EF4-FFF2-40B4-BE49-F238E27FC236}">
                <a16:creationId xmlns:a16="http://schemas.microsoft.com/office/drawing/2014/main" xmlns="" id="{BDE373C5-22C4-4D2E-B2C9-747EA0C709E1}"/>
              </a:ext>
            </a:extLst>
          </p:cNvPr>
          <p:cNvSpPr>
            <a:spLocks noGrp="1"/>
          </p:cNvSpPr>
          <p:nvPr>
            <p:ph type="pic" sz="quarter" idx="34"/>
          </p:nvPr>
        </p:nvSpPr>
        <p:spPr>
          <a:xfrm>
            <a:off x="4393261" y="4213192"/>
            <a:ext cx="960120" cy="961200"/>
          </a:xfrm>
        </p:spPr>
        <p:txBody>
          <a:bodyPr anchor="ctr" anchorCtr="0">
            <a:noAutofit/>
          </a:bodyPr>
          <a:lstStyle>
            <a:lvl1pPr marL="0" indent="0" algn="ctr">
              <a:buNone/>
              <a:defRPr sz="1800">
                <a:solidFill>
                  <a:schemeClr val="tx1"/>
                </a:solidFill>
              </a:defRPr>
            </a:lvl1pPr>
          </a:lstStyle>
          <a:p>
            <a:r>
              <a:rPr lang="en-US" smtClean="0"/>
              <a:t>Click icon to add picture</a:t>
            </a:r>
            <a:endParaRPr lang="ru-RU" dirty="0"/>
          </a:p>
        </p:txBody>
      </p:sp>
      <p:sp>
        <p:nvSpPr>
          <p:cNvPr id="56" name="Text Placeholder 2">
            <a:extLst>
              <a:ext uri="{FF2B5EF4-FFF2-40B4-BE49-F238E27FC236}">
                <a16:creationId xmlns:a16="http://schemas.microsoft.com/office/drawing/2014/main" xmlns="" id="{DF658B1C-69F4-44D8-97E9-5536A307168D}"/>
              </a:ext>
            </a:extLst>
          </p:cNvPr>
          <p:cNvSpPr>
            <a:spLocks noGrp="1"/>
          </p:cNvSpPr>
          <p:nvPr>
            <p:ph type="body" idx="35" hasCustomPrompt="1"/>
          </p:nvPr>
        </p:nvSpPr>
        <p:spPr>
          <a:xfrm>
            <a:off x="9088759"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57" name="Text Placeholder 11">
            <a:extLst>
              <a:ext uri="{FF2B5EF4-FFF2-40B4-BE49-F238E27FC236}">
                <a16:creationId xmlns:a16="http://schemas.microsoft.com/office/drawing/2014/main" xmlns="" id="{E49F5D3C-52A4-4CF3-9C76-8E7F4AD06745}"/>
              </a:ext>
            </a:extLst>
          </p:cNvPr>
          <p:cNvSpPr>
            <a:spLocks noGrp="1"/>
          </p:cNvSpPr>
          <p:nvPr>
            <p:ph type="body" sz="quarter" idx="36"/>
          </p:nvPr>
        </p:nvSpPr>
        <p:spPr>
          <a:xfrm>
            <a:off x="9088759"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smtClean="0"/>
              <a:t>Click to edit Master text styles</a:t>
            </a:r>
          </a:p>
          <a:p>
            <a:pPr lvl="1"/>
            <a:r>
              <a:rPr lang="en-US" smtClean="0"/>
              <a:t>Second level</a:t>
            </a:r>
          </a:p>
        </p:txBody>
      </p:sp>
      <p:sp>
        <p:nvSpPr>
          <p:cNvPr id="58" name="Picture Placeholder 11">
            <a:extLst>
              <a:ext uri="{FF2B5EF4-FFF2-40B4-BE49-F238E27FC236}">
                <a16:creationId xmlns:a16="http://schemas.microsoft.com/office/drawing/2014/main" xmlns="" id="{1AEC50E2-8D09-4E52-90BC-C296ED16B937}"/>
              </a:ext>
            </a:extLst>
          </p:cNvPr>
          <p:cNvSpPr>
            <a:spLocks noGrp="1"/>
          </p:cNvSpPr>
          <p:nvPr>
            <p:ph type="pic" sz="quarter" idx="37"/>
          </p:nvPr>
        </p:nvSpPr>
        <p:spPr>
          <a:xfrm>
            <a:off x="7949908" y="2647025"/>
            <a:ext cx="960120" cy="961200"/>
          </a:xfrm>
        </p:spPr>
        <p:txBody>
          <a:bodyPr anchor="ctr" anchorCtr="0">
            <a:noAutofit/>
          </a:bodyPr>
          <a:lstStyle>
            <a:lvl1pPr marL="0" indent="0" algn="ctr">
              <a:buNone/>
              <a:defRPr sz="1800">
                <a:solidFill>
                  <a:schemeClr val="tx1"/>
                </a:solidFill>
              </a:defRPr>
            </a:lvl1pPr>
          </a:lstStyle>
          <a:p>
            <a:r>
              <a:rPr lang="en-US" smtClean="0"/>
              <a:t>Click icon to add picture</a:t>
            </a:r>
            <a:endParaRPr lang="ru-RU" dirty="0"/>
          </a:p>
        </p:txBody>
      </p:sp>
      <p:sp>
        <p:nvSpPr>
          <p:cNvPr id="59" name="Text Placeholder 2">
            <a:extLst>
              <a:ext uri="{FF2B5EF4-FFF2-40B4-BE49-F238E27FC236}">
                <a16:creationId xmlns:a16="http://schemas.microsoft.com/office/drawing/2014/main" xmlns="" id="{1A890E15-BFA6-4C98-BF47-CD2501130937}"/>
              </a:ext>
            </a:extLst>
          </p:cNvPr>
          <p:cNvSpPr>
            <a:spLocks noGrp="1"/>
          </p:cNvSpPr>
          <p:nvPr>
            <p:ph type="body" idx="38" hasCustomPrompt="1"/>
          </p:nvPr>
        </p:nvSpPr>
        <p:spPr>
          <a:xfrm>
            <a:off x="9088759"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60" name="Text Placeholder 11">
            <a:extLst>
              <a:ext uri="{FF2B5EF4-FFF2-40B4-BE49-F238E27FC236}">
                <a16:creationId xmlns:a16="http://schemas.microsoft.com/office/drawing/2014/main" xmlns="" id="{65EAB51A-2C46-46D9-9E90-A9C9D9770648}"/>
              </a:ext>
            </a:extLst>
          </p:cNvPr>
          <p:cNvSpPr>
            <a:spLocks noGrp="1"/>
          </p:cNvSpPr>
          <p:nvPr>
            <p:ph type="body" sz="quarter" idx="39"/>
          </p:nvPr>
        </p:nvSpPr>
        <p:spPr>
          <a:xfrm>
            <a:off x="9088759"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smtClean="0"/>
              <a:t>Click to edit Master text styles</a:t>
            </a:r>
          </a:p>
          <a:p>
            <a:pPr lvl="1"/>
            <a:r>
              <a:rPr lang="en-US" smtClean="0"/>
              <a:t>Second level</a:t>
            </a:r>
          </a:p>
        </p:txBody>
      </p:sp>
      <p:sp>
        <p:nvSpPr>
          <p:cNvPr id="61" name="Picture Placeholder 11">
            <a:extLst>
              <a:ext uri="{FF2B5EF4-FFF2-40B4-BE49-F238E27FC236}">
                <a16:creationId xmlns:a16="http://schemas.microsoft.com/office/drawing/2014/main" xmlns="" id="{A8E96B85-B153-4EB9-8F26-0E948B5DC173}"/>
              </a:ext>
            </a:extLst>
          </p:cNvPr>
          <p:cNvSpPr>
            <a:spLocks noGrp="1"/>
          </p:cNvSpPr>
          <p:nvPr>
            <p:ph type="pic" sz="quarter" idx="40"/>
          </p:nvPr>
        </p:nvSpPr>
        <p:spPr>
          <a:xfrm>
            <a:off x="7949908" y="4213192"/>
            <a:ext cx="960120" cy="961200"/>
          </a:xfrm>
        </p:spPr>
        <p:txBody>
          <a:bodyPr anchor="ctr" anchorCtr="0">
            <a:noAutofit/>
          </a:bodyPr>
          <a:lstStyle>
            <a:lvl1pPr marL="0" indent="0" algn="ctr">
              <a:buNone/>
              <a:defRPr sz="1800">
                <a:solidFill>
                  <a:schemeClr val="tx1"/>
                </a:solidFill>
              </a:defRPr>
            </a:lvl1pPr>
          </a:lstStyle>
          <a:p>
            <a:r>
              <a:rPr lang="en-US" smtClean="0"/>
              <a:t>Click icon to add picture</a:t>
            </a:r>
            <a:endParaRPr lang="ru-RU" dirty="0"/>
          </a:p>
        </p:txBody>
      </p:sp>
      <p:sp>
        <p:nvSpPr>
          <p:cNvPr id="26" name="Picture Placeholder 11">
            <a:extLst>
              <a:ext uri="{FF2B5EF4-FFF2-40B4-BE49-F238E27FC236}">
                <a16:creationId xmlns:a16="http://schemas.microsoft.com/office/drawing/2014/main" xmlns="" id="{48D7F0F9-4118-4257-9D45-A5772C2110D7}"/>
              </a:ext>
            </a:extLst>
          </p:cNvPr>
          <p:cNvSpPr>
            <a:spLocks noGrp="1"/>
          </p:cNvSpPr>
          <p:nvPr>
            <p:ph type="pic" sz="quarter" idx="41"/>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smtClean="0"/>
              <a:t>Click icon to add picture</a:t>
            </a:r>
            <a:endParaRPr lang="ru-RU" dirty="0"/>
          </a:p>
        </p:txBody>
      </p:sp>
    </p:spTree>
    <p:extLst>
      <p:ext uri="{BB962C8B-B14F-4D97-AF65-F5344CB8AC3E}">
        <p14:creationId xmlns:p14="http://schemas.microsoft.com/office/powerpoint/2010/main" val="1479871884"/>
      </p:ext>
    </p:extLst>
  </p:cSld>
  <p:clrMapOvr>
    <a:masterClrMapping/>
  </p:clrMapOvr>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131326-08A9-441D-B1A8-66271415853E}"/>
              </a:ext>
            </a:extLst>
          </p:cNvPr>
          <p:cNvSpPr>
            <a:spLocks noGrp="1"/>
          </p:cNvSpPr>
          <p:nvPr>
            <p:ph type="title"/>
          </p:nvPr>
        </p:nvSpPr>
        <p:spPr>
          <a:xfrm>
            <a:off x="836614" y="740998"/>
            <a:ext cx="6298520" cy="568800"/>
          </a:xfrm>
        </p:spPr>
        <p:txBody>
          <a:bodyPr lIns="36000" tIns="0" rIns="0" bIns="0">
            <a:noAutofit/>
          </a:bodyPr>
          <a:lstStyle/>
          <a:p>
            <a:r>
              <a:rPr lang="en-US" smtClean="0"/>
              <a:t>Click to edit Master title style</a:t>
            </a:r>
            <a:endParaRPr lang="ru-RU" dirty="0"/>
          </a:p>
        </p:txBody>
      </p:sp>
      <p:sp>
        <p:nvSpPr>
          <p:cNvPr id="3" name="Date Placeholder 2">
            <a:extLst>
              <a:ext uri="{FF2B5EF4-FFF2-40B4-BE49-F238E27FC236}">
                <a16:creationId xmlns:a16="http://schemas.microsoft.com/office/drawing/2014/main" xmlns="" id="{D99C403B-F50A-4124-BE88-55C843FAE49E}"/>
              </a:ext>
            </a:extLst>
          </p:cNvPr>
          <p:cNvSpPr>
            <a:spLocks noGrp="1"/>
          </p:cNvSpPr>
          <p:nvPr>
            <p:ph type="dt" sz="half" idx="10"/>
          </p:nvPr>
        </p:nvSpPr>
        <p:spPr/>
        <p:txBody>
          <a:bodyPr/>
          <a:lstStyle/>
          <a:p>
            <a:fld id="{011F8E8F-7A79-47A4-A23F-F3FD3E2A15F3}" type="datetime1">
              <a:rPr lang="en-US" smtClean="0"/>
              <a:t>4/1/2019</a:t>
            </a:fld>
            <a:endParaRPr lang="ru-RU" dirty="0"/>
          </a:p>
        </p:txBody>
      </p:sp>
      <p:sp>
        <p:nvSpPr>
          <p:cNvPr id="4" name="Footer Placeholder 3">
            <a:extLst>
              <a:ext uri="{FF2B5EF4-FFF2-40B4-BE49-F238E27FC236}">
                <a16:creationId xmlns:a16="http://schemas.microsoft.com/office/drawing/2014/main" xmlns=""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xmlns=""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9" name="Text Placeholder 2">
            <a:extLst>
              <a:ext uri="{FF2B5EF4-FFF2-40B4-BE49-F238E27FC236}">
                <a16:creationId xmlns:a16="http://schemas.microsoft.com/office/drawing/2014/main" xmlns="" id="{1C91FD06-686C-4DAB-8F12-FBDE6BBF3144}"/>
              </a:ext>
            </a:extLst>
          </p:cNvPr>
          <p:cNvSpPr>
            <a:spLocks noGrp="1"/>
          </p:cNvSpPr>
          <p:nvPr>
            <p:ph type="body" idx="24"/>
          </p:nvPr>
        </p:nvSpPr>
        <p:spPr>
          <a:xfrm>
            <a:off x="836615" y="1377833"/>
            <a:ext cx="24974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1" name="Chart Placeholder 7">
            <a:extLst>
              <a:ext uri="{FF2B5EF4-FFF2-40B4-BE49-F238E27FC236}">
                <a16:creationId xmlns:a16="http://schemas.microsoft.com/office/drawing/2014/main" xmlns="" id="{1E42105A-8901-45BF-9233-D1C9076AA50C}"/>
              </a:ext>
            </a:extLst>
          </p:cNvPr>
          <p:cNvSpPr>
            <a:spLocks noGrp="1"/>
          </p:cNvSpPr>
          <p:nvPr>
            <p:ph type="chart" sz="quarter" idx="26"/>
          </p:nvPr>
        </p:nvSpPr>
        <p:spPr>
          <a:xfrm>
            <a:off x="3404384" y="1377832"/>
            <a:ext cx="3730750" cy="3782007"/>
          </a:xfrm>
        </p:spPr>
        <p:txBody>
          <a:bodyPr anchor="ctr" anchorCtr="0">
            <a:noAutofit/>
          </a:bodyPr>
          <a:lstStyle>
            <a:lvl1pPr marL="0" indent="0" algn="ctr">
              <a:buNone/>
              <a:defRPr sz="1800"/>
            </a:lvl1pPr>
          </a:lstStyle>
          <a:p>
            <a:r>
              <a:rPr lang="en-US" smtClean="0"/>
              <a:t>Click icon to add chart</a:t>
            </a:r>
            <a:endParaRPr lang="ru-RU" dirty="0"/>
          </a:p>
        </p:txBody>
      </p:sp>
      <p:sp>
        <p:nvSpPr>
          <p:cNvPr id="13" name="Rectangle 12">
            <a:extLst>
              <a:ext uri="{FF2B5EF4-FFF2-40B4-BE49-F238E27FC236}">
                <a16:creationId xmlns:a16="http://schemas.microsoft.com/office/drawing/2014/main" xmlns="" id="{797107B0-5001-4D98-9D90-6DB407B0C99E}"/>
              </a:ext>
            </a:extLst>
          </p:cNvPr>
          <p:cNvSpPr/>
          <p:nvPr userDrawn="1"/>
        </p:nvSpPr>
        <p:spPr>
          <a:xfrm>
            <a:off x="7219540" y="1527734"/>
            <a:ext cx="329184" cy="32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15" name="Rectangle 14">
            <a:extLst>
              <a:ext uri="{FF2B5EF4-FFF2-40B4-BE49-F238E27FC236}">
                <a16:creationId xmlns:a16="http://schemas.microsoft.com/office/drawing/2014/main" xmlns="" id="{B55BAF7D-E84D-4AEA-9267-5A89F2D57394}"/>
              </a:ext>
            </a:extLst>
          </p:cNvPr>
          <p:cNvSpPr/>
          <p:nvPr userDrawn="1"/>
        </p:nvSpPr>
        <p:spPr>
          <a:xfrm>
            <a:off x="9664979" y="1527734"/>
            <a:ext cx="329184" cy="3276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16" name="Rectangle 15">
            <a:extLst>
              <a:ext uri="{FF2B5EF4-FFF2-40B4-BE49-F238E27FC236}">
                <a16:creationId xmlns:a16="http://schemas.microsoft.com/office/drawing/2014/main" xmlns="" id="{F7C2C2B5-DF2F-44D9-8AD0-91755942639B}"/>
              </a:ext>
            </a:extLst>
          </p:cNvPr>
          <p:cNvSpPr/>
          <p:nvPr userDrawn="1"/>
        </p:nvSpPr>
        <p:spPr>
          <a:xfrm>
            <a:off x="7219540" y="2784622"/>
            <a:ext cx="329184" cy="32760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17" name="Rectangle 16">
            <a:extLst>
              <a:ext uri="{FF2B5EF4-FFF2-40B4-BE49-F238E27FC236}">
                <a16:creationId xmlns:a16="http://schemas.microsoft.com/office/drawing/2014/main" xmlns="" id="{060C2358-0880-4DCC-B591-574B77C88AF3}"/>
              </a:ext>
            </a:extLst>
          </p:cNvPr>
          <p:cNvSpPr/>
          <p:nvPr userDrawn="1"/>
        </p:nvSpPr>
        <p:spPr>
          <a:xfrm>
            <a:off x="9664979" y="2784622"/>
            <a:ext cx="329184" cy="327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18" name="Rectangle 17">
            <a:extLst>
              <a:ext uri="{FF2B5EF4-FFF2-40B4-BE49-F238E27FC236}">
                <a16:creationId xmlns:a16="http://schemas.microsoft.com/office/drawing/2014/main" xmlns="" id="{817B18BE-4EA4-4304-9B25-9AFC3F1868EC}"/>
              </a:ext>
            </a:extLst>
          </p:cNvPr>
          <p:cNvSpPr/>
          <p:nvPr userDrawn="1"/>
        </p:nvSpPr>
        <p:spPr>
          <a:xfrm>
            <a:off x="7219540" y="4041509"/>
            <a:ext cx="329184" cy="3276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19" name="Rectangle 18">
            <a:extLst>
              <a:ext uri="{FF2B5EF4-FFF2-40B4-BE49-F238E27FC236}">
                <a16:creationId xmlns:a16="http://schemas.microsoft.com/office/drawing/2014/main" xmlns="" id="{9A40C470-7D62-4550-AD27-E5BE738863B2}"/>
              </a:ext>
            </a:extLst>
          </p:cNvPr>
          <p:cNvSpPr/>
          <p:nvPr userDrawn="1"/>
        </p:nvSpPr>
        <p:spPr>
          <a:xfrm>
            <a:off x="9664979" y="4041509"/>
            <a:ext cx="329184" cy="3276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20" name="Text Placeholder 2">
            <a:extLst>
              <a:ext uri="{FF2B5EF4-FFF2-40B4-BE49-F238E27FC236}">
                <a16:creationId xmlns:a16="http://schemas.microsoft.com/office/drawing/2014/main" xmlns="" id="{31BD8106-14EB-4162-8957-82C7E455BE36}"/>
              </a:ext>
            </a:extLst>
          </p:cNvPr>
          <p:cNvSpPr>
            <a:spLocks noGrp="1"/>
          </p:cNvSpPr>
          <p:nvPr>
            <p:ph type="body" idx="1" hasCustomPrompt="1"/>
          </p:nvPr>
        </p:nvSpPr>
        <p:spPr>
          <a:xfrm>
            <a:off x="723059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$ 1,500,000</a:t>
            </a:r>
          </a:p>
        </p:txBody>
      </p:sp>
      <p:sp>
        <p:nvSpPr>
          <p:cNvPr id="21" name="Text Placeholder 11">
            <a:extLst>
              <a:ext uri="{FF2B5EF4-FFF2-40B4-BE49-F238E27FC236}">
                <a16:creationId xmlns:a16="http://schemas.microsoft.com/office/drawing/2014/main" xmlns="" id="{FE4100F4-A1CC-43D0-96D1-E78EC88BAC6E}"/>
              </a:ext>
            </a:extLst>
          </p:cNvPr>
          <p:cNvSpPr>
            <a:spLocks noGrp="1"/>
          </p:cNvSpPr>
          <p:nvPr>
            <p:ph type="body" sz="quarter" idx="13" hasCustomPrompt="1"/>
          </p:nvPr>
        </p:nvSpPr>
        <p:spPr>
          <a:xfrm>
            <a:off x="723059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dirty="0"/>
              <a:t>Category Description</a:t>
            </a:r>
            <a:endParaRPr lang="ru-RU" dirty="0"/>
          </a:p>
        </p:txBody>
      </p:sp>
      <p:sp>
        <p:nvSpPr>
          <p:cNvPr id="22" name="Text Placeholder 2">
            <a:extLst>
              <a:ext uri="{FF2B5EF4-FFF2-40B4-BE49-F238E27FC236}">
                <a16:creationId xmlns:a16="http://schemas.microsoft.com/office/drawing/2014/main" xmlns="" id="{C4F231A8-6423-4204-8A45-BD1BAAD2C15D}"/>
              </a:ext>
            </a:extLst>
          </p:cNvPr>
          <p:cNvSpPr>
            <a:spLocks noGrp="1"/>
          </p:cNvSpPr>
          <p:nvPr>
            <p:ph type="body" idx="27" hasCustomPrompt="1"/>
          </p:nvPr>
        </p:nvSpPr>
        <p:spPr>
          <a:xfrm>
            <a:off x="723059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$ 1,500,000</a:t>
            </a:r>
          </a:p>
        </p:txBody>
      </p:sp>
      <p:sp>
        <p:nvSpPr>
          <p:cNvPr id="23" name="Text Placeholder 11">
            <a:extLst>
              <a:ext uri="{FF2B5EF4-FFF2-40B4-BE49-F238E27FC236}">
                <a16:creationId xmlns:a16="http://schemas.microsoft.com/office/drawing/2014/main" xmlns="" id="{130B9E51-E0C5-4A35-BEE4-403EC90B9495}"/>
              </a:ext>
            </a:extLst>
          </p:cNvPr>
          <p:cNvSpPr>
            <a:spLocks noGrp="1"/>
          </p:cNvSpPr>
          <p:nvPr>
            <p:ph type="body" sz="quarter" idx="28" hasCustomPrompt="1"/>
          </p:nvPr>
        </p:nvSpPr>
        <p:spPr>
          <a:xfrm>
            <a:off x="723059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dirty="0"/>
              <a:t>Category Description</a:t>
            </a:r>
            <a:endParaRPr lang="ru-RU" dirty="0"/>
          </a:p>
        </p:txBody>
      </p:sp>
      <p:sp>
        <p:nvSpPr>
          <p:cNvPr id="24" name="Text Placeholder 2">
            <a:extLst>
              <a:ext uri="{FF2B5EF4-FFF2-40B4-BE49-F238E27FC236}">
                <a16:creationId xmlns:a16="http://schemas.microsoft.com/office/drawing/2014/main" xmlns="" id="{D5BEF9D2-60F1-4384-BF4C-DCE3EDF0F3A5}"/>
              </a:ext>
            </a:extLst>
          </p:cNvPr>
          <p:cNvSpPr>
            <a:spLocks noGrp="1"/>
          </p:cNvSpPr>
          <p:nvPr>
            <p:ph type="body" idx="29" hasCustomPrompt="1"/>
          </p:nvPr>
        </p:nvSpPr>
        <p:spPr>
          <a:xfrm>
            <a:off x="723059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$ 1,500,000</a:t>
            </a:r>
          </a:p>
        </p:txBody>
      </p:sp>
      <p:sp>
        <p:nvSpPr>
          <p:cNvPr id="25" name="Text Placeholder 11">
            <a:extLst>
              <a:ext uri="{FF2B5EF4-FFF2-40B4-BE49-F238E27FC236}">
                <a16:creationId xmlns:a16="http://schemas.microsoft.com/office/drawing/2014/main" xmlns="" id="{7F998711-69B2-43A8-A7D8-E7A288289C37}"/>
              </a:ext>
            </a:extLst>
          </p:cNvPr>
          <p:cNvSpPr>
            <a:spLocks noGrp="1"/>
          </p:cNvSpPr>
          <p:nvPr>
            <p:ph type="body" sz="quarter" idx="30" hasCustomPrompt="1"/>
          </p:nvPr>
        </p:nvSpPr>
        <p:spPr>
          <a:xfrm>
            <a:off x="723059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dirty="0"/>
              <a:t>Category Description</a:t>
            </a:r>
            <a:endParaRPr lang="ru-RU" dirty="0"/>
          </a:p>
        </p:txBody>
      </p:sp>
      <p:sp>
        <p:nvSpPr>
          <p:cNvPr id="26" name="Text Placeholder 2">
            <a:extLst>
              <a:ext uri="{FF2B5EF4-FFF2-40B4-BE49-F238E27FC236}">
                <a16:creationId xmlns:a16="http://schemas.microsoft.com/office/drawing/2014/main" xmlns="" id="{57B47401-961F-4A4C-8D84-D03D8A8BE7FB}"/>
              </a:ext>
            </a:extLst>
          </p:cNvPr>
          <p:cNvSpPr>
            <a:spLocks noGrp="1"/>
          </p:cNvSpPr>
          <p:nvPr>
            <p:ph type="body" idx="31" hasCustomPrompt="1"/>
          </p:nvPr>
        </p:nvSpPr>
        <p:spPr>
          <a:xfrm>
            <a:off x="966497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$ 1,500,000</a:t>
            </a:r>
          </a:p>
        </p:txBody>
      </p:sp>
      <p:sp>
        <p:nvSpPr>
          <p:cNvPr id="27" name="Text Placeholder 11">
            <a:extLst>
              <a:ext uri="{FF2B5EF4-FFF2-40B4-BE49-F238E27FC236}">
                <a16:creationId xmlns:a16="http://schemas.microsoft.com/office/drawing/2014/main" xmlns="" id="{ED948BF1-3892-42AB-AEF7-4A687A9AE9F7}"/>
              </a:ext>
            </a:extLst>
          </p:cNvPr>
          <p:cNvSpPr>
            <a:spLocks noGrp="1"/>
          </p:cNvSpPr>
          <p:nvPr>
            <p:ph type="body" sz="quarter" idx="32" hasCustomPrompt="1"/>
          </p:nvPr>
        </p:nvSpPr>
        <p:spPr>
          <a:xfrm>
            <a:off x="966497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dirty="0"/>
              <a:t>Category Description</a:t>
            </a:r>
            <a:endParaRPr lang="ru-RU" dirty="0"/>
          </a:p>
        </p:txBody>
      </p:sp>
      <p:sp>
        <p:nvSpPr>
          <p:cNvPr id="28" name="Text Placeholder 2">
            <a:extLst>
              <a:ext uri="{FF2B5EF4-FFF2-40B4-BE49-F238E27FC236}">
                <a16:creationId xmlns:a16="http://schemas.microsoft.com/office/drawing/2014/main" xmlns="" id="{C9C37FED-20A3-48CB-B63E-181FBBF8F3CA}"/>
              </a:ext>
            </a:extLst>
          </p:cNvPr>
          <p:cNvSpPr>
            <a:spLocks noGrp="1"/>
          </p:cNvSpPr>
          <p:nvPr>
            <p:ph type="body" idx="33" hasCustomPrompt="1"/>
          </p:nvPr>
        </p:nvSpPr>
        <p:spPr>
          <a:xfrm>
            <a:off x="966497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$ 1,500,000</a:t>
            </a:r>
          </a:p>
        </p:txBody>
      </p:sp>
      <p:sp>
        <p:nvSpPr>
          <p:cNvPr id="29" name="Text Placeholder 11">
            <a:extLst>
              <a:ext uri="{FF2B5EF4-FFF2-40B4-BE49-F238E27FC236}">
                <a16:creationId xmlns:a16="http://schemas.microsoft.com/office/drawing/2014/main" xmlns="" id="{7C32AD82-37DD-4D41-8921-3CBF761FEB0F}"/>
              </a:ext>
            </a:extLst>
          </p:cNvPr>
          <p:cNvSpPr>
            <a:spLocks noGrp="1"/>
          </p:cNvSpPr>
          <p:nvPr>
            <p:ph type="body" sz="quarter" idx="34" hasCustomPrompt="1"/>
          </p:nvPr>
        </p:nvSpPr>
        <p:spPr>
          <a:xfrm>
            <a:off x="966497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dirty="0"/>
              <a:t>Category Description</a:t>
            </a:r>
            <a:endParaRPr lang="ru-RU" dirty="0"/>
          </a:p>
        </p:txBody>
      </p:sp>
      <p:sp>
        <p:nvSpPr>
          <p:cNvPr id="30" name="Text Placeholder 2">
            <a:extLst>
              <a:ext uri="{FF2B5EF4-FFF2-40B4-BE49-F238E27FC236}">
                <a16:creationId xmlns:a16="http://schemas.microsoft.com/office/drawing/2014/main" xmlns="" id="{73D98E47-00B1-412D-9DBB-62ACC0398C8B}"/>
              </a:ext>
            </a:extLst>
          </p:cNvPr>
          <p:cNvSpPr>
            <a:spLocks noGrp="1"/>
          </p:cNvSpPr>
          <p:nvPr>
            <p:ph type="body" idx="35" hasCustomPrompt="1"/>
          </p:nvPr>
        </p:nvSpPr>
        <p:spPr>
          <a:xfrm>
            <a:off x="966497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$ 1,500,000</a:t>
            </a:r>
          </a:p>
        </p:txBody>
      </p:sp>
      <p:sp>
        <p:nvSpPr>
          <p:cNvPr id="31" name="Text Placeholder 11">
            <a:extLst>
              <a:ext uri="{FF2B5EF4-FFF2-40B4-BE49-F238E27FC236}">
                <a16:creationId xmlns:a16="http://schemas.microsoft.com/office/drawing/2014/main" xmlns="" id="{A753B197-EDD7-45BA-A120-4C3343A3FC58}"/>
              </a:ext>
            </a:extLst>
          </p:cNvPr>
          <p:cNvSpPr>
            <a:spLocks noGrp="1"/>
          </p:cNvSpPr>
          <p:nvPr>
            <p:ph type="body" sz="quarter" idx="36" hasCustomPrompt="1"/>
          </p:nvPr>
        </p:nvSpPr>
        <p:spPr>
          <a:xfrm>
            <a:off x="966497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dirty="0"/>
              <a:t>Category Description</a:t>
            </a:r>
            <a:endParaRPr lang="ru-RU" dirty="0"/>
          </a:p>
        </p:txBody>
      </p:sp>
      <p:sp>
        <p:nvSpPr>
          <p:cNvPr id="32" name="Picture Placeholder 11">
            <a:extLst>
              <a:ext uri="{FF2B5EF4-FFF2-40B4-BE49-F238E27FC236}">
                <a16:creationId xmlns:a16="http://schemas.microsoft.com/office/drawing/2014/main" xmlns=""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smtClean="0"/>
              <a:t>Click icon to add picture</a:t>
            </a:r>
            <a:endParaRPr lang="ru-RU" dirty="0"/>
          </a:p>
        </p:txBody>
      </p:sp>
    </p:spTree>
    <p:extLst>
      <p:ext uri="{BB962C8B-B14F-4D97-AF65-F5344CB8AC3E}">
        <p14:creationId xmlns:p14="http://schemas.microsoft.com/office/powerpoint/2010/main" val="897054596"/>
      </p:ext>
    </p:extLst>
  </p:cSld>
  <p:clrMapOvr>
    <a:masterClrMapping/>
  </p:clrMapOvr>
  <p:extLst mod="1">
    <p:ext uri="{DCECCB84-F9BA-43D5-87BE-67443E8EF086}">
      <p15:sldGuideLst xmlns:p15="http://schemas.microsoft.com/office/powerpoint/2012/main">
        <p15:guide id="1" orient="horz" pos="2387">
          <p15:clr>
            <a:srgbClr val="FBAE40"/>
          </p15:clr>
        </p15:guide>
        <p15:guide id="2" pos="279">
          <p15:clr>
            <a:srgbClr val="FBAE40"/>
          </p15:clr>
        </p15:guide>
        <p15:guide id="3" pos="7129">
          <p15:clr>
            <a:srgbClr val="FBAE40"/>
          </p15:clr>
        </p15:guide>
        <p15:guide id="4" pos="7401">
          <p15:clr>
            <a:srgbClr val="FBAE40"/>
          </p15:clr>
        </p15:guide>
        <p15:guide id="5" orient="horz" pos="2115">
          <p15:clr>
            <a:srgbClr val="FBAE40"/>
          </p15:clr>
        </p15:guide>
        <p15:guide id="6" orient="horz" pos="45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Images">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xmlns="" id="{41B7CDEE-2644-4D36-95CB-1F92049E7FF7}"/>
              </a:ext>
            </a:extLst>
          </p:cNvPr>
          <p:cNvSpPr>
            <a:spLocks noGrp="1"/>
          </p:cNvSpPr>
          <p:nvPr>
            <p:ph type="pic" sz="quarter" idx="13"/>
          </p:nvPr>
        </p:nvSpPr>
        <p:spPr>
          <a:xfrm>
            <a:off x="458724" y="457200"/>
            <a:ext cx="11274552" cy="5943600"/>
          </a:xfrm>
        </p:spPr>
        <p:txBody>
          <a:bodyPr anchor="ctr" anchorCtr="0">
            <a:noAutofit/>
          </a:bodyPr>
          <a:lstStyle>
            <a:lvl1pPr marL="0" indent="0" algn="ctr">
              <a:buNone/>
              <a:defRPr/>
            </a:lvl1pPr>
          </a:lstStyle>
          <a:p>
            <a:r>
              <a:rPr lang="en-US" smtClean="0"/>
              <a:t>Click icon to add picture</a:t>
            </a:r>
            <a:endParaRPr lang="ru-RU" dirty="0"/>
          </a:p>
        </p:txBody>
      </p:sp>
      <p:sp>
        <p:nvSpPr>
          <p:cNvPr id="9" name="Picture Placeholder 14">
            <a:extLst>
              <a:ext uri="{FF2B5EF4-FFF2-40B4-BE49-F238E27FC236}">
                <a16:creationId xmlns:a16="http://schemas.microsoft.com/office/drawing/2014/main" xmlns="" id="{4DF168AC-530C-4094-8F5F-FCF3FFDC1E3B}"/>
              </a:ext>
            </a:extLst>
          </p:cNvPr>
          <p:cNvSpPr>
            <a:spLocks noGrp="1"/>
          </p:cNvSpPr>
          <p:nvPr>
            <p:ph type="pic" sz="quarter" idx="14"/>
          </p:nvPr>
        </p:nvSpPr>
        <p:spPr>
          <a:xfrm>
            <a:off x="907903" y="4991383"/>
            <a:ext cx="1463040" cy="987552"/>
          </a:xfrm>
        </p:spPr>
        <p:txBody>
          <a:bodyPr anchor="ctr" anchorCtr="0">
            <a:noAutofit/>
          </a:bodyPr>
          <a:lstStyle>
            <a:lvl1pPr marL="0" indent="0" algn="ctr">
              <a:buNone/>
              <a:defRPr sz="1400"/>
            </a:lvl1pPr>
          </a:lstStyle>
          <a:p>
            <a:r>
              <a:rPr lang="en-US" smtClean="0"/>
              <a:t>Click icon to add picture</a:t>
            </a:r>
            <a:endParaRPr lang="ru-RU" dirty="0"/>
          </a:p>
        </p:txBody>
      </p:sp>
      <p:sp>
        <p:nvSpPr>
          <p:cNvPr id="18" name="Text Placeholder 14">
            <a:extLst>
              <a:ext uri="{FF2B5EF4-FFF2-40B4-BE49-F238E27FC236}">
                <a16:creationId xmlns:a16="http://schemas.microsoft.com/office/drawing/2014/main" xmlns="" id="{8373CC7F-8644-430C-90D9-B903ED9F612A}"/>
              </a:ext>
            </a:extLst>
          </p:cNvPr>
          <p:cNvSpPr>
            <a:spLocks noGrp="1"/>
          </p:cNvSpPr>
          <p:nvPr>
            <p:ph type="body" sz="quarter" idx="15"/>
          </p:nvPr>
        </p:nvSpPr>
        <p:spPr>
          <a:xfrm>
            <a:off x="458788" y="2028825"/>
            <a:ext cx="4727575" cy="728663"/>
          </a:xfrm>
          <a:solidFill>
            <a:schemeClr val="accent1">
              <a:alpha val="60000"/>
            </a:schemeClr>
          </a:solidFill>
        </p:spPr>
        <p:txBody>
          <a:bodyPr lIns="396000" anchor="ctr" anchorCtr="0">
            <a:noAutofit/>
          </a:bodyPr>
          <a:lstStyle>
            <a:lvl1pPr marL="0" indent="0">
              <a:buNone/>
              <a:defRPr sz="2800">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smtClean="0"/>
              <a:t>Click to edit Master text styles</a:t>
            </a:r>
          </a:p>
        </p:txBody>
      </p:sp>
      <p:sp>
        <p:nvSpPr>
          <p:cNvPr id="20" name="Title 19">
            <a:extLst>
              <a:ext uri="{FF2B5EF4-FFF2-40B4-BE49-F238E27FC236}">
                <a16:creationId xmlns:a16="http://schemas.microsoft.com/office/drawing/2014/main" xmlns=""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dirty="0"/>
              <a:t>Click to Edit Title</a:t>
            </a:r>
            <a:endParaRPr lang="ru-RU" dirty="0"/>
          </a:p>
        </p:txBody>
      </p:sp>
    </p:spTree>
    <p:extLst>
      <p:ext uri="{BB962C8B-B14F-4D97-AF65-F5344CB8AC3E}">
        <p14:creationId xmlns:p14="http://schemas.microsoft.com/office/powerpoint/2010/main" val="1935530853"/>
      </p:ext>
    </p:extLst>
  </p:cSld>
  <p:clrMapOvr>
    <a:masterClrMapping/>
  </p:clrMapOvr>
  <p:extLst mod="1">
    <p:ext uri="{DCECCB84-F9BA-43D5-87BE-67443E8EF086}">
      <p15:sldGuideLst xmlns:p15="http://schemas.microsoft.com/office/powerpoint/2012/main">
        <p15:guide id="4" orient="horz" pos="55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xmlns=""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smtClean="0"/>
              <a:t>Click icon to add picture</a:t>
            </a:r>
            <a:endParaRPr lang="ru-RU" dirty="0"/>
          </a:p>
        </p:txBody>
      </p:sp>
      <p:sp>
        <p:nvSpPr>
          <p:cNvPr id="2" name="Title 1">
            <a:extLst>
              <a:ext uri="{FF2B5EF4-FFF2-40B4-BE49-F238E27FC236}">
                <a16:creationId xmlns:a16="http://schemas.microsoft.com/office/drawing/2014/main" xmlns="" id="{C6B931B8-6920-4B59-AD28-CB99D1D3F1A4}"/>
              </a:ext>
            </a:extLst>
          </p:cNvPr>
          <p:cNvSpPr>
            <a:spLocks noGrp="1"/>
          </p:cNvSpPr>
          <p:nvPr>
            <p:ph type="title"/>
          </p:nvPr>
        </p:nvSpPr>
        <p:spPr>
          <a:xfrm>
            <a:off x="830127" y="1331139"/>
            <a:ext cx="4584212" cy="1107114"/>
          </a:xfrm>
        </p:spPr>
        <p:txBody>
          <a:bodyPr lIns="36000" tIns="0" rIns="0" bIns="0" anchor="b">
            <a:normAutofit/>
          </a:bodyPr>
          <a:lstStyle>
            <a:lvl1pPr>
              <a:defRPr sz="3600"/>
            </a:lvl1pPr>
          </a:lstStyle>
          <a:p>
            <a:r>
              <a:rPr lang="en-US" smtClean="0"/>
              <a:t>Click to edit Master title style</a:t>
            </a:r>
            <a:endParaRPr lang="ru-RU" dirty="0"/>
          </a:p>
        </p:txBody>
      </p:sp>
      <p:sp>
        <p:nvSpPr>
          <p:cNvPr id="3" name="Text Placeholder 2">
            <a:extLst>
              <a:ext uri="{FF2B5EF4-FFF2-40B4-BE49-F238E27FC236}">
                <a16:creationId xmlns:a16="http://schemas.microsoft.com/office/drawing/2014/main" xmlns="" id="{C246A6A6-0C1D-4435-9DB9-9E50E52E8DA2}"/>
              </a:ext>
            </a:extLst>
          </p:cNvPr>
          <p:cNvSpPr>
            <a:spLocks noGrp="1"/>
          </p:cNvSpPr>
          <p:nvPr>
            <p:ph type="body" idx="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a:extLst>
              <a:ext uri="{FF2B5EF4-FFF2-40B4-BE49-F238E27FC236}">
                <a16:creationId xmlns:a16="http://schemas.microsoft.com/office/drawing/2014/main" xmlns=""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t>4/1/2019</a:t>
            </a:fld>
            <a:endParaRPr lang="ru-RU" dirty="0"/>
          </a:p>
        </p:txBody>
      </p:sp>
      <p:sp>
        <p:nvSpPr>
          <p:cNvPr id="5" name="Footer Placeholder 4">
            <a:extLst>
              <a:ext uri="{FF2B5EF4-FFF2-40B4-BE49-F238E27FC236}">
                <a16:creationId xmlns:a16="http://schemas.microsoft.com/office/drawing/2014/main" xmlns=""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t>ADD A FOOTER</a:t>
            </a:r>
            <a:endParaRPr lang="ru-RU" dirty="0"/>
          </a:p>
        </p:txBody>
      </p:sp>
      <p:sp>
        <p:nvSpPr>
          <p:cNvPr id="6" name="Slide Number Placeholder 5">
            <a:extLst>
              <a:ext uri="{FF2B5EF4-FFF2-40B4-BE49-F238E27FC236}">
                <a16:creationId xmlns:a16="http://schemas.microsoft.com/office/drawing/2014/main" xmlns=""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7" name="Text Placeholder 2">
            <a:extLst>
              <a:ext uri="{FF2B5EF4-FFF2-40B4-BE49-F238E27FC236}">
                <a16:creationId xmlns:a16="http://schemas.microsoft.com/office/drawing/2014/main" xmlns="" id="{13548F99-E128-4301-95D8-8FDACDA5912F}"/>
              </a:ext>
            </a:extLst>
          </p:cNvPr>
          <p:cNvSpPr>
            <a:spLocks noGrp="1"/>
          </p:cNvSpPr>
          <p:nvPr>
            <p:ph type="body" idx="13"/>
          </p:nvPr>
        </p:nvSpPr>
        <p:spPr>
          <a:xfrm>
            <a:off x="830128" y="3300065"/>
            <a:ext cx="4584212" cy="1745768"/>
          </a:xfrm>
        </p:spPr>
        <p:txBody>
          <a:bodyPr lIns="36000" tIns="0" rIns="0" bIns="0">
            <a:noAutofit/>
          </a:bodyPr>
          <a:lstStyle>
            <a:lvl1pPr marL="216000" indent="-21600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2" name="Picture Placeholder 11">
            <a:extLst>
              <a:ext uri="{FF2B5EF4-FFF2-40B4-BE49-F238E27FC236}">
                <a16:creationId xmlns:a16="http://schemas.microsoft.com/office/drawing/2014/main" xmlns=""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smtClean="0"/>
              <a:t>Click icon to add picture</a:t>
            </a:r>
            <a:endParaRPr lang="ru-RU" dirty="0"/>
          </a:p>
        </p:txBody>
      </p:sp>
    </p:spTree>
    <p:extLst>
      <p:ext uri="{BB962C8B-B14F-4D97-AF65-F5344CB8AC3E}">
        <p14:creationId xmlns:p14="http://schemas.microsoft.com/office/powerpoint/2010/main" val="1163980351"/>
      </p:ext>
    </p:extLst>
  </p:cSld>
  <p:clrMapOvr>
    <a:masterClrMapping/>
  </p:clrMapOvr>
  <p:extLst mod="1">
    <p:ext uri="{DCECCB84-F9BA-43D5-87BE-67443E8EF086}">
      <p15:sldGuideLst xmlns:p15="http://schemas.microsoft.com/office/powerpoint/2012/main">
        <p15:guide id="5"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xmlns=""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vl1pPr>
          </a:lstStyle>
          <a:p>
            <a:r>
              <a:rPr lang="en-US" smtClean="0"/>
              <a:t>Click icon to add picture</a:t>
            </a:r>
            <a:endParaRPr lang="ru-RU" dirty="0"/>
          </a:p>
        </p:txBody>
      </p:sp>
      <p:sp>
        <p:nvSpPr>
          <p:cNvPr id="15" name="Picture Placeholder 14">
            <a:extLst>
              <a:ext uri="{FF2B5EF4-FFF2-40B4-BE49-F238E27FC236}">
                <a16:creationId xmlns:a16="http://schemas.microsoft.com/office/drawing/2014/main" xmlns=""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vl1pPr>
          </a:lstStyle>
          <a:p>
            <a:r>
              <a:rPr lang="en-US" smtClean="0"/>
              <a:t>Click icon to add picture</a:t>
            </a:r>
            <a:endParaRPr lang="ru-RU" dirty="0"/>
          </a:p>
        </p:txBody>
      </p:sp>
      <p:sp>
        <p:nvSpPr>
          <p:cNvPr id="2" name="Title 1">
            <a:extLst>
              <a:ext uri="{FF2B5EF4-FFF2-40B4-BE49-F238E27FC236}">
                <a16:creationId xmlns:a16="http://schemas.microsoft.com/office/drawing/2014/main" xmlns=""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vl1pPr>
          </a:lstStyle>
          <a:p>
            <a:r>
              <a:rPr lang="en-US" smtClean="0"/>
              <a:t>Click to edit Master title style</a:t>
            </a:r>
            <a:endParaRPr lang="ru-RU" dirty="0"/>
          </a:p>
        </p:txBody>
      </p:sp>
      <p:sp>
        <p:nvSpPr>
          <p:cNvPr id="3" name="Subtitle 2">
            <a:extLst>
              <a:ext uri="{FF2B5EF4-FFF2-40B4-BE49-F238E27FC236}">
                <a16:creationId xmlns:a16="http://schemas.microsoft.com/office/drawing/2014/main" xmlns="" id="{C6A507DE-4CA5-4E76-8450-4125151EB335}"/>
              </a:ext>
            </a:extLst>
          </p:cNvPr>
          <p:cNvSpPr>
            <a:spLocks noGrp="1"/>
          </p:cNvSpPr>
          <p:nvPr>
            <p:ph type="subTitle" idx="1"/>
          </p:nvPr>
        </p:nvSpPr>
        <p:spPr>
          <a:xfrm>
            <a:off x="458724" y="4601258"/>
            <a:ext cx="11274552" cy="1799542"/>
          </a:xfrm>
          <a:solidFill>
            <a:schemeClr val="tx1">
              <a:alpha val="90000"/>
            </a:schemeClr>
          </a:solidFill>
        </p:spPr>
        <p:txBody>
          <a:bodyPr tIns="252000" anchor="t" anchorCtr="0">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ru-RU" dirty="0"/>
          </a:p>
        </p:txBody>
      </p:sp>
      <p:sp>
        <p:nvSpPr>
          <p:cNvPr id="16" name="Text Placeholder 12">
            <a:extLst>
              <a:ext uri="{FF2B5EF4-FFF2-40B4-BE49-F238E27FC236}">
                <a16:creationId xmlns:a16="http://schemas.microsoft.com/office/drawing/2014/main" xmlns="" id="{06F64230-8502-4625-8B46-56604589314C}"/>
              </a:ext>
            </a:extLst>
          </p:cNvPr>
          <p:cNvSpPr>
            <a:spLocks noGrp="1"/>
          </p:cNvSpPr>
          <p:nvPr>
            <p:ph type="body" sz="quarter" idx="15" hasCustomPrompt="1"/>
          </p:nvPr>
        </p:nvSpPr>
        <p:spPr>
          <a:xfrm>
            <a:off x="1926767" y="5400675"/>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dirty="0"/>
              <a:t>Email:</a:t>
            </a:r>
            <a:endParaRPr lang="ru-RU" dirty="0"/>
          </a:p>
        </p:txBody>
      </p:sp>
      <p:sp>
        <p:nvSpPr>
          <p:cNvPr id="18" name="Text Placeholder 16">
            <a:extLst>
              <a:ext uri="{FF2B5EF4-FFF2-40B4-BE49-F238E27FC236}">
                <a16:creationId xmlns:a16="http://schemas.microsoft.com/office/drawing/2014/main" xmlns="" id="{1B08C5A6-5B1B-4D50-A772-24B26B7B80B5}"/>
              </a:ext>
            </a:extLst>
          </p:cNvPr>
          <p:cNvSpPr>
            <a:spLocks noGrp="1"/>
          </p:cNvSpPr>
          <p:nvPr>
            <p:ph type="body" sz="quarter" idx="16" hasCustomPrompt="1"/>
          </p:nvPr>
        </p:nvSpPr>
        <p:spPr>
          <a:xfrm>
            <a:off x="1134879" y="5695950"/>
            <a:ext cx="3384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dirty="0" err="1"/>
              <a:t>victoria@fabrikam.com</a:t>
            </a:r>
            <a:endParaRPr lang="ru-RU" dirty="0"/>
          </a:p>
        </p:txBody>
      </p:sp>
      <p:sp>
        <p:nvSpPr>
          <p:cNvPr id="21" name="Text Placeholder 12">
            <a:extLst>
              <a:ext uri="{FF2B5EF4-FFF2-40B4-BE49-F238E27FC236}">
                <a16:creationId xmlns:a16="http://schemas.microsoft.com/office/drawing/2014/main" xmlns="" id="{5C49BB1D-A8D4-4E41-8A43-F84FDE9EE624}"/>
              </a:ext>
            </a:extLst>
          </p:cNvPr>
          <p:cNvSpPr>
            <a:spLocks noGrp="1"/>
          </p:cNvSpPr>
          <p:nvPr>
            <p:ph type="body" sz="quarter" idx="17" hasCustomPrompt="1"/>
          </p:nvPr>
        </p:nvSpPr>
        <p:spPr>
          <a:xfrm>
            <a:off x="5312303"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dirty="0"/>
              <a:t>Phone:</a:t>
            </a:r>
            <a:endParaRPr lang="ru-RU" dirty="0"/>
          </a:p>
        </p:txBody>
      </p:sp>
      <p:sp>
        <p:nvSpPr>
          <p:cNvPr id="22" name="Text Placeholder 16">
            <a:extLst>
              <a:ext uri="{FF2B5EF4-FFF2-40B4-BE49-F238E27FC236}">
                <a16:creationId xmlns:a16="http://schemas.microsoft.com/office/drawing/2014/main" xmlns="" id="{DD82CF91-0C32-4E77-9CBF-A777B27493CC}"/>
              </a:ext>
            </a:extLst>
          </p:cNvPr>
          <p:cNvSpPr>
            <a:spLocks noGrp="1"/>
          </p:cNvSpPr>
          <p:nvPr>
            <p:ph type="body" sz="quarter" idx="18" hasCustomPrompt="1"/>
          </p:nvPr>
        </p:nvSpPr>
        <p:spPr>
          <a:xfrm>
            <a:off x="4862415" y="5695559"/>
            <a:ext cx="270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dirty="0"/>
              <a:t>404-555-0115</a:t>
            </a:r>
            <a:endParaRPr lang="ru-RU" dirty="0"/>
          </a:p>
        </p:txBody>
      </p:sp>
      <p:sp>
        <p:nvSpPr>
          <p:cNvPr id="11" name="Text Placeholder 12">
            <a:extLst>
              <a:ext uri="{FF2B5EF4-FFF2-40B4-BE49-F238E27FC236}">
                <a16:creationId xmlns:a16="http://schemas.microsoft.com/office/drawing/2014/main" xmlns="" id="{EF7B6245-3D6D-418F-83D6-C8DE0293CCED}"/>
              </a:ext>
            </a:extLst>
          </p:cNvPr>
          <p:cNvSpPr>
            <a:spLocks noGrp="1"/>
          </p:cNvSpPr>
          <p:nvPr>
            <p:ph type="body" sz="quarter" idx="19" hasCustomPrompt="1"/>
          </p:nvPr>
        </p:nvSpPr>
        <p:spPr>
          <a:xfrm>
            <a:off x="8456571"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dirty="0"/>
              <a:t>Website:</a:t>
            </a:r>
            <a:endParaRPr lang="ru-RU" dirty="0"/>
          </a:p>
        </p:txBody>
      </p:sp>
      <p:sp>
        <p:nvSpPr>
          <p:cNvPr id="12" name="Text Placeholder 16">
            <a:extLst>
              <a:ext uri="{FF2B5EF4-FFF2-40B4-BE49-F238E27FC236}">
                <a16:creationId xmlns:a16="http://schemas.microsoft.com/office/drawing/2014/main" xmlns="" id="{9410B445-6FE4-4773-A905-61A2C5C69B72}"/>
              </a:ext>
            </a:extLst>
          </p:cNvPr>
          <p:cNvSpPr>
            <a:spLocks noGrp="1"/>
          </p:cNvSpPr>
          <p:nvPr>
            <p:ph type="body" sz="quarter" idx="20" hasCustomPrompt="1"/>
          </p:nvPr>
        </p:nvSpPr>
        <p:spPr>
          <a:xfrm>
            <a:off x="7736683" y="5695559"/>
            <a:ext cx="324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www.fabrikam.com</a:t>
            </a:r>
            <a:endParaRPr lang="ru-RU" dirty="0"/>
          </a:p>
        </p:txBody>
      </p:sp>
    </p:spTree>
    <p:extLst>
      <p:ext uri="{BB962C8B-B14F-4D97-AF65-F5344CB8AC3E}">
        <p14:creationId xmlns:p14="http://schemas.microsoft.com/office/powerpoint/2010/main" val="1641162368"/>
      </p:ext>
    </p:extLst>
  </p:cSld>
  <p:clrMapOvr>
    <a:masterClrMapping/>
  </p:clrMapOvr>
  <p:extLst mod="1">
    <p:ext uri="{DCECCB84-F9BA-43D5-87BE-67443E8EF086}">
      <p15:sldGuideLst xmlns:p15="http://schemas.microsoft.com/office/powerpoint/2012/main">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xmlns="" id="{A99E0FDC-7174-4CCC-8759-832F13BB97E3}"/>
              </a:ext>
            </a:extLst>
          </p:cNvPr>
          <p:cNvSpPr/>
          <p:nvPr userDrawn="1"/>
        </p:nvSpPr>
        <p:spPr>
          <a:xfrm>
            <a:off x="6120456" y="2371154"/>
            <a:ext cx="5165454" cy="14904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8" name="Rectangle 27">
            <a:extLst>
              <a:ext uri="{FF2B5EF4-FFF2-40B4-BE49-F238E27FC236}">
                <a16:creationId xmlns:a16="http://schemas.microsoft.com/office/drawing/2014/main" xmlns="" id="{42C8867A-E08C-4237-858A-8806988D6BFB}"/>
              </a:ext>
            </a:extLst>
          </p:cNvPr>
          <p:cNvSpPr/>
          <p:nvPr userDrawn="1"/>
        </p:nvSpPr>
        <p:spPr>
          <a:xfrm>
            <a:off x="906089" y="1804226"/>
            <a:ext cx="5214367" cy="20574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xmlns="" id="{17131326-08A9-441D-B1A8-66271415853E}"/>
              </a:ext>
            </a:extLst>
          </p:cNvPr>
          <p:cNvSpPr>
            <a:spLocks noGrp="1"/>
          </p:cNvSpPr>
          <p:nvPr>
            <p:ph type="title"/>
          </p:nvPr>
        </p:nvSpPr>
        <p:spPr>
          <a:xfrm>
            <a:off x="836614" y="740998"/>
            <a:ext cx="9535686" cy="568800"/>
          </a:xfrm>
        </p:spPr>
        <p:txBody>
          <a:bodyPr lIns="36000" tIns="0" rIns="0" bIns="0"/>
          <a:lstStyle/>
          <a:p>
            <a:r>
              <a:rPr lang="en-US" smtClean="0"/>
              <a:t>Click to edit Master title style</a:t>
            </a:r>
            <a:endParaRPr lang="ru-RU" dirty="0"/>
          </a:p>
        </p:txBody>
      </p:sp>
      <p:sp>
        <p:nvSpPr>
          <p:cNvPr id="3" name="Date Placeholder 2">
            <a:extLst>
              <a:ext uri="{FF2B5EF4-FFF2-40B4-BE49-F238E27FC236}">
                <a16:creationId xmlns:a16="http://schemas.microsoft.com/office/drawing/2014/main" xmlns="" id="{D99C403B-F50A-4124-BE88-55C843FAE49E}"/>
              </a:ext>
            </a:extLst>
          </p:cNvPr>
          <p:cNvSpPr>
            <a:spLocks noGrp="1"/>
          </p:cNvSpPr>
          <p:nvPr>
            <p:ph type="dt" sz="half" idx="10"/>
          </p:nvPr>
        </p:nvSpPr>
        <p:spPr/>
        <p:txBody>
          <a:bodyPr/>
          <a:lstStyle/>
          <a:p>
            <a:fld id="{011F8E8F-7A79-47A4-A23F-F3FD3E2A15F3}" type="datetime1">
              <a:rPr lang="en-US" smtClean="0"/>
              <a:t>4/1/2019</a:t>
            </a:fld>
            <a:endParaRPr lang="ru-RU" dirty="0"/>
          </a:p>
        </p:txBody>
      </p:sp>
      <p:sp>
        <p:nvSpPr>
          <p:cNvPr id="4" name="Footer Placeholder 3">
            <a:extLst>
              <a:ext uri="{FF2B5EF4-FFF2-40B4-BE49-F238E27FC236}">
                <a16:creationId xmlns:a16="http://schemas.microsoft.com/office/drawing/2014/main" xmlns=""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xmlns=""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45" name="Text Placeholder 2">
            <a:extLst>
              <a:ext uri="{FF2B5EF4-FFF2-40B4-BE49-F238E27FC236}">
                <a16:creationId xmlns:a16="http://schemas.microsoft.com/office/drawing/2014/main" xmlns="" id="{E6BA5EAA-9D1F-41A8-B061-8C18B61C4F65}"/>
              </a:ext>
            </a:extLst>
          </p:cNvPr>
          <p:cNvSpPr>
            <a:spLocks noGrp="1"/>
          </p:cNvSpPr>
          <p:nvPr>
            <p:ph type="body" idx="1" hasCustomPrompt="1"/>
          </p:nvPr>
        </p:nvSpPr>
        <p:spPr>
          <a:xfrm>
            <a:off x="2046857" y="4156047"/>
            <a:ext cx="3276000" cy="385091"/>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46" name="Text Placeholder 11">
            <a:extLst>
              <a:ext uri="{FF2B5EF4-FFF2-40B4-BE49-F238E27FC236}">
                <a16:creationId xmlns:a16="http://schemas.microsoft.com/office/drawing/2014/main" xmlns="" id="{60E8EB22-EE54-4319-BFD9-B51D4D584ADF}"/>
              </a:ext>
            </a:extLst>
          </p:cNvPr>
          <p:cNvSpPr>
            <a:spLocks noGrp="1"/>
          </p:cNvSpPr>
          <p:nvPr>
            <p:ph type="body" sz="quarter" idx="13"/>
          </p:nvPr>
        </p:nvSpPr>
        <p:spPr>
          <a:xfrm>
            <a:off x="2046857"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smtClean="0"/>
              <a:t>Click to edit Master text styles</a:t>
            </a:r>
          </a:p>
          <a:p>
            <a:pPr lvl="1"/>
            <a:r>
              <a:rPr lang="en-US" smtClean="0"/>
              <a:t>Second level</a:t>
            </a:r>
          </a:p>
        </p:txBody>
      </p:sp>
      <p:sp>
        <p:nvSpPr>
          <p:cNvPr id="12" name="Picture Placeholder 11">
            <a:extLst>
              <a:ext uri="{FF2B5EF4-FFF2-40B4-BE49-F238E27FC236}">
                <a16:creationId xmlns:a16="http://schemas.microsoft.com/office/drawing/2014/main" xmlns="" id="{50604DC3-2547-4A5A-8AF8-1051ADC267D3}"/>
              </a:ext>
            </a:extLst>
          </p:cNvPr>
          <p:cNvSpPr>
            <a:spLocks noGrp="1"/>
          </p:cNvSpPr>
          <p:nvPr>
            <p:ph type="pic" sz="quarter" idx="25"/>
          </p:nvPr>
        </p:nvSpPr>
        <p:spPr>
          <a:xfrm>
            <a:off x="908006" y="4238758"/>
            <a:ext cx="960120" cy="961200"/>
          </a:xfrm>
        </p:spPr>
        <p:txBody>
          <a:bodyPr anchor="ctr" anchorCtr="0">
            <a:noAutofit/>
          </a:bodyPr>
          <a:lstStyle>
            <a:lvl1pPr marL="0" indent="0" algn="ctr">
              <a:buNone/>
              <a:defRPr sz="1800">
                <a:solidFill>
                  <a:schemeClr val="tx1"/>
                </a:solidFill>
              </a:defRPr>
            </a:lvl1pPr>
          </a:lstStyle>
          <a:p>
            <a:r>
              <a:rPr lang="en-US" smtClean="0"/>
              <a:t>Click icon to add picture</a:t>
            </a:r>
            <a:endParaRPr lang="ru-RU" dirty="0"/>
          </a:p>
        </p:txBody>
      </p:sp>
      <p:sp>
        <p:nvSpPr>
          <p:cNvPr id="50" name="Text Placeholder 2">
            <a:extLst>
              <a:ext uri="{FF2B5EF4-FFF2-40B4-BE49-F238E27FC236}">
                <a16:creationId xmlns:a16="http://schemas.microsoft.com/office/drawing/2014/main" xmlns="" id="{D5CAA23C-172B-4B6C-BB10-4F4DB6CFD19B}"/>
              </a:ext>
            </a:extLst>
          </p:cNvPr>
          <p:cNvSpPr>
            <a:spLocks noGrp="1"/>
          </p:cNvSpPr>
          <p:nvPr>
            <p:ph type="body" idx="29" hasCustomPrompt="1"/>
          </p:nvPr>
        </p:nvSpPr>
        <p:spPr>
          <a:xfrm>
            <a:off x="7259308" y="4156047"/>
            <a:ext cx="3276000" cy="334919"/>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51" name="Text Placeholder 11">
            <a:extLst>
              <a:ext uri="{FF2B5EF4-FFF2-40B4-BE49-F238E27FC236}">
                <a16:creationId xmlns:a16="http://schemas.microsoft.com/office/drawing/2014/main" xmlns="" id="{5873C0A4-108E-4DD1-A604-311D061489DF}"/>
              </a:ext>
            </a:extLst>
          </p:cNvPr>
          <p:cNvSpPr>
            <a:spLocks noGrp="1"/>
          </p:cNvSpPr>
          <p:nvPr>
            <p:ph type="body" sz="quarter" idx="30"/>
          </p:nvPr>
        </p:nvSpPr>
        <p:spPr>
          <a:xfrm>
            <a:off x="7259308"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smtClean="0"/>
              <a:t>Click to edit Master text styles</a:t>
            </a:r>
          </a:p>
          <a:p>
            <a:pPr lvl="1"/>
            <a:r>
              <a:rPr lang="en-US" smtClean="0"/>
              <a:t>Second level</a:t>
            </a:r>
          </a:p>
        </p:txBody>
      </p:sp>
      <p:sp>
        <p:nvSpPr>
          <p:cNvPr id="52" name="Picture Placeholder 11">
            <a:extLst>
              <a:ext uri="{FF2B5EF4-FFF2-40B4-BE49-F238E27FC236}">
                <a16:creationId xmlns:a16="http://schemas.microsoft.com/office/drawing/2014/main" xmlns="" id="{FA4996C0-7B37-42C4-BDFF-F0C54D4A88C9}"/>
              </a:ext>
            </a:extLst>
          </p:cNvPr>
          <p:cNvSpPr>
            <a:spLocks noGrp="1"/>
          </p:cNvSpPr>
          <p:nvPr>
            <p:ph type="pic" sz="quarter" idx="31"/>
          </p:nvPr>
        </p:nvSpPr>
        <p:spPr>
          <a:xfrm>
            <a:off x="6120457" y="4238758"/>
            <a:ext cx="960120" cy="961200"/>
          </a:xfrm>
        </p:spPr>
        <p:txBody>
          <a:bodyPr anchor="ctr" anchorCtr="0">
            <a:noAutofit/>
          </a:bodyPr>
          <a:lstStyle>
            <a:lvl1pPr marL="0" indent="0" algn="ctr">
              <a:buNone/>
              <a:defRPr sz="1800">
                <a:solidFill>
                  <a:schemeClr val="tx1"/>
                </a:solidFill>
              </a:defRPr>
            </a:lvl1pPr>
          </a:lstStyle>
          <a:p>
            <a:r>
              <a:rPr lang="en-US" smtClean="0"/>
              <a:t>Click icon to add picture</a:t>
            </a:r>
            <a:endParaRPr lang="ru-RU" dirty="0"/>
          </a:p>
        </p:txBody>
      </p:sp>
      <p:sp>
        <p:nvSpPr>
          <p:cNvPr id="29" name="Text Placeholder 11">
            <a:extLst>
              <a:ext uri="{FF2B5EF4-FFF2-40B4-BE49-F238E27FC236}">
                <a16:creationId xmlns:a16="http://schemas.microsoft.com/office/drawing/2014/main" xmlns="" id="{0601F736-3A21-4DC5-AFCA-F1729A2547A0}"/>
              </a:ext>
            </a:extLst>
          </p:cNvPr>
          <p:cNvSpPr>
            <a:spLocks noGrp="1"/>
          </p:cNvSpPr>
          <p:nvPr>
            <p:ph type="body" sz="quarter" idx="32"/>
          </p:nvPr>
        </p:nvSpPr>
        <p:spPr>
          <a:xfrm>
            <a:off x="1299280" y="2177705"/>
            <a:ext cx="4403527" cy="1315520"/>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0" indent="0">
              <a:spcBef>
                <a:spcPts val="600"/>
              </a:spcBef>
              <a:buClr>
                <a:schemeClr val="bg2"/>
              </a:buClr>
              <a:buSzPct val="125000"/>
              <a:buFont typeface="Wingdings" panose="05000000000000000000" pitchFamily="2" charset="2"/>
              <a:buNone/>
              <a:defRPr sz="1400">
                <a:solidFill>
                  <a:schemeClr val="tx1"/>
                </a:solidFill>
              </a:defRPr>
            </a:lvl2pPr>
          </a:lstStyle>
          <a:p>
            <a:pPr lvl="0"/>
            <a:r>
              <a:rPr lang="en-US" smtClean="0"/>
              <a:t>Click to edit Master text styles</a:t>
            </a:r>
          </a:p>
          <a:p>
            <a:pPr lvl="1"/>
            <a:r>
              <a:rPr lang="en-US" smtClean="0"/>
              <a:t>Second level</a:t>
            </a:r>
          </a:p>
        </p:txBody>
      </p:sp>
      <p:sp>
        <p:nvSpPr>
          <p:cNvPr id="30" name="Text Placeholder 11">
            <a:extLst>
              <a:ext uri="{FF2B5EF4-FFF2-40B4-BE49-F238E27FC236}">
                <a16:creationId xmlns:a16="http://schemas.microsoft.com/office/drawing/2014/main" xmlns="" id="{96A341BE-3657-48DB-B26D-8D13FDC44D02}"/>
              </a:ext>
            </a:extLst>
          </p:cNvPr>
          <p:cNvSpPr>
            <a:spLocks noGrp="1"/>
          </p:cNvSpPr>
          <p:nvPr>
            <p:ph type="body" sz="quarter" idx="34"/>
          </p:nvPr>
        </p:nvSpPr>
        <p:spPr>
          <a:xfrm>
            <a:off x="6467060" y="2740330"/>
            <a:ext cx="4425658" cy="752895"/>
          </a:xfrm>
        </p:spPr>
        <p:txBody>
          <a:bodyPr lIns="36000" tIns="0" rIns="0" bIns="0">
            <a:normAutofit/>
          </a:bodyPr>
          <a:lstStyle>
            <a:lvl1pPr marL="0" indent="0">
              <a:spcBef>
                <a:spcPts val="600"/>
              </a:spcBef>
              <a:buClr>
                <a:schemeClr val="accent1"/>
              </a:buClr>
              <a:buSzPct val="125000"/>
              <a:buFont typeface="Wingdings" panose="05000000000000000000" pitchFamily="2" charset="2"/>
              <a:buNone/>
              <a:defRPr sz="1400">
                <a:solidFill>
                  <a:schemeClr val="tx1"/>
                </a:solidFill>
              </a:defRPr>
            </a:lvl1pPr>
            <a:lvl2pPr marL="0" indent="0">
              <a:spcBef>
                <a:spcPts val="600"/>
              </a:spcBef>
              <a:buClr>
                <a:schemeClr val="accent1"/>
              </a:buClr>
              <a:buSzPct val="125000"/>
              <a:buFont typeface="Wingdings" panose="05000000000000000000" pitchFamily="2" charset="2"/>
              <a:buNone/>
              <a:defRPr sz="1400">
                <a:solidFill>
                  <a:schemeClr val="tx1"/>
                </a:solidFill>
              </a:defRPr>
            </a:lvl2pPr>
          </a:lstStyle>
          <a:p>
            <a:pPr lvl="0"/>
            <a:r>
              <a:rPr lang="en-US" smtClean="0"/>
              <a:t>Click to edit Master text styles</a:t>
            </a:r>
          </a:p>
          <a:p>
            <a:pPr lvl="1"/>
            <a:r>
              <a:rPr lang="en-US" smtClean="0"/>
              <a:t>Second level</a:t>
            </a:r>
          </a:p>
        </p:txBody>
      </p:sp>
      <p:sp>
        <p:nvSpPr>
          <p:cNvPr id="17" name="Picture Placeholder 11">
            <a:extLst>
              <a:ext uri="{FF2B5EF4-FFF2-40B4-BE49-F238E27FC236}">
                <a16:creationId xmlns:a16="http://schemas.microsoft.com/office/drawing/2014/main" xmlns="" id="{48D7F0F9-4118-4257-9D45-A5772C2110D7}"/>
              </a:ext>
            </a:extLst>
          </p:cNvPr>
          <p:cNvSpPr>
            <a:spLocks noGrp="1"/>
          </p:cNvSpPr>
          <p:nvPr>
            <p:ph type="pic" sz="quarter" idx="3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smtClean="0"/>
              <a:t>Click icon to add picture</a:t>
            </a:r>
            <a:endParaRPr lang="ru-RU" dirty="0"/>
          </a:p>
        </p:txBody>
      </p:sp>
    </p:spTree>
    <p:extLst>
      <p:ext uri="{BB962C8B-B14F-4D97-AF65-F5344CB8AC3E}">
        <p14:creationId xmlns:p14="http://schemas.microsoft.com/office/powerpoint/2010/main" val="2046297304"/>
      </p:ext>
    </p:extLst>
  </p:cSld>
  <p:clrMapOvr>
    <a:masterClrMapping/>
  </p:clrMapOvr>
  <p:extLst mod="1">
    <p:ext uri="{DCECCB84-F9BA-43D5-87BE-67443E8EF086}">
      <p15:sldGuideLst xmlns:p15="http://schemas.microsoft.com/office/powerpoint/2012/main">
        <p15:guide id="1" orient="horz" pos="2387">
          <p15:clr>
            <a:srgbClr val="FBAE40"/>
          </p15:clr>
        </p15:guide>
        <p15:guide id="2" pos="279">
          <p15:clr>
            <a:srgbClr val="FBAE40"/>
          </p15:clr>
        </p15:guide>
        <p15:guide id="3" pos="7129">
          <p15:clr>
            <a:srgbClr val="FBAE40"/>
          </p15:clr>
        </p15:guide>
        <p15:guide id="4" pos="7401">
          <p15:clr>
            <a:srgbClr val="FBAE40"/>
          </p15:clr>
        </p15:guide>
        <p15:guide id="5" orient="horz" pos="2115">
          <p15:clr>
            <a:srgbClr val="FBAE40"/>
          </p15:clr>
        </p15:guide>
        <p15:guide id="6"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Layou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xmlns=""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smtClean="0"/>
              <a:t>Click icon to add picture</a:t>
            </a:r>
            <a:endParaRPr lang="ru-RU" dirty="0"/>
          </a:p>
        </p:txBody>
      </p:sp>
      <p:sp>
        <p:nvSpPr>
          <p:cNvPr id="2" name="Title 1">
            <a:extLst>
              <a:ext uri="{FF2B5EF4-FFF2-40B4-BE49-F238E27FC236}">
                <a16:creationId xmlns:a16="http://schemas.microsoft.com/office/drawing/2014/main" xmlns=""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dirty="0"/>
              <a:t>Title Here</a:t>
            </a:r>
            <a:endParaRPr lang="ru-RU" dirty="0"/>
          </a:p>
        </p:txBody>
      </p:sp>
      <p:sp>
        <p:nvSpPr>
          <p:cNvPr id="3" name="Text Placeholder 2">
            <a:extLst>
              <a:ext uri="{FF2B5EF4-FFF2-40B4-BE49-F238E27FC236}">
                <a16:creationId xmlns:a16="http://schemas.microsoft.com/office/drawing/2014/main" xmlns="" id="{C246A6A6-0C1D-4435-9DB9-9E50E52E8DA2}"/>
              </a:ext>
            </a:extLst>
          </p:cNvPr>
          <p:cNvSpPr>
            <a:spLocks noGrp="1"/>
          </p:cNvSpPr>
          <p:nvPr>
            <p:ph type="body" idx="1"/>
          </p:nvPr>
        </p:nvSpPr>
        <p:spPr>
          <a:xfrm>
            <a:off x="830127" y="1326250"/>
            <a:ext cx="4584212" cy="1353312"/>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a:extLst>
              <a:ext uri="{FF2B5EF4-FFF2-40B4-BE49-F238E27FC236}">
                <a16:creationId xmlns:a16="http://schemas.microsoft.com/office/drawing/2014/main" xmlns=""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t>4/1/2019</a:t>
            </a:fld>
            <a:endParaRPr lang="ru-RU" dirty="0"/>
          </a:p>
        </p:txBody>
      </p:sp>
      <p:sp>
        <p:nvSpPr>
          <p:cNvPr id="5" name="Footer Placeholder 4">
            <a:extLst>
              <a:ext uri="{FF2B5EF4-FFF2-40B4-BE49-F238E27FC236}">
                <a16:creationId xmlns:a16="http://schemas.microsoft.com/office/drawing/2014/main" xmlns=""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t>ADD A FOOTER</a:t>
            </a:r>
            <a:endParaRPr lang="ru-RU" dirty="0"/>
          </a:p>
        </p:txBody>
      </p:sp>
      <p:sp>
        <p:nvSpPr>
          <p:cNvPr id="6" name="Slide Number Placeholder 5">
            <a:extLst>
              <a:ext uri="{FF2B5EF4-FFF2-40B4-BE49-F238E27FC236}">
                <a16:creationId xmlns:a16="http://schemas.microsoft.com/office/drawing/2014/main" xmlns=""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7" name="Text Placeholder 2">
            <a:extLst>
              <a:ext uri="{FF2B5EF4-FFF2-40B4-BE49-F238E27FC236}">
                <a16:creationId xmlns:a16="http://schemas.microsoft.com/office/drawing/2014/main" xmlns="" id="{13548F99-E128-4301-95D8-8FDACDA5912F}"/>
              </a:ext>
            </a:extLst>
          </p:cNvPr>
          <p:cNvSpPr>
            <a:spLocks noGrp="1"/>
          </p:cNvSpPr>
          <p:nvPr>
            <p:ph type="body" idx="13"/>
          </p:nvPr>
        </p:nvSpPr>
        <p:spPr>
          <a:xfrm>
            <a:off x="830128" y="2893665"/>
            <a:ext cx="4584212" cy="1538635"/>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2" name="Text Placeholder 2">
            <a:extLst>
              <a:ext uri="{FF2B5EF4-FFF2-40B4-BE49-F238E27FC236}">
                <a16:creationId xmlns:a16="http://schemas.microsoft.com/office/drawing/2014/main" xmlns="" id="{D5E90A1C-4042-4F0F-BBF6-19CE0BDB72BB}"/>
              </a:ext>
            </a:extLst>
          </p:cNvPr>
          <p:cNvSpPr>
            <a:spLocks noGrp="1"/>
          </p:cNvSpPr>
          <p:nvPr>
            <p:ph type="body" idx="17"/>
          </p:nvPr>
        </p:nvSpPr>
        <p:spPr>
          <a:xfrm>
            <a:off x="846601" y="4579181"/>
            <a:ext cx="4584212" cy="1097719"/>
          </a:xfrm>
        </p:spPr>
        <p:txBody>
          <a:bodyPr lIns="36000" tIns="0" rIns="0" bIns="0">
            <a:normAutofit/>
          </a:bodyPr>
          <a:lstStyle>
            <a:lvl1pPr marL="171450" indent="-17145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3" name="Picture Placeholder 11">
            <a:extLst>
              <a:ext uri="{FF2B5EF4-FFF2-40B4-BE49-F238E27FC236}">
                <a16:creationId xmlns:a16="http://schemas.microsoft.com/office/drawing/2014/main" xmlns=""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smtClean="0"/>
              <a:t>Click icon to add picture</a:t>
            </a:r>
            <a:endParaRPr lang="ru-RU" dirty="0"/>
          </a:p>
        </p:txBody>
      </p:sp>
    </p:spTree>
    <p:extLst>
      <p:ext uri="{BB962C8B-B14F-4D97-AF65-F5344CB8AC3E}">
        <p14:creationId xmlns:p14="http://schemas.microsoft.com/office/powerpoint/2010/main" val="3013157679"/>
      </p:ext>
    </p:extLst>
  </p:cSld>
  <p:clrMapOvr>
    <a:masterClrMapping/>
  </p:clrMapOvr>
  <p:extLst mod="1">
    <p:ext uri="{DCECCB84-F9BA-43D5-87BE-67443E8EF086}">
      <p15:sldGuideLst xmlns:p15="http://schemas.microsoft.com/office/powerpoint/2012/main">
        <p15:guide id="1" orient="horz" pos="4042">
          <p15:clr>
            <a:srgbClr val="FBAE40"/>
          </p15:clr>
        </p15:guide>
        <p15:guide id="2" pos="506">
          <p15:clr>
            <a:srgbClr val="FBAE40"/>
          </p15:clr>
        </p15:guide>
        <p15:guide id="3" orient="horz" pos="528" userDrawn="1">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ne with Capyio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F47D0000-7C67-41EE-B43F-AE22457B36AB}"/>
              </a:ext>
            </a:extLst>
          </p:cNvPr>
          <p:cNvSpPr/>
          <p:nvPr userDrawn="1"/>
        </p:nvSpPr>
        <p:spPr>
          <a:xfrm>
            <a:off x="0" y="1737360"/>
            <a:ext cx="5047488" cy="512064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2" name="Title 1">
            <a:extLst>
              <a:ext uri="{FF2B5EF4-FFF2-40B4-BE49-F238E27FC236}">
                <a16:creationId xmlns:a16="http://schemas.microsoft.com/office/drawing/2014/main" xmlns="" id="{432466C2-B08E-47AF-9DA7-104243999B45}"/>
              </a:ext>
            </a:extLst>
          </p:cNvPr>
          <p:cNvSpPr>
            <a:spLocks noGrp="1"/>
          </p:cNvSpPr>
          <p:nvPr>
            <p:ph type="title" hasCustomPrompt="1"/>
          </p:nvPr>
        </p:nvSpPr>
        <p:spPr>
          <a:xfrm>
            <a:off x="838201" y="742867"/>
            <a:ext cx="3232108" cy="566931"/>
          </a:xfrm>
        </p:spPr>
        <p:txBody>
          <a:bodyPr lIns="36000" tIns="0" rIns="0" bIns="0"/>
          <a:lstStyle/>
          <a:p>
            <a:r>
              <a:rPr lang="en-US" dirty="0"/>
              <a:t>Title Here</a:t>
            </a:r>
            <a:endParaRPr lang="ru-RU" dirty="0"/>
          </a:p>
        </p:txBody>
      </p:sp>
      <p:sp>
        <p:nvSpPr>
          <p:cNvPr id="7" name="Date Placeholder 6">
            <a:extLst>
              <a:ext uri="{FF2B5EF4-FFF2-40B4-BE49-F238E27FC236}">
                <a16:creationId xmlns:a16="http://schemas.microsoft.com/office/drawing/2014/main" xmlns="" id="{0AA31567-B240-40D5-82F7-A7DBFE5DDBDF}"/>
              </a:ext>
            </a:extLst>
          </p:cNvPr>
          <p:cNvSpPr>
            <a:spLocks noGrp="1"/>
          </p:cNvSpPr>
          <p:nvPr>
            <p:ph type="dt" sz="half" idx="10"/>
          </p:nvPr>
        </p:nvSpPr>
        <p:spPr/>
        <p:txBody>
          <a:bodyPr/>
          <a:lstStyle/>
          <a:p>
            <a:fld id="{D8FBFFEB-7D66-4958-8CB8-D2B18C6A5A9B}" type="datetime1">
              <a:rPr lang="en-US" smtClean="0"/>
              <a:t>4/1/2019</a:t>
            </a:fld>
            <a:endParaRPr lang="ru-RU" dirty="0"/>
          </a:p>
        </p:txBody>
      </p:sp>
      <p:sp>
        <p:nvSpPr>
          <p:cNvPr id="8" name="Footer Placeholder 7">
            <a:extLst>
              <a:ext uri="{FF2B5EF4-FFF2-40B4-BE49-F238E27FC236}">
                <a16:creationId xmlns:a16="http://schemas.microsoft.com/office/drawing/2014/main" xmlns="" id="{20CFCD12-4263-4A80-B68E-F72622E6ADC5}"/>
              </a:ext>
            </a:extLst>
          </p:cNvPr>
          <p:cNvSpPr>
            <a:spLocks noGrp="1"/>
          </p:cNvSpPr>
          <p:nvPr>
            <p:ph type="ftr" sz="quarter" idx="11"/>
          </p:nvPr>
        </p:nvSpPr>
        <p:spPr/>
        <p:txBody>
          <a:bodyPr/>
          <a:lstStyle/>
          <a:p>
            <a:r>
              <a:rPr lang="en-US" dirty="0"/>
              <a:t>ADD A FOOTER</a:t>
            </a:r>
            <a:endParaRPr lang="ru-RU" dirty="0"/>
          </a:p>
        </p:txBody>
      </p:sp>
      <p:sp>
        <p:nvSpPr>
          <p:cNvPr id="9" name="Slide Number Placeholder 8">
            <a:extLst>
              <a:ext uri="{FF2B5EF4-FFF2-40B4-BE49-F238E27FC236}">
                <a16:creationId xmlns:a16="http://schemas.microsoft.com/office/drawing/2014/main" xmlns=""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13" name="Text Placeholder 2">
            <a:extLst>
              <a:ext uri="{FF2B5EF4-FFF2-40B4-BE49-F238E27FC236}">
                <a16:creationId xmlns:a16="http://schemas.microsoft.com/office/drawing/2014/main" xmlns="" id="{3919B118-F379-4011-B1CF-E685CC09FA38}"/>
              </a:ext>
            </a:extLst>
          </p:cNvPr>
          <p:cNvSpPr>
            <a:spLocks noGrp="1"/>
          </p:cNvSpPr>
          <p:nvPr>
            <p:ph type="body" idx="14" hasCustomPrompt="1"/>
          </p:nvPr>
        </p:nvSpPr>
        <p:spPr>
          <a:xfrm>
            <a:off x="6118253" y="3022847"/>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4" name="Text Placeholder 11">
            <a:extLst>
              <a:ext uri="{FF2B5EF4-FFF2-40B4-BE49-F238E27FC236}">
                <a16:creationId xmlns:a16="http://schemas.microsoft.com/office/drawing/2014/main" xmlns="" id="{CF59DFEB-5DA9-4E64-84A0-3FAA808064B5}"/>
              </a:ext>
            </a:extLst>
          </p:cNvPr>
          <p:cNvSpPr>
            <a:spLocks noGrp="1"/>
          </p:cNvSpPr>
          <p:nvPr>
            <p:ph type="body" sz="quarter" idx="15"/>
          </p:nvPr>
        </p:nvSpPr>
        <p:spPr>
          <a:xfrm>
            <a:off x="6118253" y="3390381"/>
            <a:ext cx="3757265" cy="696037"/>
          </a:xfrm>
        </p:spPr>
        <p:txBody>
          <a:bodyPr lIns="36000" tIns="0" rIns="0" bIns="0">
            <a:normAutofit/>
          </a:bodyPr>
          <a:lstStyle>
            <a:lvl1pPr marL="0" indent="0">
              <a:buNone/>
              <a:defRPr sz="1400"/>
            </a:lvl1pPr>
            <a:lvl2pPr marL="457200" indent="0">
              <a:buNone/>
              <a:defRPr sz="1400"/>
            </a:lvl2pPr>
          </a:lstStyle>
          <a:p>
            <a:pPr lvl="0"/>
            <a:r>
              <a:rPr lang="en-US" smtClean="0"/>
              <a:t>Click to edit Master text styles</a:t>
            </a:r>
          </a:p>
          <a:p>
            <a:pPr lvl="1"/>
            <a:r>
              <a:rPr lang="en-US" smtClean="0"/>
              <a:t>Second level</a:t>
            </a:r>
          </a:p>
        </p:txBody>
      </p:sp>
      <p:sp>
        <p:nvSpPr>
          <p:cNvPr id="17" name="Picture Placeholder 15">
            <a:extLst>
              <a:ext uri="{FF2B5EF4-FFF2-40B4-BE49-F238E27FC236}">
                <a16:creationId xmlns:a16="http://schemas.microsoft.com/office/drawing/2014/main" xmlns="" id="{F842B3BB-CE92-4AEA-A2FF-5EEC732A4EFF}"/>
              </a:ext>
            </a:extLst>
          </p:cNvPr>
          <p:cNvSpPr>
            <a:spLocks noGrp="1"/>
          </p:cNvSpPr>
          <p:nvPr>
            <p:ph type="pic" sz="quarter" idx="17"/>
          </p:nvPr>
        </p:nvSpPr>
        <p:spPr>
          <a:xfrm>
            <a:off x="6118253" y="2373098"/>
            <a:ext cx="612648" cy="557784"/>
          </a:xfrm>
        </p:spPr>
        <p:txBody>
          <a:bodyPr anchor="ctr" anchorCtr="0">
            <a:noAutofit/>
          </a:bodyPr>
          <a:lstStyle>
            <a:lvl1pPr marL="0" indent="0" algn="ctr">
              <a:buNone/>
              <a:defRPr sz="900"/>
            </a:lvl1pPr>
          </a:lstStyle>
          <a:p>
            <a:r>
              <a:rPr lang="en-US" smtClean="0"/>
              <a:t>Click icon to add picture</a:t>
            </a:r>
            <a:endParaRPr lang="ru-RU" dirty="0"/>
          </a:p>
        </p:txBody>
      </p:sp>
      <p:sp>
        <p:nvSpPr>
          <p:cNvPr id="33" name="Text Placeholder 2">
            <a:extLst>
              <a:ext uri="{FF2B5EF4-FFF2-40B4-BE49-F238E27FC236}">
                <a16:creationId xmlns:a16="http://schemas.microsoft.com/office/drawing/2014/main" xmlns="" id="{68514664-8AD0-4DF7-8C6F-12FFA6BEA7B2}"/>
              </a:ext>
            </a:extLst>
          </p:cNvPr>
          <p:cNvSpPr>
            <a:spLocks noGrp="1"/>
          </p:cNvSpPr>
          <p:nvPr>
            <p:ph type="body" idx="24"/>
          </p:nvPr>
        </p:nvSpPr>
        <p:spPr>
          <a:xfrm>
            <a:off x="4097124" y="867177"/>
            <a:ext cx="5699305" cy="117496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1" name="Picture Placeholder 10">
            <a:extLst>
              <a:ext uri="{FF2B5EF4-FFF2-40B4-BE49-F238E27FC236}">
                <a16:creationId xmlns:a16="http://schemas.microsoft.com/office/drawing/2014/main" xmlns="" id="{3B535E35-8075-4558-BA3A-C9DFB4FCA5B8}"/>
              </a:ext>
            </a:extLst>
          </p:cNvPr>
          <p:cNvSpPr>
            <a:spLocks noGrp="1"/>
          </p:cNvSpPr>
          <p:nvPr>
            <p:ph type="pic" sz="quarter" idx="26"/>
          </p:nvPr>
        </p:nvSpPr>
        <p:spPr>
          <a:xfrm>
            <a:off x="2040340" y="2277360"/>
            <a:ext cx="2029968" cy="3533263"/>
          </a:xfrm>
        </p:spPr>
        <p:txBody>
          <a:bodyPr anchor="ctr" anchorCtr="0">
            <a:normAutofit/>
          </a:bodyPr>
          <a:lstStyle>
            <a:lvl1pPr marL="0" indent="0" algn="ctr">
              <a:buNone/>
              <a:defRPr sz="1800">
                <a:solidFill>
                  <a:schemeClr val="bg1"/>
                </a:solidFill>
              </a:defRPr>
            </a:lvl1pPr>
          </a:lstStyle>
          <a:p>
            <a:r>
              <a:rPr lang="en-US" smtClean="0"/>
              <a:t>Click icon to add picture</a:t>
            </a:r>
            <a:endParaRPr lang="ru-RU" dirty="0"/>
          </a:p>
        </p:txBody>
      </p:sp>
      <p:sp>
        <p:nvSpPr>
          <p:cNvPr id="25" name="Text Placeholder 2">
            <a:extLst>
              <a:ext uri="{FF2B5EF4-FFF2-40B4-BE49-F238E27FC236}">
                <a16:creationId xmlns:a16="http://schemas.microsoft.com/office/drawing/2014/main" xmlns="" id="{9E1A0053-EF84-446F-850C-6AC8FF9CCEDF}"/>
              </a:ext>
            </a:extLst>
          </p:cNvPr>
          <p:cNvSpPr>
            <a:spLocks noGrp="1"/>
          </p:cNvSpPr>
          <p:nvPr>
            <p:ph type="body" idx="27" hasCustomPrompt="1"/>
          </p:nvPr>
        </p:nvSpPr>
        <p:spPr>
          <a:xfrm>
            <a:off x="6118253" y="5004312"/>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2" name="Text Placeholder 11">
            <a:extLst>
              <a:ext uri="{FF2B5EF4-FFF2-40B4-BE49-F238E27FC236}">
                <a16:creationId xmlns:a16="http://schemas.microsoft.com/office/drawing/2014/main" xmlns="" id="{1534A936-14F3-4AEF-8CAD-03D91D568FE0}"/>
              </a:ext>
            </a:extLst>
          </p:cNvPr>
          <p:cNvSpPr>
            <a:spLocks noGrp="1"/>
          </p:cNvSpPr>
          <p:nvPr>
            <p:ph type="body" sz="quarter" idx="28"/>
          </p:nvPr>
        </p:nvSpPr>
        <p:spPr>
          <a:xfrm>
            <a:off x="6118254" y="5371846"/>
            <a:ext cx="3757266" cy="540000"/>
          </a:xfrm>
        </p:spPr>
        <p:txBody>
          <a:bodyPr lIns="36000" tIns="0" rIns="0" bIns="0">
            <a:normAutofit/>
          </a:bodyPr>
          <a:lstStyle>
            <a:lvl1pPr marL="0" indent="0">
              <a:buNone/>
              <a:defRPr sz="1400"/>
            </a:lvl1pPr>
            <a:lvl2pPr marL="457200" indent="0">
              <a:buNone/>
              <a:defRPr sz="1400"/>
            </a:lvl2pPr>
          </a:lstStyle>
          <a:p>
            <a:pPr lvl="0"/>
            <a:r>
              <a:rPr lang="en-US" smtClean="0"/>
              <a:t>Click to edit Master text styles</a:t>
            </a:r>
          </a:p>
          <a:p>
            <a:pPr lvl="1"/>
            <a:r>
              <a:rPr lang="en-US" smtClean="0"/>
              <a:t>Second level</a:t>
            </a:r>
          </a:p>
        </p:txBody>
      </p:sp>
      <p:sp>
        <p:nvSpPr>
          <p:cNvPr id="35" name="Picture Placeholder 15">
            <a:extLst>
              <a:ext uri="{FF2B5EF4-FFF2-40B4-BE49-F238E27FC236}">
                <a16:creationId xmlns:a16="http://schemas.microsoft.com/office/drawing/2014/main" xmlns="" id="{A88BEF2F-BB04-4330-BC4B-2912B69653B6}"/>
              </a:ext>
            </a:extLst>
          </p:cNvPr>
          <p:cNvSpPr>
            <a:spLocks noGrp="1"/>
          </p:cNvSpPr>
          <p:nvPr>
            <p:ph type="pic" sz="quarter" idx="29"/>
          </p:nvPr>
        </p:nvSpPr>
        <p:spPr>
          <a:xfrm>
            <a:off x="6118253" y="4354563"/>
            <a:ext cx="612648" cy="557784"/>
          </a:xfrm>
        </p:spPr>
        <p:txBody>
          <a:bodyPr anchor="ctr" anchorCtr="0">
            <a:noAutofit/>
          </a:bodyPr>
          <a:lstStyle>
            <a:lvl1pPr marL="0" indent="0" algn="ctr">
              <a:buNone/>
              <a:defRPr sz="900"/>
            </a:lvl1pPr>
          </a:lstStyle>
          <a:p>
            <a:r>
              <a:rPr lang="en-US" smtClean="0"/>
              <a:t>Click icon to add picture</a:t>
            </a:r>
            <a:endParaRPr lang="ru-RU" dirty="0"/>
          </a:p>
        </p:txBody>
      </p:sp>
      <p:sp>
        <p:nvSpPr>
          <p:cNvPr id="16" name="Picture Placeholder 11">
            <a:extLst>
              <a:ext uri="{FF2B5EF4-FFF2-40B4-BE49-F238E27FC236}">
                <a16:creationId xmlns:a16="http://schemas.microsoft.com/office/drawing/2014/main" xmlns=""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smtClean="0"/>
              <a:t>Click icon to add picture</a:t>
            </a:r>
            <a:endParaRPr lang="ru-RU" dirty="0"/>
          </a:p>
        </p:txBody>
      </p:sp>
    </p:spTree>
    <p:extLst>
      <p:ext uri="{BB962C8B-B14F-4D97-AF65-F5344CB8AC3E}">
        <p14:creationId xmlns:p14="http://schemas.microsoft.com/office/powerpoint/2010/main" val="1772765757"/>
      </p:ext>
    </p:extLst>
  </p:cSld>
  <p:clrMapOvr>
    <a:masterClrMapping/>
  </p:clrMapOvr>
  <p:extLst mod="1">
    <p:ext uri="{DCECCB84-F9BA-43D5-87BE-67443E8EF086}">
      <p15:sldGuideLst xmlns:p15="http://schemas.microsoft.com/office/powerpoint/2012/main">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smtClean="0"/>
              <a:t>Click to edit Master title style</a:t>
            </a:r>
            <a:endParaRPr lang="ru-RU" dirty="0"/>
          </a:p>
        </p:txBody>
      </p:sp>
      <p:sp>
        <p:nvSpPr>
          <p:cNvPr id="3" name="Subtitle 2">
            <a:extLst>
              <a:ext uri="{FF2B5EF4-FFF2-40B4-BE49-F238E27FC236}">
                <a16:creationId xmlns:a16="http://schemas.microsoft.com/office/drawing/2014/main" xmlns=""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ru-RU" dirty="0"/>
          </a:p>
        </p:txBody>
      </p:sp>
    </p:spTree>
    <p:extLst>
      <p:ext uri="{BB962C8B-B14F-4D97-AF65-F5344CB8AC3E}">
        <p14:creationId xmlns:p14="http://schemas.microsoft.com/office/powerpoint/2010/main" val="341798795"/>
      </p:ext>
    </p:extLst>
  </p:cSld>
  <p:clrMapOvr>
    <a:masterClrMapping/>
  </p:clrMapOvr>
  <p:extLst mod="1">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xmlns="" id="{3C2DEF1B-00D0-44E1-8603-CE979D2C478C}"/>
              </a:ext>
            </a:extLst>
          </p:cNvPr>
          <p:cNvSpPr>
            <a:spLocks noGrp="1"/>
          </p:cNvSpPr>
          <p:nvPr>
            <p:ph type="body" idx="1"/>
          </p:nvPr>
        </p:nvSpPr>
        <p:spPr>
          <a:xfrm>
            <a:off x="458788" y="2028826"/>
            <a:ext cx="4726800" cy="725776"/>
          </a:xfrm>
          <a:solidFill>
            <a:schemeClr val="accent1">
              <a:alpha val="60000"/>
            </a:schemeClr>
          </a:solidFill>
        </p:spPr>
        <p:txBody>
          <a:bodyPr vert="horz" lIns="396000" tIns="45720" rIns="91440" bIns="45720" rtlCol="0" anchor="ctr" anchorCtr="0">
            <a:noAutofit/>
          </a:bodyPr>
          <a:lstStyle>
            <a:lvl1pPr marL="0" indent="0">
              <a:buNone/>
              <a:defRPr lang="en-US" dirty="0">
                <a:solidFill>
                  <a:schemeClr val="bg1"/>
                </a:solidFill>
              </a:defRPr>
            </a:lvl1pPr>
          </a:lstStyle>
          <a:p>
            <a:pPr marL="228600" lvl="0" indent="-228600"/>
            <a:r>
              <a:rPr lang="en-US" smtClean="0"/>
              <a:t>Click to edit Master text styles</a:t>
            </a:r>
          </a:p>
        </p:txBody>
      </p:sp>
      <p:sp>
        <p:nvSpPr>
          <p:cNvPr id="20" name="Title 19">
            <a:extLst>
              <a:ext uri="{FF2B5EF4-FFF2-40B4-BE49-F238E27FC236}">
                <a16:creationId xmlns:a16="http://schemas.microsoft.com/office/drawing/2014/main" xmlns=""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dirty="0"/>
              <a:t>Click to Edit Title</a:t>
            </a:r>
            <a:endParaRPr lang="ru-RU" dirty="0"/>
          </a:p>
        </p:txBody>
      </p:sp>
    </p:spTree>
    <p:extLst>
      <p:ext uri="{BB962C8B-B14F-4D97-AF65-F5344CB8AC3E}">
        <p14:creationId xmlns:p14="http://schemas.microsoft.com/office/powerpoint/2010/main" val="4231680191"/>
      </p:ext>
    </p:extLst>
  </p:cSld>
  <p:clrMapOvr>
    <a:masterClrMapping/>
  </p:clrMapOvr>
  <p:extLst mod="1">
    <p:ext uri="{DCECCB84-F9BA-43D5-87BE-67443E8EF086}">
      <p15:sldGuideLst xmlns:p15="http://schemas.microsoft.com/office/powerpoint/2012/main">
        <p15:guide id="4" orient="horz" pos="55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xmlns="" id="{E61479DD-CE43-4425-B485-C8F1C75475A8}"/>
              </a:ext>
            </a:extLst>
          </p:cNvPr>
          <p:cNvSpPr>
            <a:spLocks noGrp="1"/>
          </p:cNvSpPr>
          <p:nvPr>
            <p:ph idx="1"/>
          </p:nvPr>
        </p:nvSpPr>
        <p:spPr>
          <a:xfrm>
            <a:off x="838200" y="1597939"/>
            <a:ext cx="10515600" cy="3874709"/>
          </a:xfrm>
        </p:spPr>
        <p:txBody>
          <a:bodyPr>
            <a:normAutofit/>
          </a:bodyPr>
          <a:lstStyle>
            <a:lvl1pPr marL="228600" indent="-228600">
              <a:buClr>
                <a:schemeClr val="tx2">
                  <a:lumMod val="40000"/>
                  <a:lumOff val="60000"/>
                </a:schemeClr>
              </a:buClr>
              <a:buFont typeface="Wingdings" panose="05000000000000000000" pitchFamily="2" charset="2"/>
              <a:buChar char="§"/>
              <a:defRPr sz="2000"/>
            </a:lvl1pPr>
            <a:lvl2pPr marL="685800" indent="-228600">
              <a:buClr>
                <a:schemeClr val="tx2">
                  <a:lumMod val="60000"/>
                  <a:lumOff val="40000"/>
                </a:schemeClr>
              </a:buClr>
              <a:buFont typeface="Wingdings" panose="05000000000000000000" pitchFamily="2" charset="2"/>
              <a:buChar char="§"/>
              <a:defRPr sz="1800"/>
            </a:lvl2pPr>
            <a:lvl3pPr marL="1143000" indent="-228600">
              <a:buClr>
                <a:schemeClr val="tx2">
                  <a:lumMod val="60000"/>
                  <a:lumOff val="40000"/>
                </a:schemeClr>
              </a:buClr>
              <a:buFont typeface="Wingdings" panose="05000000000000000000" pitchFamily="2" charset="2"/>
              <a:buChar char="§"/>
              <a:defRPr sz="1600"/>
            </a:lvl3pPr>
            <a:lvl4pPr marL="1600200" indent="-228600">
              <a:buClr>
                <a:schemeClr val="tx2">
                  <a:lumMod val="60000"/>
                  <a:lumOff val="40000"/>
                </a:schemeClr>
              </a:buClr>
              <a:buFont typeface="Wingdings" panose="05000000000000000000" pitchFamily="2" charset="2"/>
              <a:buChar char="§"/>
              <a:defRPr sz="1400"/>
            </a:lvl4pPr>
            <a:lvl5pPr marL="2057400" indent="-228600">
              <a:buClr>
                <a:schemeClr val="tx2">
                  <a:lumMod val="60000"/>
                  <a:lumOff val="40000"/>
                </a:schemeClr>
              </a:buClr>
              <a:buFont typeface="Wingdings" panose="05000000000000000000" pitchFamily="2" charset="2"/>
              <a:buChar cha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a:extLst>
              <a:ext uri="{FF2B5EF4-FFF2-40B4-BE49-F238E27FC236}">
                <a16:creationId xmlns:a16="http://schemas.microsoft.com/office/drawing/2014/main" xmlns="" id="{17131326-08A9-441D-B1A8-66271415853E}"/>
              </a:ext>
            </a:extLst>
          </p:cNvPr>
          <p:cNvSpPr>
            <a:spLocks noGrp="1"/>
          </p:cNvSpPr>
          <p:nvPr>
            <p:ph type="title"/>
          </p:nvPr>
        </p:nvSpPr>
        <p:spPr>
          <a:xfrm>
            <a:off x="836614" y="740998"/>
            <a:ext cx="9535686" cy="568800"/>
          </a:xfrm>
        </p:spPr>
        <p:txBody>
          <a:bodyPr lIns="36000" tIns="0" rIns="0" bIns="0"/>
          <a:lstStyle/>
          <a:p>
            <a:r>
              <a:rPr lang="en-US" smtClean="0"/>
              <a:t>Click to edit Master title style</a:t>
            </a:r>
            <a:endParaRPr lang="ru-RU" dirty="0"/>
          </a:p>
        </p:txBody>
      </p:sp>
      <p:sp>
        <p:nvSpPr>
          <p:cNvPr id="3" name="Date Placeholder 2">
            <a:extLst>
              <a:ext uri="{FF2B5EF4-FFF2-40B4-BE49-F238E27FC236}">
                <a16:creationId xmlns:a16="http://schemas.microsoft.com/office/drawing/2014/main" xmlns="" id="{D99C403B-F50A-4124-BE88-55C843FAE49E}"/>
              </a:ext>
            </a:extLst>
          </p:cNvPr>
          <p:cNvSpPr>
            <a:spLocks noGrp="1"/>
          </p:cNvSpPr>
          <p:nvPr>
            <p:ph type="dt" sz="half" idx="10"/>
          </p:nvPr>
        </p:nvSpPr>
        <p:spPr/>
        <p:txBody>
          <a:bodyPr/>
          <a:lstStyle/>
          <a:p>
            <a:fld id="{011F8E8F-7A79-47A4-A23F-F3FD3E2A15F3}" type="datetime1">
              <a:rPr lang="en-US" smtClean="0"/>
              <a:t>4/1/2019</a:t>
            </a:fld>
            <a:endParaRPr lang="ru-RU" dirty="0"/>
          </a:p>
        </p:txBody>
      </p:sp>
      <p:sp>
        <p:nvSpPr>
          <p:cNvPr id="4" name="Footer Placeholder 3">
            <a:extLst>
              <a:ext uri="{FF2B5EF4-FFF2-40B4-BE49-F238E27FC236}">
                <a16:creationId xmlns:a16="http://schemas.microsoft.com/office/drawing/2014/main" xmlns=""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xmlns=""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Tree>
    <p:extLst>
      <p:ext uri="{BB962C8B-B14F-4D97-AF65-F5344CB8AC3E}">
        <p14:creationId xmlns:p14="http://schemas.microsoft.com/office/powerpoint/2010/main" val="3866012037"/>
      </p:ext>
    </p:extLst>
  </p:cSld>
  <p:clrMapOvr>
    <a:masterClrMapping/>
  </p:clrMapOvr>
  <p:extLst mod="1">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131326-08A9-441D-B1A8-66271415853E}"/>
              </a:ext>
            </a:extLst>
          </p:cNvPr>
          <p:cNvSpPr>
            <a:spLocks noGrp="1"/>
          </p:cNvSpPr>
          <p:nvPr>
            <p:ph type="title"/>
          </p:nvPr>
        </p:nvSpPr>
        <p:spPr>
          <a:xfrm>
            <a:off x="836614" y="740998"/>
            <a:ext cx="9535686" cy="568800"/>
          </a:xfrm>
        </p:spPr>
        <p:txBody>
          <a:bodyPr lIns="36000" tIns="0" rIns="0" bIns="0"/>
          <a:lstStyle/>
          <a:p>
            <a:r>
              <a:rPr lang="en-US" smtClean="0"/>
              <a:t>Click to edit Master title style</a:t>
            </a:r>
            <a:endParaRPr lang="ru-RU" dirty="0"/>
          </a:p>
        </p:txBody>
      </p:sp>
      <p:sp>
        <p:nvSpPr>
          <p:cNvPr id="3" name="Date Placeholder 2">
            <a:extLst>
              <a:ext uri="{FF2B5EF4-FFF2-40B4-BE49-F238E27FC236}">
                <a16:creationId xmlns:a16="http://schemas.microsoft.com/office/drawing/2014/main" xmlns="" id="{D99C403B-F50A-4124-BE88-55C843FAE49E}"/>
              </a:ext>
            </a:extLst>
          </p:cNvPr>
          <p:cNvSpPr>
            <a:spLocks noGrp="1"/>
          </p:cNvSpPr>
          <p:nvPr>
            <p:ph type="dt" sz="half" idx="10"/>
          </p:nvPr>
        </p:nvSpPr>
        <p:spPr/>
        <p:txBody>
          <a:bodyPr/>
          <a:lstStyle/>
          <a:p>
            <a:fld id="{011F8E8F-7A79-47A4-A23F-F3FD3E2A15F3}" type="datetime1">
              <a:rPr lang="en-US" smtClean="0"/>
              <a:t>4/1/2019</a:t>
            </a:fld>
            <a:endParaRPr lang="ru-RU" dirty="0"/>
          </a:p>
        </p:txBody>
      </p:sp>
      <p:sp>
        <p:nvSpPr>
          <p:cNvPr id="4" name="Footer Placeholder 3">
            <a:extLst>
              <a:ext uri="{FF2B5EF4-FFF2-40B4-BE49-F238E27FC236}">
                <a16:creationId xmlns:a16="http://schemas.microsoft.com/office/drawing/2014/main" xmlns=""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xmlns=""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20" name="Text Placeholder 2">
            <a:extLst>
              <a:ext uri="{FF2B5EF4-FFF2-40B4-BE49-F238E27FC236}">
                <a16:creationId xmlns:a16="http://schemas.microsoft.com/office/drawing/2014/main" xmlns="" id="{61FE0B9B-7D73-4311-B749-C3FA874AF7CC}"/>
              </a:ext>
            </a:extLst>
          </p:cNvPr>
          <p:cNvSpPr>
            <a:spLocks noGrp="1"/>
          </p:cNvSpPr>
          <p:nvPr>
            <p:ph type="body" idx="1"/>
          </p:nvPr>
        </p:nvSpPr>
        <p:spPr>
          <a:xfrm>
            <a:off x="836612"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Text Placeholder 2">
            <a:extLst>
              <a:ext uri="{FF2B5EF4-FFF2-40B4-BE49-F238E27FC236}">
                <a16:creationId xmlns:a16="http://schemas.microsoft.com/office/drawing/2014/main" xmlns="" id="{9CA39242-8640-435B-8C03-0CB0BC8E88E6}"/>
              </a:ext>
            </a:extLst>
          </p:cNvPr>
          <p:cNvSpPr>
            <a:spLocks noGrp="1"/>
          </p:cNvSpPr>
          <p:nvPr>
            <p:ph type="body" idx="30"/>
          </p:nvPr>
        </p:nvSpPr>
        <p:spPr>
          <a:xfrm>
            <a:off x="6495790"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Content Placeholder 7">
            <a:extLst>
              <a:ext uri="{FF2B5EF4-FFF2-40B4-BE49-F238E27FC236}">
                <a16:creationId xmlns:a16="http://schemas.microsoft.com/office/drawing/2014/main" xmlns="" id="{0314D5FA-EBD7-472E-9864-D76743BAB4DF}"/>
              </a:ext>
            </a:extLst>
          </p:cNvPr>
          <p:cNvSpPr>
            <a:spLocks noGrp="1"/>
          </p:cNvSpPr>
          <p:nvPr>
            <p:ph sz="quarter" idx="31"/>
          </p:nvPr>
        </p:nvSpPr>
        <p:spPr>
          <a:xfrm>
            <a:off x="836613"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smtClean="0"/>
              <a:t>Click to edit Master text styles</a:t>
            </a:r>
          </a:p>
          <a:p>
            <a:pPr lvl="1"/>
            <a:r>
              <a:rPr lang="en-US" smtClean="0"/>
              <a:t>Second level</a:t>
            </a:r>
          </a:p>
        </p:txBody>
      </p:sp>
      <p:sp>
        <p:nvSpPr>
          <p:cNvPr id="16" name="Content Placeholder 7">
            <a:extLst>
              <a:ext uri="{FF2B5EF4-FFF2-40B4-BE49-F238E27FC236}">
                <a16:creationId xmlns:a16="http://schemas.microsoft.com/office/drawing/2014/main" xmlns="" id="{BA129CFA-D87C-494E-9E6D-E317C4D157EB}"/>
              </a:ext>
            </a:extLst>
          </p:cNvPr>
          <p:cNvSpPr>
            <a:spLocks noGrp="1"/>
          </p:cNvSpPr>
          <p:nvPr>
            <p:ph sz="quarter" idx="32"/>
          </p:nvPr>
        </p:nvSpPr>
        <p:spPr>
          <a:xfrm>
            <a:off x="6495086"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15988945"/>
      </p:ext>
    </p:extLst>
  </p:cSld>
  <p:clrMapOvr>
    <a:masterClrMapping/>
  </p:clrMapOvr>
  <p:extLst mod="1">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AB7BBC9A-B18B-4F56-8515-321CD01B2666}"/>
              </a:ext>
            </a:extLst>
          </p:cNvPr>
          <p:cNvSpPr/>
          <p:nvPr userDrawn="1"/>
        </p:nvSpPr>
        <p:spPr>
          <a:xfrm>
            <a:off x="6096000" y="1838558"/>
            <a:ext cx="5653088" cy="3761895"/>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xmlns="" id="{17131326-08A9-441D-B1A8-66271415853E}"/>
              </a:ext>
            </a:extLst>
          </p:cNvPr>
          <p:cNvSpPr>
            <a:spLocks noGrp="1"/>
          </p:cNvSpPr>
          <p:nvPr>
            <p:ph type="title"/>
          </p:nvPr>
        </p:nvSpPr>
        <p:spPr>
          <a:xfrm>
            <a:off x="836614" y="740998"/>
            <a:ext cx="9535686" cy="568800"/>
          </a:xfrm>
        </p:spPr>
        <p:txBody>
          <a:bodyPr lIns="36000" tIns="0" rIns="0" bIns="0"/>
          <a:lstStyle/>
          <a:p>
            <a:r>
              <a:rPr lang="en-US" smtClean="0"/>
              <a:t>Click to edit Master title style</a:t>
            </a:r>
            <a:endParaRPr lang="ru-RU" dirty="0"/>
          </a:p>
        </p:txBody>
      </p:sp>
      <p:sp>
        <p:nvSpPr>
          <p:cNvPr id="3" name="Date Placeholder 2">
            <a:extLst>
              <a:ext uri="{FF2B5EF4-FFF2-40B4-BE49-F238E27FC236}">
                <a16:creationId xmlns:a16="http://schemas.microsoft.com/office/drawing/2014/main" xmlns="" id="{D99C403B-F50A-4124-BE88-55C843FAE49E}"/>
              </a:ext>
            </a:extLst>
          </p:cNvPr>
          <p:cNvSpPr>
            <a:spLocks noGrp="1"/>
          </p:cNvSpPr>
          <p:nvPr>
            <p:ph type="dt" sz="half" idx="10"/>
          </p:nvPr>
        </p:nvSpPr>
        <p:spPr/>
        <p:txBody>
          <a:bodyPr/>
          <a:lstStyle/>
          <a:p>
            <a:fld id="{011F8E8F-7A79-47A4-A23F-F3FD3E2A15F3}" type="datetime1">
              <a:rPr lang="en-US" smtClean="0"/>
              <a:t>4/1/2019</a:t>
            </a:fld>
            <a:endParaRPr lang="ru-RU" dirty="0"/>
          </a:p>
        </p:txBody>
      </p:sp>
      <p:sp>
        <p:nvSpPr>
          <p:cNvPr id="4" name="Footer Placeholder 3">
            <a:extLst>
              <a:ext uri="{FF2B5EF4-FFF2-40B4-BE49-F238E27FC236}">
                <a16:creationId xmlns:a16="http://schemas.microsoft.com/office/drawing/2014/main" xmlns=""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xmlns=""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18" name="Rectangle 17">
            <a:extLst>
              <a:ext uri="{FF2B5EF4-FFF2-40B4-BE49-F238E27FC236}">
                <a16:creationId xmlns:a16="http://schemas.microsoft.com/office/drawing/2014/main" xmlns="" id="{33076231-2A54-4E4C-AED3-197E208C14BB}"/>
              </a:ext>
            </a:extLst>
          </p:cNvPr>
          <p:cNvSpPr/>
          <p:nvPr userDrawn="1"/>
        </p:nvSpPr>
        <p:spPr>
          <a:xfrm>
            <a:off x="0" y="1838558"/>
            <a:ext cx="6096000" cy="376189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p>
        </p:txBody>
      </p:sp>
      <p:sp>
        <p:nvSpPr>
          <p:cNvPr id="12" name="Text Placeholder 2">
            <a:extLst>
              <a:ext uri="{FF2B5EF4-FFF2-40B4-BE49-F238E27FC236}">
                <a16:creationId xmlns:a16="http://schemas.microsoft.com/office/drawing/2014/main" xmlns="" id="{85E84782-CEED-4A74-8650-9CC907EA7201}"/>
              </a:ext>
            </a:extLst>
          </p:cNvPr>
          <p:cNvSpPr>
            <a:spLocks noGrp="1"/>
          </p:cNvSpPr>
          <p:nvPr>
            <p:ph type="body" idx="1"/>
          </p:nvPr>
        </p:nvSpPr>
        <p:spPr>
          <a:xfrm>
            <a:off x="839788" y="2166173"/>
            <a:ext cx="4817357" cy="338901"/>
          </a:xfrm>
        </p:spPr>
        <p:txBody>
          <a:bodyPr anchor="ctr" anchorCtr="0">
            <a:noAutofit/>
          </a:bodyPr>
          <a:lstStyle>
            <a:lvl1pPr marL="0" indent="0">
              <a:buFont typeface="Arial" panose="020B0604020202020204" pitchFamily="34" charset="0"/>
              <a:buNone/>
              <a:defRPr lang="en-US" sz="2200" b="1" kern="1200" dirty="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342900" lvl="0" indent="-342900" algn="l" defTabSz="914400" rtl="0" eaLnBrk="1" latinLnBrk="0" hangingPunct="1">
              <a:lnSpc>
                <a:spcPct val="90000"/>
              </a:lnSpc>
              <a:spcBef>
                <a:spcPts val="1000"/>
              </a:spcBef>
            </a:pPr>
            <a:r>
              <a:rPr lang="en-US" smtClean="0"/>
              <a:t>Click to edit Master text styles</a:t>
            </a:r>
          </a:p>
        </p:txBody>
      </p:sp>
      <p:sp>
        <p:nvSpPr>
          <p:cNvPr id="13" name="Content Placeholder 3">
            <a:extLst>
              <a:ext uri="{FF2B5EF4-FFF2-40B4-BE49-F238E27FC236}">
                <a16:creationId xmlns:a16="http://schemas.microsoft.com/office/drawing/2014/main" xmlns="" id="{A4442761-B05F-4E61-83C8-DA8019B09325}"/>
              </a:ext>
            </a:extLst>
          </p:cNvPr>
          <p:cNvSpPr>
            <a:spLocks noGrp="1"/>
          </p:cNvSpPr>
          <p:nvPr>
            <p:ph sz="half" idx="2"/>
          </p:nvPr>
        </p:nvSpPr>
        <p:spPr>
          <a:xfrm>
            <a:off x="839788" y="2614467"/>
            <a:ext cx="4817357" cy="2667396"/>
          </a:xfrm>
        </p:spPr>
        <p:txBody>
          <a:bodyPr>
            <a:normAutofit/>
          </a:bodyPr>
          <a:lstStyle>
            <a:lvl1pPr marL="228600" indent="-228600">
              <a:buClr>
                <a:schemeClr val="tx2">
                  <a:lumMod val="40000"/>
                  <a:lumOff val="60000"/>
                </a:schemeClr>
              </a:buClr>
              <a:buFont typeface="Wingdings" panose="05000000000000000000" pitchFamily="2" charset="2"/>
              <a:buChar char="§"/>
              <a:defRPr sz="1400"/>
            </a:lvl1pPr>
            <a:lvl2pPr marL="685800" indent="-228600">
              <a:buClr>
                <a:schemeClr val="tx2">
                  <a:lumMod val="40000"/>
                  <a:lumOff val="60000"/>
                </a:schemeClr>
              </a:buClr>
              <a:buFont typeface="Wingdings" panose="05000000000000000000" pitchFamily="2" charset="2"/>
              <a:buChar char="§"/>
              <a:defRPr sz="1400"/>
            </a:lvl2pPr>
            <a:lvl3pPr>
              <a:defRPr sz="1400"/>
            </a:lvl3pPr>
            <a:lvl4pPr>
              <a:defRPr sz="1200"/>
            </a:lvl4pPr>
            <a:lvl5pPr>
              <a:defRPr sz="1200"/>
            </a:lvl5pPr>
          </a:lstStyle>
          <a:p>
            <a:pPr lvl="0"/>
            <a:r>
              <a:rPr lang="en-US" smtClean="0"/>
              <a:t>Click to edit Master text styles</a:t>
            </a:r>
          </a:p>
          <a:p>
            <a:pPr lvl="1"/>
            <a:r>
              <a:rPr lang="en-US" smtClean="0"/>
              <a:t>Second level</a:t>
            </a:r>
          </a:p>
        </p:txBody>
      </p:sp>
      <p:sp>
        <p:nvSpPr>
          <p:cNvPr id="14" name="Text Placeholder 4">
            <a:extLst>
              <a:ext uri="{FF2B5EF4-FFF2-40B4-BE49-F238E27FC236}">
                <a16:creationId xmlns:a16="http://schemas.microsoft.com/office/drawing/2014/main" xmlns="" id="{675CE59E-BBF8-4A23-A2D4-859D2A375B8A}"/>
              </a:ext>
            </a:extLst>
          </p:cNvPr>
          <p:cNvSpPr>
            <a:spLocks noGrp="1"/>
          </p:cNvSpPr>
          <p:nvPr>
            <p:ph type="body" sz="quarter" idx="3"/>
          </p:nvPr>
        </p:nvSpPr>
        <p:spPr>
          <a:xfrm>
            <a:off x="6495790" y="2166173"/>
            <a:ext cx="4859598" cy="338902"/>
          </a:xfrm>
        </p:spPr>
        <p:txBody>
          <a:bodyPr vert="horz" lIns="91440" tIns="45720" rIns="91440" bIns="45720" rtlCol="0" anchor="ctr" anchorCtr="0">
            <a:noAutofit/>
          </a:bodyPr>
          <a:lstStyle>
            <a:lvl1pPr marL="0" indent="0">
              <a:buNone/>
              <a:defRPr lang="en-US" sz="2200" b="1">
                <a:latin typeface="+mj-lt"/>
              </a:defRPr>
            </a:lvl1pPr>
          </a:lstStyle>
          <a:p>
            <a:pPr marL="228600" lvl="0" indent="-228600"/>
            <a:r>
              <a:rPr lang="en-US" smtClean="0"/>
              <a:t>Click to edit Master text styles</a:t>
            </a:r>
          </a:p>
        </p:txBody>
      </p:sp>
      <p:sp>
        <p:nvSpPr>
          <p:cNvPr id="15" name="Content Placeholder 5">
            <a:extLst>
              <a:ext uri="{FF2B5EF4-FFF2-40B4-BE49-F238E27FC236}">
                <a16:creationId xmlns:a16="http://schemas.microsoft.com/office/drawing/2014/main" xmlns="" id="{E8F94DDD-6A48-4E09-A419-FAF3E395AB55}"/>
              </a:ext>
            </a:extLst>
          </p:cNvPr>
          <p:cNvSpPr>
            <a:spLocks noGrp="1"/>
          </p:cNvSpPr>
          <p:nvPr>
            <p:ph sz="quarter" idx="4"/>
          </p:nvPr>
        </p:nvSpPr>
        <p:spPr>
          <a:xfrm>
            <a:off x="6495790" y="2614467"/>
            <a:ext cx="4859598" cy="2667396"/>
          </a:xfrm>
        </p:spPr>
        <p:txBody>
          <a:bodyPr>
            <a:normAutofit/>
          </a:bodyPr>
          <a:lstStyle>
            <a:lvl1pPr marL="228600" indent="-228600">
              <a:buClr>
                <a:schemeClr val="bg2">
                  <a:lumMod val="40000"/>
                  <a:lumOff val="60000"/>
                </a:schemeClr>
              </a:buClr>
              <a:buFont typeface="Wingdings" panose="05000000000000000000" pitchFamily="2" charset="2"/>
              <a:buChar char="§"/>
              <a:defRPr sz="1400"/>
            </a:lvl1pPr>
            <a:lvl2pPr marL="685800" indent="-228600">
              <a:buClr>
                <a:schemeClr val="bg2">
                  <a:lumMod val="40000"/>
                  <a:lumOff val="60000"/>
                </a:schemeClr>
              </a:buClr>
              <a:buFont typeface="Wingdings" panose="05000000000000000000" pitchFamily="2" charset="2"/>
              <a:buChar char="§"/>
              <a:defRPr sz="1400"/>
            </a:lvl2pPr>
            <a:lvl3pPr>
              <a:defRPr sz="1400"/>
            </a:lvl3pPr>
            <a:lvl4pPr>
              <a:defRPr sz="1400"/>
            </a:lvl4pPr>
            <a:lvl5pPr>
              <a:defRPr sz="1400"/>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432081559"/>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B931B8-6920-4B59-AD28-CB99D1D3F1A4}"/>
              </a:ext>
            </a:extLst>
          </p:cNvPr>
          <p:cNvSpPr>
            <a:spLocks noGrp="1"/>
          </p:cNvSpPr>
          <p:nvPr>
            <p:ph type="title" hasCustomPrompt="1"/>
          </p:nvPr>
        </p:nvSpPr>
        <p:spPr>
          <a:xfrm>
            <a:off x="821460" y="3521159"/>
            <a:ext cx="2642616" cy="1041316"/>
          </a:xfrm>
        </p:spPr>
        <p:txBody>
          <a:bodyPr lIns="36000" tIns="0" rIns="0" bIns="0" anchor="b">
            <a:normAutofit/>
          </a:bodyPr>
          <a:lstStyle>
            <a:lvl1pPr>
              <a:defRPr sz="3600"/>
            </a:lvl1pPr>
          </a:lstStyle>
          <a:p>
            <a:r>
              <a:rPr lang="en-US" dirty="0"/>
              <a:t>Click to Edit Title</a:t>
            </a:r>
            <a:endParaRPr lang="ru-RU" dirty="0"/>
          </a:p>
        </p:txBody>
      </p:sp>
      <p:sp>
        <p:nvSpPr>
          <p:cNvPr id="3" name="Text Placeholder 2">
            <a:extLst>
              <a:ext uri="{FF2B5EF4-FFF2-40B4-BE49-F238E27FC236}">
                <a16:creationId xmlns:a16="http://schemas.microsoft.com/office/drawing/2014/main" xmlns="" id="{C246A6A6-0C1D-4435-9DB9-9E50E52E8DA2}"/>
              </a:ext>
            </a:extLst>
          </p:cNvPr>
          <p:cNvSpPr>
            <a:spLocks noGrp="1"/>
          </p:cNvSpPr>
          <p:nvPr>
            <p:ph type="body" idx="1"/>
          </p:nvPr>
        </p:nvSpPr>
        <p:spPr>
          <a:xfrm>
            <a:off x="821460" y="4669674"/>
            <a:ext cx="2642616" cy="104131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a:extLst>
              <a:ext uri="{FF2B5EF4-FFF2-40B4-BE49-F238E27FC236}">
                <a16:creationId xmlns:a16="http://schemas.microsoft.com/office/drawing/2014/main" xmlns="" id="{771144CC-98A7-494C-8C18-4B4DD609498F}"/>
              </a:ext>
            </a:extLst>
          </p:cNvPr>
          <p:cNvSpPr>
            <a:spLocks noGrp="1"/>
          </p:cNvSpPr>
          <p:nvPr>
            <p:ph type="dt" sz="half" idx="10"/>
          </p:nvPr>
        </p:nvSpPr>
        <p:spPr/>
        <p:txBody>
          <a:bodyPr anchor="b" anchorCtr="0"/>
          <a:lstStyle/>
          <a:p>
            <a:fld id="{78B1225C-A326-43F6-99D9-A073D5261568}" type="datetime1">
              <a:rPr lang="en-US" smtClean="0"/>
              <a:t>4/1/2019</a:t>
            </a:fld>
            <a:endParaRPr lang="ru-RU" dirty="0"/>
          </a:p>
        </p:txBody>
      </p:sp>
      <p:sp>
        <p:nvSpPr>
          <p:cNvPr id="5" name="Footer Placeholder 4">
            <a:extLst>
              <a:ext uri="{FF2B5EF4-FFF2-40B4-BE49-F238E27FC236}">
                <a16:creationId xmlns:a16="http://schemas.microsoft.com/office/drawing/2014/main" xmlns="" id="{5287AD20-725D-45E4-8D6A-08EF4C81833B}"/>
              </a:ext>
            </a:extLst>
          </p:cNvPr>
          <p:cNvSpPr>
            <a:spLocks noGrp="1"/>
          </p:cNvSpPr>
          <p:nvPr>
            <p:ph type="ftr" sz="quarter" idx="11"/>
          </p:nvPr>
        </p:nvSpPr>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xmlns=""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7" name="Text Placeholder 2">
            <a:extLst>
              <a:ext uri="{FF2B5EF4-FFF2-40B4-BE49-F238E27FC236}">
                <a16:creationId xmlns:a16="http://schemas.microsoft.com/office/drawing/2014/main" xmlns="" id="{13548F99-E128-4301-95D8-8FDACDA5912F}"/>
              </a:ext>
            </a:extLst>
          </p:cNvPr>
          <p:cNvSpPr>
            <a:spLocks noGrp="1"/>
          </p:cNvSpPr>
          <p:nvPr>
            <p:ph type="body" idx="13"/>
          </p:nvPr>
        </p:nvSpPr>
        <p:spPr>
          <a:xfrm>
            <a:off x="3871830" y="4669674"/>
            <a:ext cx="6275470" cy="1041316"/>
          </a:xfrm>
        </p:spPr>
        <p:txBody>
          <a:bodyPr lIns="36000" tIns="0" rIns="0" bIns="0">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0" name="Picture Placeholder 7">
            <a:extLst>
              <a:ext uri="{FF2B5EF4-FFF2-40B4-BE49-F238E27FC236}">
                <a16:creationId xmlns:a16="http://schemas.microsoft.com/office/drawing/2014/main" xmlns="" id="{BB0064D4-BDD6-4678-9FA4-3A77F1600A65}"/>
              </a:ext>
            </a:extLst>
          </p:cNvPr>
          <p:cNvSpPr>
            <a:spLocks noGrp="1"/>
          </p:cNvSpPr>
          <p:nvPr>
            <p:ph type="pic" sz="quarter" idx="14"/>
          </p:nvPr>
        </p:nvSpPr>
        <p:spPr>
          <a:xfrm>
            <a:off x="458724" y="457200"/>
            <a:ext cx="11274552" cy="2971800"/>
          </a:xfrm>
        </p:spPr>
        <p:txBody>
          <a:bodyPr anchor="ctr" anchorCtr="0">
            <a:noAutofit/>
          </a:bodyPr>
          <a:lstStyle>
            <a:lvl1pPr marL="0" indent="0" algn="ctr">
              <a:buNone/>
              <a:defRPr/>
            </a:lvl1pPr>
          </a:lstStyle>
          <a:p>
            <a:r>
              <a:rPr lang="en-US" smtClean="0"/>
              <a:t>Click icon to add picture</a:t>
            </a:r>
            <a:endParaRPr lang="ru-RU" dirty="0"/>
          </a:p>
        </p:txBody>
      </p:sp>
      <p:sp>
        <p:nvSpPr>
          <p:cNvPr id="12" name="Picture Placeholder 11">
            <a:extLst>
              <a:ext uri="{FF2B5EF4-FFF2-40B4-BE49-F238E27FC236}">
                <a16:creationId xmlns:a16="http://schemas.microsoft.com/office/drawing/2014/main" xmlns="" id="{11C7490E-08AD-4189-8849-3BD35E900B86}"/>
              </a:ext>
            </a:extLst>
          </p:cNvPr>
          <p:cNvSpPr>
            <a:spLocks noGrp="1"/>
          </p:cNvSpPr>
          <p:nvPr>
            <p:ph type="pic" sz="quarter" idx="15"/>
          </p:nvPr>
        </p:nvSpPr>
        <p:spPr>
          <a:xfrm>
            <a:off x="883175" y="838066"/>
            <a:ext cx="786384" cy="521208"/>
          </a:xfrm>
          <a:ln>
            <a:solidFill>
              <a:schemeClr val="accent5"/>
            </a:solidFill>
          </a:ln>
        </p:spPr>
        <p:txBody>
          <a:bodyPr anchor="ctr" anchorCtr="0">
            <a:noAutofit/>
          </a:bodyPr>
          <a:lstStyle>
            <a:lvl1pPr marL="0" indent="0" algn="ctr">
              <a:buNone/>
              <a:defRPr sz="1000"/>
            </a:lvl1pPr>
          </a:lstStyle>
          <a:p>
            <a:r>
              <a:rPr lang="en-US" smtClean="0"/>
              <a:t>Click icon to add picture</a:t>
            </a:r>
            <a:endParaRPr lang="ru-RU" dirty="0"/>
          </a:p>
        </p:txBody>
      </p:sp>
    </p:spTree>
    <p:extLst>
      <p:ext uri="{BB962C8B-B14F-4D97-AF65-F5344CB8AC3E}">
        <p14:creationId xmlns:p14="http://schemas.microsoft.com/office/powerpoint/2010/main" val="1828364458"/>
      </p:ext>
    </p:extLst>
  </p:cSld>
  <p:clrMapOvr>
    <a:masterClrMapping/>
  </p:clrMapOvr>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771144CC-98A7-494C-8C18-4B4DD609498F}"/>
              </a:ext>
            </a:extLst>
          </p:cNvPr>
          <p:cNvSpPr>
            <a:spLocks noGrp="1"/>
          </p:cNvSpPr>
          <p:nvPr>
            <p:ph type="dt" sz="half" idx="10"/>
          </p:nvPr>
        </p:nvSpPr>
        <p:spPr/>
        <p:txBody>
          <a:bodyPr anchor="b" anchorCtr="0"/>
          <a:lstStyle/>
          <a:p>
            <a:fld id="{78B1225C-A326-43F6-99D9-A073D5261568}" type="datetime1">
              <a:rPr lang="en-US" smtClean="0"/>
              <a:t>4/1/2019</a:t>
            </a:fld>
            <a:endParaRPr lang="ru-RU" dirty="0"/>
          </a:p>
        </p:txBody>
      </p:sp>
      <p:sp>
        <p:nvSpPr>
          <p:cNvPr id="5" name="Footer Placeholder 4">
            <a:extLst>
              <a:ext uri="{FF2B5EF4-FFF2-40B4-BE49-F238E27FC236}">
                <a16:creationId xmlns:a16="http://schemas.microsoft.com/office/drawing/2014/main" xmlns="" id="{5287AD20-725D-45E4-8D6A-08EF4C81833B}"/>
              </a:ext>
            </a:extLst>
          </p:cNvPr>
          <p:cNvSpPr>
            <a:spLocks noGrp="1"/>
          </p:cNvSpPr>
          <p:nvPr>
            <p:ph type="ftr" sz="quarter" idx="11"/>
          </p:nvPr>
        </p:nvSpPr>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xmlns=""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8" name="Title 7">
            <a:extLst>
              <a:ext uri="{FF2B5EF4-FFF2-40B4-BE49-F238E27FC236}">
                <a16:creationId xmlns:a16="http://schemas.microsoft.com/office/drawing/2014/main" xmlns="" id="{D0DF9619-89F0-4C89-BF3C-FB75431C0020}"/>
              </a:ext>
            </a:extLst>
          </p:cNvPr>
          <p:cNvSpPr>
            <a:spLocks noGrp="1"/>
          </p:cNvSpPr>
          <p:nvPr>
            <p:ph type="title"/>
          </p:nvPr>
        </p:nvSpPr>
        <p:spPr>
          <a:xfrm>
            <a:off x="2178148" y="622349"/>
            <a:ext cx="7835705" cy="1124611"/>
          </a:xfrm>
        </p:spPr>
        <p:txBody>
          <a:bodyPr/>
          <a:lstStyle>
            <a:lvl1pPr algn="ctr">
              <a:defRPr/>
            </a:lvl1pPr>
          </a:lstStyle>
          <a:p>
            <a:r>
              <a:rPr lang="en-US" smtClean="0"/>
              <a:t>Click to edit Master title style</a:t>
            </a:r>
            <a:endParaRPr lang="ru-RU" dirty="0"/>
          </a:p>
        </p:txBody>
      </p:sp>
    </p:spTree>
    <p:extLst>
      <p:ext uri="{BB962C8B-B14F-4D97-AF65-F5344CB8AC3E}">
        <p14:creationId xmlns:p14="http://schemas.microsoft.com/office/powerpoint/2010/main" val="4200028303"/>
      </p:ext>
    </p:extLst>
  </p:cSld>
  <p:clrMapOvr>
    <a:masterClrMapping/>
  </p:clrMapOvr>
  <p:extLst mod="1">
    <p:ext uri="{DCECCB84-F9BA-43D5-87BE-67443E8EF086}">
      <p15:sldGuideLst xmlns:p15="http://schemas.microsoft.com/office/powerpoint/2012/main">
        <p15:guide id="5"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t>4/1/2019</a:t>
            </a:fld>
            <a:endParaRPr lang="ru-RU" dirty="0"/>
          </a:p>
        </p:txBody>
      </p:sp>
      <p:sp>
        <p:nvSpPr>
          <p:cNvPr id="5" name="Footer Placeholder 4">
            <a:extLst>
              <a:ext uri="{FF2B5EF4-FFF2-40B4-BE49-F238E27FC236}">
                <a16:creationId xmlns:a16="http://schemas.microsoft.com/office/drawing/2014/main" xmlns=""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t>ADD A FOOTER</a:t>
            </a:r>
            <a:endParaRPr lang="ru-RU" dirty="0"/>
          </a:p>
        </p:txBody>
      </p:sp>
      <p:sp>
        <p:nvSpPr>
          <p:cNvPr id="6" name="Slide Number Placeholder 5">
            <a:extLst>
              <a:ext uri="{FF2B5EF4-FFF2-40B4-BE49-F238E27FC236}">
                <a16:creationId xmlns:a16="http://schemas.microsoft.com/office/drawing/2014/main" xmlns=""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dirty="0"/>
          </a:p>
        </p:txBody>
      </p:sp>
    </p:spTree>
    <p:extLst>
      <p:ext uri="{BB962C8B-B14F-4D97-AF65-F5344CB8AC3E}">
        <p14:creationId xmlns:p14="http://schemas.microsoft.com/office/powerpoint/2010/main" val="1611811041"/>
      </p:ext>
    </p:extLst>
  </p:cSld>
  <p:clrMapOvr>
    <a:masterClrMapping/>
  </p:clrMapOvr>
  <p:extLst mod="1">
    <p:ext uri="{DCECCB84-F9BA-43D5-87BE-67443E8EF086}">
      <p15:sldGuideLst xmlns:p15="http://schemas.microsoft.com/office/powerpoint/2012/main">
        <p15:guide id="1" orient="horz" pos="4042">
          <p15:clr>
            <a:srgbClr val="FBAE40"/>
          </p15:clr>
        </p15:guide>
        <p15:guide id="2" pos="506">
          <p15:clr>
            <a:srgbClr val="FBAE40"/>
          </p15:clr>
        </p15:guide>
        <p15:guide id="3" orient="horz" pos="504">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xmlns="" id="{0595AFC1-BF2C-4C83-B474-7121F9C0BC8C}"/>
              </a:ext>
            </a:extLst>
          </p:cNvPr>
          <p:cNvSpPr>
            <a:spLocks noGrp="1"/>
          </p:cNvSpPr>
          <p:nvPr>
            <p:ph idx="1"/>
          </p:nvPr>
        </p:nvSpPr>
        <p:spPr>
          <a:xfrm>
            <a:off x="6096000" y="457199"/>
            <a:ext cx="5653088" cy="5403851"/>
          </a:xfrm>
          <a:noFill/>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p:txBody>
      </p:sp>
      <p:sp>
        <p:nvSpPr>
          <p:cNvPr id="2" name="Title 1">
            <a:extLst>
              <a:ext uri="{FF2B5EF4-FFF2-40B4-BE49-F238E27FC236}">
                <a16:creationId xmlns:a16="http://schemas.microsoft.com/office/drawing/2014/main" xmlns=""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dirty="0"/>
              <a:t>Title Here</a:t>
            </a:r>
            <a:endParaRPr lang="ru-RU" dirty="0"/>
          </a:p>
        </p:txBody>
      </p:sp>
      <p:sp>
        <p:nvSpPr>
          <p:cNvPr id="4" name="Date Placeholder 3">
            <a:extLst>
              <a:ext uri="{FF2B5EF4-FFF2-40B4-BE49-F238E27FC236}">
                <a16:creationId xmlns:a16="http://schemas.microsoft.com/office/drawing/2014/main" xmlns=""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t>4/1/2019</a:t>
            </a:fld>
            <a:endParaRPr lang="ru-RU" dirty="0"/>
          </a:p>
        </p:txBody>
      </p:sp>
      <p:sp>
        <p:nvSpPr>
          <p:cNvPr id="5" name="Footer Placeholder 4">
            <a:extLst>
              <a:ext uri="{FF2B5EF4-FFF2-40B4-BE49-F238E27FC236}">
                <a16:creationId xmlns:a16="http://schemas.microsoft.com/office/drawing/2014/main" xmlns=""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t>ADD A FOOTER</a:t>
            </a:r>
            <a:endParaRPr lang="ru-RU" dirty="0"/>
          </a:p>
        </p:txBody>
      </p:sp>
      <p:sp>
        <p:nvSpPr>
          <p:cNvPr id="6" name="Slide Number Placeholder 5">
            <a:extLst>
              <a:ext uri="{FF2B5EF4-FFF2-40B4-BE49-F238E27FC236}">
                <a16:creationId xmlns:a16="http://schemas.microsoft.com/office/drawing/2014/main" xmlns=""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9" name="Text Placeholder 3">
            <a:extLst>
              <a:ext uri="{FF2B5EF4-FFF2-40B4-BE49-F238E27FC236}">
                <a16:creationId xmlns:a16="http://schemas.microsoft.com/office/drawing/2014/main" xmlns="" id="{8ECAA0F2-C20F-4289-BFB8-9BC2C65A8B9F}"/>
              </a:ext>
            </a:extLst>
          </p:cNvPr>
          <p:cNvSpPr>
            <a:spLocks noGrp="1"/>
          </p:cNvSpPr>
          <p:nvPr>
            <p:ph type="body" sz="half" idx="2"/>
          </p:nvPr>
        </p:nvSpPr>
        <p:spPr>
          <a:xfrm>
            <a:off x="839788" y="1326250"/>
            <a:ext cx="4574551" cy="4484150"/>
          </a:xfrm>
        </p:spPr>
        <p:txBody>
          <a:bodyPr vert="horz" lIns="36000" tIns="0" rIns="0" bIns="0" rtlCol="0">
            <a:normAutofit/>
          </a:bodyPr>
          <a:lstStyle>
            <a:lvl1pPr marL="0" indent="0">
              <a:buNone/>
              <a:defRPr lang="en-US" sz="1800">
                <a:solidFill>
                  <a:schemeClr val="tx2"/>
                </a:solidFill>
              </a:defRPr>
            </a:lvl1pPr>
          </a:lstStyle>
          <a:p>
            <a:pPr marL="228600" lvl="0" indent="-228600"/>
            <a:r>
              <a:rPr lang="en-US" smtClean="0"/>
              <a:t>Click to edit Master text styles</a:t>
            </a:r>
          </a:p>
        </p:txBody>
      </p:sp>
    </p:spTree>
    <p:extLst>
      <p:ext uri="{BB962C8B-B14F-4D97-AF65-F5344CB8AC3E}">
        <p14:creationId xmlns:p14="http://schemas.microsoft.com/office/powerpoint/2010/main" val="1985006598"/>
      </p:ext>
    </p:extLst>
  </p:cSld>
  <p:clrMapOvr>
    <a:masterClrMapping/>
  </p:clrMapOvr>
  <p:extLst mod="1">
    <p:ext uri="{DCECCB84-F9BA-43D5-87BE-67443E8EF086}">
      <p15:sldGuideLst xmlns:p15="http://schemas.microsoft.com/office/powerpoint/2012/main">
        <p15:guide id="1" orient="horz" pos="4042">
          <p15:clr>
            <a:srgbClr val="FBAE40"/>
          </p15:clr>
        </p15:guide>
        <p15:guide id="2" pos="506">
          <p15:clr>
            <a:srgbClr val="FBAE40"/>
          </p15:clr>
        </p15:guide>
        <p15:guide id="3" orient="horz" pos="528">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771144CC-98A7-494C-8C18-4B4DD609498F}"/>
              </a:ext>
            </a:extLst>
          </p:cNvPr>
          <p:cNvSpPr>
            <a:spLocks noGrp="1"/>
          </p:cNvSpPr>
          <p:nvPr>
            <p:ph type="dt" sz="half" idx="10"/>
          </p:nvPr>
        </p:nvSpPr>
        <p:spPr/>
        <p:txBody>
          <a:bodyPr anchor="b" anchorCtr="0"/>
          <a:lstStyle>
            <a:lvl1pPr>
              <a:defRPr>
                <a:solidFill>
                  <a:schemeClr val="bg1"/>
                </a:solidFill>
              </a:defRPr>
            </a:lvl1pPr>
          </a:lstStyle>
          <a:p>
            <a:fld id="{3BDA9C29-DD8E-4518-B4D3-44806885A5F9}" type="datetime1">
              <a:rPr lang="en-US" smtClean="0"/>
              <a:t>4/1/2019</a:t>
            </a:fld>
            <a:endParaRPr lang="ru-RU" dirty="0"/>
          </a:p>
        </p:txBody>
      </p:sp>
      <p:sp>
        <p:nvSpPr>
          <p:cNvPr id="5" name="Footer Placeholder 4">
            <a:extLst>
              <a:ext uri="{FF2B5EF4-FFF2-40B4-BE49-F238E27FC236}">
                <a16:creationId xmlns:a16="http://schemas.microsoft.com/office/drawing/2014/main" xmlns="" id="{5287AD20-725D-45E4-8D6A-08EF4C81833B}"/>
              </a:ext>
            </a:extLst>
          </p:cNvPr>
          <p:cNvSpPr>
            <a:spLocks noGrp="1"/>
          </p:cNvSpPr>
          <p:nvPr>
            <p:ph type="ftr" sz="quarter" idx="11"/>
          </p:nvPr>
        </p:nvSpPr>
        <p:spPr/>
        <p:txBody>
          <a:bodyPr/>
          <a:lstStyle>
            <a:lvl1pPr>
              <a:defRPr>
                <a:solidFill>
                  <a:schemeClr val="bg1"/>
                </a:solidFill>
              </a:defRPr>
            </a:lvl1pPr>
          </a:lstStyle>
          <a:p>
            <a:r>
              <a:rPr lang="en-US" dirty="0"/>
              <a:t>ADD A FOOADDTER</a:t>
            </a:r>
            <a:endParaRPr lang="ru-RU" dirty="0"/>
          </a:p>
        </p:txBody>
      </p:sp>
      <p:sp>
        <p:nvSpPr>
          <p:cNvPr id="6" name="Slide Number Placeholder 5">
            <a:extLst>
              <a:ext uri="{FF2B5EF4-FFF2-40B4-BE49-F238E27FC236}">
                <a16:creationId xmlns:a16="http://schemas.microsoft.com/office/drawing/2014/main" xmlns="" id="{F586A1DB-63FF-4850-A872-85EE7C08769C}"/>
              </a:ext>
            </a:extLst>
          </p:cNvPr>
          <p:cNvSpPr>
            <a:spLocks noGrp="1"/>
          </p:cNvSpPr>
          <p:nvPr>
            <p:ph type="sldNum" sz="quarter" idx="12"/>
          </p:nvPr>
        </p:nvSpPr>
        <p:spPr/>
        <p:txBody>
          <a:bodyPr/>
          <a:lstStyle>
            <a:lvl1pPr>
              <a:defRPr>
                <a:solidFill>
                  <a:schemeClr val="bg1"/>
                </a:solidFill>
              </a:defRPr>
            </a:lvl1pPr>
          </a:lstStyle>
          <a:p>
            <a:fld id="{3CE5352E-9B9F-4EDC-8769-7FA3D3F814C7}" type="slidenum">
              <a:rPr lang="ru-RU" smtClean="0"/>
              <a:pPr/>
              <a:t>‹#›</a:t>
            </a:fld>
            <a:endParaRPr lang="ru-RU" dirty="0"/>
          </a:p>
        </p:txBody>
      </p:sp>
      <p:sp>
        <p:nvSpPr>
          <p:cNvPr id="11" name="Title 1">
            <a:extLst>
              <a:ext uri="{FF2B5EF4-FFF2-40B4-BE49-F238E27FC236}">
                <a16:creationId xmlns:a16="http://schemas.microsoft.com/office/drawing/2014/main" xmlns="" id="{ED46F9B8-64BA-45E5-845E-CA6696C25C5F}"/>
              </a:ext>
            </a:extLst>
          </p:cNvPr>
          <p:cNvSpPr>
            <a:spLocks noGrp="1"/>
          </p:cNvSpPr>
          <p:nvPr>
            <p:ph type="title"/>
          </p:nvPr>
        </p:nvSpPr>
        <p:spPr>
          <a:xfrm>
            <a:off x="2394975" y="742867"/>
            <a:ext cx="7402050" cy="566931"/>
          </a:xfrm>
        </p:spPr>
        <p:txBody>
          <a:bodyPr lIns="36000" tIns="0" rIns="0" bIns="0"/>
          <a:lstStyle>
            <a:lvl1pPr algn="ctr">
              <a:defRPr/>
            </a:lvl1pPr>
          </a:lstStyle>
          <a:p>
            <a:r>
              <a:rPr lang="en-US" smtClean="0"/>
              <a:t>Click to edit Master title style</a:t>
            </a:r>
            <a:endParaRPr lang="ru-RU" dirty="0"/>
          </a:p>
        </p:txBody>
      </p:sp>
      <p:sp>
        <p:nvSpPr>
          <p:cNvPr id="8" name="Picture Placeholder 2">
            <a:extLst>
              <a:ext uri="{FF2B5EF4-FFF2-40B4-BE49-F238E27FC236}">
                <a16:creationId xmlns:a16="http://schemas.microsoft.com/office/drawing/2014/main" xmlns="" id="{704937D3-320F-475C-B607-8D8AE31FF3A3}"/>
              </a:ext>
            </a:extLst>
          </p:cNvPr>
          <p:cNvSpPr>
            <a:spLocks noGrp="1"/>
          </p:cNvSpPr>
          <p:nvPr>
            <p:ph type="pic" idx="1"/>
          </p:nvPr>
        </p:nvSpPr>
        <p:spPr>
          <a:xfrm>
            <a:off x="458724" y="2277980"/>
            <a:ext cx="11290364" cy="412282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0" name="Text Placeholder 3">
            <a:extLst>
              <a:ext uri="{FF2B5EF4-FFF2-40B4-BE49-F238E27FC236}">
                <a16:creationId xmlns:a16="http://schemas.microsoft.com/office/drawing/2014/main" xmlns="" id="{68404903-B722-4F8B-94E9-F478DB3A75E2}"/>
              </a:ext>
            </a:extLst>
          </p:cNvPr>
          <p:cNvSpPr>
            <a:spLocks noGrp="1"/>
          </p:cNvSpPr>
          <p:nvPr>
            <p:ph type="body" sz="half" idx="2"/>
          </p:nvPr>
        </p:nvSpPr>
        <p:spPr>
          <a:xfrm>
            <a:off x="2394975" y="1377834"/>
            <a:ext cx="7402050" cy="540000"/>
          </a:xfrm>
        </p:spPr>
        <p:txBody>
          <a:bodyPr vert="horz" lIns="36000" tIns="0" rIns="0" bIns="0" rtlCol="0">
            <a:normAutofit/>
          </a:bodyPr>
          <a:lstStyle>
            <a:lvl1pPr marL="0" indent="0" algn="ctr">
              <a:buNone/>
              <a:defRPr lang="en-US" sz="1800">
                <a:solidFill>
                  <a:schemeClr val="tx2"/>
                </a:solidFill>
              </a:defRPr>
            </a:lvl1pPr>
          </a:lstStyle>
          <a:p>
            <a:pPr marL="228600" lvl="0" indent="-228600" algn="ctr"/>
            <a:r>
              <a:rPr lang="en-US" smtClean="0"/>
              <a:t>Click to edit Master text styles</a:t>
            </a:r>
          </a:p>
        </p:txBody>
      </p:sp>
    </p:spTree>
    <p:extLst>
      <p:ext uri="{BB962C8B-B14F-4D97-AF65-F5344CB8AC3E}">
        <p14:creationId xmlns:p14="http://schemas.microsoft.com/office/powerpoint/2010/main" val="1867728691"/>
      </p:ext>
    </p:extLst>
  </p:cSld>
  <p:clrMapOvr>
    <a:masterClrMapping/>
  </p:clrMapOvr>
  <p:extLst mod="1">
    <p:ext uri="{DCECCB84-F9BA-43D5-87BE-67443E8EF086}">
      <p15:sldGuideLst xmlns:p15="http://schemas.microsoft.com/office/powerpoint/2012/main">
        <p15:guide id="5" pos="3840">
          <p15:clr>
            <a:srgbClr val="FBAE40"/>
          </p15:clr>
        </p15:guide>
        <p15:guide id="6" orient="horz"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C9C1590D-4639-4494-A37B-A15E7114FE5B}"/>
              </a:ext>
            </a:extLst>
          </p:cNvPr>
          <p:cNvSpPr>
            <a:spLocks noGrp="1"/>
          </p:cNvSpPr>
          <p:nvPr>
            <p:ph type="title"/>
          </p:nvPr>
        </p:nvSpPr>
        <p:spPr>
          <a:xfrm>
            <a:off x="838200" y="742867"/>
            <a:ext cx="9037320" cy="566931"/>
          </a:xfrm>
        </p:spPr>
        <p:txBody>
          <a:bodyPr lIns="36000" tIns="0" rIns="0" bIns="0"/>
          <a:lstStyle/>
          <a:p>
            <a:r>
              <a:rPr lang="en-US" smtClean="0"/>
              <a:t>Click to edit Master title style</a:t>
            </a:r>
            <a:endParaRPr lang="ru-RU" dirty="0"/>
          </a:p>
        </p:txBody>
      </p:sp>
      <p:sp>
        <p:nvSpPr>
          <p:cNvPr id="7" name="Text Placeholder 3">
            <a:extLst>
              <a:ext uri="{FF2B5EF4-FFF2-40B4-BE49-F238E27FC236}">
                <a16:creationId xmlns:a16="http://schemas.microsoft.com/office/drawing/2014/main" xmlns="" id="{E40C1F5F-4B50-4906-83E6-9A2F1CB1F66E}"/>
              </a:ext>
            </a:extLst>
          </p:cNvPr>
          <p:cNvSpPr>
            <a:spLocks noGrp="1"/>
          </p:cNvSpPr>
          <p:nvPr>
            <p:ph type="body" sz="half" idx="2"/>
          </p:nvPr>
        </p:nvSpPr>
        <p:spPr>
          <a:xfrm>
            <a:off x="898161" y="2982416"/>
            <a:ext cx="1645920"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Text Placeholder 3">
            <a:extLst>
              <a:ext uri="{FF2B5EF4-FFF2-40B4-BE49-F238E27FC236}">
                <a16:creationId xmlns:a16="http://schemas.microsoft.com/office/drawing/2014/main" xmlns="" id="{172EC0A4-5E0C-44C7-B8BF-100C17934C9D}"/>
              </a:ext>
            </a:extLst>
          </p:cNvPr>
          <p:cNvSpPr>
            <a:spLocks noGrp="1"/>
          </p:cNvSpPr>
          <p:nvPr>
            <p:ph type="body" sz="half" idx="34" hasCustomPrompt="1"/>
          </p:nvPr>
        </p:nvSpPr>
        <p:spPr>
          <a:xfrm>
            <a:off x="1399426" y="1924687"/>
            <a:ext cx="2469965"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11" name="Text Placeholder 3">
            <a:extLst>
              <a:ext uri="{FF2B5EF4-FFF2-40B4-BE49-F238E27FC236}">
                <a16:creationId xmlns:a16="http://schemas.microsoft.com/office/drawing/2014/main" xmlns="" id="{709E18E3-2E11-4B74-AF2C-001F81DE3F24}"/>
              </a:ext>
            </a:extLst>
          </p:cNvPr>
          <p:cNvSpPr>
            <a:spLocks noGrp="1"/>
          </p:cNvSpPr>
          <p:nvPr>
            <p:ph type="body" sz="half" idx="36"/>
          </p:nvPr>
        </p:nvSpPr>
        <p:spPr>
          <a:xfrm>
            <a:off x="2611286" y="2982416"/>
            <a:ext cx="1389888"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smtClean="0"/>
              <a:t>Click to edit Master text styles</a:t>
            </a:r>
          </a:p>
        </p:txBody>
      </p:sp>
      <p:sp>
        <p:nvSpPr>
          <p:cNvPr id="12" name="Picture Placeholder 12">
            <a:extLst>
              <a:ext uri="{FF2B5EF4-FFF2-40B4-BE49-F238E27FC236}">
                <a16:creationId xmlns:a16="http://schemas.microsoft.com/office/drawing/2014/main" xmlns="" id="{D61E6447-2CC7-47A3-8681-4133CCCB54D6}"/>
              </a:ext>
            </a:extLst>
          </p:cNvPr>
          <p:cNvSpPr>
            <a:spLocks noGrp="1"/>
          </p:cNvSpPr>
          <p:nvPr>
            <p:ph type="pic" sz="quarter" idx="37"/>
          </p:nvPr>
        </p:nvSpPr>
        <p:spPr>
          <a:xfrm>
            <a:off x="890694" y="3605411"/>
            <a:ext cx="1636776" cy="1618488"/>
          </a:xfrm>
        </p:spPr>
        <p:txBody>
          <a:bodyPr anchor="ctr" anchorCtr="0">
            <a:noAutofit/>
          </a:bodyPr>
          <a:lstStyle>
            <a:lvl1pPr marL="0" indent="0" algn="ctr">
              <a:buNone/>
              <a:defRPr sz="1400"/>
            </a:lvl1pPr>
          </a:lstStyle>
          <a:p>
            <a:r>
              <a:rPr lang="en-US" smtClean="0"/>
              <a:t>Click icon to add picture</a:t>
            </a:r>
            <a:endParaRPr lang="ru-RU" dirty="0"/>
          </a:p>
        </p:txBody>
      </p:sp>
      <p:sp>
        <p:nvSpPr>
          <p:cNvPr id="13" name="Picture Placeholder 12">
            <a:extLst>
              <a:ext uri="{FF2B5EF4-FFF2-40B4-BE49-F238E27FC236}">
                <a16:creationId xmlns:a16="http://schemas.microsoft.com/office/drawing/2014/main" xmlns="" id="{CAD91B82-5EEF-4712-A699-B8302B6558DD}"/>
              </a:ext>
            </a:extLst>
          </p:cNvPr>
          <p:cNvSpPr>
            <a:spLocks noGrp="1"/>
          </p:cNvSpPr>
          <p:nvPr>
            <p:ph type="pic" sz="quarter" idx="38"/>
          </p:nvPr>
        </p:nvSpPr>
        <p:spPr>
          <a:xfrm>
            <a:off x="2514673" y="3605411"/>
            <a:ext cx="1636776" cy="1618488"/>
          </a:xfrm>
        </p:spPr>
        <p:txBody>
          <a:bodyPr anchor="ctr" anchorCtr="0">
            <a:noAutofit/>
          </a:bodyPr>
          <a:lstStyle>
            <a:lvl1pPr marL="0" indent="0" algn="ctr">
              <a:buNone/>
              <a:defRPr sz="1400"/>
            </a:lvl1pPr>
          </a:lstStyle>
          <a:p>
            <a:r>
              <a:rPr lang="en-US" smtClean="0"/>
              <a:t>Click icon to add picture</a:t>
            </a:r>
            <a:endParaRPr lang="ru-RU" dirty="0"/>
          </a:p>
        </p:txBody>
      </p:sp>
      <p:sp>
        <p:nvSpPr>
          <p:cNvPr id="14" name="Text Placeholder 3">
            <a:extLst>
              <a:ext uri="{FF2B5EF4-FFF2-40B4-BE49-F238E27FC236}">
                <a16:creationId xmlns:a16="http://schemas.microsoft.com/office/drawing/2014/main" xmlns="" id="{57FAEB2B-6A01-4C63-ACA3-03B6E2919E8A}"/>
              </a:ext>
            </a:extLst>
          </p:cNvPr>
          <p:cNvSpPr>
            <a:spLocks noGrp="1"/>
          </p:cNvSpPr>
          <p:nvPr>
            <p:ph type="body" sz="half" idx="39"/>
          </p:nvPr>
        </p:nvSpPr>
        <p:spPr>
          <a:xfrm>
            <a:off x="4955269" y="2982416"/>
            <a:ext cx="2113508"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smtClean="0"/>
              <a:t>Click to edit Master text styles</a:t>
            </a:r>
          </a:p>
        </p:txBody>
      </p:sp>
      <p:sp>
        <p:nvSpPr>
          <p:cNvPr id="15" name="Text Placeholder 3">
            <a:extLst>
              <a:ext uri="{FF2B5EF4-FFF2-40B4-BE49-F238E27FC236}">
                <a16:creationId xmlns:a16="http://schemas.microsoft.com/office/drawing/2014/main" xmlns="" id="{89680D39-3D54-40CF-ABCB-BA448F099B30}"/>
              </a:ext>
            </a:extLst>
          </p:cNvPr>
          <p:cNvSpPr>
            <a:spLocks noGrp="1"/>
          </p:cNvSpPr>
          <p:nvPr>
            <p:ph type="body" sz="half" idx="40" hasCustomPrompt="1"/>
          </p:nvPr>
        </p:nvSpPr>
        <p:spPr>
          <a:xfrm>
            <a:off x="5509170"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17" name="Picture Placeholder 12">
            <a:extLst>
              <a:ext uri="{FF2B5EF4-FFF2-40B4-BE49-F238E27FC236}">
                <a16:creationId xmlns:a16="http://schemas.microsoft.com/office/drawing/2014/main" xmlns="" id="{E81CA5F1-31CE-4D4C-A27D-2B342ECD994A}"/>
              </a:ext>
            </a:extLst>
          </p:cNvPr>
          <p:cNvSpPr>
            <a:spLocks noGrp="1"/>
          </p:cNvSpPr>
          <p:nvPr>
            <p:ph type="pic" sz="quarter" idx="43"/>
          </p:nvPr>
        </p:nvSpPr>
        <p:spPr>
          <a:xfrm>
            <a:off x="4961249" y="3605411"/>
            <a:ext cx="2048256" cy="896112"/>
          </a:xfrm>
        </p:spPr>
        <p:txBody>
          <a:bodyPr anchor="ctr" anchorCtr="0">
            <a:noAutofit/>
          </a:bodyPr>
          <a:lstStyle>
            <a:lvl1pPr marL="0" indent="0" algn="ctr">
              <a:buNone/>
              <a:defRPr sz="1400"/>
            </a:lvl1pPr>
          </a:lstStyle>
          <a:p>
            <a:r>
              <a:rPr lang="en-US" smtClean="0"/>
              <a:t>Click icon to add picture</a:t>
            </a:r>
            <a:endParaRPr lang="ru-RU" dirty="0"/>
          </a:p>
        </p:txBody>
      </p:sp>
      <p:sp>
        <p:nvSpPr>
          <p:cNvPr id="19" name="Text Placeholder 3">
            <a:extLst>
              <a:ext uri="{FF2B5EF4-FFF2-40B4-BE49-F238E27FC236}">
                <a16:creationId xmlns:a16="http://schemas.microsoft.com/office/drawing/2014/main" xmlns="" id="{7C3544C3-FDC7-4C8F-A615-9529597C549D}"/>
              </a:ext>
            </a:extLst>
          </p:cNvPr>
          <p:cNvSpPr>
            <a:spLocks noGrp="1"/>
          </p:cNvSpPr>
          <p:nvPr>
            <p:ph type="body" sz="half" idx="45"/>
          </p:nvPr>
        </p:nvSpPr>
        <p:spPr>
          <a:xfrm>
            <a:off x="7915161" y="2982416"/>
            <a:ext cx="2197045"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smtClean="0"/>
              <a:t>Click to edit Master text styles</a:t>
            </a:r>
          </a:p>
        </p:txBody>
      </p:sp>
      <p:sp>
        <p:nvSpPr>
          <p:cNvPr id="22" name="Text Placeholder 3">
            <a:extLst>
              <a:ext uri="{FF2B5EF4-FFF2-40B4-BE49-F238E27FC236}">
                <a16:creationId xmlns:a16="http://schemas.microsoft.com/office/drawing/2014/main" xmlns="" id="{7691DC2D-3064-4822-9D2D-80D59EA85EBB}"/>
              </a:ext>
            </a:extLst>
          </p:cNvPr>
          <p:cNvSpPr>
            <a:spLocks noGrp="1"/>
          </p:cNvSpPr>
          <p:nvPr>
            <p:ph type="body" sz="half" idx="46" hasCustomPrompt="1"/>
          </p:nvPr>
        </p:nvSpPr>
        <p:spPr>
          <a:xfrm>
            <a:off x="8469062"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24" name="Picture Placeholder 12">
            <a:extLst>
              <a:ext uri="{FF2B5EF4-FFF2-40B4-BE49-F238E27FC236}">
                <a16:creationId xmlns:a16="http://schemas.microsoft.com/office/drawing/2014/main" xmlns="" id="{130FD286-B22E-4EEB-8B67-4CE7BF2FBA89}"/>
              </a:ext>
            </a:extLst>
          </p:cNvPr>
          <p:cNvSpPr>
            <a:spLocks noGrp="1"/>
          </p:cNvSpPr>
          <p:nvPr>
            <p:ph type="pic" sz="quarter" idx="48"/>
          </p:nvPr>
        </p:nvSpPr>
        <p:spPr>
          <a:xfrm>
            <a:off x="7921141" y="3605411"/>
            <a:ext cx="1280160" cy="896112"/>
          </a:xfrm>
          <a:ln>
            <a:solidFill>
              <a:schemeClr val="accent5"/>
            </a:solidFill>
          </a:ln>
        </p:spPr>
        <p:txBody>
          <a:bodyPr anchor="ctr" anchorCtr="0">
            <a:noAutofit/>
          </a:bodyPr>
          <a:lstStyle>
            <a:lvl1pPr marL="0" indent="0" algn="ctr">
              <a:buNone/>
              <a:defRPr sz="1400"/>
            </a:lvl1pPr>
          </a:lstStyle>
          <a:p>
            <a:r>
              <a:rPr lang="en-US" smtClean="0"/>
              <a:t>Click icon to add picture</a:t>
            </a:r>
            <a:endParaRPr lang="ru-RU" dirty="0"/>
          </a:p>
        </p:txBody>
      </p:sp>
      <p:sp>
        <p:nvSpPr>
          <p:cNvPr id="25" name="Text Placeholder 3">
            <a:extLst>
              <a:ext uri="{FF2B5EF4-FFF2-40B4-BE49-F238E27FC236}">
                <a16:creationId xmlns:a16="http://schemas.microsoft.com/office/drawing/2014/main" xmlns="" id="{EDCAE751-A04A-4A9B-8EE4-3E1B64E955F3}"/>
              </a:ext>
            </a:extLst>
          </p:cNvPr>
          <p:cNvSpPr>
            <a:spLocks noGrp="1"/>
          </p:cNvSpPr>
          <p:nvPr>
            <p:ph type="body" sz="half" idx="49"/>
          </p:nvPr>
        </p:nvSpPr>
        <p:spPr>
          <a:xfrm>
            <a:off x="7888266" y="4704396"/>
            <a:ext cx="2223939"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smtClean="0"/>
              <a:t>Click to edit Master text styles</a:t>
            </a:r>
          </a:p>
        </p:txBody>
      </p:sp>
      <p:sp>
        <p:nvSpPr>
          <p:cNvPr id="26" name="Text Placeholder 3">
            <a:extLst>
              <a:ext uri="{FF2B5EF4-FFF2-40B4-BE49-F238E27FC236}">
                <a16:creationId xmlns:a16="http://schemas.microsoft.com/office/drawing/2014/main" xmlns="" id="{21FD07BB-52C2-4F52-A969-6778D844E8D4}"/>
              </a:ext>
            </a:extLst>
          </p:cNvPr>
          <p:cNvSpPr>
            <a:spLocks noGrp="1"/>
          </p:cNvSpPr>
          <p:nvPr>
            <p:ph type="body" sz="half" idx="50"/>
          </p:nvPr>
        </p:nvSpPr>
        <p:spPr>
          <a:xfrm>
            <a:off x="874713" y="5838788"/>
            <a:ext cx="8993089" cy="365122"/>
          </a:xfrm>
        </p:spPr>
        <p:txBody>
          <a:bodyPr lIns="0" tIns="0" rIns="0" bIns="0" anchor="t" anchorCtr="0">
            <a:normAutofit/>
          </a:bodyPr>
          <a:lstStyle>
            <a:lvl1pPr marL="0" indent="0" algn="l">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27" name="Text Placeholder 3">
            <a:extLst>
              <a:ext uri="{FF2B5EF4-FFF2-40B4-BE49-F238E27FC236}">
                <a16:creationId xmlns:a16="http://schemas.microsoft.com/office/drawing/2014/main" xmlns="" id="{2E1D5C74-7DD8-44F1-8142-1961D0C932B3}"/>
              </a:ext>
            </a:extLst>
          </p:cNvPr>
          <p:cNvSpPr>
            <a:spLocks noGrp="1"/>
          </p:cNvSpPr>
          <p:nvPr>
            <p:ph type="body" sz="half" idx="51"/>
          </p:nvPr>
        </p:nvSpPr>
        <p:spPr>
          <a:xfrm>
            <a:off x="4955269" y="4704395"/>
            <a:ext cx="2048256"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smtClean="0"/>
              <a:t>Click to edit Master text styles</a:t>
            </a:r>
          </a:p>
        </p:txBody>
      </p:sp>
      <p:sp>
        <p:nvSpPr>
          <p:cNvPr id="28" name="Text Placeholder 7">
            <a:extLst>
              <a:ext uri="{FF2B5EF4-FFF2-40B4-BE49-F238E27FC236}">
                <a16:creationId xmlns:a16="http://schemas.microsoft.com/office/drawing/2014/main" xmlns="" id="{9A6D3509-A776-4654-B6B2-F528C9FE78EA}"/>
              </a:ext>
            </a:extLst>
          </p:cNvPr>
          <p:cNvSpPr>
            <a:spLocks noGrp="1"/>
          </p:cNvSpPr>
          <p:nvPr>
            <p:ph type="body" sz="quarter" idx="25" hasCustomPrompt="1"/>
          </p:nvPr>
        </p:nvSpPr>
        <p:spPr>
          <a:xfrm>
            <a:off x="838200" y="195163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29" name="Text Placeholder 7">
            <a:extLst>
              <a:ext uri="{FF2B5EF4-FFF2-40B4-BE49-F238E27FC236}">
                <a16:creationId xmlns:a16="http://schemas.microsoft.com/office/drawing/2014/main" xmlns="" id="{BCA4A1CD-2E82-40FA-88EC-3D9F238493C2}"/>
              </a:ext>
            </a:extLst>
          </p:cNvPr>
          <p:cNvSpPr>
            <a:spLocks noGrp="1"/>
          </p:cNvSpPr>
          <p:nvPr>
            <p:ph type="body" sz="quarter" idx="52" hasCustomPrompt="1"/>
          </p:nvPr>
        </p:nvSpPr>
        <p:spPr>
          <a:xfrm>
            <a:off x="4927665" y="192771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30" name="Text Placeholder 7">
            <a:extLst>
              <a:ext uri="{FF2B5EF4-FFF2-40B4-BE49-F238E27FC236}">
                <a16:creationId xmlns:a16="http://schemas.microsoft.com/office/drawing/2014/main" xmlns="" id="{476CA787-1443-453E-A0C1-A9391E1B647D}"/>
              </a:ext>
            </a:extLst>
          </p:cNvPr>
          <p:cNvSpPr>
            <a:spLocks noGrp="1"/>
          </p:cNvSpPr>
          <p:nvPr>
            <p:ph type="body" sz="quarter" idx="53" hasCustomPrompt="1"/>
          </p:nvPr>
        </p:nvSpPr>
        <p:spPr>
          <a:xfrm>
            <a:off x="7888266" y="1931188"/>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Tree>
    <p:extLst>
      <p:ext uri="{BB962C8B-B14F-4D97-AF65-F5344CB8AC3E}">
        <p14:creationId xmlns:p14="http://schemas.microsoft.com/office/powerpoint/2010/main" val="706827135"/>
      </p:ext>
    </p:extLst>
  </p:cSld>
  <p:clrMapOvr>
    <a:masterClrMapping/>
  </p:clrMapOvr>
  <p:extLst mod="1">
    <p:ext uri="{DCECCB84-F9BA-43D5-87BE-67443E8EF086}">
      <p15:sldGuideLst xmlns:p15="http://schemas.microsoft.com/office/powerpoint/2012/main">
        <p15:guide id="4" orient="horz" pos="55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icture and Caption">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xmlns=""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smtClean="0"/>
              <a:t>Click icon to add picture</a:t>
            </a:r>
            <a:endParaRPr lang="ru-RU" dirty="0"/>
          </a:p>
        </p:txBody>
      </p:sp>
      <p:sp>
        <p:nvSpPr>
          <p:cNvPr id="2" name="Title 1">
            <a:extLst>
              <a:ext uri="{FF2B5EF4-FFF2-40B4-BE49-F238E27FC236}">
                <a16:creationId xmlns:a16="http://schemas.microsoft.com/office/drawing/2014/main" xmlns="" id="{C6B931B8-6920-4B59-AD28-CB99D1D3F1A4}"/>
              </a:ext>
            </a:extLst>
          </p:cNvPr>
          <p:cNvSpPr>
            <a:spLocks noGrp="1"/>
          </p:cNvSpPr>
          <p:nvPr>
            <p:ph type="title"/>
          </p:nvPr>
        </p:nvSpPr>
        <p:spPr>
          <a:xfrm>
            <a:off x="830127" y="1436915"/>
            <a:ext cx="4584212" cy="1001338"/>
          </a:xfrm>
        </p:spPr>
        <p:txBody>
          <a:bodyPr lIns="36000" tIns="0" rIns="0" bIns="0" anchor="b">
            <a:normAutofit/>
          </a:bodyPr>
          <a:lstStyle>
            <a:lvl1pPr>
              <a:defRPr sz="3600"/>
            </a:lvl1pPr>
          </a:lstStyle>
          <a:p>
            <a:r>
              <a:rPr lang="en-US" smtClean="0"/>
              <a:t>Click to edit Master title style</a:t>
            </a:r>
            <a:endParaRPr lang="ru-RU" dirty="0"/>
          </a:p>
        </p:txBody>
      </p:sp>
      <p:sp>
        <p:nvSpPr>
          <p:cNvPr id="3" name="Text Placeholder 2">
            <a:extLst>
              <a:ext uri="{FF2B5EF4-FFF2-40B4-BE49-F238E27FC236}">
                <a16:creationId xmlns:a16="http://schemas.microsoft.com/office/drawing/2014/main" xmlns="" id="{C246A6A6-0C1D-4435-9DB9-9E50E52E8DA2}"/>
              </a:ext>
            </a:extLst>
          </p:cNvPr>
          <p:cNvSpPr>
            <a:spLocks noGrp="1"/>
          </p:cNvSpPr>
          <p:nvPr>
            <p:ph type="body" idx="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a:extLst>
              <a:ext uri="{FF2B5EF4-FFF2-40B4-BE49-F238E27FC236}">
                <a16:creationId xmlns:a16="http://schemas.microsoft.com/office/drawing/2014/main" xmlns=""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t>4/1/2019</a:t>
            </a:fld>
            <a:endParaRPr lang="ru-RU" dirty="0"/>
          </a:p>
        </p:txBody>
      </p:sp>
      <p:sp>
        <p:nvSpPr>
          <p:cNvPr id="5" name="Footer Placeholder 4">
            <a:extLst>
              <a:ext uri="{FF2B5EF4-FFF2-40B4-BE49-F238E27FC236}">
                <a16:creationId xmlns:a16="http://schemas.microsoft.com/office/drawing/2014/main" xmlns=""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t>ADD A FOOTER</a:t>
            </a:r>
            <a:endParaRPr lang="ru-RU" dirty="0"/>
          </a:p>
        </p:txBody>
      </p:sp>
      <p:sp>
        <p:nvSpPr>
          <p:cNvPr id="6" name="Slide Number Placeholder 5">
            <a:extLst>
              <a:ext uri="{FF2B5EF4-FFF2-40B4-BE49-F238E27FC236}">
                <a16:creationId xmlns:a16="http://schemas.microsoft.com/office/drawing/2014/main" xmlns=""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7" name="Text Placeholder 2">
            <a:extLst>
              <a:ext uri="{FF2B5EF4-FFF2-40B4-BE49-F238E27FC236}">
                <a16:creationId xmlns:a16="http://schemas.microsoft.com/office/drawing/2014/main" xmlns="" id="{13548F99-E128-4301-95D8-8FDACDA5912F}"/>
              </a:ext>
            </a:extLst>
          </p:cNvPr>
          <p:cNvSpPr>
            <a:spLocks noGrp="1"/>
          </p:cNvSpPr>
          <p:nvPr>
            <p:ph type="body" idx="13"/>
          </p:nvPr>
        </p:nvSpPr>
        <p:spPr>
          <a:xfrm>
            <a:off x="830128" y="3300065"/>
            <a:ext cx="4584212" cy="1745768"/>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2" name="Picture Placeholder 11">
            <a:extLst>
              <a:ext uri="{FF2B5EF4-FFF2-40B4-BE49-F238E27FC236}">
                <a16:creationId xmlns:a16="http://schemas.microsoft.com/office/drawing/2014/main" xmlns="" id="{11C7490E-08AD-4189-8849-3BD35E900B86}"/>
              </a:ext>
            </a:extLst>
          </p:cNvPr>
          <p:cNvSpPr>
            <a:spLocks noGrp="1"/>
          </p:cNvSpPr>
          <p:nvPr>
            <p:ph type="pic" sz="quarter" idx="15"/>
          </p:nvPr>
        </p:nvSpPr>
        <p:spPr>
          <a:xfrm>
            <a:off x="884897" y="805589"/>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smtClean="0"/>
              <a:t>Click icon to add picture</a:t>
            </a:r>
            <a:endParaRPr lang="ru-RU" dirty="0"/>
          </a:p>
        </p:txBody>
      </p:sp>
    </p:spTree>
    <p:extLst>
      <p:ext uri="{BB962C8B-B14F-4D97-AF65-F5344CB8AC3E}">
        <p14:creationId xmlns:p14="http://schemas.microsoft.com/office/powerpoint/2010/main" val="809611375"/>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Picture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2466C2-B08E-47AF-9DA7-104243999B45}"/>
              </a:ext>
            </a:extLst>
          </p:cNvPr>
          <p:cNvSpPr>
            <a:spLocks noGrp="1"/>
          </p:cNvSpPr>
          <p:nvPr>
            <p:ph type="title" hasCustomPrompt="1"/>
          </p:nvPr>
        </p:nvSpPr>
        <p:spPr>
          <a:xfrm>
            <a:off x="6726213" y="2264012"/>
            <a:ext cx="4584212" cy="540000"/>
          </a:xfrm>
        </p:spPr>
        <p:txBody>
          <a:bodyPr lIns="36000" tIns="0" rIns="0" bIns="0"/>
          <a:lstStyle/>
          <a:p>
            <a:r>
              <a:rPr lang="en-US" dirty="0"/>
              <a:t>Click to edit title style</a:t>
            </a:r>
            <a:endParaRPr lang="ru-RU" dirty="0"/>
          </a:p>
        </p:txBody>
      </p:sp>
      <p:sp>
        <p:nvSpPr>
          <p:cNvPr id="7" name="Date Placeholder 6">
            <a:extLst>
              <a:ext uri="{FF2B5EF4-FFF2-40B4-BE49-F238E27FC236}">
                <a16:creationId xmlns:a16="http://schemas.microsoft.com/office/drawing/2014/main" xmlns="" id="{0AA31567-B240-40D5-82F7-A7DBFE5DDBDF}"/>
              </a:ext>
            </a:extLst>
          </p:cNvPr>
          <p:cNvSpPr>
            <a:spLocks noGrp="1"/>
          </p:cNvSpPr>
          <p:nvPr>
            <p:ph type="dt" sz="half" idx="10"/>
          </p:nvPr>
        </p:nvSpPr>
        <p:spPr>
          <a:xfrm>
            <a:off x="10265399" y="5810400"/>
            <a:ext cx="1080000" cy="234000"/>
          </a:xfrm>
        </p:spPr>
        <p:txBody>
          <a:bodyPr/>
          <a:lstStyle/>
          <a:p>
            <a:fld id="{23D0A551-48C9-48F6-BF4E-DE641842128B}" type="datetime1">
              <a:rPr lang="en-US" smtClean="0"/>
              <a:t>4/1/2019</a:t>
            </a:fld>
            <a:endParaRPr lang="ru-RU" dirty="0"/>
          </a:p>
        </p:txBody>
      </p:sp>
      <p:sp>
        <p:nvSpPr>
          <p:cNvPr id="8" name="Footer Placeholder 7">
            <a:extLst>
              <a:ext uri="{FF2B5EF4-FFF2-40B4-BE49-F238E27FC236}">
                <a16:creationId xmlns:a16="http://schemas.microsoft.com/office/drawing/2014/main" xmlns="" id="{20CFCD12-4263-4A80-B68E-F72622E6ADC5}"/>
              </a:ext>
            </a:extLst>
          </p:cNvPr>
          <p:cNvSpPr>
            <a:spLocks noGrp="1"/>
          </p:cNvSpPr>
          <p:nvPr>
            <p:ph type="ftr" sz="quarter" idx="11"/>
          </p:nvPr>
        </p:nvSpPr>
        <p:spPr/>
        <p:txBody>
          <a:bodyPr/>
          <a:lstStyle/>
          <a:p>
            <a:r>
              <a:rPr lang="en-US" dirty="0"/>
              <a:t>ADD A FOOTER</a:t>
            </a:r>
            <a:endParaRPr lang="ru-RU" dirty="0"/>
          </a:p>
        </p:txBody>
      </p:sp>
      <p:sp>
        <p:nvSpPr>
          <p:cNvPr id="9" name="Slide Number Placeholder 8">
            <a:extLst>
              <a:ext uri="{FF2B5EF4-FFF2-40B4-BE49-F238E27FC236}">
                <a16:creationId xmlns:a16="http://schemas.microsoft.com/office/drawing/2014/main" xmlns=""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35" name="Picture Placeholder 7">
            <a:extLst>
              <a:ext uri="{FF2B5EF4-FFF2-40B4-BE49-F238E27FC236}">
                <a16:creationId xmlns:a16="http://schemas.microsoft.com/office/drawing/2014/main" xmlns="" id="{CD3882F6-C786-40F3-902A-6D4D2E6ED789}"/>
              </a:ext>
            </a:extLst>
          </p:cNvPr>
          <p:cNvSpPr>
            <a:spLocks noGrp="1"/>
          </p:cNvSpPr>
          <p:nvPr>
            <p:ph type="pic" sz="quarter" idx="14"/>
          </p:nvPr>
        </p:nvSpPr>
        <p:spPr>
          <a:xfrm>
            <a:off x="454854" y="457199"/>
            <a:ext cx="5637276" cy="5959476"/>
          </a:xfrm>
        </p:spPr>
        <p:txBody>
          <a:bodyPr anchor="ctr" anchorCtr="0">
            <a:noAutofit/>
          </a:bodyPr>
          <a:lstStyle>
            <a:lvl1pPr marL="0" indent="0" algn="ctr">
              <a:buNone/>
              <a:defRPr/>
            </a:lvl1pPr>
          </a:lstStyle>
          <a:p>
            <a:r>
              <a:rPr lang="en-US" smtClean="0"/>
              <a:t>Click icon to add picture</a:t>
            </a:r>
            <a:endParaRPr lang="ru-RU" dirty="0"/>
          </a:p>
        </p:txBody>
      </p:sp>
      <p:sp>
        <p:nvSpPr>
          <p:cNvPr id="37" name="Text Placeholder 2">
            <a:extLst>
              <a:ext uri="{FF2B5EF4-FFF2-40B4-BE49-F238E27FC236}">
                <a16:creationId xmlns:a16="http://schemas.microsoft.com/office/drawing/2014/main" xmlns="" id="{1100B10F-F811-4557-88AB-52E9E7FE0378}"/>
              </a:ext>
            </a:extLst>
          </p:cNvPr>
          <p:cNvSpPr>
            <a:spLocks noGrp="1"/>
          </p:cNvSpPr>
          <p:nvPr>
            <p:ph type="body" idx="13"/>
          </p:nvPr>
        </p:nvSpPr>
        <p:spPr>
          <a:xfrm>
            <a:off x="6726213" y="2990573"/>
            <a:ext cx="4584212" cy="2467690"/>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0" name="Picture Placeholder 11">
            <a:extLst>
              <a:ext uri="{FF2B5EF4-FFF2-40B4-BE49-F238E27FC236}">
                <a16:creationId xmlns:a16="http://schemas.microsoft.com/office/drawing/2014/main" xmlns=""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smtClean="0"/>
              <a:t>Click icon to add picture</a:t>
            </a:r>
            <a:endParaRPr lang="ru-RU" dirty="0"/>
          </a:p>
        </p:txBody>
      </p:sp>
    </p:spTree>
    <p:extLst>
      <p:ext uri="{BB962C8B-B14F-4D97-AF65-F5344CB8AC3E}">
        <p14:creationId xmlns:p14="http://schemas.microsoft.com/office/powerpoint/2010/main" val="1509928518"/>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2466C2-B08E-47AF-9DA7-104243999B45}"/>
              </a:ext>
            </a:extLst>
          </p:cNvPr>
          <p:cNvSpPr>
            <a:spLocks noGrp="1"/>
          </p:cNvSpPr>
          <p:nvPr>
            <p:ph type="title"/>
          </p:nvPr>
        </p:nvSpPr>
        <p:spPr>
          <a:xfrm>
            <a:off x="838200" y="742867"/>
            <a:ext cx="9037320" cy="566931"/>
          </a:xfrm>
        </p:spPr>
        <p:txBody>
          <a:bodyPr lIns="36000" tIns="0" rIns="0" bIns="0"/>
          <a:lstStyle/>
          <a:p>
            <a:r>
              <a:rPr lang="en-US" smtClean="0"/>
              <a:t>Click to edit Master title style</a:t>
            </a:r>
            <a:endParaRPr lang="ru-RU" dirty="0"/>
          </a:p>
        </p:txBody>
      </p:sp>
      <p:sp>
        <p:nvSpPr>
          <p:cNvPr id="3" name="Text Placeholder 2">
            <a:extLst>
              <a:ext uri="{FF2B5EF4-FFF2-40B4-BE49-F238E27FC236}">
                <a16:creationId xmlns:a16="http://schemas.microsoft.com/office/drawing/2014/main" xmlns="" id="{8DCD31C4-8140-4486-8E32-7EA32B162A92}"/>
              </a:ext>
            </a:extLst>
          </p:cNvPr>
          <p:cNvSpPr>
            <a:spLocks noGrp="1"/>
          </p:cNvSpPr>
          <p:nvPr>
            <p:ph type="body" idx="1"/>
          </p:nvPr>
        </p:nvSpPr>
        <p:spPr>
          <a:xfrm>
            <a:off x="836612"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a:extLst>
              <a:ext uri="{FF2B5EF4-FFF2-40B4-BE49-F238E27FC236}">
                <a16:creationId xmlns:a16="http://schemas.microsoft.com/office/drawing/2014/main" xmlns="" id="{0AA31567-B240-40D5-82F7-A7DBFE5DDBDF}"/>
              </a:ext>
            </a:extLst>
          </p:cNvPr>
          <p:cNvSpPr>
            <a:spLocks noGrp="1"/>
          </p:cNvSpPr>
          <p:nvPr>
            <p:ph type="dt" sz="half" idx="10"/>
          </p:nvPr>
        </p:nvSpPr>
        <p:spPr/>
        <p:txBody>
          <a:bodyPr/>
          <a:lstStyle/>
          <a:p>
            <a:fld id="{23D0A551-48C9-48F6-BF4E-DE641842128B}" type="datetime1">
              <a:rPr lang="en-US" smtClean="0"/>
              <a:t>4/1/2019</a:t>
            </a:fld>
            <a:endParaRPr lang="ru-RU" dirty="0"/>
          </a:p>
        </p:txBody>
      </p:sp>
      <p:sp>
        <p:nvSpPr>
          <p:cNvPr id="8" name="Footer Placeholder 7">
            <a:extLst>
              <a:ext uri="{FF2B5EF4-FFF2-40B4-BE49-F238E27FC236}">
                <a16:creationId xmlns:a16="http://schemas.microsoft.com/office/drawing/2014/main" xmlns="" id="{20CFCD12-4263-4A80-B68E-F72622E6ADC5}"/>
              </a:ext>
            </a:extLst>
          </p:cNvPr>
          <p:cNvSpPr>
            <a:spLocks noGrp="1"/>
          </p:cNvSpPr>
          <p:nvPr>
            <p:ph type="ftr" sz="quarter" idx="11"/>
          </p:nvPr>
        </p:nvSpPr>
        <p:spPr/>
        <p:txBody>
          <a:bodyPr/>
          <a:lstStyle/>
          <a:p>
            <a:r>
              <a:rPr lang="en-US" dirty="0"/>
              <a:t>ADD A FOOTER</a:t>
            </a:r>
            <a:endParaRPr lang="ru-RU" dirty="0"/>
          </a:p>
        </p:txBody>
      </p:sp>
      <p:sp>
        <p:nvSpPr>
          <p:cNvPr id="9" name="Slide Number Placeholder 8">
            <a:extLst>
              <a:ext uri="{FF2B5EF4-FFF2-40B4-BE49-F238E27FC236}">
                <a16:creationId xmlns:a16="http://schemas.microsoft.com/office/drawing/2014/main" xmlns=""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12" name="Text Placeholder 11">
            <a:extLst>
              <a:ext uri="{FF2B5EF4-FFF2-40B4-BE49-F238E27FC236}">
                <a16:creationId xmlns:a16="http://schemas.microsoft.com/office/drawing/2014/main" xmlns="" id="{801E1CE2-D1DE-4252-B61A-6630E4C2CA05}"/>
              </a:ext>
            </a:extLst>
          </p:cNvPr>
          <p:cNvSpPr>
            <a:spLocks noGrp="1"/>
          </p:cNvSpPr>
          <p:nvPr>
            <p:ph type="body" sz="quarter" idx="13"/>
          </p:nvPr>
        </p:nvSpPr>
        <p:spPr>
          <a:xfrm>
            <a:off x="836612" y="3322311"/>
            <a:ext cx="4866745" cy="540000"/>
          </a:xfrm>
        </p:spPr>
        <p:txBody>
          <a:bodyPr lIns="36000" tIns="0" rIns="0" bIns="0">
            <a:normAutofit/>
          </a:bodyPr>
          <a:lstStyle>
            <a:lvl1pPr marL="0" indent="0">
              <a:buNone/>
              <a:defRPr sz="1400"/>
            </a:lvl1pPr>
            <a:lvl2pPr marL="457200" indent="0">
              <a:buNone/>
              <a:defRPr sz="1400"/>
            </a:lvl2pPr>
          </a:lstStyle>
          <a:p>
            <a:pPr lvl="0"/>
            <a:r>
              <a:rPr lang="en-US" smtClean="0"/>
              <a:t>Click to edit Master text styles</a:t>
            </a:r>
          </a:p>
          <a:p>
            <a:pPr lvl="1"/>
            <a:r>
              <a:rPr lang="en-US" smtClean="0"/>
              <a:t>Second level</a:t>
            </a:r>
          </a:p>
        </p:txBody>
      </p:sp>
      <p:sp>
        <p:nvSpPr>
          <p:cNvPr id="13" name="Text Placeholder 2">
            <a:extLst>
              <a:ext uri="{FF2B5EF4-FFF2-40B4-BE49-F238E27FC236}">
                <a16:creationId xmlns:a16="http://schemas.microsoft.com/office/drawing/2014/main" xmlns="" id="{3919B118-F379-4011-B1CF-E685CC09FA38}"/>
              </a:ext>
            </a:extLst>
          </p:cNvPr>
          <p:cNvSpPr>
            <a:spLocks noGrp="1"/>
          </p:cNvSpPr>
          <p:nvPr>
            <p:ph type="body" idx="14"/>
          </p:nvPr>
        </p:nvSpPr>
        <p:spPr>
          <a:xfrm>
            <a:off x="6486746"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4" name="Text Placeholder 11">
            <a:extLst>
              <a:ext uri="{FF2B5EF4-FFF2-40B4-BE49-F238E27FC236}">
                <a16:creationId xmlns:a16="http://schemas.microsoft.com/office/drawing/2014/main" xmlns="" id="{CF59DFEB-5DA9-4E64-84A0-3FAA808064B5}"/>
              </a:ext>
            </a:extLst>
          </p:cNvPr>
          <p:cNvSpPr>
            <a:spLocks noGrp="1"/>
          </p:cNvSpPr>
          <p:nvPr>
            <p:ph type="body" sz="quarter" idx="15"/>
          </p:nvPr>
        </p:nvSpPr>
        <p:spPr>
          <a:xfrm>
            <a:off x="6486746" y="3318403"/>
            <a:ext cx="4866745" cy="540000"/>
          </a:xfrm>
        </p:spPr>
        <p:txBody>
          <a:bodyPr lIns="36000" tIns="0" rIns="0" bIns="0">
            <a:normAutofit/>
          </a:bodyPr>
          <a:lstStyle>
            <a:lvl1pPr marL="0" indent="0">
              <a:buNone/>
              <a:defRPr sz="1400"/>
            </a:lvl1pPr>
            <a:lvl2pPr marL="457200" indent="0">
              <a:buNone/>
              <a:defRPr sz="1400"/>
            </a:lvl2pPr>
          </a:lstStyle>
          <a:p>
            <a:pPr lvl="0"/>
            <a:r>
              <a:rPr lang="en-US" smtClean="0"/>
              <a:t>Click to edit Master text styles</a:t>
            </a:r>
          </a:p>
          <a:p>
            <a:pPr lvl="1"/>
            <a:r>
              <a:rPr lang="en-US" smtClean="0"/>
              <a:t>Second level</a:t>
            </a:r>
          </a:p>
        </p:txBody>
      </p:sp>
      <p:sp>
        <p:nvSpPr>
          <p:cNvPr id="16" name="Picture Placeholder 15">
            <a:extLst>
              <a:ext uri="{FF2B5EF4-FFF2-40B4-BE49-F238E27FC236}">
                <a16:creationId xmlns:a16="http://schemas.microsoft.com/office/drawing/2014/main" xmlns="" id="{E6F4EC4F-5660-46EA-97AC-4F2DD125B485}"/>
              </a:ext>
            </a:extLst>
          </p:cNvPr>
          <p:cNvSpPr>
            <a:spLocks noGrp="1"/>
          </p:cNvSpPr>
          <p:nvPr>
            <p:ph type="pic" sz="quarter" idx="16"/>
          </p:nvPr>
        </p:nvSpPr>
        <p:spPr>
          <a:xfrm>
            <a:off x="836612" y="2284186"/>
            <a:ext cx="612648" cy="557784"/>
          </a:xfrm>
        </p:spPr>
        <p:txBody>
          <a:bodyPr anchor="ctr" anchorCtr="0">
            <a:noAutofit/>
          </a:bodyPr>
          <a:lstStyle>
            <a:lvl1pPr marL="0" indent="0" algn="ctr">
              <a:buNone/>
              <a:defRPr sz="900"/>
            </a:lvl1pPr>
          </a:lstStyle>
          <a:p>
            <a:r>
              <a:rPr lang="en-US" smtClean="0"/>
              <a:t>Click icon to add picture</a:t>
            </a:r>
            <a:endParaRPr lang="ru-RU" dirty="0"/>
          </a:p>
        </p:txBody>
      </p:sp>
      <p:sp>
        <p:nvSpPr>
          <p:cNvPr id="17" name="Picture Placeholder 15">
            <a:extLst>
              <a:ext uri="{FF2B5EF4-FFF2-40B4-BE49-F238E27FC236}">
                <a16:creationId xmlns:a16="http://schemas.microsoft.com/office/drawing/2014/main" xmlns="" id="{F842B3BB-CE92-4AEA-A2FF-5EEC732A4EFF}"/>
              </a:ext>
            </a:extLst>
          </p:cNvPr>
          <p:cNvSpPr>
            <a:spLocks noGrp="1"/>
          </p:cNvSpPr>
          <p:nvPr>
            <p:ph type="pic" sz="quarter" idx="17"/>
          </p:nvPr>
        </p:nvSpPr>
        <p:spPr>
          <a:xfrm>
            <a:off x="6486746" y="2284186"/>
            <a:ext cx="612648" cy="557784"/>
          </a:xfrm>
        </p:spPr>
        <p:txBody>
          <a:bodyPr anchor="ctr" anchorCtr="0">
            <a:noAutofit/>
          </a:bodyPr>
          <a:lstStyle>
            <a:lvl1pPr marL="0" indent="0" algn="ctr">
              <a:buNone/>
              <a:defRPr sz="900"/>
            </a:lvl1pPr>
          </a:lstStyle>
          <a:p>
            <a:r>
              <a:rPr lang="en-US" smtClean="0"/>
              <a:t>Click icon to add picture</a:t>
            </a:r>
            <a:endParaRPr lang="ru-RU" dirty="0"/>
          </a:p>
        </p:txBody>
      </p:sp>
      <p:sp>
        <p:nvSpPr>
          <p:cNvPr id="26" name="Text Placeholder 2">
            <a:extLst>
              <a:ext uri="{FF2B5EF4-FFF2-40B4-BE49-F238E27FC236}">
                <a16:creationId xmlns:a16="http://schemas.microsoft.com/office/drawing/2014/main" xmlns="" id="{797EA708-3A77-4F99-A2EA-0333462ED1F9}"/>
              </a:ext>
            </a:extLst>
          </p:cNvPr>
          <p:cNvSpPr>
            <a:spLocks noGrp="1"/>
          </p:cNvSpPr>
          <p:nvPr>
            <p:ph type="body" idx="18"/>
          </p:nvPr>
        </p:nvSpPr>
        <p:spPr>
          <a:xfrm>
            <a:off x="836612"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7" name="Text Placeholder 11">
            <a:extLst>
              <a:ext uri="{FF2B5EF4-FFF2-40B4-BE49-F238E27FC236}">
                <a16:creationId xmlns:a16="http://schemas.microsoft.com/office/drawing/2014/main" xmlns="" id="{67207F0C-C876-4E0B-B625-1FDCC3DE6BB8}"/>
              </a:ext>
            </a:extLst>
          </p:cNvPr>
          <p:cNvSpPr>
            <a:spLocks noGrp="1"/>
          </p:cNvSpPr>
          <p:nvPr>
            <p:ph type="body" sz="quarter" idx="19"/>
          </p:nvPr>
        </p:nvSpPr>
        <p:spPr>
          <a:xfrm>
            <a:off x="836612" y="5026287"/>
            <a:ext cx="4866745" cy="540000"/>
          </a:xfrm>
        </p:spPr>
        <p:txBody>
          <a:bodyPr lIns="36000" tIns="0" rIns="0" bIns="0">
            <a:normAutofit/>
          </a:bodyPr>
          <a:lstStyle>
            <a:lvl1pPr marL="0" indent="0">
              <a:buNone/>
              <a:defRPr sz="1400"/>
            </a:lvl1pPr>
            <a:lvl2pPr marL="457200" indent="0">
              <a:buNone/>
              <a:defRPr sz="1400"/>
            </a:lvl2pPr>
          </a:lstStyle>
          <a:p>
            <a:pPr lvl="0"/>
            <a:r>
              <a:rPr lang="en-US" smtClean="0"/>
              <a:t>Click to edit Master text styles</a:t>
            </a:r>
          </a:p>
          <a:p>
            <a:pPr lvl="1"/>
            <a:r>
              <a:rPr lang="en-US" smtClean="0"/>
              <a:t>Second level</a:t>
            </a:r>
          </a:p>
        </p:txBody>
      </p:sp>
      <p:sp>
        <p:nvSpPr>
          <p:cNvPr id="28" name="Text Placeholder 2">
            <a:extLst>
              <a:ext uri="{FF2B5EF4-FFF2-40B4-BE49-F238E27FC236}">
                <a16:creationId xmlns:a16="http://schemas.microsoft.com/office/drawing/2014/main" xmlns="" id="{8D53F1E4-6C15-48EA-8342-A2127473F132}"/>
              </a:ext>
            </a:extLst>
          </p:cNvPr>
          <p:cNvSpPr>
            <a:spLocks noGrp="1"/>
          </p:cNvSpPr>
          <p:nvPr>
            <p:ph type="body" idx="20"/>
          </p:nvPr>
        </p:nvSpPr>
        <p:spPr>
          <a:xfrm>
            <a:off x="6486746"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Text Placeholder 11">
            <a:extLst>
              <a:ext uri="{FF2B5EF4-FFF2-40B4-BE49-F238E27FC236}">
                <a16:creationId xmlns:a16="http://schemas.microsoft.com/office/drawing/2014/main" xmlns="" id="{F3CFD351-584A-4587-BC54-F35254DC7E24}"/>
              </a:ext>
            </a:extLst>
          </p:cNvPr>
          <p:cNvSpPr>
            <a:spLocks noGrp="1"/>
          </p:cNvSpPr>
          <p:nvPr>
            <p:ph type="body" sz="quarter" idx="21"/>
          </p:nvPr>
        </p:nvSpPr>
        <p:spPr>
          <a:xfrm>
            <a:off x="6486746" y="5022379"/>
            <a:ext cx="4866745" cy="540000"/>
          </a:xfrm>
        </p:spPr>
        <p:txBody>
          <a:bodyPr lIns="36000" tIns="0" rIns="0" bIns="0">
            <a:normAutofit/>
          </a:bodyPr>
          <a:lstStyle>
            <a:lvl1pPr marL="0" indent="0">
              <a:buNone/>
              <a:defRPr sz="1400"/>
            </a:lvl1pPr>
            <a:lvl2pPr marL="457200" indent="0">
              <a:buNone/>
              <a:defRPr sz="1400"/>
            </a:lvl2pPr>
          </a:lstStyle>
          <a:p>
            <a:pPr lvl="0"/>
            <a:r>
              <a:rPr lang="en-US" smtClean="0"/>
              <a:t>Click to edit Master text styles</a:t>
            </a:r>
          </a:p>
          <a:p>
            <a:pPr lvl="1"/>
            <a:r>
              <a:rPr lang="en-US" smtClean="0"/>
              <a:t>Second level</a:t>
            </a:r>
          </a:p>
        </p:txBody>
      </p:sp>
      <p:sp>
        <p:nvSpPr>
          <p:cNvPr id="30" name="Picture Placeholder 15">
            <a:extLst>
              <a:ext uri="{FF2B5EF4-FFF2-40B4-BE49-F238E27FC236}">
                <a16:creationId xmlns:a16="http://schemas.microsoft.com/office/drawing/2014/main" xmlns="" id="{1303F657-7B5B-4B28-8EAA-386438351FB4}"/>
              </a:ext>
            </a:extLst>
          </p:cNvPr>
          <p:cNvSpPr>
            <a:spLocks noGrp="1"/>
          </p:cNvSpPr>
          <p:nvPr>
            <p:ph type="pic" sz="quarter" idx="22"/>
          </p:nvPr>
        </p:nvSpPr>
        <p:spPr>
          <a:xfrm>
            <a:off x="836612" y="3988163"/>
            <a:ext cx="612648" cy="557784"/>
          </a:xfrm>
        </p:spPr>
        <p:txBody>
          <a:bodyPr anchor="ctr" anchorCtr="0">
            <a:noAutofit/>
          </a:bodyPr>
          <a:lstStyle>
            <a:lvl1pPr marL="0" indent="0" algn="ctr">
              <a:buNone/>
              <a:defRPr sz="900"/>
            </a:lvl1pPr>
          </a:lstStyle>
          <a:p>
            <a:r>
              <a:rPr lang="en-US" smtClean="0"/>
              <a:t>Click icon to add picture</a:t>
            </a:r>
            <a:endParaRPr lang="ru-RU" dirty="0"/>
          </a:p>
        </p:txBody>
      </p:sp>
      <p:sp>
        <p:nvSpPr>
          <p:cNvPr id="31" name="Picture Placeholder 15">
            <a:extLst>
              <a:ext uri="{FF2B5EF4-FFF2-40B4-BE49-F238E27FC236}">
                <a16:creationId xmlns:a16="http://schemas.microsoft.com/office/drawing/2014/main" xmlns="" id="{F994D41E-0FC7-48BC-98E8-C6B199A7B04F}"/>
              </a:ext>
            </a:extLst>
          </p:cNvPr>
          <p:cNvSpPr>
            <a:spLocks noGrp="1"/>
          </p:cNvSpPr>
          <p:nvPr>
            <p:ph type="pic" sz="quarter" idx="23"/>
          </p:nvPr>
        </p:nvSpPr>
        <p:spPr>
          <a:xfrm>
            <a:off x="6486746" y="3988163"/>
            <a:ext cx="612648" cy="557784"/>
          </a:xfrm>
        </p:spPr>
        <p:txBody>
          <a:bodyPr anchor="ctr" anchorCtr="0">
            <a:noAutofit/>
          </a:bodyPr>
          <a:lstStyle>
            <a:lvl1pPr marL="0" indent="0" algn="ctr">
              <a:buNone/>
              <a:defRPr sz="900"/>
            </a:lvl1pPr>
          </a:lstStyle>
          <a:p>
            <a:r>
              <a:rPr lang="en-US" smtClean="0"/>
              <a:t>Click icon to add picture</a:t>
            </a:r>
            <a:endParaRPr lang="ru-RU" dirty="0"/>
          </a:p>
        </p:txBody>
      </p:sp>
      <p:sp>
        <p:nvSpPr>
          <p:cNvPr id="33" name="Text Placeholder 2">
            <a:extLst>
              <a:ext uri="{FF2B5EF4-FFF2-40B4-BE49-F238E27FC236}">
                <a16:creationId xmlns:a16="http://schemas.microsoft.com/office/drawing/2014/main" xmlns="" id="{68514664-8AD0-4DF7-8C6F-12FFA6BEA7B2}"/>
              </a:ext>
            </a:extLst>
          </p:cNvPr>
          <p:cNvSpPr>
            <a:spLocks noGrp="1"/>
          </p:cNvSpPr>
          <p:nvPr>
            <p:ph type="body" idx="24"/>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34" name="Picture Placeholder 11">
            <a:extLst>
              <a:ext uri="{FF2B5EF4-FFF2-40B4-BE49-F238E27FC236}">
                <a16:creationId xmlns:a16="http://schemas.microsoft.com/office/drawing/2014/main" xmlns=""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smtClean="0"/>
              <a:t>Click icon to add picture</a:t>
            </a:r>
            <a:endParaRPr lang="ru-RU" dirty="0"/>
          </a:p>
        </p:txBody>
      </p:sp>
    </p:spTree>
    <p:extLst>
      <p:ext uri="{BB962C8B-B14F-4D97-AF65-F5344CB8AC3E}">
        <p14:creationId xmlns:p14="http://schemas.microsoft.com/office/powerpoint/2010/main" val="2408348538"/>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onitor and Two Text Block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BDE44FD2-4D01-4152-92DA-14AD1463CC94}"/>
              </a:ext>
            </a:extLst>
          </p:cNvPr>
          <p:cNvSpPr/>
          <p:nvPr userDrawn="1"/>
        </p:nvSpPr>
        <p:spPr>
          <a:xfrm>
            <a:off x="879144" y="2301657"/>
            <a:ext cx="5257799" cy="4374516"/>
          </a:xfrm>
          <a:prstGeom prst="rect">
            <a:avLst/>
          </a:prstGeom>
          <a:blipFill>
            <a:blip r:embed="rId2"/>
            <a:srcRect/>
            <a:stretch>
              <a:fillRect l="-2654" t="-2825" r="2654" b="-101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xmlns="" id="{432466C2-B08E-47AF-9DA7-104243999B45}"/>
              </a:ext>
            </a:extLst>
          </p:cNvPr>
          <p:cNvSpPr>
            <a:spLocks noGrp="1"/>
          </p:cNvSpPr>
          <p:nvPr>
            <p:ph type="title"/>
          </p:nvPr>
        </p:nvSpPr>
        <p:spPr>
          <a:xfrm>
            <a:off x="838200" y="742867"/>
            <a:ext cx="9037320" cy="566931"/>
          </a:xfrm>
        </p:spPr>
        <p:txBody>
          <a:bodyPr lIns="36000" tIns="0" rIns="0" bIns="0"/>
          <a:lstStyle/>
          <a:p>
            <a:r>
              <a:rPr lang="en-US" smtClean="0"/>
              <a:t>Click to edit Master title style</a:t>
            </a:r>
            <a:endParaRPr lang="ru-RU" dirty="0"/>
          </a:p>
        </p:txBody>
      </p:sp>
      <p:sp>
        <p:nvSpPr>
          <p:cNvPr id="7" name="Date Placeholder 6">
            <a:extLst>
              <a:ext uri="{FF2B5EF4-FFF2-40B4-BE49-F238E27FC236}">
                <a16:creationId xmlns:a16="http://schemas.microsoft.com/office/drawing/2014/main" xmlns="" id="{0AA31567-B240-40D5-82F7-A7DBFE5DDBDF}"/>
              </a:ext>
            </a:extLst>
          </p:cNvPr>
          <p:cNvSpPr>
            <a:spLocks noGrp="1"/>
          </p:cNvSpPr>
          <p:nvPr>
            <p:ph type="dt" sz="half" idx="10"/>
          </p:nvPr>
        </p:nvSpPr>
        <p:spPr/>
        <p:txBody>
          <a:bodyPr/>
          <a:lstStyle/>
          <a:p>
            <a:fld id="{D8FBFFEB-7D66-4958-8CB8-D2B18C6A5A9B}" type="datetime1">
              <a:rPr lang="en-US" smtClean="0"/>
              <a:t>4/1/2019</a:t>
            </a:fld>
            <a:endParaRPr lang="ru-RU" dirty="0"/>
          </a:p>
        </p:txBody>
      </p:sp>
      <p:sp>
        <p:nvSpPr>
          <p:cNvPr id="8" name="Footer Placeholder 7">
            <a:extLst>
              <a:ext uri="{FF2B5EF4-FFF2-40B4-BE49-F238E27FC236}">
                <a16:creationId xmlns:a16="http://schemas.microsoft.com/office/drawing/2014/main" xmlns="" id="{20CFCD12-4263-4A80-B68E-F72622E6ADC5}"/>
              </a:ext>
            </a:extLst>
          </p:cNvPr>
          <p:cNvSpPr>
            <a:spLocks noGrp="1"/>
          </p:cNvSpPr>
          <p:nvPr>
            <p:ph type="ftr" sz="quarter" idx="11"/>
          </p:nvPr>
        </p:nvSpPr>
        <p:spPr/>
        <p:txBody>
          <a:bodyPr/>
          <a:lstStyle/>
          <a:p>
            <a:r>
              <a:rPr lang="en-US" dirty="0"/>
              <a:t>ADD A FOOTER</a:t>
            </a:r>
            <a:endParaRPr lang="ru-RU" dirty="0"/>
          </a:p>
        </p:txBody>
      </p:sp>
      <p:sp>
        <p:nvSpPr>
          <p:cNvPr id="9" name="Slide Number Placeholder 8">
            <a:extLst>
              <a:ext uri="{FF2B5EF4-FFF2-40B4-BE49-F238E27FC236}">
                <a16:creationId xmlns:a16="http://schemas.microsoft.com/office/drawing/2014/main" xmlns=""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dirty="0"/>
          </a:p>
        </p:txBody>
      </p:sp>
      <p:sp>
        <p:nvSpPr>
          <p:cNvPr id="13" name="Text Placeholder 2">
            <a:extLst>
              <a:ext uri="{FF2B5EF4-FFF2-40B4-BE49-F238E27FC236}">
                <a16:creationId xmlns:a16="http://schemas.microsoft.com/office/drawing/2014/main" xmlns="" id="{3919B118-F379-4011-B1CF-E685CC09FA38}"/>
              </a:ext>
            </a:extLst>
          </p:cNvPr>
          <p:cNvSpPr>
            <a:spLocks noGrp="1"/>
          </p:cNvSpPr>
          <p:nvPr>
            <p:ph type="body" idx="14" hasCustomPrompt="1"/>
          </p:nvPr>
        </p:nvSpPr>
        <p:spPr>
          <a:xfrm>
            <a:off x="6486746"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14" name="Text Placeholder 11">
            <a:extLst>
              <a:ext uri="{FF2B5EF4-FFF2-40B4-BE49-F238E27FC236}">
                <a16:creationId xmlns:a16="http://schemas.microsoft.com/office/drawing/2014/main" xmlns="" id="{CF59DFEB-5DA9-4E64-84A0-3FAA808064B5}"/>
              </a:ext>
            </a:extLst>
          </p:cNvPr>
          <p:cNvSpPr>
            <a:spLocks noGrp="1"/>
          </p:cNvSpPr>
          <p:nvPr>
            <p:ph type="body" sz="quarter" idx="15"/>
          </p:nvPr>
        </p:nvSpPr>
        <p:spPr>
          <a:xfrm>
            <a:off x="6486747" y="4086418"/>
            <a:ext cx="1783080" cy="1271016"/>
          </a:xfrm>
        </p:spPr>
        <p:txBody>
          <a:bodyPr lIns="36000" tIns="0" rIns="0" bIns="0">
            <a:normAutofit/>
          </a:bodyPr>
          <a:lstStyle>
            <a:lvl1pPr marL="0" indent="0">
              <a:buNone/>
              <a:defRPr sz="1400"/>
            </a:lvl1pPr>
            <a:lvl2pPr marL="457200" indent="0">
              <a:buNone/>
              <a:defRPr sz="1400"/>
            </a:lvl2pPr>
          </a:lstStyle>
          <a:p>
            <a:pPr lvl="0"/>
            <a:r>
              <a:rPr lang="en-US" smtClean="0"/>
              <a:t>Click to edit Master text styles</a:t>
            </a:r>
          </a:p>
          <a:p>
            <a:pPr lvl="1"/>
            <a:r>
              <a:rPr lang="en-US" smtClean="0"/>
              <a:t>Second level</a:t>
            </a:r>
          </a:p>
        </p:txBody>
      </p:sp>
      <p:sp>
        <p:nvSpPr>
          <p:cNvPr id="17" name="Picture Placeholder 15">
            <a:extLst>
              <a:ext uri="{FF2B5EF4-FFF2-40B4-BE49-F238E27FC236}">
                <a16:creationId xmlns:a16="http://schemas.microsoft.com/office/drawing/2014/main" xmlns="" id="{F842B3BB-CE92-4AEA-A2FF-5EEC732A4EFF}"/>
              </a:ext>
            </a:extLst>
          </p:cNvPr>
          <p:cNvSpPr>
            <a:spLocks noGrp="1"/>
          </p:cNvSpPr>
          <p:nvPr>
            <p:ph type="pic" sz="quarter" idx="17"/>
          </p:nvPr>
        </p:nvSpPr>
        <p:spPr>
          <a:xfrm>
            <a:off x="6486746" y="3069135"/>
            <a:ext cx="612648" cy="557784"/>
          </a:xfrm>
        </p:spPr>
        <p:txBody>
          <a:bodyPr anchor="ctr" anchorCtr="0">
            <a:noAutofit/>
          </a:bodyPr>
          <a:lstStyle>
            <a:lvl1pPr marL="0" indent="0" algn="ctr">
              <a:buNone/>
              <a:defRPr sz="900"/>
            </a:lvl1pPr>
          </a:lstStyle>
          <a:p>
            <a:r>
              <a:rPr lang="en-US" smtClean="0"/>
              <a:t>Click icon to add picture</a:t>
            </a:r>
            <a:endParaRPr lang="ru-RU" dirty="0"/>
          </a:p>
        </p:txBody>
      </p:sp>
      <p:sp>
        <p:nvSpPr>
          <p:cNvPr id="33" name="Text Placeholder 2">
            <a:extLst>
              <a:ext uri="{FF2B5EF4-FFF2-40B4-BE49-F238E27FC236}">
                <a16:creationId xmlns:a16="http://schemas.microsoft.com/office/drawing/2014/main" xmlns="" id="{68514664-8AD0-4DF7-8C6F-12FFA6BEA7B2}"/>
              </a:ext>
            </a:extLst>
          </p:cNvPr>
          <p:cNvSpPr>
            <a:spLocks noGrp="1"/>
          </p:cNvSpPr>
          <p:nvPr>
            <p:ph type="body" idx="24"/>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1" name="Picture Placeholder 10">
            <a:extLst>
              <a:ext uri="{FF2B5EF4-FFF2-40B4-BE49-F238E27FC236}">
                <a16:creationId xmlns:a16="http://schemas.microsoft.com/office/drawing/2014/main" xmlns="" id="{3B535E35-8075-4558-BA3A-C9DFB4FCA5B8}"/>
              </a:ext>
            </a:extLst>
          </p:cNvPr>
          <p:cNvSpPr>
            <a:spLocks noGrp="1"/>
          </p:cNvSpPr>
          <p:nvPr>
            <p:ph type="pic" sz="quarter" idx="26"/>
          </p:nvPr>
        </p:nvSpPr>
        <p:spPr>
          <a:xfrm>
            <a:off x="1061177" y="2461528"/>
            <a:ext cx="4555067" cy="2590800"/>
          </a:xfrm>
        </p:spPr>
        <p:txBody>
          <a:bodyPr anchor="ctr" anchorCtr="0">
            <a:normAutofit/>
          </a:bodyPr>
          <a:lstStyle>
            <a:lvl1pPr marL="0" indent="0" algn="ctr">
              <a:buNone/>
              <a:defRPr sz="1800"/>
            </a:lvl1pPr>
          </a:lstStyle>
          <a:p>
            <a:r>
              <a:rPr lang="en-US" smtClean="0"/>
              <a:t>Click icon to add picture</a:t>
            </a:r>
            <a:endParaRPr lang="ru-RU" dirty="0"/>
          </a:p>
        </p:txBody>
      </p:sp>
      <p:sp>
        <p:nvSpPr>
          <p:cNvPr id="25" name="Text Placeholder 2">
            <a:extLst>
              <a:ext uri="{FF2B5EF4-FFF2-40B4-BE49-F238E27FC236}">
                <a16:creationId xmlns:a16="http://schemas.microsoft.com/office/drawing/2014/main" xmlns="" id="{9E1A0053-EF84-446F-850C-6AC8FF9CCEDF}"/>
              </a:ext>
            </a:extLst>
          </p:cNvPr>
          <p:cNvSpPr>
            <a:spLocks noGrp="1"/>
          </p:cNvSpPr>
          <p:nvPr>
            <p:ph type="body" idx="27" hasCustomPrompt="1"/>
          </p:nvPr>
        </p:nvSpPr>
        <p:spPr>
          <a:xfrm>
            <a:off x="9098279"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text</a:t>
            </a:r>
          </a:p>
        </p:txBody>
      </p:sp>
      <p:sp>
        <p:nvSpPr>
          <p:cNvPr id="32" name="Text Placeholder 11">
            <a:extLst>
              <a:ext uri="{FF2B5EF4-FFF2-40B4-BE49-F238E27FC236}">
                <a16:creationId xmlns:a16="http://schemas.microsoft.com/office/drawing/2014/main" xmlns="" id="{1534A936-14F3-4AEF-8CAD-03D91D568FE0}"/>
              </a:ext>
            </a:extLst>
          </p:cNvPr>
          <p:cNvSpPr>
            <a:spLocks noGrp="1"/>
          </p:cNvSpPr>
          <p:nvPr>
            <p:ph type="body" sz="quarter" idx="28"/>
          </p:nvPr>
        </p:nvSpPr>
        <p:spPr>
          <a:xfrm>
            <a:off x="9098280" y="4086418"/>
            <a:ext cx="1783080" cy="1271016"/>
          </a:xfrm>
        </p:spPr>
        <p:txBody>
          <a:bodyPr lIns="36000" tIns="0" rIns="0" bIns="0">
            <a:normAutofit/>
          </a:bodyPr>
          <a:lstStyle>
            <a:lvl1pPr marL="0" indent="0">
              <a:buNone/>
              <a:defRPr sz="1400"/>
            </a:lvl1pPr>
            <a:lvl2pPr marL="457200" indent="0">
              <a:buNone/>
              <a:defRPr sz="1400"/>
            </a:lvl2pPr>
          </a:lstStyle>
          <a:p>
            <a:pPr lvl="0"/>
            <a:r>
              <a:rPr lang="en-US" smtClean="0"/>
              <a:t>Click to edit Master text styles</a:t>
            </a:r>
          </a:p>
          <a:p>
            <a:pPr lvl="1"/>
            <a:r>
              <a:rPr lang="en-US" smtClean="0"/>
              <a:t>Second level</a:t>
            </a:r>
          </a:p>
        </p:txBody>
      </p:sp>
      <p:sp>
        <p:nvSpPr>
          <p:cNvPr id="35" name="Picture Placeholder 15">
            <a:extLst>
              <a:ext uri="{FF2B5EF4-FFF2-40B4-BE49-F238E27FC236}">
                <a16:creationId xmlns:a16="http://schemas.microsoft.com/office/drawing/2014/main" xmlns="" id="{A88BEF2F-BB04-4330-BC4B-2912B69653B6}"/>
              </a:ext>
            </a:extLst>
          </p:cNvPr>
          <p:cNvSpPr>
            <a:spLocks noGrp="1"/>
          </p:cNvSpPr>
          <p:nvPr>
            <p:ph type="pic" sz="quarter" idx="29"/>
          </p:nvPr>
        </p:nvSpPr>
        <p:spPr>
          <a:xfrm>
            <a:off x="9098279" y="3069135"/>
            <a:ext cx="612648" cy="557784"/>
          </a:xfrm>
        </p:spPr>
        <p:txBody>
          <a:bodyPr anchor="ctr" anchorCtr="0">
            <a:noAutofit/>
          </a:bodyPr>
          <a:lstStyle>
            <a:lvl1pPr marL="0" indent="0" algn="ctr">
              <a:buNone/>
              <a:defRPr sz="900"/>
            </a:lvl1pPr>
          </a:lstStyle>
          <a:p>
            <a:r>
              <a:rPr lang="en-US" smtClean="0"/>
              <a:t>Click icon to add picture</a:t>
            </a:r>
            <a:endParaRPr lang="ru-RU" dirty="0"/>
          </a:p>
        </p:txBody>
      </p:sp>
      <p:sp>
        <p:nvSpPr>
          <p:cNvPr id="16" name="Picture Placeholder 11">
            <a:extLst>
              <a:ext uri="{FF2B5EF4-FFF2-40B4-BE49-F238E27FC236}">
                <a16:creationId xmlns:a16="http://schemas.microsoft.com/office/drawing/2014/main" xmlns=""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smtClean="0"/>
              <a:t>Click icon to add picture</a:t>
            </a:r>
            <a:endParaRPr lang="ru-RU" dirty="0"/>
          </a:p>
        </p:txBody>
      </p:sp>
    </p:spTree>
    <p:extLst>
      <p:ext uri="{BB962C8B-B14F-4D97-AF65-F5344CB8AC3E}">
        <p14:creationId xmlns:p14="http://schemas.microsoft.com/office/powerpoint/2010/main" val="526567414"/>
      </p:ext>
    </p:extLst>
  </p:cSld>
  <p:clrMapOvr>
    <a:masterClrMapping/>
  </p:clrMapOvr>
  <p:extLst mod="1">
    <p:ext uri="{DCECCB84-F9BA-43D5-87BE-67443E8EF086}">
      <p15:sldGuideLst xmlns:p15="http://schemas.microsoft.com/office/powerpoint/2012/main">
        <p15:guide id="4"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AB7BBC9A-B18B-4F56-8515-321CD01B2666}"/>
              </a:ext>
            </a:extLst>
          </p:cNvPr>
          <p:cNvSpPr/>
          <p:nvPr userDrawn="1"/>
        </p:nvSpPr>
        <p:spPr>
          <a:xfrm>
            <a:off x="7975232" y="2875541"/>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Title 1">
            <a:extLst>
              <a:ext uri="{FF2B5EF4-FFF2-40B4-BE49-F238E27FC236}">
                <a16:creationId xmlns:a16="http://schemas.microsoft.com/office/drawing/2014/main" xmlns="" id="{17131326-08A9-441D-B1A8-66271415853E}"/>
              </a:ext>
            </a:extLst>
          </p:cNvPr>
          <p:cNvSpPr>
            <a:spLocks noGrp="1"/>
          </p:cNvSpPr>
          <p:nvPr>
            <p:ph type="title"/>
          </p:nvPr>
        </p:nvSpPr>
        <p:spPr>
          <a:xfrm>
            <a:off x="836614" y="740998"/>
            <a:ext cx="9535686" cy="568800"/>
          </a:xfrm>
        </p:spPr>
        <p:txBody>
          <a:bodyPr lIns="36000" tIns="0" rIns="0" bIns="0"/>
          <a:lstStyle/>
          <a:p>
            <a:r>
              <a:rPr lang="en-US" smtClean="0"/>
              <a:t>Click to edit Master title style</a:t>
            </a:r>
            <a:endParaRPr lang="ru-RU" dirty="0"/>
          </a:p>
        </p:txBody>
      </p:sp>
      <p:sp>
        <p:nvSpPr>
          <p:cNvPr id="3" name="Date Placeholder 2">
            <a:extLst>
              <a:ext uri="{FF2B5EF4-FFF2-40B4-BE49-F238E27FC236}">
                <a16:creationId xmlns:a16="http://schemas.microsoft.com/office/drawing/2014/main" xmlns="" id="{D99C403B-F50A-4124-BE88-55C843FAE49E}"/>
              </a:ext>
            </a:extLst>
          </p:cNvPr>
          <p:cNvSpPr>
            <a:spLocks noGrp="1"/>
          </p:cNvSpPr>
          <p:nvPr>
            <p:ph type="dt" sz="half" idx="10"/>
          </p:nvPr>
        </p:nvSpPr>
        <p:spPr/>
        <p:txBody>
          <a:bodyPr/>
          <a:lstStyle/>
          <a:p>
            <a:fld id="{011F8E8F-7A79-47A4-A23F-F3FD3E2A15F3}" type="datetime1">
              <a:rPr lang="en-US" smtClean="0"/>
              <a:t>4/1/2019</a:t>
            </a:fld>
            <a:endParaRPr lang="ru-RU" dirty="0"/>
          </a:p>
        </p:txBody>
      </p:sp>
      <p:sp>
        <p:nvSpPr>
          <p:cNvPr id="4" name="Footer Placeholder 3">
            <a:extLst>
              <a:ext uri="{FF2B5EF4-FFF2-40B4-BE49-F238E27FC236}">
                <a16:creationId xmlns:a16="http://schemas.microsoft.com/office/drawing/2014/main" xmlns=""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xmlns=""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9" name="Text Placeholder 2">
            <a:extLst>
              <a:ext uri="{FF2B5EF4-FFF2-40B4-BE49-F238E27FC236}">
                <a16:creationId xmlns:a16="http://schemas.microsoft.com/office/drawing/2014/main" xmlns="" id="{1C91FD06-686C-4DAB-8F12-FBDE6BBF3144}"/>
              </a:ext>
            </a:extLst>
          </p:cNvPr>
          <p:cNvSpPr>
            <a:spLocks noGrp="1"/>
          </p:cNvSpPr>
          <p:nvPr>
            <p:ph type="body" idx="24"/>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6" name="Rectangle 15">
            <a:extLst>
              <a:ext uri="{FF2B5EF4-FFF2-40B4-BE49-F238E27FC236}">
                <a16:creationId xmlns:a16="http://schemas.microsoft.com/office/drawing/2014/main" xmlns="" id="{7684F357-0C41-471E-A413-4D42ADE55B12}"/>
              </a:ext>
            </a:extLst>
          </p:cNvPr>
          <p:cNvSpPr/>
          <p:nvPr userDrawn="1"/>
        </p:nvSpPr>
        <p:spPr>
          <a:xfrm>
            <a:off x="458724" y="2852928"/>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Rectangle 17">
            <a:extLst>
              <a:ext uri="{FF2B5EF4-FFF2-40B4-BE49-F238E27FC236}">
                <a16:creationId xmlns:a16="http://schemas.microsoft.com/office/drawing/2014/main" xmlns="" id="{33076231-2A54-4E4C-AED3-197E208C14BB}"/>
              </a:ext>
            </a:extLst>
          </p:cNvPr>
          <p:cNvSpPr/>
          <p:nvPr userDrawn="1"/>
        </p:nvSpPr>
        <p:spPr>
          <a:xfrm>
            <a:off x="4216908" y="2395728"/>
            <a:ext cx="3758184" cy="446227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 name="Text Placeholder 7">
            <a:extLst>
              <a:ext uri="{FF2B5EF4-FFF2-40B4-BE49-F238E27FC236}">
                <a16:creationId xmlns:a16="http://schemas.microsoft.com/office/drawing/2014/main" xmlns="" id="{63C66F5D-DEC7-40DB-ACC1-70F67F4C9F4B}"/>
              </a:ext>
            </a:extLst>
          </p:cNvPr>
          <p:cNvSpPr>
            <a:spLocks noGrp="1"/>
          </p:cNvSpPr>
          <p:nvPr>
            <p:ph type="body" sz="quarter" idx="25" hasCustomPrompt="1"/>
          </p:nvPr>
        </p:nvSpPr>
        <p:spPr>
          <a:xfrm>
            <a:off x="838086"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20" name="Text Placeholder 2">
            <a:extLst>
              <a:ext uri="{FF2B5EF4-FFF2-40B4-BE49-F238E27FC236}">
                <a16:creationId xmlns:a16="http://schemas.microsoft.com/office/drawing/2014/main" xmlns="" id="{61FE0B9B-7D73-4311-B749-C3FA874AF7CC}"/>
              </a:ext>
            </a:extLst>
          </p:cNvPr>
          <p:cNvSpPr>
            <a:spLocks noGrp="1"/>
          </p:cNvSpPr>
          <p:nvPr>
            <p:ph type="body" idx="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1" name="Text Placeholder 11">
            <a:extLst>
              <a:ext uri="{FF2B5EF4-FFF2-40B4-BE49-F238E27FC236}">
                <a16:creationId xmlns:a16="http://schemas.microsoft.com/office/drawing/2014/main" xmlns="" id="{4A6CBB7D-3142-4CED-98BE-68B4F7C14E52}"/>
              </a:ext>
            </a:extLst>
          </p:cNvPr>
          <p:cNvSpPr>
            <a:spLocks noGrp="1"/>
          </p:cNvSpPr>
          <p:nvPr>
            <p:ph type="body" sz="quarter" idx="13"/>
          </p:nvPr>
        </p:nvSpPr>
        <p:spPr>
          <a:xfrm>
            <a:off x="836613" y="4433657"/>
            <a:ext cx="2992278" cy="1358113"/>
          </a:xfrm>
        </p:spPr>
        <p:txBody>
          <a:bodyPr lIns="36000" tIns="0" rIns="0" bIns="0">
            <a:normAutofit/>
          </a:bodyPr>
          <a:lstStyle>
            <a:lvl1pPr marL="0" indent="0">
              <a:buNone/>
              <a:defRPr sz="1400"/>
            </a:lvl1pPr>
            <a:lvl2pPr marL="457200" indent="0">
              <a:buNone/>
              <a:defRPr sz="1400"/>
            </a:lvl2pPr>
          </a:lstStyle>
          <a:p>
            <a:pPr lvl="0"/>
            <a:r>
              <a:rPr lang="en-US" smtClean="0"/>
              <a:t>Click to edit Master text styles</a:t>
            </a:r>
          </a:p>
          <a:p>
            <a:pPr lvl="1"/>
            <a:r>
              <a:rPr lang="en-US" smtClean="0"/>
              <a:t>Second level</a:t>
            </a:r>
          </a:p>
        </p:txBody>
      </p:sp>
      <p:sp>
        <p:nvSpPr>
          <p:cNvPr id="22" name="Text Placeholder 7">
            <a:extLst>
              <a:ext uri="{FF2B5EF4-FFF2-40B4-BE49-F238E27FC236}">
                <a16:creationId xmlns:a16="http://schemas.microsoft.com/office/drawing/2014/main" xmlns="" id="{78844A59-978B-47C0-B59A-F529FA41BF10}"/>
              </a:ext>
            </a:extLst>
          </p:cNvPr>
          <p:cNvSpPr>
            <a:spLocks noGrp="1"/>
          </p:cNvSpPr>
          <p:nvPr>
            <p:ph type="body" sz="quarter" idx="26" hasCustomPrompt="1"/>
          </p:nvPr>
        </p:nvSpPr>
        <p:spPr>
          <a:xfrm>
            <a:off x="835823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ru-RU" dirty="0"/>
              <a:t>3</a:t>
            </a:r>
          </a:p>
        </p:txBody>
      </p:sp>
      <p:sp>
        <p:nvSpPr>
          <p:cNvPr id="23" name="Text Placeholder 2">
            <a:extLst>
              <a:ext uri="{FF2B5EF4-FFF2-40B4-BE49-F238E27FC236}">
                <a16:creationId xmlns:a16="http://schemas.microsoft.com/office/drawing/2014/main" xmlns="" id="{D09F31D3-FC19-4A61-A915-5F11C6F7EBD8}"/>
              </a:ext>
            </a:extLst>
          </p:cNvPr>
          <p:cNvSpPr>
            <a:spLocks noGrp="1"/>
          </p:cNvSpPr>
          <p:nvPr>
            <p:ph type="body" idx="27"/>
          </p:nvPr>
        </p:nvSpPr>
        <p:spPr>
          <a:xfrm>
            <a:off x="835675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4" name="Text Placeholder 11">
            <a:extLst>
              <a:ext uri="{FF2B5EF4-FFF2-40B4-BE49-F238E27FC236}">
                <a16:creationId xmlns:a16="http://schemas.microsoft.com/office/drawing/2014/main" xmlns="" id="{6AA97C78-ABC3-4559-8EFA-1F24C3A6E3FE}"/>
              </a:ext>
            </a:extLst>
          </p:cNvPr>
          <p:cNvSpPr>
            <a:spLocks noGrp="1"/>
          </p:cNvSpPr>
          <p:nvPr>
            <p:ph type="body" sz="quarter" idx="28"/>
          </p:nvPr>
        </p:nvSpPr>
        <p:spPr>
          <a:xfrm>
            <a:off x="8356757" y="4433657"/>
            <a:ext cx="2992278" cy="1358113"/>
          </a:xfrm>
        </p:spPr>
        <p:txBody>
          <a:bodyPr lIns="36000" tIns="0" rIns="0" bIns="0">
            <a:normAutofit/>
          </a:bodyPr>
          <a:lstStyle>
            <a:lvl1pPr marL="0" indent="0">
              <a:buNone/>
              <a:defRPr sz="1400"/>
            </a:lvl1pPr>
            <a:lvl2pPr marL="457200" indent="0">
              <a:buNone/>
              <a:defRPr sz="1400"/>
            </a:lvl2pPr>
          </a:lstStyle>
          <a:p>
            <a:pPr lvl="0"/>
            <a:r>
              <a:rPr lang="en-US" smtClean="0"/>
              <a:t>Click to edit Master text styles</a:t>
            </a:r>
          </a:p>
          <a:p>
            <a:pPr lvl="1"/>
            <a:r>
              <a:rPr lang="en-US" smtClean="0"/>
              <a:t>Second level</a:t>
            </a:r>
          </a:p>
        </p:txBody>
      </p:sp>
      <p:sp>
        <p:nvSpPr>
          <p:cNvPr id="25" name="Text Placeholder 7">
            <a:extLst>
              <a:ext uri="{FF2B5EF4-FFF2-40B4-BE49-F238E27FC236}">
                <a16:creationId xmlns:a16="http://schemas.microsoft.com/office/drawing/2014/main" xmlns="" id="{92A70C67-E4B2-45C8-BD5F-DF3679B00C82}"/>
              </a:ext>
            </a:extLst>
          </p:cNvPr>
          <p:cNvSpPr>
            <a:spLocks noGrp="1"/>
          </p:cNvSpPr>
          <p:nvPr>
            <p:ph type="body" sz="quarter" idx="29" hasCustomPrompt="1"/>
          </p:nvPr>
        </p:nvSpPr>
        <p:spPr>
          <a:xfrm>
            <a:off x="459627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ru-RU" dirty="0"/>
              <a:t>2</a:t>
            </a:r>
          </a:p>
        </p:txBody>
      </p:sp>
      <p:sp>
        <p:nvSpPr>
          <p:cNvPr id="26" name="Text Placeholder 2">
            <a:extLst>
              <a:ext uri="{FF2B5EF4-FFF2-40B4-BE49-F238E27FC236}">
                <a16:creationId xmlns:a16="http://schemas.microsoft.com/office/drawing/2014/main" xmlns="" id="{9CA39242-8640-435B-8C03-0CB0BC8E88E6}"/>
              </a:ext>
            </a:extLst>
          </p:cNvPr>
          <p:cNvSpPr>
            <a:spLocks noGrp="1"/>
          </p:cNvSpPr>
          <p:nvPr>
            <p:ph type="body" idx="30"/>
          </p:nvPr>
        </p:nvSpPr>
        <p:spPr>
          <a:xfrm>
            <a:off x="459479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7" name="Text Placeholder 11">
            <a:extLst>
              <a:ext uri="{FF2B5EF4-FFF2-40B4-BE49-F238E27FC236}">
                <a16:creationId xmlns:a16="http://schemas.microsoft.com/office/drawing/2014/main" xmlns="" id="{62E97E9F-0DAA-48F4-90F4-640195EAD7DA}"/>
              </a:ext>
            </a:extLst>
          </p:cNvPr>
          <p:cNvSpPr>
            <a:spLocks noGrp="1"/>
          </p:cNvSpPr>
          <p:nvPr>
            <p:ph type="body" sz="quarter" idx="31"/>
          </p:nvPr>
        </p:nvSpPr>
        <p:spPr>
          <a:xfrm>
            <a:off x="4594797" y="4433657"/>
            <a:ext cx="2992278" cy="1358113"/>
          </a:xfrm>
        </p:spPr>
        <p:txBody>
          <a:bodyPr lIns="36000" tIns="0" rIns="0" bIns="0">
            <a:normAutofit/>
          </a:bodyPr>
          <a:lstStyle>
            <a:lvl1pPr marL="0" indent="0">
              <a:buNone/>
              <a:defRPr sz="1400"/>
            </a:lvl1pPr>
            <a:lvl2pPr marL="457200" indent="0">
              <a:buNone/>
              <a:defRPr sz="1400"/>
            </a:lvl2pPr>
          </a:lstStyle>
          <a:p>
            <a:pPr lvl="0"/>
            <a:r>
              <a:rPr lang="en-US" smtClean="0"/>
              <a:t>Click to edit Master text styles</a:t>
            </a:r>
          </a:p>
          <a:p>
            <a:pPr lvl="1"/>
            <a:r>
              <a:rPr lang="en-US" smtClean="0"/>
              <a:t>Second level</a:t>
            </a:r>
          </a:p>
        </p:txBody>
      </p:sp>
      <p:sp>
        <p:nvSpPr>
          <p:cNvPr id="28" name="Picture Placeholder 11">
            <a:extLst>
              <a:ext uri="{FF2B5EF4-FFF2-40B4-BE49-F238E27FC236}">
                <a16:creationId xmlns:a16="http://schemas.microsoft.com/office/drawing/2014/main" xmlns=""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smtClean="0"/>
              <a:t>Click icon to add picture</a:t>
            </a:r>
            <a:endParaRPr lang="ru-RU" dirty="0"/>
          </a:p>
        </p:txBody>
      </p:sp>
    </p:spTree>
    <p:extLst>
      <p:ext uri="{BB962C8B-B14F-4D97-AF65-F5344CB8AC3E}">
        <p14:creationId xmlns:p14="http://schemas.microsoft.com/office/powerpoint/2010/main" val="114412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131326-08A9-441D-B1A8-66271415853E}"/>
              </a:ext>
            </a:extLst>
          </p:cNvPr>
          <p:cNvSpPr>
            <a:spLocks noGrp="1"/>
          </p:cNvSpPr>
          <p:nvPr>
            <p:ph type="title"/>
          </p:nvPr>
        </p:nvSpPr>
        <p:spPr>
          <a:xfrm>
            <a:off x="836614" y="740998"/>
            <a:ext cx="9535686" cy="568800"/>
          </a:xfrm>
        </p:spPr>
        <p:txBody>
          <a:bodyPr lIns="36000" tIns="0" rIns="0" bIns="0"/>
          <a:lstStyle/>
          <a:p>
            <a:r>
              <a:rPr lang="en-US" smtClean="0"/>
              <a:t>Click to edit Master title style</a:t>
            </a:r>
            <a:endParaRPr lang="ru-RU" dirty="0"/>
          </a:p>
        </p:txBody>
      </p:sp>
      <p:sp>
        <p:nvSpPr>
          <p:cNvPr id="3" name="Date Placeholder 2">
            <a:extLst>
              <a:ext uri="{FF2B5EF4-FFF2-40B4-BE49-F238E27FC236}">
                <a16:creationId xmlns:a16="http://schemas.microsoft.com/office/drawing/2014/main" xmlns="" id="{D99C403B-F50A-4124-BE88-55C843FAE49E}"/>
              </a:ext>
            </a:extLst>
          </p:cNvPr>
          <p:cNvSpPr>
            <a:spLocks noGrp="1"/>
          </p:cNvSpPr>
          <p:nvPr>
            <p:ph type="dt" sz="half" idx="10"/>
          </p:nvPr>
        </p:nvSpPr>
        <p:spPr/>
        <p:txBody>
          <a:bodyPr/>
          <a:lstStyle/>
          <a:p>
            <a:fld id="{7B50B3BF-9C89-4723-AE4C-8AC5E6572CE2}" type="datetime1">
              <a:rPr lang="en-US" smtClean="0"/>
              <a:t>4/1/2019</a:t>
            </a:fld>
            <a:endParaRPr lang="ru-RU" dirty="0"/>
          </a:p>
        </p:txBody>
      </p:sp>
      <p:sp>
        <p:nvSpPr>
          <p:cNvPr id="4" name="Footer Placeholder 3">
            <a:extLst>
              <a:ext uri="{FF2B5EF4-FFF2-40B4-BE49-F238E27FC236}">
                <a16:creationId xmlns:a16="http://schemas.microsoft.com/office/drawing/2014/main" xmlns="" id="{F2A151E7-E2A1-4EA3-8293-FA9D289DF2F0}"/>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xmlns=""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dirty="0"/>
          </a:p>
        </p:txBody>
      </p:sp>
      <p:sp>
        <p:nvSpPr>
          <p:cNvPr id="6" name="Rectangle 5">
            <a:extLst>
              <a:ext uri="{FF2B5EF4-FFF2-40B4-BE49-F238E27FC236}">
                <a16:creationId xmlns:a16="http://schemas.microsoft.com/office/drawing/2014/main" xmlns="" id="{933A2111-9E77-40EF-86DB-0DCF4279EE04}"/>
              </a:ext>
            </a:extLst>
          </p:cNvPr>
          <p:cNvSpPr/>
          <p:nvPr userDrawn="1"/>
        </p:nvSpPr>
        <p:spPr>
          <a:xfrm>
            <a:off x="442913" y="2238229"/>
            <a:ext cx="11749087" cy="1538525"/>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Text Placeholder 2">
            <a:extLst>
              <a:ext uri="{FF2B5EF4-FFF2-40B4-BE49-F238E27FC236}">
                <a16:creationId xmlns:a16="http://schemas.microsoft.com/office/drawing/2014/main" xmlns="" id="{1C91FD06-686C-4DAB-8F12-FBDE6BBF3144}"/>
              </a:ext>
            </a:extLst>
          </p:cNvPr>
          <p:cNvSpPr>
            <a:spLocks noGrp="1"/>
          </p:cNvSpPr>
          <p:nvPr>
            <p:ph type="body" idx="24"/>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0" name="Text Placeholder 7">
            <a:extLst>
              <a:ext uri="{FF2B5EF4-FFF2-40B4-BE49-F238E27FC236}">
                <a16:creationId xmlns:a16="http://schemas.microsoft.com/office/drawing/2014/main" xmlns="" id="{BB9AC69A-F349-47A4-BC2D-27B0A7514469}"/>
              </a:ext>
            </a:extLst>
          </p:cNvPr>
          <p:cNvSpPr>
            <a:spLocks noGrp="1"/>
          </p:cNvSpPr>
          <p:nvPr>
            <p:ph type="body" sz="quarter" idx="25" hasCustomPrompt="1"/>
          </p:nvPr>
        </p:nvSpPr>
        <p:spPr>
          <a:xfrm>
            <a:off x="874713" y="2623018"/>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11" name="Text Placeholder 2">
            <a:extLst>
              <a:ext uri="{FF2B5EF4-FFF2-40B4-BE49-F238E27FC236}">
                <a16:creationId xmlns:a16="http://schemas.microsoft.com/office/drawing/2014/main" xmlns="" id="{CAC4E2DC-6DA0-4F8B-846F-A0B6430B2768}"/>
              </a:ext>
            </a:extLst>
          </p:cNvPr>
          <p:cNvSpPr>
            <a:spLocks noGrp="1"/>
          </p:cNvSpPr>
          <p:nvPr>
            <p:ph type="body" idx="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11">
            <a:extLst>
              <a:ext uri="{FF2B5EF4-FFF2-40B4-BE49-F238E27FC236}">
                <a16:creationId xmlns:a16="http://schemas.microsoft.com/office/drawing/2014/main" xmlns="" id="{F87794B2-6DF5-42E5-A435-F8FADACBCF86}"/>
              </a:ext>
            </a:extLst>
          </p:cNvPr>
          <p:cNvSpPr>
            <a:spLocks noGrp="1"/>
          </p:cNvSpPr>
          <p:nvPr>
            <p:ph type="body" sz="quarter" idx="13"/>
          </p:nvPr>
        </p:nvSpPr>
        <p:spPr>
          <a:xfrm>
            <a:off x="836613" y="4433657"/>
            <a:ext cx="4893566" cy="1358113"/>
          </a:xfrm>
        </p:spPr>
        <p:txBody>
          <a:bodyPr lIns="36000" tIns="0" rIns="0" bIns="0">
            <a:normAutofit/>
          </a:bodyPr>
          <a:lstStyle>
            <a:lvl1pPr marL="0" indent="0">
              <a:buNone/>
              <a:defRPr sz="1400"/>
            </a:lvl1pPr>
            <a:lvl2pPr marL="457200" indent="0">
              <a:buNone/>
              <a:defRPr sz="1400"/>
            </a:lvl2pPr>
          </a:lstStyle>
          <a:p>
            <a:pPr lvl="0"/>
            <a:r>
              <a:rPr lang="en-US" smtClean="0"/>
              <a:t>Click to edit Master text styles</a:t>
            </a:r>
          </a:p>
          <a:p>
            <a:pPr lvl="1"/>
            <a:r>
              <a:rPr lang="en-US" smtClean="0"/>
              <a:t>Second level</a:t>
            </a:r>
          </a:p>
        </p:txBody>
      </p:sp>
      <p:sp>
        <p:nvSpPr>
          <p:cNvPr id="13" name="Text Placeholder 7">
            <a:extLst>
              <a:ext uri="{FF2B5EF4-FFF2-40B4-BE49-F238E27FC236}">
                <a16:creationId xmlns:a16="http://schemas.microsoft.com/office/drawing/2014/main" xmlns="" id="{DFC6F434-B720-414A-A92B-EFFC947E69C5}"/>
              </a:ext>
            </a:extLst>
          </p:cNvPr>
          <p:cNvSpPr>
            <a:spLocks noGrp="1"/>
          </p:cNvSpPr>
          <p:nvPr>
            <p:ph type="body" sz="quarter" idx="26" hasCustomPrompt="1"/>
          </p:nvPr>
        </p:nvSpPr>
        <p:spPr>
          <a:xfrm>
            <a:off x="6501650" y="2616710"/>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14" name="Text Placeholder 2">
            <a:extLst>
              <a:ext uri="{FF2B5EF4-FFF2-40B4-BE49-F238E27FC236}">
                <a16:creationId xmlns:a16="http://schemas.microsoft.com/office/drawing/2014/main" xmlns="" id="{7DDDFEB1-7872-4940-890E-713981F69C4B}"/>
              </a:ext>
            </a:extLst>
          </p:cNvPr>
          <p:cNvSpPr>
            <a:spLocks noGrp="1"/>
          </p:cNvSpPr>
          <p:nvPr>
            <p:ph type="body" idx="30"/>
          </p:nvPr>
        </p:nvSpPr>
        <p:spPr>
          <a:xfrm>
            <a:off x="6501650"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5" name="Text Placeholder 11">
            <a:extLst>
              <a:ext uri="{FF2B5EF4-FFF2-40B4-BE49-F238E27FC236}">
                <a16:creationId xmlns:a16="http://schemas.microsoft.com/office/drawing/2014/main" xmlns="" id="{9F54982B-78F2-4014-A84C-F25539C6DC8A}"/>
              </a:ext>
            </a:extLst>
          </p:cNvPr>
          <p:cNvSpPr>
            <a:spLocks noGrp="1"/>
          </p:cNvSpPr>
          <p:nvPr>
            <p:ph type="body" sz="quarter" idx="31"/>
          </p:nvPr>
        </p:nvSpPr>
        <p:spPr>
          <a:xfrm>
            <a:off x="6501650" y="4433657"/>
            <a:ext cx="4853737" cy="1376965"/>
          </a:xfrm>
        </p:spPr>
        <p:txBody>
          <a:bodyPr lIns="36000" tIns="0" rIns="0" bIns="0">
            <a:normAutofit/>
          </a:bodyPr>
          <a:lstStyle>
            <a:lvl1pPr marL="0" indent="0">
              <a:buNone/>
              <a:defRPr sz="1400"/>
            </a:lvl1pPr>
            <a:lvl2pPr marL="457200" indent="0">
              <a:buNone/>
              <a:defRPr sz="1400"/>
            </a:lvl2pPr>
          </a:lstStyle>
          <a:p>
            <a:pPr lvl="0"/>
            <a:r>
              <a:rPr lang="en-US" smtClean="0"/>
              <a:t>Click to edit Master text styles</a:t>
            </a:r>
          </a:p>
          <a:p>
            <a:pPr lvl="1"/>
            <a:r>
              <a:rPr lang="en-US" smtClean="0"/>
              <a:t>Second level</a:t>
            </a:r>
          </a:p>
        </p:txBody>
      </p:sp>
      <p:sp>
        <p:nvSpPr>
          <p:cNvPr id="16" name="Picture Placeholder 11">
            <a:extLst>
              <a:ext uri="{FF2B5EF4-FFF2-40B4-BE49-F238E27FC236}">
                <a16:creationId xmlns:a16="http://schemas.microsoft.com/office/drawing/2014/main" xmlns=""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smtClean="0"/>
              <a:t>Click icon to add picture</a:t>
            </a:r>
            <a:endParaRPr lang="ru-RU" dirty="0"/>
          </a:p>
        </p:txBody>
      </p:sp>
    </p:spTree>
    <p:extLst>
      <p:ext uri="{BB962C8B-B14F-4D97-AF65-F5344CB8AC3E}">
        <p14:creationId xmlns:p14="http://schemas.microsoft.com/office/powerpoint/2010/main" val="4102532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81909F8-4C72-41AE-A265-A2B21B72E9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ru-RU" dirty="0"/>
          </a:p>
        </p:txBody>
      </p:sp>
      <p:sp>
        <p:nvSpPr>
          <p:cNvPr id="3" name="Text Placeholder 2">
            <a:extLst>
              <a:ext uri="{FF2B5EF4-FFF2-40B4-BE49-F238E27FC236}">
                <a16:creationId xmlns:a16="http://schemas.microsoft.com/office/drawing/2014/main" xmlns="" id="{D14C406D-18BA-41D1-9AE4-5455C4F8FB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u-RU" dirty="0"/>
          </a:p>
        </p:txBody>
      </p:sp>
      <p:sp>
        <p:nvSpPr>
          <p:cNvPr id="4" name="Date Placeholder 3">
            <a:extLst>
              <a:ext uri="{FF2B5EF4-FFF2-40B4-BE49-F238E27FC236}">
                <a16:creationId xmlns:a16="http://schemas.microsoft.com/office/drawing/2014/main" xmlns="" id="{C2C08778-B918-4CC2-ACB0-052809B793CD}"/>
              </a:ext>
            </a:extLst>
          </p:cNvPr>
          <p:cNvSpPr>
            <a:spLocks noGrp="1"/>
          </p:cNvSpPr>
          <p:nvPr>
            <p:ph type="dt" sz="half" idx="2"/>
          </p:nvPr>
        </p:nvSpPr>
        <p:spPr>
          <a:xfrm>
            <a:off x="10265399" y="5810623"/>
            <a:ext cx="1080000" cy="234000"/>
          </a:xfrm>
          <a:prstGeom prst="rect">
            <a:avLst/>
          </a:prstGeom>
        </p:spPr>
        <p:txBody>
          <a:bodyPr vert="horz" lIns="91440" tIns="0" rIns="0" bIns="0" rtlCol="0" anchor="b" anchorCtr="0"/>
          <a:lstStyle>
            <a:lvl1pPr algn="r">
              <a:defRPr sz="1000">
                <a:solidFill>
                  <a:schemeClr val="tx1">
                    <a:lumMod val="60000"/>
                    <a:lumOff val="40000"/>
                  </a:schemeClr>
                </a:solidFill>
              </a:defRPr>
            </a:lvl1pPr>
          </a:lstStyle>
          <a:p>
            <a:fld id="{3435D83B-8639-4535-9E2A-6F2776DA544B}" type="datetime1">
              <a:rPr lang="en-US" smtClean="0"/>
              <a:t>4/1/2019</a:t>
            </a:fld>
            <a:endParaRPr lang="ru-RU" dirty="0"/>
          </a:p>
        </p:txBody>
      </p:sp>
      <p:sp>
        <p:nvSpPr>
          <p:cNvPr id="5" name="Footer Placeholder 4">
            <a:extLst>
              <a:ext uri="{FF2B5EF4-FFF2-40B4-BE49-F238E27FC236}">
                <a16:creationId xmlns:a16="http://schemas.microsoft.com/office/drawing/2014/main" xmlns="" id="{21498005-9236-461C-A055-9B9AB0DDFC31}"/>
              </a:ext>
            </a:extLst>
          </p:cNvPr>
          <p:cNvSpPr>
            <a:spLocks noGrp="1"/>
          </p:cNvSpPr>
          <p:nvPr>
            <p:ph type="ftr" sz="quarter" idx="3"/>
          </p:nvPr>
        </p:nvSpPr>
        <p:spPr>
          <a:xfrm>
            <a:off x="7230599" y="6057923"/>
            <a:ext cx="4114800" cy="234000"/>
          </a:xfrm>
          <a:prstGeom prst="rect">
            <a:avLst/>
          </a:prstGeom>
        </p:spPr>
        <p:txBody>
          <a:bodyPr vert="horz" lIns="91440" tIns="0" rIns="0" bIns="0" rtlCol="0" anchor="t" anchorCtr="0"/>
          <a:lstStyle>
            <a:lvl1pPr algn="r">
              <a:defRPr sz="1000">
                <a:solidFill>
                  <a:schemeClr val="tx1">
                    <a:lumMod val="60000"/>
                    <a:lumOff val="40000"/>
                  </a:schemeClr>
                </a:solidFill>
              </a:defRPr>
            </a:lvl1pPr>
          </a:lstStyle>
          <a:p>
            <a:r>
              <a:rPr lang="en-US" dirty="0"/>
              <a:t>ADD A FOOTER</a:t>
            </a:r>
            <a:endParaRPr lang="ru-RU" dirty="0"/>
          </a:p>
        </p:txBody>
      </p:sp>
      <p:sp>
        <p:nvSpPr>
          <p:cNvPr id="6" name="Slide Number Placeholder 5">
            <a:extLst>
              <a:ext uri="{FF2B5EF4-FFF2-40B4-BE49-F238E27FC236}">
                <a16:creationId xmlns:a16="http://schemas.microsoft.com/office/drawing/2014/main" xmlns="" id="{7320050C-14A2-4A8D-A783-08B8265C7B57}"/>
              </a:ext>
            </a:extLst>
          </p:cNvPr>
          <p:cNvSpPr>
            <a:spLocks noGrp="1"/>
          </p:cNvSpPr>
          <p:nvPr>
            <p:ph type="sldNum" sz="quarter" idx="4"/>
          </p:nvPr>
        </p:nvSpPr>
        <p:spPr>
          <a:xfrm>
            <a:off x="641478" y="6057923"/>
            <a:ext cx="394063" cy="234000"/>
          </a:xfrm>
          <a:prstGeom prst="rect">
            <a:avLst/>
          </a:prstGeom>
        </p:spPr>
        <p:txBody>
          <a:bodyPr vert="horz" lIns="90000" tIns="0" rIns="0" bIns="0" rtlCol="0" anchor="t" anchorCtr="0"/>
          <a:lstStyle>
            <a:lvl1pPr algn="ctr">
              <a:defRPr sz="1000">
                <a:solidFill>
                  <a:schemeClr val="tx2">
                    <a:lumMod val="60000"/>
                    <a:lumOff val="40000"/>
                  </a:schemeClr>
                </a:solidFill>
              </a:defRPr>
            </a:lvl1pPr>
          </a:lstStyle>
          <a:p>
            <a:fld id="{3CE5352E-9B9F-4EDC-8769-7FA3D3F814C7}" type="slidenum">
              <a:rPr lang="ru-RU" smtClean="0"/>
              <a:pPr/>
              <a:t>‹#›</a:t>
            </a:fld>
            <a:endParaRPr lang="ru-RU" dirty="0"/>
          </a:p>
        </p:txBody>
      </p:sp>
    </p:spTree>
    <p:extLst>
      <p:ext uri="{BB962C8B-B14F-4D97-AF65-F5344CB8AC3E}">
        <p14:creationId xmlns:p14="http://schemas.microsoft.com/office/powerpoint/2010/main" val="1565337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69" r:id="rId6"/>
    <p:sldLayoutId id="2147483662" r:id="rId7"/>
    <p:sldLayoutId id="2147483667" r:id="rId8"/>
    <p:sldLayoutId id="2147483668" r:id="rId9"/>
    <p:sldLayoutId id="2147483654"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2" r:id="rId22"/>
    <p:sldLayoutId id="2147483683" r:id="rId23"/>
    <p:sldLayoutId id="2147483684" r:id="rId24"/>
    <p:sldLayoutId id="2147483687" r:id="rId25"/>
    <p:sldLayoutId id="2147483688" r:id="rId26"/>
    <p:sldLayoutId id="2147483696" r:id="rId27"/>
    <p:sldLayoutId id="2147483693" r:id="rId28"/>
    <p:sldLayoutId id="2147483692" r:id="rId29"/>
    <p:sldLayoutId id="2147483694" r:id="rId30"/>
    <p:sldLayoutId id="2147483686" r:id="rId31"/>
    <p:sldLayoutId id="2147483695" r:id="rId32"/>
    <p:sldLayoutId id="2147483690" r:id="rId33"/>
    <p:sldLayoutId id="2147483685" r:id="rId34"/>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50" userDrawn="1">
          <p15:clr>
            <a:srgbClr val="F26B43"/>
          </p15:clr>
        </p15:guide>
        <p15:guide id="2" pos="7401" userDrawn="1">
          <p15:clr>
            <a:srgbClr val="F26B43"/>
          </p15:clr>
        </p15:guide>
        <p15:guide id="3" pos="279" userDrawn="1">
          <p15:clr>
            <a:srgbClr val="F26B43"/>
          </p15:clr>
        </p15:guide>
        <p15:guide id="4" pos="551" userDrawn="1">
          <p15:clr>
            <a:srgbClr val="F26B43"/>
          </p15:clr>
        </p15:guide>
        <p15:guide id="5" pos="7129" userDrawn="1">
          <p15:clr>
            <a:srgbClr val="F26B43"/>
          </p15:clr>
        </p15:guide>
        <p15:guide id="6" orient="horz" pos="4042" userDrawn="1">
          <p15:clr>
            <a:srgbClr val="F26B43"/>
          </p15:clr>
        </p15:guide>
        <p15:guide id="7" orient="horz" pos="377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fi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xmlns="" id="{7D9BB4A7-CAD8-4F37-B282-CE7BA886307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1419067" y="457199"/>
            <a:ext cx="9353862" cy="5943600"/>
          </a:xfrm>
        </p:spPr>
      </p:pic>
      <p:sp>
        <p:nvSpPr>
          <p:cNvPr id="4" name="Title 3">
            <a:extLst>
              <a:ext uri="{FF2B5EF4-FFF2-40B4-BE49-F238E27FC236}">
                <a16:creationId xmlns:a16="http://schemas.microsoft.com/office/drawing/2014/main" xmlns="" id="{D5B2BC59-134D-4AFC-B52F-67591CAB8762}"/>
              </a:ext>
            </a:extLst>
          </p:cNvPr>
          <p:cNvSpPr>
            <a:spLocks noGrp="1"/>
          </p:cNvSpPr>
          <p:nvPr>
            <p:ph type="ctrTitle"/>
          </p:nvPr>
        </p:nvSpPr>
        <p:spPr>
          <a:xfrm>
            <a:off x="239860" y="2761432"/>
            <a:ext cx="11712271" cy="1909027"/>
          </a:xfrm>
        </p:spPr>
        <p:txBody>
          <a:bodyPr>
            <a:normAutofit/>
          </a:bodyPr>
          <a:lstStyle/>
          <a:p>
            <a:r>
              <a:rPr lang="en-US" dirty="0" smtClean="0"/>
              <a:t>Minnesota House of Representatives </a:t>
            </a:r>
            <a:br>
              <a:rPr lang="en-US" dirty="0" smtClean="0"/>
            </a:br>
            <a:r>
              <a:rPr lang="en-US" dirty="0" smtClean="0"/>
              <a:t>Public Safety &amp; Criminal </a:t>
            </a:r>
            <a:r>
              <a:rPr lang="en-US" dirty="0"/>
              <a:t>Justice </a:t>
            </a:r>
            <a:r>
              <a:rPr lang="en-US" dirty="0" smtClean="0"/>
              <a:t>Reform</a:t>
            </a:r>
            <a:endParaRPr lang="ru-RU" dirty="0"/>
          </a:p>
        </p:txBody>
      </p:sp>
      <p:sp>
        <p:nvSpPr>
          <p:cNvPr id="5" name="Subtitle 4">
            <a:extLst>
              <a:ext uri="{FF2B5EF4-FFF2-40B4-BE49-F238E27FC236}">
                <a16:creationId xmlns:a16="http://schemas.microsoft.com/office/drawing/2014/main" xmlns="" id="{B39A2B74-3287-4C03-80AF-662CC92EF148}"/>
              </a:ext>
            </a:extLst>
          </p:cNvPr>
          <p:cNvSpPr>
            <a:spLocks noGrp="1"/>
          </p:cNvSpPr>
          <p:nvPr>
            <p:ph type="subTitle" idx="1"/>
          </p:nvPr>
        </p:nvSpPr>
        <p:spPr>
          <a:xfrm>
            <a:off x="458724" y="4670459"/>
            <a:ext cx="11274552" cy="1730341"/>
          </a:xfrm>
          <a:solidFill>
            <a:schemeClr val="tx1">
              <a:alpha val="30000"/>
            </a:schemeClr>
          </a:solidFill>
        </p:spPr>
        <p:txBody>
          <a:bodyPr/>
          <a:lstStyle/>
          <a:p>
            <a:r>
              <a:rPr lang="en-US" dirty="0"/>
              <a:t>Committee Omnibus Bill Presentation</a:t>
            </a:r>
            <a:endParaRPr lang="ru-RU"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076" y="1226147"/>
            <a:ext cx="1117841" cy="1117841"/>
          </a:xfrm>
          <a:prstGeom prst="rect">
            <a:avLst/>
          </a:prstGeom>
        </p:spPr>
      </p:pic>
    </p:spTree>
    <p:extLst>
      <p:ext uri="{BB962C8B-B14F-4D97-AF65-F5344CB8AC3E}">
        <p14:creationId xmlns:p14="http://schemas.microsoft.com/office/powerpoint/2010/main" val="1670252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40A79323-46E1-4288-8230-7F1725B1B329}"/>
              </a:ext>
            </a:extLst>
          </p:cNvPr>
          <p:cNvSpPr>
            <a:spLocks noGrp="1"/>
          </p:cNvSpPr>
          <p:nvPr>
            <p:ph type="title"/>
          </p:nvPr>
        </p:nvSpPr>
        <p:spPr>
          <a:xfrm>
            <a:off x="883175" y="3732145"/>
            <a:ext cx="3005352" cy="1148515"/>
          </a:xfrm>
        </p:spPr>
        <p:txBody>
          <a:bodyPr/>
          <a:lstStyle/>
          <a:p>
            <a:r>
              <a:rPr lang="en-US" dirty="0" smtClean="0"/>
              <a:t>Responsible on Cannabis </a:t>
            </a:r>
            <a:endParaRPr lang="ru-RU" dirty="0"/>
          </a:p>
        </p:txBody>
      </p:sp>
      <p:sp>
        <p:nvSpPr>
          <p:cNvPr id="8" name="Text Placeholder 7">
            <a:extLst>
              <a:ext uri="{FF2B5EF4-FFF2-40B4-BE49-F238E27FC236}">
                <a16:creationId xmlns:a16="http://schemas.microsoft.com/office/drawing/2014/main" xmlns="" id="{FA39FA61-4CB9-48A4-BBF4-DA0E0CD08614}"/>
              </a:ext>
            </a:extLst>
          </p:cNvPr>
          <p:cNvSpPr>
            <a:spLocks noGrp="1"/>
          </p:cNvSpPr>
          <p:nvPr>
            <p:ph type="body" idx="1"/>
          </p:nvPr>
        </p:nvSpPr>
        <p:spPr>
          <a:xfrm>
            <a:off x="883175" y="5106226"/>
            <a:ext cx="2793762" cy="530645"/>
          </a:xfrm>
        </p:spPr>
        <p:txBody>
          <a:bodyPr/>
          <a:lstStyle/>
          <a:p>
            <a:r>
              <a:rPr lang="en-US" dirty="0">
                <a:solidFill>
                  <a:srgbClr val="96556D"/>
                </a:solidFill>
              </a:rPr>
              <a:t>FY </a:t>
            </a:r>
            <a:r>
              <a:rPr lang="en-US" dirty="0" smtClean="0">
                <a:solidFill>
                  <a:srgbClr val="96556D"/>
                </a:solidFill>
              </a:rPr>
              <a:t>21-22 </a:t>
            </a:r>
            <a:r>
              <a:rPr lang="en-US" dirty="0">
                <a:solidFill>
                  <a:srgbClr val="96556D"/>
                </a:solidFill>
              </a:rPr>
              <a:t>Cost </a:t>
            </a:r>
            <a:r>
              <a:rPr lang="en-US" dirty="0" smtClean="0">
                <a:solidFill>
                  <a:srgbClr val="96556D"/>
                </a:solidFill>
              </a:rPr>
              <a:t>: ($400,00)</a:t>
            </a:r>
            <a:br>
              <a:rPr lang="en-US" dirty="0" smtClean="0">
                <a:solidFill>
                  <a:srgbClr val="96556D"/>
                </a:solidFill>
              </a:rPr>
            </a:br>
            <a:r>
              <a:rPr lang="en-US" dirty="0">
                <a:solidFill>
                  <a:srgbClr val="96556D"/>
                </a:solidFill>
              </a:rPr>
              <a:t>FY 21-22 </a:t>
            </a:r>
            <a:r>
              <a:rPr lang="en-US" dirty="0" smtClean="0">
                <a:solidFill>
                  <a:srgbClr val="96556D"/>
                </a:solidFill>
              </a:rPr>
              <a:t>Savings </a:t>
            </a:r>
            <a:r>
              <a:rPr lang="en-US" dirty="0">
                <a:solidFill>
                  <a:srgbClr val="96556D"/>
                </a:solidFill>
              </a:rPr>
              <a:t>: </a:t>
            </a:r>
            <a:r>
              <a:rPr lang="en-US" dirty="0" smtClean="0">
                <a:solidFill>
                  <a:srgbClr val="96556D"/>
                </a:solidFill>
              </a:rPr>
              <a:t>($648,000</a:t>
            </a:r>
            <a:r>
              <a:rPr lang="en-US" dirty="0">
                <a:solidFill>
                  <a:srgbClr val="96556D"/>
                </a:solidFill>
              </a:rPr>
              <a:t>)</a:t>
            </a:r>
            <a:endParaRPr lang="ru-RU" dirty="0">
              <a:solidFill>
                <a:srgbClr val="96556D"/>
              </a:solidFill>
            </a:endParaRPr>
          </a:p>
          <a:p>
            <a:endParaRPr lang="ru-RU" dirty="0">
              <a:solidFill>
                <a:srgbClr val="96556D"/>
              </a:solidFill>
            </a:endParaRPr>
          </a:p>
        </p:txBody>
      </p:sp>
      <p:pic>
        <p:nvPicPr>
          <p:cNvPr id="27" name="Picture Placeholder 26" descr="Logo with hanger, text, and mini mountain on the bottom">
            <a:extLst>
              <a:ext uri="{FF2B5EF4-FFF2-40B4-BE49-F238E27FC236}">
                <a16:creationId xmlns:a16="http://schemas.microsoft.com/office/drawing/2014/main" xmlns="" id="{A77C8D84-7F11-4CD6-ACF9-1F31CCA8310F}"/>
              </a:ext>
            </a:extLst>
          </p:cNvPr>
          <p:cNvPicPr>
            <a:picLocks noGrp="1" noChangeAspect="1"/>
          </p:cNvPicPr>
          <p:nvPr>
            <p:ph type="pic" sz="quarter" idx="15"/>
          </p:nvPr>
        </p:nvPicPr>
        <p:blipFill rotWithShape="1">
          <a:blip r:embed="rId2"/>
          <a:srcRect t="-10142" b="-10142"/>
          <a:stretch/>
        </p:blipFill>
        <p:spPr>
          <a:prstGeom prst="rect">
            <a:avLst/>
          </a:prstGeom>
        </p:spPr>
      </p:pic>
      <p:pic>
        <p:nvPicPr>
          <p:cNvPr id="6" name="Picture Placeholder 5"/>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32427" b="32427"/>
          <a:stretch>
            <a:fillRect/>
          </a:stretch>
        </p:blipFill>
        <p:spPr/>
      </p:pic>
      <p:sp>
        <p:nvSpPr>
          <p:cNvPr id="9" name="Rectangle 8"/>
          <p:cNvSpPr/>
          <p:nvPr/>
        </p:nvSpPr>
        <p:spPr>
          <a:xfrm>
            <a:off x="458724" y="457200"/>
            <a:ext cx="11274552" cy="2971800"/>
          </a:xfrm>
          <a:prstGeom prst="rect">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599008" y="3732145"/>
            <a:ext cx="6752304" cy="2308324"/>
          </a:xfrm>
          <a:prstGeom prst="rect">
            <a:avLst/>
          </a:prstGeom>
        </p:spPr>
        <p:txBody>
          <a:bodyPr wrap="square">
            <a:spAutoFit/>
          </a:bodyPr>
          <a:lstStyle/>
          <a:p>
            <a:pPr marL="285750" lvl="0" indent="-285750">
              <a:buFont typeface="Arial" panose="020B0604020202020204" pitchFamily="34" charset="0"/>
              <a:buChar char="•"/>
            </a:pPr>
            <a:r>
              <a:rPr lang="en-US" dirty="0"/>
              <a:t>HF 793 (</a:t>
            </a:r>
            <a:r>
              <a:rPr lang="en-US" dirty="0" err="1"/>
              <a:t>Vang</a:t>
            </a:r>
            <a:r>
              <a:rPr lang="en-US" dirty="0"/>
              <a:t>) </a:t>
            </a:r>
            <a:r>
              <a:rPr lang="en-US" dirty="0" err="1"/>
              <a:t>Cannabidiol</a:t>
            </a:r>
            <a:r>
              <a:rPr lang="en-US" dirty="0"/>
              <a:t> sale or possession provided as not a crime.</a:t>
            </a:r>
          </a:p>
          <a:p>
            <a:pPr marL="285750" lvl="0" indent="-285750">
              <a:buFont typeface="Arial" panose="020B0604020202020204" pitchFamily="34" charset="0"/>
              <a:buChar char="•"/>
            </a:pPr>
            <a:r>
              <a:rPr lang="en-US" dirty="0"/>
              <a:t>HF 717 (</a:t>
            </a:r>
            <a:r>
              <a:rPr lang="en-US" dirty="0" err="1"/>
              <a:t>Mariani</a:t>
            </a:r>
            <a:r>
              <a:rPr lang="en-US" dirty="0"/>
              <a:t>) Cannabis task force created, report required, and money appropriated. (FY 20-21:100)</a:t>
            </a:r>
          </a:p>
          <a:p>
            <a:pPr marL="285750" lvl="0" indent="-285750">
              <a:buFont typeface="Arial" panose="020B0604020202020204" pitchFamily="34" charset="0"/>
              <a:buChar char="•"/>
            </a:pPr>
            <a:r>
              <a:rPr lang="en-US" dirty="0"/>
              <a:t>HF 2013 (</a:t>
            </a:r>
            <a:r>
              <a:rPr lang="en-US" dirty="0" err="1"/>
              <a:t>Dehn</a:t>
            </a:r>
            <a:r>
              <a:rPr lang="en-US" dirty="0"/>
              <a:t>) Marijuana offenses thresholds adjusted, and penalties provided. (FY 20-21</a:t>
            </a:r>
            <a:r>
              <a:rPr lang="en-US" dirty="0" smtClean="0"/>
              <a:t>: 648</a:t>
            </a:r>
            <a:r>
              <a:rPr lang="en-US" dirty="0"/>
              <a:t>)</a:t>
            </a:r>
          </a:p>
          <a:p>
            <a:pPr marL="285750" lvl="0" indent="-285750">
              <a:buFont typeface="Arial" panose="020B0604020202020204" pitchFamily="34" charset="0"/>
              <a:buChar char="•"/>
            </a:pPr>
            <a:r>
              <a:rPr lang="en-US" dirty="0"/>
              <a:t>HF 469 (Quam) Controlled substance level of persons stopped or arrested for driving while impaired study provided. (FY 20-21:300)</a:t>
            </a:r>
          </a:p>
        </p:txBody>
      </p:sp>
    </p:spTree>
    <p:extLst>
      <p:ext uri="{BB962C8B-B14F-4D97-AF65-F5344CB8AC3E}">
        <p14:creationId xmlns:p14="http://schemas.microsoft.com/office/powerpoint/2010/main" val="22028275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F8DDC2-29D0-4966-B14C-A8992AE59BA4}"/>
              </a:ext>
            </a:extLst>
          </p:cNvPr>
          <p:cNvSpPr>
            <a:spLocks noGrp="1"/>
          </p:cNvSpPr>
          <p:nvPr>
            <p:ph type="title"/>
          </p:nvPr>
        </p:nvSpPr>
        <p:spPr>
          <a:xfrm>
            <a:off x="6592124" y="457199"/>
            <a:ext cx="4584212" cy="540000"/>
          </a:xfrm>
        </p:spPr>
        <p:txBody>
          <a:bodyPr>
            <a:normAutofit fontScale="90000"/>
          </a:bodyPr>
          <a:lstStyle/>
          <a:p>
            <a:r>
              <a:rPr lang="en-US" dirty="0"/>
              <a:t>Gender Based Violence Prevention</a:t>
            </a:r>
            <a:endParaRPr lang="ru-RU" dirty="0"/>
          </a:p>
        </p:txBody>
      </p:sp>
      <p:sp>
        <p:nvSpPr>
          <p:cNvPr id="8" name="Text Placeholder 7">
            <a:extLst>
              <a:ext uri="{FF2B5EF4-FFF2-40B4-BE49-F238E27FC236}">
                <a16:creationId xmlns:a16="http://schemas.microsoft.com/office/drawing/2014/main" xmlns="" id="{C829CA4D-9E93-4EC3-A2A1-BABC2D03401F}"/>
              </a:ext>
            </a:extLst>
          </p:cNvPr>
          <p:cNvSpPr>
            <a:spLocks noGrp="1"/>
          </p:cNvSpPr>
          <p:nvPr>
            <p:ph type="body" idx="13"/>
          </p:nvPr>
        </p:nvSpPr>
        <p:spPr>
          <a:xfrm>
            <a:off x="6355817" y="1501926"/>
            <a:ext cx="5625296" cy="3599231"/>
          </a:xfrm>
        </p:spPr>
        <p:txBody>
          <a:bodyPr>
            <a:noAutofit/>
          </a:bodyPr>
          <a:lstStyle/>
          <a:p>
            <a:pPr lvl="0"/>
            <a:r>
              <a:rPr lang="en-US" dirty="0"/>
              <a:t>HF 301 (Stephenson) A bill for an act relating to public safety; amending certain burglary crimes following a trespass notice.</a:t>
            </a:r>
          </a:p>
          <a:p>
            <a:pPr lvl="0"/>
            <a:r>
              <a:rPr lang="en-US" dirty="0"/>
              <a:t>HF 901 (Pinto) Domestic abuse no contact order violations added to the list of conduct that can be admitted into evidence.</a:t>
            </a:r>
          </a:p>
          <a:p>
            <a:pPr lvl="0"/>
            <a:r>
              <a:rPr lang="en-US" dirty="0"/>
              <a:t>HF 560 (Pinto) Harassment and stalking crimes clarified.</a:t>
            </a:r>
          </a:p>
          <a:p>
            <a:pPr lvl="0"/>
            <a:r>
              <a:rPr lang="en-US" dirty="0"/>
              <a:t>HF 74 (</a:t>
            </a:r>
            <a:r>
              <a:rPr lang="en-US" dirty="0" err="1"/>
              <a:t>Kunesh-Pudein</a:t>
            </a:r>
            <a:r>
              <a:rPr lang="en-US" dirty="0"/>
              <a:t>) A bill for an act relating to public safety; eliminating the exclusion from fifth degree criminal sexual conduct for non-consensual, intentional touching of another person's clothed buttock.</a:t>
            </a:r>
          </a:p>
          <a:p>
            <a:pPr lvl="0"/>
            <a:r>
              <a:rPr lang="en-US" dirty="0"/>
              <a:t>HF 70/111 (</a:t>
            </a:r>
            <a:r>
              <a:rPr lang="en-US" dirty="0" err="1"/>
              <a:t>Kunesh-Pudein</a:t>
            </a:r>
            <a:r>
              <a:rPr lang="en-US" dirty="0"/>
              <a:t>) Task Force on Missing and Murdered Indigenous Women created, annual report on violence against indigenous women and girls required, and money appropriate</a:t>
            </a:r>
            <a:endParaRPr lang="en-US" dirty="0" smtClean="0"/>
          </a:p>
          <a:p>
            <a:pPr lvl="0"/>
            <a:r>
              <a:rPr lang="en-US" dirty="0" smtClean="0"/>
              <a:t>HF </a:t>
            </a:r>
            <a:r>
              <a:rPr lang="en-US" dirty="0"/>
              <a:t>464 (O'Neill) Relating to public safety; establishing the domestic abuse transformation program account for funding domestic abuse transformation programs (FY 20-21: 1,556)</a:t>
            </a:r>
          </a:p>
          <a:p>
            <a:pPr lvl="0"/>
            <a:r>
              <a:rPr lang="en-US" dirty="0"/>
              <a:t>HF 418 (Moller) Criminal sexual conduct statutory reform working group created, and report required. (FY 20-21: 23)</a:t>
            </a:r>
          </a:p>
          <a:p>
            <a:pPr lvl="0"/>
            <a:r>
              <a:rPr lang="en-US" dirty="0"/>
              <a:t>HF 530 (Johnson) Domestic abuse prevention program for veterans and their families funding provided, and money appropriated. (FY 20-21: 400) </a:t>
            </a:r>
          </a:p>
          <a:p>
            <a:pPr lvl="0"/>
            <a:r>
              <a:rPr lang="en-US" dirty="0"/>
              <a:t>HF 734 (Gomez) Sex offense statute of limitations eliminated (FY 20-21:014)</a:t>
            </a:r>
          </a:p>
          <a:p>
            <a:r>
              <a:rPr lang="en-US" dirty="0"/>
              <a:t>HF 15 (Stephenson) Repeals the voluntary relationship defense in sex offense cases, removing the “marital rape” </a:t>
            </a:r>
            <a:r>
              <a:rPr lang="en-US" dirty="0" smtClean="0"/>
              <a:t>exception </a:t>
            </a:r>
            <a:r>
              <a:rPr lang="en-US" dirty="0"/>
              <a:t>(FY 20-21: 15)</a:t>
            </a:r>
            <a:endParaRPr lang="ru-RU" dirty="0"/>
          </a:p>
        </p:txBody>
      </p:sp>
      <p:sp>
        <p:nvSpPr>
          <p:cNvPr id="5" name="Slide Number Placeholder 4">
            <a:extLst>
              <a:ext uri="{FF2B5EF4-FFF2-40B4-BE49-F238E27FC236}">
                <a16:creationId xmlns:a16="http://schemas.microsoft.com/office/drawing/2014/main" xmlns="" id="{2FE37566-572A-4015-B19D-2B2CE083954C}"/>
              </a:ext>
            </a:extLst>
          </p:cNvPr>
          <p:cNvSpPr>
            <a:spLocks noGrp="1"/>
          </p:cNvSpPr>
          <p:nvPr>
            <p:ph type="sldNum" sz="quarter" idx="12"/>
          </p:nvPr>
        </p:nvSpPr>
        <p:spPr/>
        <p:txBody>
          <a:bodyPr/>
          <a:lstStyle/>
          <a:p>
            <a:fld id="{3CE5352E-9B9F-4EDC-8769-7FA3D3F814C7}" type="slidenum">
              <a:rPr lang="ru-RU" smtClean="0"/>
              <a:pPr/>
              <a:t>11</a:t>
            </a:fld>
            <a:endParaRPr lang="ru-RU" dirty="0"/>
          </a:p>
        </p:txBody>
      </p:sp>
      <p:pic>
        <p:nvPicPr>
          <p:cNvPr id="7" name="Picture Placeholder 6"/>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6916" t="13525" r="36606" b="-571"/>
          <a:stretch/>
        </p:blipFill>
        <p:spPr/>
      </p:pic>
      <p:sp>
        <p:nvSpPr>
          <p:cNvPr id="10" name="Rectangle 9"/>
          <p:cNvSpPr/>
          <p:nvPr/>
        </p:nvSpPr>
        <p:spPr>
          <a:xfrm>
            <a:off x="454854" y="457199"/>
            <a:ext cx="5637276" cy="5959476"/>
          </a:xfrm>
          <a:prstGeom prst="rect">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11042248" y="221543"/>
            <a:ext cx="938865" cy="938865"/>
          </a:xfrm>
          <a:prstGeom prst="rect">
            <a:avLst/>
          </a:prstGeom>
        </p:spPr>
      </p:pic>
      <p:sp>
        <p:nvSpPr>
          <p:cNvPr id="13" name="Rectangle 12"/>
          <p:cNvSpPr/>
          <p:nvPr/>
        </p:nvSpPr>
        <p:spPr>
          <a:xfrm>
            <a:off x="6592124" y="1132594"/>
            <a:ext cx="4316035" cy="369332"/>
          </a:xfrm>
          <a:prstGeom prst="rect">
            <a:avLst/>
          </a:prstGeom>
        </p:spPr>
        <p:txBody>
          <a:bodyPr wrap="square">
            <a:spAutoFit/>
          </a:bodyPr>
          <a:lstStyle/>
          <a:p>
            <a:r>
              <a:rPr lang="en-US" dirty="0">
                <a:solidFill>
                  <a:srgbClr val="96556D"/>
                </a:solidFill>
              </a:rPr>
              <a:t>FY 21-22: </a:t>
            </a:r>
            <a:r>
              <a:rPr lang="en-US" dirty="0" smtClean="0">
                <a:solidFill>
                  <a:srgbClr val="96556D"/>
                </a:solidFill>
              </a:rPr>
              <a:t>($2,008,000</a:t>
            </a:r>
            <a:r>
              <a:rPr lang="en-US" dirty="0">
                <a:solidFill>
                  <a:srgbClr val="96556D"/>
                </a:solidFill>
              </a:rPr>
              <a:t>)</a:t>
            </a:r>
            <a:endParaRPr lang="ru-RU" dirty="0">
              <a:solidFill>
                <a:srgbClr val="96556D"/>
              </a:solidFill>
            </a:endParaRPr>
          </a:p>
        </p:txBody>
      </p:sp>
    </p:spTree>
    <p:extLst>
      <p:ext uri="{BB962C8B-B14F-4D97-AF65-F5344CB8AC3E}">
        <p14:creationId xmlns:p14="http://schemas.microsoft.com/office/powerpoint/2010/main" val="30002166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5EA325F2-7A9D-4CD2-BC2A-E62618D9D0D9}"/>
              </a:ext>
            </a:extLst>
          </p:cNvPr>
          <p:cNvSpPr>
            <a:spLocks noGrp="1"/>
          </p:cNvSpPr>
          <p:nvPr>
            <p:ph type="title"/>
          </p:nvPr>
        </p:nvSpPr>
        <p:spPr>
          <a:xfrm>
            <a:off x="830127" y="688693"/>
            <a:ext cx="4584212" cy="1001338"/>
          </a:xfrm>
        </p:spPr>
        <p:txBody>
          <a:bodyPr>
            <a:normAutofit/>
          </a:bodyPr>
          <a:lstStyle/>
          <a:p>
            <a:r>
              <a:rPr lang="en-US" dirty="0" smtClean="0"/>
              <a:t>Sexual Assault Prevention</a:t>
            </a:r>
            <a:endParaRPr lang="ru-RU" dirty="0"/>
          </a:p>
        </p:txBody>
      </p:sp>
      <p:sp>
        <p:nvSpPr>
          <p:cNvPr id="4" name="Text Placeholder 3">
            <a:extLst>
              <a:ext uri="{FF2B5EF4-FFF2-40B4-BE49-F238E27FC236}">
                <a16:creationId xmlns:a16="http://schemas.microsoft.com/office/drawing/2014/main" xmlns="" id="{DE0D5F10-D404-44BB-9FA3-BB375B5A7876}"/>
              </a:ext>
            </a:extLst>
          </p:cNvPr>
          <p:cNvSpPr>
            <a:spLocks noGrp="1"/>
          </p:cNvSpPr>
          <p:nvPr>
            <p:ph type="body" idx="1"/>
          </p:nvPr>
        </p:nvSpPr>
        <p:spPr>
          <a:xfrm>
            <a:off x="830126" y="1888098"/>
            <a:ext cx="4584212" cy="540000"/>
          </a:xfrm>
        </p:spPr>
        <p:txBody>
          <a:bodyPr>
            <a:normAutofit/>
          </a:bodyPr>
          <a:lstStyle/>
          <a:p>
            <a:r>
              <a:rPr lang="en-US" dirty="0">
                <a:solidFill>
                  <a:srgbClr val="96556D"/>
                </a:solidFill>
              </a:rPr>
              <a:t>FY 21-22: </a:t>
            </a:r>
            <a:r>
              <a:rPr lang="en-US" dirty="0" smtClean="0">
                <a:solidFill>
                  <a:srgbClr val="96556D"/>
                </a:solidFill>
              </a:rPr>
              <a:t>($28,000</a:t>
            </a:r>
            <a:r>
              <a:rPr lang="en-US" dirty="0">
                <a:solidFill>
                  <a:srgbClr val="96556D"/>
                </a:solidFill>
              </a:rPr>
              <a:t>)</a:t>
            </a:r>
            <a:endParaRPr lang="ru-RU" dirty="0">
              <a:solidFill>
                <a:srgbClr val="96556D"/>
              </a:solidFill>
            </a:endParaRPr>
          </a:p>
        </p:txBody>
      </p:sp>
      <p:sp>
        <p:nvSpPr>
          <p:cNvPr id="8" name="Text Placeholder 7">
            <a:extLst>
              <a:ext uri="{FF2B5EF4-FFF2-40B4-BE49-F238E27FC236}">
                <a16:creationId xmlns:a16="http://schemas.microsoft.com/office/drawing/2014/main" xmlns="" id="{CE7DC52B-CC70-4061-93ED-F4C2DD548EB5}"/>
              </a:ext>
            </a:extLst>
          </p:cNvPr>
          <p:cNvSpPr>
            <a:spLocks noGrp="1"/>
          </p:cNvSpPr>
          <p:nvPr>
            <p:ph type="body" idx="13"/>
          </p:nvPr>
        </p:nvSpPr>
        <p:spPr>
          <a:xfrm>
            <a:off x="646555" y="2339376"/>
            <a:ext cx="4951353" cy="3952547"/>
          </a:xfrm>
        </p:spPr>
        <p:txBody>
          <a:bodyPr>
            <a:noAutofit/>
          </a:bodyPr>
          <a:lstStyle/>
          <a:p>
            <a:pPr lvl="0"/>
            <a:r>
              <a:rPr lang="en-US" sz="1600" dirty="0"/>
              <a:t>HF 1209 (</a:t>
            </a:r>
            <a:r>
              <a:rPr lang="en-US" sz="1600" dirty="0" err="1"/>
              <a:t>Edelson</a:t>
            </a:r>
            <a:r>
              <a:rPr lang="en-US" sz="1600" dirty="0"/>
              <a:t>) Predatory offender status notice to a home care provider required.  </a:t>
            </a:r>
          </a:p>
          <a:p>
            <a:pPr lvl="0"/>
            <a:r>
              <a:rPr lang="en-US" sz="1600" dirty="0"/>
              <a:t>HF 591 (</a:t>
            </a:r>
            <a:r>
              <a:rPr lang="en-US" sz="1600" dirty="0" err="1"/>
              <a:t>Edelson</a:t>
            </a:r>
            <a:r>
              <a:rPr lang="en-US" sz="1600" dirty="0"/>
              <a:t>) – Family impact statement inclusion authorized in a presentence investigation report.</a:t>
            </a:r>
          </a:p>
          <a:p>
            <a:pPr lvl="0"/>
            <a:r>
              <a:rPr lang="en-US" sz="1600" dirty="0"/>
              <a:t>HF 491 (Demuth) Relating to criminal justice; establishing penalties for school employees and independent contractors who have sexual relationships with students</a:t>
            </a:r>
          </a:p>
          <a:p>
            <a:pPr lvl="0"/>
            <a:r>
              <a:rPr lang="en-US" sz="1600" dirty="0"/>
              <a:t>HF 1014 (Moller) Criminal sexual conduct in the first degree clarified. </a:t>
            </a:r>
          </a:p>
          <a:p>
            <a:pPr lvl="0"/>
            <a:r>
              <a:rPr lang="en-US" sz="1600" dirty="0"/>
              <a:t>HF 1955 (Moller) Predatory offender registration provisions amended, Statewide Emergency Communication Board provisions modified, and wheelchair securement device requirements modified.</a:t>
            </a:r>
          </a:p>
          <a:p>
            <a:pPr lvl="0"/>
            <a:r>
              <a:rPr lang="en-US" sz="1600" dirty="0"/>
              <a:t>HF 812 (</a:t>
            </a:r>
            <a:r>
              <a:rPr lang="en-US" sz="1600" dirty="0" err="1"/>
              <a:t>Wazlawik</a:t>
            </a:r>
            <a:r>
              <a:rPr lang="en-US" sz="1600" dirty="0"/>
              <a:t>) Criminal sexual conduct offenses for persons in authority positions over juveniles expanded. (FY 20-21: </a:t>
            </a:r>
            <a:r>
              <a:rPr lang="en-US" sz="1600" dirty="0" smtClean="0"/>
              <a:t>28) </a:t>
            </a:r>
            <a:endParaRPr lang="en-US" sz="1600" dirty="0"/>
          </a:p>
          <a:p>
            <a:endParaRPr lang="ru-RU" sz="1050" dirty="0"/>
          </a:p>
        </p:txBody>
      </p:sp>
      <p:sp>
        <p:nvSpPr>
          <p:cNvPr id="5" name="Date Placeholder 4">
            <a:extLst>
              <a:ext uri="{FF2B5EF4-FFF2-40B4-BE49-F238E27FC236}">
                <a16:creationId xmlns:a16="http://schemas.microsoft.com/office/drawing/2014/main" xmlns="" id="{F02EB53D-33E6-4A35-884A-01F8EC4A86DD}"/>
              </a:ext>
            </a:extLst>
          </p:cNvPr>
          <p:cNvSpPr>
            <a:spLocks noGrp="1"/>
          </p:cNvSpPr>
          <p:nvPr>
            <p:ph type="dt" sz="half" idx="10"/>
          </p:nvPr>
        </p:nvSpPr>
        <p:spPr/>
        <p:txBody>
          <a:bodyPr/>
          <a:lstStyle/>
          <a:p>
            <a:fld id="{BC23DBD1-F259-4AEB-A7D9-D728D6E04490}" type="datetime1">
              <a:rPr lang="en-US" smtClean="0"/>
              <a:t>4/2/2019</a:t>
            </a:fld>
            <a:endParaRPr lang="ru-RU" dirty="0"/>
          </a:p>
        </p:txBody>
      </p:sp>
      <p:sp>
        <p:nvSpPr>
          <p:cNvPr id="6" name="Footer Placeholder 5">
            <a:extLst>
              <a:ext uri="{FF2B5EF4-FFF2-40B4-BE49-F238E27FC236}">
                <a16:creationId xmlns:a16="http://schemas.microsoft.com/office/drawing/2014/main" xmlns="" id="{3B46E1F9-C193-47F2-8658-048521E0DDD3}"/>
              </a:ext>
            </a:extLst>
          </p:cNvPr>
          <p:cNvSpPr>
            <a:spLocks noGrp="1"/>
          </p:cNvSpPr>
          <p:nvPr>
            <p:ph type="ftr" sz="quarter" idx="11"/>
          </p:nvPr>
        </p:nvSpPr>
        <p:spPr/>
        <p:txBody>
          <a:bodyPr/>
          <a:lstStyle/>
          <a:p>
            <a:r>
              <a:rPr lang="en-US" dirty="0"/>
              <a:t>ADD A FOOTER</a:t>
            </a:r>
            <a:endParaRPr lang="ru-RU" dirty="0"/>
          </a:p>
        </p:txBody>
      </p:sp>
      <p:pic>
        <p:nvPicPr>
          <p:cNvPr id="9" name="Picture Placeholder 8"/>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7722" t="388" r="29216" b="-388"/>
          <a:stretch/>
        </p:blipFill>
        <p:spPr/>
      </p:pic>
      <p:sp>
        <p:nvSpPr>
          <p:cNvPr id="10" name="Rectangle 9"/>
          <p:cNvSpPr/>
          <p:nvPr/>
        </p:nvSpPr>
        <p:spPr>
          <a:xfrm>
            <a:off x="6096000" y="457199"/>
            <a:ext cx="5637276" cy="5959476"/>
          </a:xfrm>
          <a:prstGeom prst="rect">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10600472" y="5236058"/>
            <a:ext cx="938865" cy="938865"/>
          </a:xfrm>
          <a:prstGeom prst="rect">
            <a:avLst/>
          </a:prstGeom>
        </p:spPr>
      </p:pic>
    </p:spTree>
    <p:extLst>
      <p:ext uri="{BB962C8B-B14F-4D97-AF65-F5344CB8AC3E}">
        <p14:creationId xmlns:p14="http://schemas.microsoft.com/office/powerpoint/2010/main" val="5686837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F8DDC2-29D0-4966-B14C-A8992AE59BA4}"/>
              </a:ext>
            </a:extLst>
          </p:cNvPr>
          <p:cNvSpPr>
            <a:spLocks noGrp="1"/>
          </p:cNvSpPr>
          <p:nvPr>
            <p:ph type="title"/>
          </p:nvPr>
        </p:nvSpPr>
        <p:spPr>
          <a:xfrm>
            <a:off x="6448420" y="499025"/>
            <a:ext cx="4584212" cy="540000"/>
          </a:xfrm>
        </p:spPr>
        <p:txBody>
          <a:bodyPr>
            <a:normAutofit fontScale="90000"/>
          </a:bodyPr>
          <a:lstStyle/>
          <a:p>
            <a:r>
              <a:rPr lang="en-US" dirty="0" smtClean="0"/>
              <a:t>Emergency Response Funding</a:t>
            </a:r>
            <a:endParaRPr lang="ru-RU" dirty="0"/>
          </a:p>
        </p:txBody>
      </p:sp>
      <p:sp>
        <p:nvSpPr>
          <p:cNvPr id="8" name="Text Placeholder 7">
            <a:extLst>
              <a:ext uri="{FF2B5EF4-FFF2-40B4-BE49-F238E27FC236}">
                <a16:creationId xmlns:a16="http://schemas.microsoft.com/office/drawing/2014/main" xmlns="" id="{C829CA4D-9E93-4EC3-A2A1-BABC2D03401F}"/>
              </a:ext>
            </a:extLst>
          </p:cNvPr>
          <p:cNvSpPr>
            <a:spLocks noGrp="1"/>
          </p:cNvSpPr>
          <p:nvPr>
            <p:ph type="body" idx="13"/>
          </p:nvPr>
        </p:nvSpPr>
        <p:spPr>
          <a:xfrm>
            <a:off x="6397313" y="1883029"/>
            <a:ext cx="4686425" cy="4408894"/>
          </a:xfrm>
        </p:spPr>
        <p:txBody>
          <a:bodyPr>
            <a:normAutofit fontScale="92500" lnSpcReduction="10000"/>
          </a:bodyPr>
          <a:lstStyle/>
          <a:p>
            <a:pPr lvl="0"/>
            <a:r>
              <a:rPr lang="en-US" sz="1600" dirty="0"/>
              <a:t>HF 950 (Christensen) Minnesota School Safety Center funding provided, and money appropriated. </a:t>
            </a:r>
          </a:p>
          <a:p>
            <a:pPr lvl="0"/>
            <a:r>
              <a:rPr lang="en-US" sz="1600" dirty="0"/>
              <a:t>HF 2395 (Pinto) Board of Firefighting Training and Education responsibilities and duties clarified, and licensing terms and certification specified.</a:t>
            </a:r>
          </a:p>
          <a:p>
            <a:pPr lvl="0"/>
            <a:r>
              <a:rPr lang="en-US" sz="1600" dirty="0"/>
              <a:t>HF 2405 (</a:t>
            </a:r>
            <a:r>
              <a:rPr lang="en-US" sz="1600" dirty="0" err="1"/>
              <a:t>Huot</a:t>
            </a:r>
            <a:r>
              <a:rPr lang="en-US" sz="1600" dirty="0"/>
              <a:t>) East and West Metro Medical Resource Control Centers funding provided, and money appropriated.</a:t>
            </a:r>
          </a:p>
          <a:p>
            <a:pPr lvl="0"/>
            <a:r>
              <a:rPr lang="en-US" sz="1600" dirty="0"/>
              <a:t>HF 1520 (</a:t>
            </a:r>
            <a:r>
              <a:rPr lang="en-US" sz="1600" dirty="0" err="1"/>
              <a:t>Sandstede</a:t>
            </a:r>
            <a:r>
              <a:rPr lang="en-US" sz="1600" dirty="0"/>
              <a:t>) 911 dispatchers required to be trained to provide cardiopulmonary resuscitation instruction, monitoring and enforcement provided, civil immunity established, and money appropriated. (FY 20-21: 50)</a:t>
            </a:r>
          </a:p>
          <a:p>
            <a:pPr lvl="0"/>
            <a:r>
              <a:rPr lang="en-US" sz="1600" dirty="0"/>
              <a:t>HF 377 (</a:t>
            </a:r>
            <a:r>
              <a:rPr lang="en-US" sz="1600" dirty="0" err="1"/>
              <a:t>Dehn</a:t>
            </a:r>
            <a:r>
              <a:rPr lang="en-US" sz="1600" dirty="0"/>
              <a:t>) Emergency responders training funding provided, and money appropriated.</a:t>
            </a:r>
          </a:p>
          <a:p>
            <a:r>
              <a:rPr lang="en-US" sz="1600" dirty="0"/>
              <a:t> (FY 20-21: 250)</a:t>
            </a:r>
          </a:p>
          <a:p>
            <a:pPr lvl="0"/>
            <a:r>
              <a:rPr lang="en-US" sz="1600" dirty="0"/>
              <a:t>HF 1273 (</a:t>
            </a:r>
            <a:r>
              <a:rPr lang="en-US" sz="1600" dirty="0" err="1"/>
              <a:t>Marquart</a:t>
            </a:r>
            <a:r>
              <a:rPr lang="en-US" sz="1600" dirty="0"/>
              <a:t>) Emergency management readiness grants for local planning and preparedness efforts funding provided, report required, and money appropriated (FY 20-21: 600)</a:t>
            </a:r>
          </a:p>
          <a:p>
            <a:endParaRPr lang="ru-RU" dirty="0"/>
          </a:p>
        </p:txBody>
      </p:sp>
      <p:sp>
        <p:nvSpPr>
          <p:cNvPr id="5" name="Slide Number Placeholder 4">
            <a:extLst>
              <a:ext uri="{FF2B5EF4-FFF2-40B4-BE49-F238E27FC236}">
                <a16:creationId xmlns:a16="http://schemas.microsoft.com/office/drawing/2014/main" xmlns="" id="{2FE37566-572A-4015-B19D-2B2CE083954C}"/>
              </a:ext>
            </a:extLst>
          </p:cNvPr>
          <p:cNvSpPr>
            <a:spLocks noGrp="1"/>
          </p:cNvSpPr>
          <p:nvPr>
            <p:ph type="sldNum" sz="quarter" idx="12"/>
          </p:nvPr>
        </p:nvSpPr>
        <p:spPr/>
        <p:txBody>
          <a:bodyPr/>
          <a:lstStyle/>
          <a:p>
            <a:fld id="{3CE5352E-9B9F-4EDC-8769-7FA3D3F814C7}" type="slidenum">
              <a:rPr lang="ru-RU" smtClean="0"/>
              <a:pPr/>
              <a:t>13</a:t>
            </a:fld>
            <a:endParaRPr lang="ru-RU" dirty="0"/>
          </a:p>
        </p:txBody>
      </p:sp>
      <p:pic>
        <p:nvPicPr>
          <p:cNvPr id="7" name="Picture Placeholder 6"/>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20428" t="388" r="32276" b="-388"/>
          <a:stretch/>
        </p:blipFill>
        <p:spPr/>
      </p:pic>
      <p:sp>
        <p:nvSpPr>
          <p:cNvPr id="10" name="Rectangle 9"/>
          <p:cNvSpPr/>
          <p:nvPr/>
        </p:nvSpPr>
        <p:spPr>
          <a:xfrm>
            <a:off x="454854" y="457199"/>
            <a:ext cx="5637276" cy="5959476"/>
          </a:xfrm>
          <a:prstGeom prst="rect">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10371560" y="457199"/>
            <a:ext cx="938865" cy="938865"/>
          </a:xfrm>
          <a:prstGeom prst="rect">
            <a:avLst/>
          </a:prstGeom>
        </p:spPr>
      </p:pic>
      <p:sp>
        <p:nvSpPr>
          <p:cNvPr id="13" name="Rectangle 12"/>
          <p:cNvSpPr/>
          <p:nvPr/>
        </p:nvSpPr>
        <p:spPr>
          <a:xfrm>
            <a:off x="6448420" y="1211398"/>
            <a:ext cx="2127505" cy="369332"/>
          </a:xfrm>
          <a:prstGeom prst="rect">
            <a:avLst/>
          </a:prstGeom>
        </p:spPr>
        <p:txBody>
          <a:bodyPr wrap="none">
            <a:spAutoFit/>
          </a:bodyPr>
          <a:lstStyle/>
          <a:p>
            <a:r>
              <a:rPr lang="en-US" dirty="0">
                <a:solidFill>
                  <a:srgbClr val="96556D"/>
                </a:solidFill>
              </a:rPr>
              <a:t>FY 21-22: </a:t>
            </a:r>
            <a:r>
              <a:rPr lang="en-US" dirty="0" smtClean="0">
                <a:solidFill>
                  <a:srgbClr val="96556D"/>
                </a:solidFill>
              </a:rPr>
              <a:t>($900,000</a:t>
            </a:r>
            <a:r>
              <a:rPr lang="en-US" dirty="0">
                <a:solidFill>
                  <a:srgbClr val="96556D"/>
                </a:solidFill>
              </a:rPr>
              <a:t>)</a:t>
            </a:r>
            <a:endParaRPr lang="ru-RU" dirty="0">
              <a:solidFill>
                <a:srgbClr val="96556D"/>
              </a:solidFill>
            </a:endParaRPr>
          </a:p>
        </p:txBody>
      </p:sp>
    </p:spTree>
    <p:extLst>
      <p:ext uri="{BB962C8B-B14F-4D97-AF65-F5344CB8AC3E}">
        <p14:creationId xmlns:p14="http://schemas.microsoft.com/office/powerpoint/2010/main" val="42296352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5EA325F2-7A9D-4CD2-BC2A-E62618D9D0D9}"/>
              </a:ext>
            </a:extLst>
          </p:cNvPr>
          <p:cNvSpPr>
            <a:spLocks noGrp="1"/>
          </p:cNvSpPr>
          <p:nvPr>
            <p:ph type="title"/>
          </p:nvPr>
        </p:nvSpPr>
        <p:spPr>
          <a:xfrm>
            <a:off x="830127" y="457199"/>
            <a:ext cx="4584212" cy="1001338"/>
          </a:xfrm>
        </p:spPr>
        <p:txBody>
          <a:bodyPr>
            <a:normAutofit/>
          </a:bodyPr>
          <a:lstStyle/>
          <a:p>
            <a:r>
              <a:rPr lang="en-US" dirty="0" smtClean="0"/>
              <a:t>Safety and Security Investments</a:t>
            </a:r>
            <a:endParaRPr lang="ru-RU" dirty="0"/>
          </a:p>
        </p:txBody>
      </p:sp>
      <p:sp>
        <p:nvSpPr>
          <p:cNvPr id="4" name="Text Placeholder 3">
            <a:extLst>
              <a:ext uri="{FF2B5EF4-FFF2-40B4-BE49-F238E27FC236}">
                <a16:creationId xmlns:a16="http://schemas.microsoft.com/office/drawing/2014/main" xmlns="" id="{DE0D5F10-D404-44BB-9FA3-BB375B5A7876}"/>
              </a:ext>
            </a:extLst>
          </p:cNvPr>
          <p:cNvSpPr>
            <a:spLocks noGrp="1"/>
          </p:cNvSpPr>
          <p:nvPr>
            <p:ph type="body" idx="1"/>
          </p:nvPr>
        </p:nvSpPr>
        <p:spPr>
          <a:xfrm>
            <a:off x="922724" y="1569301"/>
            <a:ext cx="4584212" cy="540000"/>
          </a:xfrm>
        </p:spPr>
        <p:txBody>
          <a:bodyPr>
            <a:normAutofit/>
          </a:bodyPr>
          <a:lstStyle/>
          <a:p>
            <a:r>
              <a:rPr lang="en-US" dirty="0">
                <a:solidFill>
                  <a:srgbClr val="96556D"/>
                </a:solidFill>
              </a:rPr>
              <a:t>FY 21-22: </a:t>
            </a:r>
            <a:r>
              <a:rPr lang="en-US" dirty="0" smtClean="0">
                <a:solidFill>
                  <a:srgbClr val="96556D"/>
                </a:solidFill>
              </a:rPr>
              <a:t>$7,023,000</a:t>
            </a:r>
            <a:endParaRPr lang="ru-RU" dirty="0">
              <a:solidFill>
                <a:srgbClr val="96556D"/>
              </a:solidFill>
            </a:endParaRPr>
          </a:p>
        </p:txBody>
      </p:sp>
      <p:sp>
        <p:nvSpPr>
          <p:cNvPr id="8" name="Text Placeholder 7">
            <a:extLst>
              <a:ext uri="{FF2B5EF4-FFF2-40B4-BE49-F238E27FC236}">
                <a16:creationId xmlns:a16="http://schemas.microsoft.com/office/drawing/2014/main" xmlns="" id="{CE7DC52B-CC70-4061-93ED-F4C2DD548EB5}"/>
              </a:ext>
            </a:extLst>
          </p:cNvPr>
          <p:cNvSpPr>
            <a:spLocks noGrp="1"/>
          </p:cNvSpPr>
          <p:nvPr>
            <p:ph type="body" idx="13"/>
          </p:nvPr>
        </p:nvSpPr>
        <p:spPr>
          <a:xfrm>
            <a:off x="749104" y="1999188"/>
            <a:ext cx="4584212" cy="4196610"/>
          </a:xfrm>
        </p:spPr>
        <p:txBody>
          <a:bodyPr>
            <a:normAutofit lnSpcReduction="10000"/>
          </a:bodyPr>
          <a:lstStyle/>
          <a:p>
            <a:pPr lvl="0"/>
            <a:r>
              <a:rPr lang="en-US" sz="1800" dirty="0"/>
              <a:t>HF 950 (Christensen) Minnesota School Safety Center funding provided, and money appropriated. </a:t>
            </a:r>
          </a:p>
          <a:p>
            <a:pPr lvl="0"/>
            <a:r>
              <a:rPr lang="en-US" sz="1800" dirty="0"/>
              <a:t>HF 2351 (Brand) Dimethyltryptamine manufacture added as controlled substance crime. (FY 20-21: 143) </a:t>
            </a:r>
          </a:p>
          <a:p>
            <a:pPr lvl="0"/>
            <a:r>
              <a:rPr lang="en-US" sz="1800" dirty="0"/>
              <a:t>HF 1850 (</a:t>
            </a:r>
            <a:r>
              <a:rPr lang="en-US" sz="1800" dirty="0" err="1"/>
              <a:t>Edelson</a:t>
            </a:r>
            <a:r>
              <a:rPr lang="en-US" sz="1800" dirty="0"/>
              <a:t>) Supplemental nonprofit security grant program extended, and money appropriated. (FY 20-21: 600)</a:t>
            </a:r>
          </a:p>
          <a:p>
            <a:pPr lvl="0"/>
            <a:r>
              <a:rPr lang="en-US" sz="1800" dirty="0"/>
              <a:t>HF 733 (</a:t>
            </a:r>
            <a:r>
              <a:rPr lang="en-US" sz="1800" dirty="0" err="1"/>
              <a:t>Tabke</a:t>
            </a:r>
            <a:r>
              <a:rPr lang="en-US" sz="1800" dirty="0"/>
              <a:t>) Security screening systems added to ionizing radiation-producing equipment, and money appropriated (FY 20-21: 50</a:t>
            </a:r>
            <a:r>
              <a:rPr lang="en-US" sz="1800" dirty="0" smtClean="0"/>
              <a:t>)</a:t>
            </a:r>
          </a:p>
          <a:p>
            <a:r>
              <a:rPr lang="en-US" sz="1800" dirty="0" smtClean="0"/>
              <a:t>HF 1315 (</a:t>
            </a:r>
            <a:r>
              <a:rPr lang="en-US" sz="1800" dirty="0" err="1" smtClean="0"/>
              <a:t>Considine</a:t>
            </a:r>
            <a:r>
              <a:rPr lang="en-US" sz="1800" dirty="0" smtClean="0"/>
              <a:t>) Correctional </a:t>
            </a:r>
            <a:r>
              <a:rPr lang="en-US" sz="1800" dirty="0"/>
              <a:t>officers position increase funding provided, and money appropriated</a:t>
            </a:r>
            <a:r>
              <a:rPr lang="en-US" sz="1800" dirty="0" smtClean="0"/>
              <a:t>. </a:t>
            </a:r>
            <a:r>
              <a:rPr lang="en-US" sz="1800" dirty="0"/>
              <a:t>(FY 20-21: </a:t>
            </a:r>
            <a:r>
              <a:rPr lang="en-US" sz="1800" dirty="0" smtClean="0"/>
              <a:t>6,000)</a:t>
            </a:r>
            <a:endParaRPr lang="en-US" sz="1800" dirty="0"/>
          </a:p>
          <a:p>
            <a:pPr lvl="0"/>
            <a:endParaRPr lang="en-US" sz="1800" dirty="0"/>
          </a:p>
          <a:p>
            <a:endParaRPr lang="ru-RU" dirty="0"/>
          </a:p>
        </p:txBody>
      </p:sp>
      <p:sp>
        <p:nvSpPr>
          <p:cNvPr id="5" name="Date Placeholder 4">
            <a:extLst>
              <a:ext uri="{FF2B5EF4-FFF2-40B4-BE49-F238E27FC236}">
                <a16:creationId xmlns:a16="http://schemas.microsoft.com/office/drawing/2014/main" xmlns="" id="{F02EB53D-33E6-4A35-884A-01F8EC4A86DD}"/>
              </a:ext>
            </a:extLst>
          </p:cNvPr>
          <p:cNvSpPr>
            <a:spLocks noGrp="1"/>
          </p:cNvSpPr>
          <p:nvPr>
            <p:ph type="dt" sz="half" idx="10"/>
          </p:nvPr>
        </p:nvSpPr>
        <p:spPr/>
        <p:txBody>
          <a:bodyPr/>
          <a:lstStyle/>
          <a:p>
            <a:fld id="{BC23DBD1-F259-4AEB-A7D9-D728D6E04490}" type="datetime1">
              <a:rPr lang="en-US" smtClean="0"/>
              <a:t>4/2/2019</a:t>
            </a:fld>
            <a:endParaRPr lang="ru-RU" dirty="0"/>
          </a:p>
        </p:txBody>
      </p:sp>
      <p:sp>
        <p:nvSpPr>
          <p:cNvPr id="6" name="Footer Placeholder 5">
            <a:extLst>
              <a:ext uri="{FF2B5EF4-FFF2-40B4-BE49-F238E27FC236}">
                <a16:creationId xmlns:a16="http://schemas.microsoft.com/office/drawing/2014/main" xmlns="" id="{3B46E1F9-C193-47F2-8658-048521E0DDD3}"/>
              </a:ext>
            </a:extLst>
          </p:cNvPr>
          <p:cNvSpPr>
            <a:spLocks noGrp="1"/>
          </p:cNvSpPr>
          <p:nvPr>
            <p:ph type="ftr" sz="quarter" idx="11"/>
          </p:nvPr>
        </p:nvSpPr>
        <p:spPr/>
        <p:txBody>
          <a:bodyPr/>
          <a:lstStyle/>
          <a:p>
            <a:r>
              <a:rPr lang="en-US" dirty="0"/>
              <a:t>ADD A FOOTER</a:t>
            </a:r>
            <a:endParaRPr lang="ru-RU" dirty="0"/>
          </a:p>
        </p:txBody>
      </p:sp>
      <p:pic>
        <p:nvPicPr>
          <p:cNvPr id="9" name="Picture Placeholder 8"/>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23601" t="-194" r="23383" b="194"/>
          <a:stretch/>
        </p:blipFill>
        <p:spPr/>
      </p:pic>
      <p:sp>
        <p:nvSpPr>
          <p:cNvPr id="10" name="Rectangle 9"/>
          <p:cNvSpPr/>
          <p:nvPr/>
        </p:nvSpPr>
        <p:spPr>
          <a:xfrm>
            <a:off x="6096000" y="457199"/>
            <a:ext cx="5637276" cy="5959476"/>
          </a:xfrm>
          <a:prstGeom prst="rect">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6543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F8DDC2-29D0-4966-B14C-A8992AE59BA4}"/>
              </a:ext>
            </a:extLst>
          </p:cNvPr>
          <p:cNvSpPr>
            <a:spLocks noGrp="1"/>
          </p:cNvSpPr>
          <p:nvPr>
            <p:ph type="title"/>
          </p:nvPr>
        </p:nvSpPr>
        <p:spPr>
          <a:xfrm>
            <a:off x="6572461" y="566270"/>
            <a:ext cx="4584212" cy="540000"/>
          </a:xfrm>
        </p:spPr>
        <p:txBody>
          <a:bodyPr>
            <a:normAutofit fontScale="90000"/>
          </a:bodyPr>
          <a:lstStyle/>
          <a:p>
            <a:r>
              <a:rPr lang="en-US" dirty="0" smtClean="0"/>
              <a:t>Irresponsible Driving Accountability</a:t>
            </a:r>
            <a:endParaRPr lang="ru-RU" dirty="0"/>
          </a:p>
        </p:txBody>
      </p:sp>
      <p:sp>
        <p:nvSpPr>
          <p:cNvPr id="8" name="Text Placeholder 7">
            <a:extLst>
              <a:ext uri="{FF2B5EF4-FFF2-40B4-BE49-F238E27FC236}">
                <a16:creationId xmlns:a16="http://schemas.microsoft.com/office/drawing/2014/main" xmlns="" id="{C829CA4D-9E93-4EC3-A2A1-BABC2D03401F}"/>
              </a:ext>
            </a:extLst>
          </p:cNvPr>
          <p:cNvSpPr>
            <a:spLocks noGrp="1"/>
          </p:cNvSpPr>
          <p:nvPr>
            <p:ph type="body" idx="13"/>
          </p:nvPr>
        </p:nvSpPr>
        <p:spPr>
          <a:xfrm>
            <a:off x="6495585" y="2281069"/>
            <a:ext cx="5009650" cy="4135605"/>
          </a:xfrm>
        </p:spPr>
        <p:txBody>
          <a:bodyPr>
            <a:normAutofit lnSpcReduction="10000"/>
          </a:bodyPr>
          <a:lstStyle/>
          <a:p>
            <a:pPr lvl="0"/>
            <a:r>
              <a:rPr lang="en-US" sz="1800" dirty="0"/>
              <a:t>HF 1568 (</a:t>
            </a:r>
            <a:r>
              <a:rPr lang="en-US" sz="1800" dirty="0" err="1"/>
              <a:t>Youakim</a:t>
            </a:r>
            <a:r>
              <a:rPr lang="en-US" sz="1800" dirty="0"/>
              <a:t>) Light rail transit operators subjected to the reckless or careless driving law, light rail transit safety features study required, and report required.</a:t>
            </a:r>
          </a:p>
          <a:p>
            <a:pPr lvl="0"/>
            <a:r>
              <a:rPr lang="en-US" sz="1800" dirty="0"/>
              <a:t>HF 1263 (</a:t>
            </a:r>
            <a:r>
              <a:rPr lang="en-US" sz="1800" dirty="0" err="1"/>
              <a:t>Neu</a:t>
            </a:r>
            <a:r>
              <a:rPr lang="en-US" sz="1800" dirty="0"/>
              <a:t>) Recreational vehicle DWI laws further conformed to general DWI laws, and technical corrections made. </a:t>
            </a:r>
          </a:p>
          <a:p>
            <a:pPr lvl="0"/>
            <a:r>
              <a:rPr lang="en-US" sz="1800" dirty="0"/>
              <a:t>HF 1149 (Christensen) Conservation officers authority under DWI law expanded.</a:t>
            </a:r>
          </a:p>
          <a:p>
            <a:pPr lvl="0"/>
            <a:r>
              <a:rPr lang="en-US" sz="1800" dirty="0"/>
              <a:t>HF 1589 (O'Neill) Driving while intoxicated provisions amended, and ignition interlock device contract with manufacturer modified.</a:t>
            </a:r>
          </a:p>
          <a:p>
            <a:pPr lvl="0"/>
            <a:r>
              <a:rPr lang="en-US" sz="1800" dirty="0"/>
              <a:t>HF 1375 (</a:t>
            </a:r>
            <a:r>
              <a:rPr lang="en-US" sz="1800" dirty="0" err="1"/>
              <a:t>Considine</a:t>
            </a:r>
            <a:r>
              <a:rPr lang="en-US" sz="1800" dirty="0"/>
              <a:t>) Negligent driving causing death or injury while using a cell phone or electronic device penalties provided. (FY 20-21: 180)</a:t>
            </a:r>
          </a:p>
          <a:p>
            <a:endParaRPr lang="ru-RU" dirty="0"/>
          </a:p>
        </p:txBody>
      </p:sp>
      <p:sp>
        <p:nvSpPr>
          <p:cNvPr id="5" name="Slide Number Placeholder 4">
            <a:extLst>
              <a:ext uri="{FF2B5EF4-FFF2-40B4-BE49-F238E27FC236}">
                <a16:creationId xmlns:a16="http://schemas.microsoft.com/office/drawing/2014/main" xmlns="" id="{2FE37566-572A-4015-B19D-2B2CE083954C}"/>
              </a:ext>
            </a:extLst>
          </p:cNvPr>
          <p:cNvSpPr>
            <a:spLocks noGrp="1"/>
          </p:cNvSpPr>
          <p:nvPr>
            <p:ph type="sldNum" sz="quarter" idx="12"/>
          </p:nvPr>
        </p:nvSpPr>
        <p:spPr/>
        <p:txBody>
          <a:bodyPr/>
          <a:lstStyle/>
          <a:p>
            <a:fld id="{3CE5352E-9B9F-4EDC-8769-7FA3D3F814C7}" type="slidenum">
              <a:rPr lang="ru-RU" smtClean="0"/>
              <a:pPr/>
              <a:t>15</a:t>
            </a:fld>
            <a:endParaRPr lang="ru-RU" dirty="0"/>
          </a:p>
        </p:txBody>
      </p:sp>
      <p:pic>
        <p:nvPicPr>
          <p:cNvPr id="7" name="Picture Placeholder 6"/>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34696" t="28563" r="26691" b="7078"/>
          <a:stretch/>
        </p:blipFill>
        <p:spPr>
          <a:xfrm flipH="1">
            <a:off x="454854" y="457199"/>
            <a:ext cx="5637276" cy="5959476"/>
          </a:xfrm>
        </p:spPr>
      </p:pic>
      <p:sp>
        <p:nvSpPr>
          <p:cNvPr id="10" name="Rectangle 9"/>
          <p:cNvSpPr/>
          <p:nvPr/>
        </p:nvSpPr>
        <p:spPr>
          <a:xfrm>
            <a:off x="454854" y="457199"/>
            <a:ext cx="5637276" cy="5959476"/>
          </a:xfrm>
          <a:prstGeom prst="rect">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10552282" y="457199"/>
            <a:ext cx="758143" cy="758143"/>
          </a:xfrm>
          <a:prstGeom prst="rect">
            <a:avLst/>
          </a:prstGeom>
        </p:spPr>
      </p:pic>
      <p:sp>
        <p:nvSpPr>
          <p:cNvPr id="13" name="Rectangle 12"/>
          <p:cNvSpPr/>
          <p:nvPr/>
        </p:nvSpPr>
        <p:spPr>
          <a:xfrm>
            <a:off x="6572461" y="1509004"/>
            <a:ext cx="4430460" cy="369332"/>
          </a:xfrm>
          <a:prstGeom prst="rect">
            <a:avLst/>
          </a:prstGeom>
        </p:spPr>
        <p:txBody>
          <a:bodyPr wrap="square">
            <a:spAutoFit/>
          </a:bodyPr>
          <a:lstStyle/>
          <a:p>
            <a:r>
              <a:rPr lang="en-US" dirty="0">
                <a:solidFill>
                  <a:srgbClr val="96556D"/>
                </a:solidFill>
              </a:rPr>
              <a:t>FY 21-22: </a:t>
            </a:r>
            <a:r>
              <a:rPr lang="en-US" dirty="0" smtClean="0">
                <a:solidFill>
                  <a:srgbClr val="96556D"/>
                </a:solidFill>
              </a:rPr>
              <a:t>($180,000</a:t>
            </a:r>
            <a:r>
              <a:rPr lang="en-US" dirty="0">
                <a:solidFill>
                  <a:srgbClr val="96556D"/>
                </a:solidFill>
              </a:rPr>
              <a:t>)</a:t>
            </a:r>
            <a:endParaRPr lang="ru-RU" dirty="0">
              <a:solidFill>
                <a:srgbClr val="96556D"/>
              </a:solidFill>
            </a:endParaRPr>
          </a:p>
        </p:txBody>
      </p:sp>
    </p:spTree>
    <p:extLst>
      <p:ext uri="{BB962C8B-B14F-4D97-AF65-F5344CB8AC3E}">
        <p14:creationId xmlns:p14="http://schemas.microsoft.com/office/powerpoint/2010/main" val="6307776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5EA325F2-7A9D-4CD2-BC2A-E62618D9D0D9}"/>
              </a:ext>
            </a:extLst>
          </p:cNvPr>
          <p:cNvSpPr>
            <a:spLocks noGrp="1"/>
          </p:cNvSpPr>
          <p:nvPr>
            <p:ph type="title"/>
          </p:nvPr>
        </p:nvSpPr>
        <p:spPr/>
        <p:txBody>
          <a:bodyPr>
            <a:normAutofit fontScale="90000"/>
          </a:bodyPr>
          <a:lstStyle/>
          <a:p>
            <a:r>
              <a:rPr lang="en-US" dirty="0" smtClean="0"/>
              <a:t>Mental Illness and Neurodiversity Awareness</a:t>
            </a:r>
            <a:endParaRPr lang="ru-RU" dirty="0"/>
          </a:p>
        </p:txBody>
      </p:sp>
      <p:sp>
        <p:nvSpPr>
          <p:cNvPr id="4" name="Text Placeholder 3">
            <a:extLst>
              <a:ext uri="{FF2B5EF4-FFF2-40B4-BE49-F238E27FC236}">
                <a16:creationId xmlns:a16="http://schemas.microsoft.com/office/drawing/2014/main" xmlns="" id="{DE0D5F10-D404-44BB-9FA3-BB375B5A7876}"/>
              </a:ext>
            </a:extLst>
          </p:cNvPr>
          <p:cNvSpPr>
            <a:spLocks noGrp="1"/>
          </p:cNvSpPr>
          <p:nvPr>
            <p:ph type="body" idx="1"/>
          </p:nvPr>
        </p:nvSpPr>
        <p:spPr/>
        <p:txBody>
          <a:bodyPr>
            <a:normAutofit/>
          </a:bodyPr>
          <a:lstStyle/>
          <a:p>
            <a:r>
              <a:rPr lang="en-US" dirty="0" smtClean="0"/>
              <a:t>(Discussed in Other Sections)</a:t>
            </a:r>
            <a:endParaRPr lang="ru-RU" dirty="0"/>
          </a:p>
        </p:txBody>
      </p:sp>
      <p:sp>
        <p:nvSpPr>
          <p:cNvPr id="5" name="Date Placeholder 4">
            <a:extLst>
              <a:ext uri="{FF2B5EF4-FFF2-40B4-BE49-F238E27FC236}">
                <a16:creationId xmlns:a16="http://schemas.microsoft.com/office/drawing/2014/main" xmlns="" id="{F02EB53D-33E6-4A35-884A-01F8EC4A86DD}"/>
              </a:ext>
            </a:extLst>
          </p:cNvPr>
          <p:cNvSpPr>
            <a:spLocks noGrp="1"/>
          </p:cNvSpPr>
          <p:nvPr>
            <p:ph type="dt" sz="half" idx="10"/>
          </p:nvPr>
        </p:nvSpPr>
        <p:spPr/>
        <p:txBody>
          <a:bodyPr/>
          <a:lstStyle/>
          <a:p>
            <a:fld id="{BC23DBD1-F259-4AEB-A7D9-D728D6E04490}" type="datetime1">
              <a:rPr lang="en-US" smtClean="0"/>
              <a:t>4/2/2019</a:t>
            </a:fld>
            <a:endParaRPr lang="ru-RU" dirty="0"/>
          </a:p>
        </p:txBody>
      </p:sp>
      <p:sp>
        <p:nvSpPr>
          <p:cNvPr id="6" name="Footer Placeholder 5">
            <a:extLst>
              <a:ext uri="{FF2B5EF4-FFF2-40B4-BE49-F238E27FC236}">
                <a16:creationId xmlns:a16="http://schemas.microsoft.com/office/drawing/2014/main" xmlns="" id="{3B46E1F9-C193-47F2-8658-048521E0DDD3}"/>
              </a:ext>
            </a:extLst>
          </p:cNvPr>
          <p:cNvSpPr>
            <a:spLocks noGrp="1"/>
          </p:cNvSpPr>
          <p:nvPr>
            <p:ph type="ftr" sz="quarter" idx="11"/>
          </p:nvPr>
        </p:nvSpPr>
        <p:spPr/>
        <p:txBody>
          <a:bodyPr/>
          <a:lstStyle/>
          <a:p>
            <a:r>
              <a:rPr lang="en-US" dirty="0"/>
              <a:t>ADD A FOOTER</a:t>
            </a:r>
            <a:endParaRPr lang="ru-RU" dirty="0"/>
          </a:p>
        </p:txBody>
      </p:sp>
      <p:sp>
        <p:nvSpPr>
          <p:cNvPr id="2" name="Text Placeholder 1"/>
          <p:cNvSpPr>
            <a:spLocks noGrp="1"/>
          </p:cNvSpPr>
          <p:nvPr>
            <p:ph type="body" idx="13"/>
          </p:nvPr>
        </p:nvSpPr>
        <p:spPr>
          <a:xfrm>
            <a:off x="830127" y="3192647"/>
            <a:ext cx="4584212" cy="3373823"/>
          </a:xfrm>
        </p:spPr>
        <p:txBody>
          <a:bodyPr>
            <a:normAutofit/>
          </a:bodyPr>
          <a:lstStyle/>
          <a:p>
            <a:r>
              <a:rPr lang="en-US" sz="1600" dirty="0"/>
              <a:t>HF 377 (</a:t>
            </a:r>
            <a:r>
              <a:rPr lang="en-US" sz="1600" dirty="0" err="1"/>
              <a:t>Dehn</a:t>
            </a:r>
            <a:r>
              <a:rPr lang="en-US" sz="1600" dirty="0"/>
              <a:t>) Emergency responders training funding provided, and money appropriated</a:t>
            </a:r>
            <a:r>
              <a:rPr lang="en-US" sz="1600" dirty="0" smtClean="0"/>
              <a:t>.</a:t>
            </a:r>
          </a:p>
          <a:p>
            <a:r>
              <a:rPr lang="en-US" sz="1600" dirty="0" smtClean="0"/>
              <a:t>HF </a:t>
            </a:r>
            <a:r>
              <a:rPr lang="en-US" sz="1600" dirty="0"/>
              <a:t>474 (Stephenson) Enhanced community supervision of individuals on probation, parole, supervised release, or pretrial status who are struggling with mental illness and at a heightened risk to recidivate pilot project established; multidisciplinary caseload management team providing community-based mental health treatment alternatives to incarceration created; and money appropriated.</a:t>
            </a:r>
            <a:endParaRPr lang="en-US" sz="1600" dirty="0" smtClean="0"/>
          </a:p>
          <a:p>
            <a:endParaRPr lang="en-US" dirty="0"/>
          </a:p>
        </p:txBody>
      </p:sp>
      <p:pic>
        <p:nvPicPr>
          <p:cNvPr id="13" name="Picture Placeholder 12"/>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1099" t="1602" r="53047" b="1321"/>
          <a:stretch/>
        </p:blipFill>
        <p:spPr>
          <a:xfrm flipH="1">
            <a:off x="6096000" y="457199"/>
            <a:ext cx="5637276" cy="5959476"/>
          </a:xfrm>
        </p:spPr>
      </p:pic>
      <p:sp>
        <p:nvSpPr>
          <p:cNvPr id="14" name="Rectangle 13"/>
          <p:cNvSpPr/>
          <p:nvPr/>
        </p:nvSpPr>
        <p:spPr>
          <a:xfrm>
            <a:off x="6096000" y="457199"/>
            <a:ext cx="5637276" cy="5959476"/>
          </a:xfrm>
          <a:prstGeom prst="rect">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830127" y="457199"/>
            <a:ext cx="872519" cy="872519"/>
          </a:xfrm>
          <a:prstGeom prst="rect">
            <a:avLst/>
          </a:prstGeom>
        </p:spPr>
      </p:pic>
    </p:spTree>
    <p:extLst>
      <p:ext uri="{BB962C8B-B14F-4D97-AF65-F5344CB8AC3E}">
        <p14:creationId xmlns:p14="http://schemas.microsoft.com/office/powerpoint/2010/main" val="6762287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1891" b="11891"/>
          <a:stretch>
            <a:fillRect/>
          </a:stretch>
        </p:blipFill>
        <p:spPr/>
      </p:pic>
      <p:sp>
        <p:nvSpPr>
          <p:cNvPr id="4" name="Title 3">
            <a:extLst>
              <a:ext uri="{FF2B5EF4-FFF2-40B4-BE49-F238E27FC236}">
                <a16:creationId xmlns:a16="http://schemas.microsoft.com/office/drawing/2014/main" xmlns="" id="{BA1A0A4F-F62B-4411-8D3E-82A00A1F480D}"/>
              </a:ext>
            </a:extLst>
          </p:cNvPr>
          <p:cNvSpPr>
            <a:spLocks noGrp="1"/>
          </p:cNvSpPr>
          <p:nvPr>
            <p:ph type="ctrTitle"/>
          </p:nvPr>
        </p:nvSpPr>
        <p:spPr/>
        <p:txBody>
          <a:bodyPr>
            <a:normAutofit fontScale="90000"/>
          </a:bodyPr>
          <a:lstStyle/>
          <a:p>
            <a:r>
              <a:rPr lang="en-US" dirty="0" smtClean="0"/>
              <a:t>Public Safety &amp; Criminal Justice Reform Omnibus Bill Presentation</a:t>
            </a:r>
            <a:endParaRPr lang="ru-RU" dirty="0"/>
          </a:p>
        </p:txBody>
      </p:sp>
      <p:sp>
        <p:nvSpPr>
          <p:cNvPr id="31" name="Subtitle 30"/>
          <p:cNvSpPr>
            <a:spLocks noGrp="1"/>
          </p:cNvSpPr>
          <p:nvPr>
            <p:ph type="subTitle" idx="1"/>
          </p:nvPr>
        </p:nvSpPr>
        <p:spPr>
          <a:xfrm>
            <a:off x="458724" y="4601258"/>
            <a:ext cx="11274552" cy="1799542"/>
          </a:xfrm>
        </p:spPr>
        <p:txBody>
          <a:bodyPr/>
          <a:lstStyle/>
          <a:p>
            <a:r>
              <a:rPr lang="en-US" dirty="0" smtClean="0"/>
              <a:t>House Counsel Presentation</a:t>
            </a:r>
            <a:endParaRPr lang="en-US" dirty="0"/>
          </a:p>
        </p:txBody>
      </p:sp>
      <p:pic>
        <p:nvPicPr>
          <p:cNvPr id="32" name="Picture 31"/>
          <p:cNvPicPr>
            <a:picLocks noChangeAspect="1"/>
          </p:cNvPicPr>
          <p:nvPr/>
        </p:nvPicPr>
        <p:blipFill>
          <a:blip r:embed="rId3"/>
          <a:stretch>
            <a:fillRect/>
          </a:stretch>
        </p:blipFill>
        <p:spPr>
          <a:xfrm>
            <a:off x="5296053" y="978285"/>
            <a:ext cx="1599893" cy="1599893"/>
          </a:xfrm>
          <a:prstGeom prst="rect">
            <a:avLst/>
          </a:prstGeom>
        </p:spPr>
      </p:pic>
    </p:spTree>
    <p:extLst>
      <p:ext uri="{BB962C8B-B14F-4D97-AF65-F5344CB8AC3E}">
        <p14:creationId xmlns:p14="http://schemas.microsoft.com/office/powerpoint/2010/main" val="20269471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xmlns="" id="{D11F4D22-66FA-427F-8D2E-245BB0F8075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1218840" y="445625"/>
            <a:ext cx="9685884" cy="6023698"/>
          </a:xfrm>
        </p:spPr>
      </p:pic>
      <p:sp>
        <p:nvSpPr>
          <p:cNvPr id="4" name="Text Placeholder 3">
            <a:extLst>
              <a:ext uri="{FF2B5EF4-FFF2-40B4-BE49-F238E27FC236}">
                <a16:creationId xmlns:a16="http://schemas.microsoft.com/office/drawing/2014/main" xmlns="" id="{638679ED-B012-44FD-8C45-F9526C81ABD8}"/>
              </a:ext>
            </a:extLst>
          </p:cNvPr>
          <p:cNvSpPr>
            <a:spLocks noGrp="1"/>
          </p:cNvSpPr>
          <p:nvPr>
            <p:ph type="body" sz="quarter" idx="15"/>
          </p:nvPr>
        </p:nvSpPr>
        <p:spPr>
          <a:xfrm>
            <a:off x="2333413" y="1428381"/>
            <a:ext cx="7456738" cy="951421"/>
          </a:xfrm>
        </p:spPr>
        <p:txBody>
          <a:bodyPr/>
          <a:lstStyle/>
          <a:p>
            <a:pPr algn="ctr"/>
            <a:r>
              <a:rPr lang="en-US" sz="4400" dirty="0" smtClean="0"/>
              <a:t>Committee Goals</a:t>
            </a:r>
            <a:endParaRPr lang="ru-RU" sz="4400" dirty="0"/>
          </a:p>
        </p:txBody>
      </p:sp>
      <p:sp>
        <p:nvSpPr>
          <p:cNvPr id="5" name="Title 4">
            <a:extLst>
              <a:ext uri="{FF2B5EF4-FFF2-40B4-BE49-F238E27FC236}">
                <a16:creationId xmlns:a16="http://schemas.microsoft.com/office/drawing/2014/main" xmlns="" id="{22CD4052-CA5C-4234-B1F4-5ADAACA35D45}"/>
              </a:ext>
            </a:extLst>
          </p:cNvPr>
          <p:cNvSpPr>
            <a:spLocks noGrp="1"/>
          </p:cNvSpPr>
          <p:nvPr>
            <p:ph type="title"/>
          </p:nvPr>
        </p:nvSpPr>
        <p:spPr>
          <a:xfrm>
            <a:off x="2333413" y="2379802"/>
            <a:ext cx="7456738" cy="3015159"/>
          </a:xfrm>
          <a:solidFill>
            <a:schemeClr val="bg1">
              <a:alpha val="80000"/>
            </a:schemeClr>
          </a:solidFill>
        </p:spPr>
        <p:txBody>
          <a:bodyPr/>
          <a:lstStyle/>
          <a:p>
            <a:r>
              <a:rPr lang="en-US" sz="2400" dirty="0" smtClean="0"/>
              <a:t>- Lift the Voices of Communities Effected By Crime</a:t>
            </a:r>
            <a:br>
              <a:rPr lang="en-US" sz="2400" dirty="0" smtClean="0"/>
            </a:br>
            <a:r>
              <a:rPr lang="en-US" sz="2400" dirty="0" smtClean="0"/>
              <a:t/>
            </a:r>
            <a:br>
              <a:rPr lang="en-US" sz="2400" dirty="0" smtClean="0"/>
            </a:br>
            <a:r>
              <a:rPr lang="en-US" sz="2400" dirty="0" smtClean="0"/>
              <a:t>- Address Systemic Issues by Reforming Systems</a:t>
            </a:r>
            <a:r>
              <a:rPr lang="en-US" sz="2400" dirty="0"/>
              <a:t/>
            </a:r>
            <a:br>
              <a:rPr lang="en-US" sz="2400" dirty="0"/>
            </a:br>
            <a:r>
              <a:rPr lang="en-US" sz="2400" dirty="0"/>
              <a:t/>
            </a:r>
            <a:br>
              <a:rPr lang="en-US" sz="2400" dirty="0"/>
            </a:br>
            <a:r>
              <a:rPr lang="en-US" sz="2400" dirty="0" smtClean="0"/>
              <a:t>- Prioritize Preventative Over Punitive Measures</a:t>
            </a:r>
            <a:br>
              <a:rPr lang="en-US" sz="2400" dirty="0" smtClean="0"/>
            </a:br>
            <a:r>
              <a:rPr lang="en-US" sz="2400" dirty="0" smtClean="0"/>
              <a:t/>
            </a:r>
            <a:br>
              <a:rPr lang="en-US" sz="2400" dirty="0" smtClean="0"/>
            </a:br>
            <a:r>
              <a:rPr lang="en-US" sz="2400" dirty="0" smtClean="0"/>
              <a:t>- Engage in Collaborative Problem Solving</a:t>
            </a:r>
            <a:endParaRPr lang="ru-RU" sz="2400" dirty="0"/>
          </a:p>
        </p:txBody>
      </p:sp>
      <p:sp>
        <p:nvSpPr>
          <p:cNvPr id="20" name="Text Placeholder 7">
            <a:extLst>
              <a:ext uri="{FF2B5EF4-FFF2-40B4-BE49-F238E27FC236}">
                <a16:creationId xmlns:a16="http://schemas.microsoft.com/office/drawing/2014/main" xmlns="" id="{C829CA4D-9E93-4EC3-A2A1-BABC2D03401F}"/>
              </a:ext>
            </a:extLst>
          </p:cNvPr>
          <p:cNvSpPr txBox="1">
            <a:spLocks/>
          </p:cNvSpPr>
          <p:nvPr/>
        </p:nvSpPr>
        <p:spPr>
          <a:xfrm>
            <a:off x="1879969" y="6566470"/>
            <a:ext cx="8363626" cy="440033"/>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smtClean="0"/>
              <a:t>(Figures in Thousands. Figures on April 2, 2019) </a:t>
            </a:r>
          </a:p>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25403163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xmlns="" id="{79BCF723-A3AE-42E3-80C1-352D7C8796AE}"/>
              </a:ext>
            </a:extLst>
          </p:cNvPr>
          <p:cNvPicPr>
            <a:picLocks noGrp="1" noChangeAspect="1"/>
          </p:cNvPicPr>
          <p:nvPr>
            <p:ph type="pic" sz="quarter" idx="14"/>
          </p:nvPr>
        </p:nvPicPr>
        <p:blipFill rotWithShape="1">
          <a:blip r:embed="rId2">
            <a:lum contrast="-6000"/>
            <a:extLst>
              <a:ext uri="{28A0092B-C50C-407E-A947-70E740481C1C}">
                <a14:useLocalDpi xmlns:a14="http://schemas.microsoft.com/office/drawing/2010/main" val="0"/>
              </a:ext>
            </a:extLst>
          </a:blip>
          <a:srcRect l="7239" t="30297" r="6674" b="29607"/>
          <a:stretch/>
        </p:blipFill>
        <p:spPr>
          <a:xfrm>
            <a:off x="0" y="0"/>
            <a:ext cx="12192000" cy="3288146"/>
          </a:xfrm>
          <a:effectLst>
            <a:reflection stA="0" endPos="65000" dist="50800" dir="5400000" sy="-100000" algn="bl" rotWithShape="0"/>
          </a:effectLst>
        </p:spPr>
      </p:pic>
      <p:sp>
        <p:nvSpPr>
          <p:cNvPr id="2" name="Title 1">
            <a:extLst>
              <a:ext uri="{FF2B5EF4-FFF2-40B4-BE49-F238E27FC236}">
                <a16:creationId xmlns:a16="http://schemas.microsoft.com/office/drawing/2014/main" xmlns="" id="{42A3A23C-C6B1-4060-8AB4-80821CC502BC}"/>
              </a:ext>
            </a:extLst>
          </p:cNvPr>
          <p:cNvSpPr>
            <a:spLocks noGrp="1"/>
          </p:cNvSpPr>
          <p:nvPr>
            <p:ph type="title"/>
          </p:nvPr>
        </p:nvSpPr>
        <p:spPr>
          <a:xfrm>
            <a:off x="458723" y="3529513"/>
            <a:ext cx="4486987" cy="549909"/>
          </a:xfrm>
        </p:spPr>
        <p:txBody>
          <a:bodyPr/>
          <a:lstStyle/>
          <a:p>
            <a:r>
              <a:rPr lang="en-US" dirty="0" smtClean="0"/>
              <a:t>Major Areas of Focus</a:t>
            </a:r>
            <a:endParaRPr lang="ru-RU" dirty="0"/>
          </a:p>
        </p:txBody>
      </p:sp>
      <p:sp>
        <p:nvSpPr>
          <p:cNvPr id="3" name="Text Placeholder 2">
            <a:extLst>
              <a:ext uri="{FF2B5EF4-FFF2-40B4-BE49-F238E27FC236}">
                <a16:creationId xmlns:a16="http://schemas.microsoft.com/office/drawing/2014/main" xmlns="" id="{95114C9E-240D-455D-9C3D-87EAC24F2B62}"/>
              </a:ext>
            </a:extLst>
          </p:cNvPr>
          <p:cNvSpPr>
            <a:spLocks noGrp="1"/>
          </p:cNvSpPr>
          <p:nvPr>
            <p:ph type="body" idx="1"/>
          </p:nvPr>
        </p:nvSpPr>
        <p:spPr>
          <a:xfrm>
            <a:off x="458723" y="4209698"/>
            <a:ext cx="3580842" cy="504153"/>
          </a:xfrm>
        </p:spPr>
        <p:txBody>
          <a:bodyPr>
            <a:normAutofit lnSpcReduction="10000"/>
          </a:bodyPr>
          <a:lstStyle/>
          <a:p>
            <a:r>
              <a:rPr lang="en-US" sz="1900" dirty="0" smtClean="0"/>
              <a:t>Policy Areas the Committee Focused </a:t>
            </a:r>
            <a:r>
              <a:rPr lang="en-US" sz="1900" dirty="0"/>
              <a:t>on Addressing </a:t>
            </a:r>
            <a:endParaRPr lang="ru-RU" dirty="0"/>
          </a:p>
        </p:txBody>
      </p:sp>
      <p:sp>
        <p:nvSpPr>
          <p:cNvPr id="7" name="Text Placeholder 6">
            <a:extLst>
              <a:ext uri="{FF2B5EF4-FFF2-40B4-BE49-F238E27FC236}">
                <a16:creationId xmlns:a16="http://schemas.microsoft.com/office/drawing/2014/main" xmlns="" id="{64EA9C20-09FC-4326-BE41-113FA5456800}"/>
              </a:ext>
            </a:extLst>
          </p:cNvPr>
          <p:cNvSpPr>
            <a:spLocks noGrp="1"/>
          </p:cNvSpPr>
          <p:nvPr>
            <p:ph type="body" idx="13"/>
          </p:nvPr>
        </p:nvSpPr>
        <p:spPr>
          <a:xfrm>
            <a:off x="360826" y="4857010"/>
            <a:ext cx="11470348" cy="2186184"/>
          </a:xfrm>
        </p:spPr>
        <p:txBody>
          <a:bodyPr numCol="3">
            <a:normAutofit fontScale="77500" lnSpcReduction="20000"/>
          </a:bodyPr>
          <a:lstStyle/>
          <a:p>
            <a:pPr marL="285750" indent="-285750">
              <a:buFont typeface="Arial" panose="020B0604020202020204" pitchFamily="34" charset="0"/>
              <a:buChar char="•"/>
            </a:pPr>
            <a:r>
              <a:rPr lang="en-US" sz="2400" dirty="0"/>
              <a:t>Probation Reform</a:t>
            </a:r>
          </a:p>
          <a:p>
            <a:pPr marL="285750" indent="-285750">
              <a:buFont typeface="Arial" panose="020B0604020202020204" pitchFamily="34" charset="0"/>
              <a:buChar char="•"/>
            </a:pPr>
            <a:r>
              <a:rPr lang="en-US" sz="2400" dirty="0"/>
              <a:t>Bail &amp; Jail Reform</a:t>
            </a:r>
          </a:p>
          <a:p>
            <a:pPr marL="285750" indent="-285750">
              <a:buFont typeface="Arial" panose="020B0604020202020204" pitchFamily="34" charset="0"/>
              <a:buChar char="•"/>
            </a:pPr>
            <a:r>
              <a:rPr lang="en-US" sz="2400" dirty="0" smtClean="0"/>
              <a:t>Juvenile </a:t>
            </a:r>
            <a:r>
              <a:rPr lang="en-US" sz="2400" dirty="0"/>
              <a:t>Justice Reform</a:t>
            </a:r>
          </a:p>
          <a:p>
            <a:pPr marL="285750" indent="-285750">
              <a:buFont typeface="Arial" panose="020B0604020202020204" pitchFamily="34" charset="0"/>
              <a:buChar char="•"/>
            </a:pPr>
            <a:r>
              <a:rPr lang="en-US" sz="2400" dirty="0"/>
              <a:t>Post-Conviction and Collateral Consequences Reform</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Gender </a:t>
            </a:r>
            <a:r>
              <a:rPr lang="en-US" sz="2400" dirty="0"/>
              <a:t>Based Violence Prevention</a:t>
            </a:r>
          </a:p>
          <a:p>
            <a:pPr marL="285750" indent="-285750">
              <a:buFont typeface="Arial" panose="020B0604020202020204" pitchFamily="34" charset="0"/>
              <a:buChar char="•"/>
            </a:pPr>
            <a:r>
              <a:rPr lang="en-US" sz="2400" dirty="0"/>
              <a:t>Sexual Assault Prevention</a:t>
            </a:r>
          </a:p>
          <a:p>
            <a:pPr marL="285750" indent="-285750">
              <a:buFont typeface="Arial" panose="020B0604020202020204" pitchFamily="34" charset="0"/>
              <a:buChar char="•"/>
            </a:pPr>
            <a:r>
              <a:rPr lang="en-US" sz="2400" dirty="0" smtClean="0"/>
              <a:t>Criminal </a:t>
            </a:r>
            <a:r>
              <a:rPr lang="en-US" sz="2400" dirty="0"/>
              <a:t>Justice Reform on the Road</a:t>
            </a:r>
          </a:p>
          <a:p>
            <a:pPr marL="285750" indent="-285750">
              <a:buFont typeface="Arial" panose="020B0604020202020204" pitchFamily="34" charset="0"/>
              <a:buChar char="•"/>
            </a:pPr>
            <a:r>
              <a:rPr lang="en-US" sz="2400" dirty="0" smtClean="0"/>
              <a:t>Responsible </a:t>
            </a:r>
            <a:r>
              <a:rPr lang="en-US" sz="2400" dirty="0"/>
              <a:t>on Cannabis Reform</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Community </a:t>
            </a:r>
            <a:r>
              <a:rPr lang="en-US" sz="2400" dirty="0"/>
              <a:t>Safety and Security Investments</a:t>
            </a:r>
          </a:p>
          <a:p>
            <a:pPr marL="285750" indent="-285750">
              <a:buFont typeface="Arial" panose="020B0604020202020204" pitchFamily="34" charset="0"/>
              <a:buChar char="•"/>
            </a:pPr>
            <a:r>
              <a:rPr lang="en-US" sz="2400" dirty="0"/>
              <a:t>Irresponsible Driving Accountability </a:t>
            </a:r>
            <a:endParaRPr lang="en-US" sz="2400" dirty="0" smtClean="0"/>
          </a:p>
          <a:p>
            <a:pPr marL="285750" indent="-285750">
              <a:buFont typeface="Arial" panose="020B0604020202020204" pitchFamily="34" charset="0"/>
              <a:buChar char="•"/>
            </a:pPr>
            <a:r>
              <a:rPr lang="en-US" sz="2400" dirty="0" smtClean="0"/>
              <a:t>Police </a:t>
            </a:r>
            <a:r>
              <a:rPr lang="en-US" sz="2400" dirty="0"/>
              <a:t>Professional Development </a:t>
            </a:r>
            <a:r>
              <a:rPr lang="en-US" sz="2400" dirty="0" smtClean="0"/>
              <a:t>Investment</a:t>
            </a:r>
          </a:p>
          <a:p>
            <a:pPr marL="285750" indent="-285750">
              <a:buFont typeface="Arial" panose="020B0604020202020204" pitchFamily="34" charset="0"/>
              <a:buChar char="•"/>
            </a:pPr>
            <a:r>
              <a:rPr lang="en-US" sz="2400" dirty="0" smtClean="0"/>
              <a:t>Emergency </a:t>
            </a:r>
            <a:r>
              <a:rPr lang="en-US" sz="2400" dirty="0"/>
              <a:t>Response Funding</a:t>
            </a:r>
          </a:p>
          <a:p>
            <a:endParaRPr lang="en-US" dirty="0"/>
          </a:p>
        </p:txBody>
      </p:sp>
      <p:sp>
        <p:nvSpPr>
          <p:cNvPr id="11" name="Rectangle 10"/>
          <p:cNvSpPr/>
          <p:nvPr/>
        </p:nvSpPr>
        <p:spPr>
          <a:xfrm>
            <a:off x="0" y="0"/>
            <a:ext cx="12192000" cy="3288146"/>
          </a:xfrm>
          <a:prstGeom prst="rect">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458723" y="252167"/>
            <a:ext cx="935899" cy="935899"/>
          </a:xfrm>
          <a:prstGeom prst="rect">
            <a:avLst/>
          </a:prstGeom>
        </p:spPr>
      </p:pic>
    </p:spTree>
    <p:extLst>
      <p:ext uri="{BB962C8B-B14F-4D97-AF65-F5344CB8AC3E}">
        <p14:creationId xmlns:p14="http://schemas.microsoft.com/office/powerpoint/2010/main" val="22010163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0AA59691-7851-4C4B-A0DB-08A254019864}"/>
              </a:ext>
            </a:extLst>
          </p:cNvPr>
          <p:cNvSpPr>
            <a:spLocks noGrp="1"/>
          </p:cNvSpPr>
          <p:nvPr>
            <p:ph type="title"/>
          </p:nvPr>
        </p:nvSpPr>
        <p:spPr>
          <a:xfrm>
            <a:off x="641478" y="603078"/>
            <a:ext cx="3584557" cy="576291"/>
          </a:xfrm>
        </p:spPr>
        <p:txBody>
          <a:bodyPr>
            <a:normAutofit/>
          </a:bodyPr>
          <a:lstStyle/>
          <a:p>
            <a:r>
              <a:rPr lang="en-US" dirty="0" smtClean="0"/>
              <a:t>Probation Reform</a:t>
            </a:r>
            <a:endParaRPr lang="ru-RU" dirty="0"/>
          </a:p>
        </p:txBody>
      </p:sp>
      <p:sp>
        <p:nvSpPr>
          <p:cNvPr id="4" name="Text Placeholder 3">
            <a:extLst>
              <a:ext uri="{FF2B5EF4-FFF2-40B4-BE49-F238E27FC236}">
                <a16:creationId xmlns:a16="http://schemas.microsoft.com/office/drawing/2014/main" xmlns="" id="{5DA95332-3DBE-4AD4-8280-F519EC89E35A}"/>
              </a:ext>
            </a:extLst>
          </p:cNvPr>
          <p:cNvSpPr>
            <a:spLocks noGrp="1"/>
          </p:cNvSpPr>
          <p:nvPr>
            <p:ph type="body" idx="1"/>
          </p:nvPr>
        </p:nvSpPr>
        <p:spPr>
          <a:xfrm>
            <a:off x="641478" y="1179369"/>
            <a:ext cx="4584212" cy="1353312"/>
          </a:xfrm>
        </p:spPr>
        <p:txBody>
          <a:bodyPr>
            <a:normAutofit/>
          </a:bodyPr>
          <a:lstStyle/>
          <a:p>
            <a:r>
              <a:rPr lang="en-US" dirty="0" smtClean="0"/>
              <a:t>FY 21-22</a:t>
            </a:r>
            <a:r>
              <a:rPr lang="en-US" dirty="0"/>
              <a:t>: </a:t>
            </a:r>
            <a:r>
              <a:rPr lang="en-US" dirty="0" smtClean="0"/>
              <a:t>($2,832,000)</a:t>
            </a:r>
            <a:endParaRPr lang="ru-RU" dirty="0"/>
          </a:p>
        </p:txBody>
      </p:sp>
      <p:pic>
        <p:nvPicPr>
          <p:cNvPr id="14" name="Picture Placeholder 13">
            <a:extLst>
              <a:ext uri="{FF2B5EF4-FFF2-40B4-BE49-F238E27FC236}">
                <a16:creationId xmlns:a16="http://schemas.microsoft.com/office/drawing/2014/main" xmlns="" id="{154E75D6-0FFE-48B6-86CC-41B5333FFB82}"/>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18826" r="20898" b="6549"/>
          <a:stretch/>
        </p:blipFill>
        <p:spPr>
          <a:xfrm>
            <a:off x="5813841" y="666568"/>
            <a:ext cx="5508355" cy="5508355"/>
          </a:xfrm>
        </p:spPr>
      </p:pic>
      <p:sp>
        <p:nvSpPr>
          <p:cNvPr id="2" name="Rectangle 1"/>
          <p:cNvSpPr>
            <a:spLocks noChangeAspect="1"/>
          </p:cNvSpPr>
          <p:nvPr/>
        </p:nvSpPr>
        <p:spPr>
          <a:xfrm>
            <a:off x="5813841" y="666569"/>
            <a:ext cx="5508355" cy="5509592"/>
          </a:xfrm>
          <a:prstGeom prst="rect">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10166035" y="4988661"/>
            <a:ext cx="938865" cy="938865"/>
          </a:xfrm>
          <a:prstGeom prst="rect">
            <a:avLst/>
          </a:prstGeom>
        </p:spPr>
      </p:pic>
      <p:sp>
        <p:nvSpPr>
          <p:cNvPr id="13" name="Text Placeholder 7">
            <a:extLst>
              <a:ext uri="{FF2B5EF4-FFF2-40B4-BE49-F238E27FC236}">
                <a16:creationId xmlns:a16="http://schemas.microsoft.com/office/drawing/2014/main" xmlns="" id="{C829CA4D-9E93-4EC3-A2A1-BABC2D03401F}"/>
              </a:ext>
            </a:extLst>
          </p:cNvPr>
          <p:cNvSpPr>
            <a:spLocks noGrp="1"/>
          </p:cNvSpPr>
          <p:nvPr>
            <p:ph type="body" idx="13"/>
          </p:nvPr>
        </p:nvSpPr>
        <p:spPr>
          <a:xfrm>
            <a:off x="641478" y="1608685"/>
            <a:ext cx="4335636" cy="4687941"/>
          </a:xfrm>
        </p:spPr>
        <p:txBody>
          <a:bodyPr>
            <a:noAutofit/>
          </a:bodyPr>
          <a:lstStyle/>
          <a:p>
            <a:pPr marL="285750" lvl="0" indent="-285750">
              <a:buFont typeface="Arial" panose="020B0604020202020204" pitchFamily="34" charset="0"/>
              <a:buChar char="•"/>
            </a:pPr>
            <a:r>
              <a:rPr lang="en-US" dirty="0" smtClean="0"/>
              <a:t>HF </a:t>
            </a:r>
            <a:r>
              <a:rPr lang="en-US" dirty="0"/>
              <a:t>474 (Stephenson) Enhanced community supervision of individuals on probation, parole, supervised release, or pretrial status who are struggling with mental illness and at a heightened risk to recidivate pilot project established; multidisciplinary caseload management team providing community-based mental health treatment alternatives to incarceration created; and money appropriated. (FY 20-21:800)</a:t>
            </a:r>
          </a:p>
          <a:p>
            <a:pPr marL="285750" lvl="0" indent="-285750">
              <a:buFont typeface="Arial" panose="020B0604020202020204" pitchFamily="34" charset="0"/>
              <a:buChar char="•"/>
            </a:pPr>
            <a:r>
              <a:rPr lang="en-US" dirty="0" smtClean="0"/>
              <a:t>HF </a:t>
            </a:r>
            <a:r>
              <a:rPr lang="en-US" dirty="0"/>
              <a:t>689 (Long) Probation length for certain offenses modified, and court-granted early termination and discharge of probation clarified. (FY 20-21: 400)</a:t>
            </a:r>
          </a:p>
          <a:p>
            <a:pPr marL="285750" lvl="0" indent="-285750">
              <a:buFont typeface="Arial" panose="020B0604020202020204" pitchFamily="34" charset="0"/>
              <a:buChar char="•"/>
            </a:pPr>
            <a:r>
              <a:rPr lang="en-US" dirty="0" smtClean="0"/>
              <a:t>HF </a:t>
            </a:r>
            <a:r>
              <a:rPr lang="en-US" dirty="0"/>
              <a:t>997 (Long) Offenders sentenced to probation and length of probation guidance provided, and data integration for probation provided. (FY 20-21: 952)</a:t>
            </a:r>
          </a:p>
          <a:p>
            <a:pPr marL="285750" lvl="0" indent="-285750">
              <a:buFont typeface="Arial" panose="020B0604020202020204" pitchFamily="34" charset="0"/>
              <a:buChar char="•"/>
            </a:pPr>
            <a:r>
              <a:rPr lang="en-US" dirty="0" smtClean="0"/>
              <a:t>HF </a:t>
            </a:r>
            <a:r>
              <a:rPr lang="en-US" dirty="0"/>
              <a:t>1934 (Gomez) Dosage Probation Task Force Established (FY 20-21:200) </a:t>
            </a:r>
          </a:p>
          <a:p>
            <a:pPr marL="285750" lvl="0" indent="-285750">
              <a:buFont typeface="Arial" panose="020B0604020202020204" pitchFamily="34" charset="0"/>
              <a:buChar char="•"/>
            </a:pPr>
            <a:r>
              <a:rPr lang="en-US" dirty="0" smtClean="0"/>
              <a:t>HF </a:t>
            </a:r>
            <a:r>
              <a:rPr lang="en-US" dirty="0"/>
              <a:t>1028 (O'Neill) Grant program to access local programs to address technical violations by nonviolent controlled substance offenders expanded, report required, and money appropriated. (FY 20-21:480</a:t>
            </a:r>
            <a:r>
              <a:rPr lang="en-US" dirty="0" smtClean="0"/>
              <a:t>)</a:t>
            </a:r>
            <a:endParaRPr lang="en-US" dirty="0"/>
          </a:p>
        </p:txBody>
      </p:sp>
    </p:spTree>
    <p:extLst>
      <p:ext uri="{BB962C8B-B14F-4D97-AF65-F5344CB8AC3E}">
        <p14:creationId xmlns:p14="http://schemas.microsoft.com/office/powerpoint/2010/main" val="30157838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40A79323-46E1-4288-8230-7F1725B1B329}"/>
              </a:ext>
            </a:extLst>
          </p:cNvPr>
          <p:cNvSpPr>
            <a:spLocks noGrp="1"/>
          </p:cNvSpPr>
          <p:nvPr>
            <p:ph type="title"/>
          </p:nvPr>
        </p:nvSpPr>
        <p:spPr>
          <a:xfrm>
            <a:off x="481233" y="3981691"/>
            <a:ext cx="3005352" cy="1148515"/>
          </a:xfrm>
        </p:spPr>
        <p:txBody>
          <a:bodyPr/>
          <a:lstStyle/>
          <a:p>
            <a:r>
              <a:rPr lang="en-US" dirty="0" smtClean="0"/>
              <a:t>Bail and Jail Reform</a:t>
            </a:r>
            <a:endParaRPr lang="ru-RU" dirty="0"/>
          </a:p>
        </p:txBody>
      </p:sp>
      <p:sp>
        <p:nvSpPr>
          <p:cNvPr id="8" name="Text Placeholder 7">
            <a:extLst>
              <a:ext uri="{FF2B5EF4-FFF2-40B4-BE49-F238E27FC236}">
                <a16:creationId xmlns:a16="http://schemas.microsoft.com/office/drawing/2014/main" xmlns="" id="{FA39FA61-4CB9-48A4-BBF4-DA0E0CD08614}"/>
              </a:ext>
            </a:extLst>
          </p:cNvPr>
          <p:cNvSpPr>
            <a:spLocks noGrp="1"/>
          </p:cNvSpPr>
          <p:nvPr>
            <p:ph type="body" idx="1"/>
          </p:nvPr>
        </p:nvSpPr>
        <p:spPr>
          <a:xfrm>
            <a:off x="481233" y="5162239"/>
            <a:ext cx="2642616" cy="1041316"/>
          </a:xfrm>
        </p:spPr>
        <p:txBody>
          <a:bodyPr/>
          <a:lstStyle/>
          <a:p>
            <a:pPr lvl="0"/>
            <a:r>
              <a:rPr lang="en-US" dirty="0">
                <a:solidFill>
                  <a:srgbClr val="96556D"/>
                </a:solidFill>
              </a:rPr>
              <a:t>FY 21-22: </a:t>
            </a:r>
            <a:r>
              <a:rPr lang="en-US" dirty="0" smtClean="0">
                <a:solidFill>
                  <a:srgbClr val="96556D"/>
                </a:solidFill>
              </a:rPr>
              <a:t>($1,800,000</a:t>
            </a:r>
            <a:r>
              <a:rPr lang="en-US" dirty="0">
                <a:solidFill>
                  <a:srgbClr val="96556D"/>
                </a:solidFill>
              </a:rPr>
              <a:t>)</a:t>
            </a:r>
            <a:endParaRPr lang="ru-RU" dirty="0">
              <a:solidFill>
                <a:srgbClr val="96556D"/>
              </a:solidFill>
            </a:endParaRPr>
          </a:p>
        </p:txBody>
      </p:sp>
      <p:sp>
        <p:nvSpPr>
          <p:cNvPr id="5" name="Slide Number Placeholder 4">
            <a:extLst>
              <a:ext uri="{FF2B5EF4-FFF2-40B4-BE49-F238E27FC236}">
                <a16:creationId xmlns:a16="http://schemas.microsoft.com/office/drawing/2014/main" xmlns="" id="{E76FE440-470B-4A07-B866-F0955087DACC}"/>
              </a:ext>
            </a:extLst>
          </p:cNvPr>
          <p:cNvSpPr>
            <a:spLocks noGrp="1"/>
          </p:cNvSpPr>
          <p:nvPr>
            <p:ph type="sldNum" sz="quarter" idx="12"/>
          </p:nvPr>
        </p:nvSpPr>
        <p:spPr/>
        <p:txBody>
          <a:bodyPr/>
          <a:lstStyle/>
          <a:p>
            <a:fld id="{3CE5352E-9B9F-4EDC-8769-7FA3D3F814C7}" type="slidenum">
              <a:rPr lang="ru-RU" smtClean="0"/>
              <a:pPr/>
              <a:t>5</a:t>
            </a:fld>
            <a:endParaRPr lang="ru-RU" dirty="0"/>
          </a:p>
        </p:txBody>
      </p:sp>
      <p:sp>
        <p:nvSpPr>
          <p:cNvPr id="17" name="Text Placeholder 16">
            <a:extLst>
              <a:ext uri="{FF2B5EF4-FFF2-40B4-BE49-F238E27FC236}">
                <a16:creationId xmlns:a16="http://schemas.microsoft.com/office/drawing/2014/main" xmlns="" id="{A15095E2-AFFB-44C5-98F5-36F74388C15F}"/>
              </a:ext>
            </a:extLst>
          </p:cNvPr>
          <p:cNvSpPr>
            <a:spLocks noGrp="1"/>
          </p:cNvSpPr>
          <p:nvPr>
            <p:ph type="body" idx="13"/>
          </p:nvPr>
        </p:nvSpPr>
        <p:spPr>
          <a:xfrm>
            <a:off x="3883405" y="4265556"/>
            <a:ext cx="7297740" cy="1729299"/>
          </a:xfrm>
        </p:spPr>
        <p:txBody>
          <a:bodyPr>
            <a:noAutofit/>
          </a:bodyPr>
          <a:lstStyle/>
          <a:p>
            <a:pPr marL="285750" lvl="0" indent="-285750">
              <a:buFont typeface="Arial" panose="020B0604020202020204" pitchFamily="34" charset="0"/>
              <a:buChar char="•"/>
            </a:pPr>
            <a:r>
              <a:rPr lang="en-US" sz="2000" dirty="0"/>
              <a:t>HF 741 (Noor) Limiting the use of money bail for certain offenses. </a:t>
            </a:r>
          </a:p>
          <a:p>
            <a:pPr marL="285750" lvl="0" indent="-285750">
              <a:buFont typeface="Arial" panose="020B0604020202020204" pitchFamily="34" charset="0"/>
              <a:buChar char="•"/>
            </a:pPr>
            <a:r>
              <a:rPr lang="en-US" sz="2000" dirty="0"/>
              <a:t>HF 1399 (</a:t>
            </a:r>
            <a:r>
              <a:rPr lang="en-US" sz="2000" dirty="0" err="1"/>
              <a:t>Considine</a:t>
            </a:r>
            <a:r>
              <a:rPr lang="en-US" sz="2000" dirty="0"/>
              <a:t>) Ombudsman for corrections reestablished, ombudsman powers and duties established, report required, and money appropriated</a:t>
            </a:r>
            <a:r>
              <a:rPr lang="en-US" sz="2000" dirty="0" smtClean="0"/>
              <a:t>. </a:t>
            </a:r>
            <a:br>
              <a:rPr lang="en-US" sz="2000" dirty="0" smtClean="0"/>
            </a:br>
            <a:r>
              <a:rPr lang="en-US" sz="2000" dirty="0" smtClean="0"/>
              <a:t>(FY 20-21: 1,800)</a:t>
            </a:r>
            <a:endParaRPr lang="en-US" sz="2000" dirty="0"/>
          </a:p>
          <a:p>
            <a:endParaRPr lang="en-US" dirty="0"/>
          </a:p>
        </p:txBody>
      </p:sp>
      <p:pic>
        <p:nvPicPr>
          <p:cNvPr id="27" name="Picture Placeholder 26" descr="Logo with hanger, text, and mini mountain on the bottom">
            <a:extLst>
              <a:ext uri="{FF2B5EF4-FFF2-40B4-BE49-F238E27FC236}">
                <a16:creationId xmlns:a16="http://schemas.microsoft.com/office/drawing/2014/main" xmlns="" id="{A77C8D84-7F11-4CD6-ACF9-1F31CCA8310F}"/>
              </a:ext>
            </a:extLst>
          </p:cNvPr>
          <p:cNvPicPr>
            <a:picLocks noGrp="1" noChangeAspect="1"/>
          </p:cNvPicPr>
          <p:nvPr>
            <p:ph type="pic" sz="quarter" idx="15"/>
          </p:nvPr>
        </p:nvPicPr>
        <p:blipFill rotWithShape="1">
          <a:blip r:embed="rId2"/>
          <a:srcRect t="-10142" b="-10142"/>
          <a:stretch/>
        </p:blipFill>
        <p:spPr>
          <a:prstGeom prst="rect">
            <a:avLst/>
          </a:prstGeom>
        </p:spPr>
      </p:pic>
      <p:pic>
        <p:nvPicPr>
          <p:cNvPr id="9" name="Picture Placeholder 8"/>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20912" b="32228"/>
          <a:stretch/>
        </p:blipFill>
        <p:spPr/>
      </p:pic>
      <p:sp>
        <p:nvSpPr>
          <p:cNvPr id="10" name="Rectangle 9"/>
          <p:cNvSpPr/>
          <p:nvPr/>
        </p:nvSpPr>
        <p:spPr>
          <a:xfrm>
            <a:off x="458724" y="457200"/>
            <a:ext cx="11274552" cy="2971800"/>
          </a:xfrm>
          <a:prstGeom prst="rect">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6135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F8DDC2-29D0-4966-B14C-A8992AE59BA4}"/>
              </a:ext>
            </a:extLst>
          </p:cNvPr>
          <p:cNvSpPr>
            <a:spLocks noGrp="1"/>
          </p:cNvSpPr>
          <p:nvPr>
            <p:ph type="title"/>
          </p:nvPr>
        </p:nvSpPr>
        <p:spPr>
          <a:xfrm>
            <a:off x="6726213" y="1431460"/>
            <a:ext cx="4584212" cy="540000"/>
          </a:xfrm>
        </p:spPr>
        <p:txBody>
          <a:bodyPr/>
          <a:lstStyle/>
          <a:p>
            <a:r>
              <a:rPr lang="en-US" dirty="0" smtClean="0"/>
              <a:t>Juvenile Justice Reform</a:t>
            </a:r>
            <a:endParaRPr lang="ru-RU" dirty="0"/>
          </a:p>
        </p:txBody>
      </p:sp>
      <p:sp>
        <p:nvSpPr>
          <p:cNvPr id="8" name="Text Placeholder 7">
            <a:extLst>
              <a:ext uri="{FF2B5EF4-FFF2-40B4-BE49-F238E27FC236}">
                <a16:creationId xmlns:a16="http://schemas.microsoft.com/office/drawing/2014/main" xmlns="" id="{C829CA4D-9E93-4EC3-A2A1-BABC2D03401F}"/>
              </a:ext>
            </a:extLst>
          </p:cNvPr>
          <p:cNvSpPr>
            <a:spLocks noGrp="1"/>
          </p:cNvSpPr>
          <p:nvPr>
            <p:ph type="body" idx="13"/>
          </p:nvPr>
        </p:nvSpPr>
        <p:spPr>
          <a:xfrm>
            <a:off x="6726213" y="2573490"/>
            <a:ext cx="4584212" cy="3310832"/>
          </a:xfrm>
        </p:spPr>
        <p:txBody>
          <a:bodyPr>
            <a:normAutofit/>
          </a:bodyPr>
          <a:lstStyle/>
          <a:p>
            <a:pPr lvl="0"/>
            <a:r>
              <a:rPr lang="en-US" dirty="0"/>
              <a:t>HF 897 (</a:t>
            </a:r>
            <a:r>
              <a:rPr lang="en-US" dirty="0" err="1"/>
              <a:t>Dehn</a:t>
            </a:r>
            <a:r>
              <a:rPr lang="en-US" dirty="0"/>
              <a:t>) Juvenile detention alternatives throughout state funding provided, and money appropriated</a:t>
            </a:r>
            <a:r>
              <a:rPr lang="en-US" dirty="0" smtClean="0"/>
              <a:t>. (FY 20-21: 1,000)</a:t>
            </a:r>
            <a:endParaRPr lang="en-US" dirty="0"/>
          </a:p>
          <a:p>
            <a:pPr lvl="0"/>
            <a:r>
              <a:rPr lang="en-US" dirty="0"/>
              <a:t>HF 1678 (</a:t>
            </a:r>
            <a:r>
              <a:rPr lang="en-US" dirty="0" err="1"/>
              <a:t>Edelson</a:t>
            </a:r>
            <a:r>
              <a:rPr lang="en-US" dirty="0"/>
              <a:t>) Juvenile issues addressed, including risk assessments, arrest alternatives, and restraint use.</a:t>
            </a:r>
          </a:p>
          <a:p>
            <a:pPr lvl="0"/>
            <a:r>
              <a:rPr lang="en-US" dirty="0"/>
              <a:t>HF 1717 (</a:t>
            </a:r>
            <a:r>
              <a:rPr lang="en-US" dirty="0" err="1"/>
              <a:t>Dehn</a:t>
            </a:r>
            <a:r>
              <a:rPr lang="en-US" dirty="0"/>
              <a:t>) Juvenile life sentence without release amended.</a:t>
            </a:r>
          </a:p>
          <a:p>
            <a:pPr lvl="0"/>
            <a:r>
              <a:rPr lang="en-US" dirty="0"/>
              <a:t>HF 1604 (</a:t>
            </a:r>
            <a:r>
              <a:rPr lang="en-US" dirty="0" err="1"/>
              <a:t>Edelson</a:t>
            </a:r>
            <a:r>
              <a:rPr lang="en-US" dirty="0"/>
              <a:t>) Organization providing legal representation for children grant funding provided, and money appropriated (FY 20-21: 300)</a:t>
            </a:r>
          </a:p>
          <a:p>
            <a:pPr lvl="0"/>
            <a:r>
              <a:rPr lang="en-US" dirty="0"/>
              <a:t>HF 665 (</a:t>
            </a:r>
            <a:r>
              <a:rPr lang="en-US" dirty="0" err="1"/>
              <a:t>Edelson</a:t>
            </a:r>
            <a:r>
              <a:rPr lang="en-US" dirty="0"/>
              <a:t>) Youth intervention programs funding provided, and money appropriated</a:t>
            </a:r>
            <a:r>
              <a:rPr lang="en-US" dirty="0" smtClean="0"/>
              <a:t>. </a:t>
            </a:r>
            <a:r>
              <a:rPr lang="en-US" dirty="0"/>
              <a:t>(FY 20-21: 1,000)</a:t>
            </a:r>
          </a:p>
        </p:txBody>
      </p:sp>
      <p:sp>
        <p:nvSpPr>
          <p:cNvPr id="5" name="Slide Number Placeholder 4">
            <a:extLst>
              <a:ext uri="{FF2B5EF4-FFF2-40B4-BE49-F238E27FC236}">
                <a16:creationId xmlns:a16="http://schemas.microsoft.com/office/drawing/2014/main" xmlns="" id="{2FE37566-572A-4015-B19D-2B2CE083954C}"/>
              </a:ext>
            </a:extLst>
          </p:cNvPr>
          <p:cNvSpPr>
            <a:spLocks noGrp="1"/>
          </p:cNvSpPr>
          <p:nvPr>
            <p:ph type="sldNum" sz="quarter" idx="12"/>
          </p:nvPr>
        </p:nvSpPr>
        <p:spPr/>
        <p:txBody>
          <a:bodyPr/>
          <a:lstStyle/>
          <a:p>
            <a:fld id="{3CE5352E-9B9F-4EDC-8769-7FA3D3F814C7}" type="slidenum">
              <a:rPr lang="ru-RU" smtClean="0"/>
              <a:pPr/>
              <a:t>6</a:t>
            </a:fld>
            <a:endParaRPr lang="ru-RU" dirty="0"/>
          </a:p>
        </p:txBody>
      </p:sp>
      <p:sp>
        <p:nvSpPr>
          <p:cNvPr id="3" name="Date Placeholder 2">
            <a:extLst>
              <a:ext uri="{FF2B5EF4-FFF2-40B4-BE49-F238E27FC236}">
                <a16:creationId xmlns:a16="http://schemas.microsoft.com/office/drawing/2014/main" xmlns="" id="{193B2D52-9A4E-4A82-B6C5-F3880238BC1E}"/>
              </a:ext>
            </a:extLst>
          </p:cNvPr>
          <p:cNvSpPr>
            <a:spLocks noGrp="1"/>
          </p:cNvSpPr>
          <p:nvPr>
            <p:ph type="dt" sz="half" idx="10"/>
          </p:nvPr>
        </p:nvSpPr>
        <p:spPr>
          <a:xfrm>
            <a:off x="8819909" y="5810399"/>
            <a:ext cx="2525490" cy="606275"/>
          </a:xfrm>
        </p:spPr>
        <p:txBody>
          <a:bodyPr/>
          <a:lstStyle/>
          <a:p>
            <a:r>
              <a:rPr lang="en-US" dirty="0"/>
              <a:t>Harrison County Juvenile Detention Center </a:t>
            </a:r>
            <a:r>
              <a:rPr lang="en-US" i="1" dirty="0"/>
              <a:t>Courtesy of Richard Ross</a:t>
            </a:r>
            <a:endParaRPr lang="ru-RU" dirty="0"/>
          </a:p>
        </p:txBody>
      </p:sp>
      <p:pic>
        <p:nvPicPr>
          <p:cNvPr id="7" name="Picture Placeholder 6"/>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5033" b="15033"/>
          <a:stretch>
            <a:fillRect/>
          </a:stretch>
        </p:blipFill>
        <p:spPr/>
      </p:pic>
      <p:sp>
        <p:nvSpPr>
          <p:cNvPr id="10" name="Rectangle 9"/>
          <p:cNvSpPr/>
          <p:nvPr/>
        </p:nvSpPr>
        <p:spPr>
          <a:xfrm>
            <a:off x="454854" y="457199"/>
            <a:ext cx="5637276" cy="5959476"/>
          </a:xfrm>
          <a:prstGeom prst="rect">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10406534" y="457199"/>
            <a:ext cx="938865" cy="938865"/>
          </a:xfrm>
          <a:prstGeom prst="rect">
            <a:avLst/>
          </a:prstGeom>
        </p:spPr>
      </p:pic>
      <p:sp>
        <p:nvSpPr>
          <p:cNvPr id="15" name="Text Placeholder 7">
            <a:extLst>
              <a:ext uri="{FF2B5EF4-FFF2-40B4-BE49-F238E27FC236}">
                <a16:creationId xmlns:a16="http://schemas.microsoft.com/office/drawing/2014/main" xmlns="" id="{FA39FA61-4CB9-48A4-BBF4-DA0E0CD08614}"/>
              </a:ext>
            </a:extLst>
          </p:cNvPr>
          <p:cNvSpPr txBox="1">
            <a:spLocks/>
          </p:cNvSpPr>
          <p:nvPr/>
        </p:nvSpPr>
        <p:spPr>
          <a:xfrm>
            <a:off x="6733860" y="2041257"/>
            <a:ext cx="4172098" cy="10413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solidFill>
                  <a:srgbClr val="96556D"/>
                </a:solidFill>
              </a:rPr>
              <a:t>FY 21-22: ($2,300,000)</a:t>
            </a:r>
            <a:endParaRPr lang="ru-RU" sz="1800" dirty="0">
              <a:solidFill>
                <a:srgbClr val="96556D"/>
              </a:solidFill>
            </a:endParaRPr>
          </a:p>
        </p:txBody>
      </p:sp>
    </p:spTree>
    <p:extLst>
      <p:ext uri="{BB962C8B-B14F-4D97-AF65-F5344CB8AC3E}">
        <p14:creationId xmlns:p14="http://schemas.microsoft.com/office/powerpoint/2010/main" val="42547818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5EA325F2-7A9D-4CD2-BC2A-E62618D9D0D9}"/>
              </a:ext>
            </a:extLst>
          </p:cNvPr>
          <p:cNvSpPr>
            <a:spLocks noGrp="1"/>
          </p:cNvSpPr>
          <p:nvPr>
            <p:ph type="title"/>
          </p:nvPr>
        </p:nvSpPr>
        <p:spPr>
          <a:xfrm>
            <a:off x="830127" y="916054"/>
            <a:ext cx="4584212" cy="1001338"/>
          </a:xfrm>
        </p:spPr>
        <p:txBody>
          <a:bodyPr>
            <a:normAutofit fontScale="90000"/>
          </a:bodyPr>
          <a:lstStyle/>
          <a:p>
            <a:r>
              <a:rPr lang="en-US" dirty="0" smtClean="0"/>
              <a:t>Post Conviction and Collateral Consequences Reform</a:t>
            </a:r>
            <a:endParaRPr lang="ru-RU" dirty="0"/>
          </a:p>
        </p:txBody>
      </p:sp>
      <p:sp>
        <p:nvSpPr>
          <p:cNvPr id="4" name="Text Placeholder 3">
            <a:extLst>
              <a:ext uri="{FF2B5EF4-FFF2-40B4-BE49-F238E27FC236}">
                <a16:creationId xmlns:a16="http://schemas.microsoft.com/office/drawing/2014/main" xmlns="" id="{DE0D5F10-D404-44BB-9FA3-BB375B5A7876}"/>
              </a:ext>
            </a:extLst>
          </p:cNvPr>
          <p:cNvSpPr>
            <a:spLocks noGrp="1"/>
          </p:cNvSpPr>
          <p:nvPr>
            <p:ph type="body" idx="1"/>
          </p:nvPr>
        </p:nvSpPr>
        <p:spPr>
          <a:xfrm>
            <a:off x="830127" y="2059313"/>
            <a:ext cx="4584212" cy="540000"/>
          </a:xfrm>
        </p:spPr>
        <p:txBody>
          <a:bodyPr>
            <a:normAutofit/>
          </a:bodyPr>
          <a:lstStyle/>
          <a:p>
            <a:r>
              <a:rPr lang="en-US" dirty="0">
                <a:solidFill>
                  <a:srgbClr val="96556D"/>
                </a:solidFill>
              </a:rPr>
              <a:t>FY 21-22: </a:t>
            </a:r>
            <a:r>
              <a:rPr lang="en-US" dirty="0" smtClean="0">
                <a:solidFill>
                  <a:srgbClr val="96556D"/>
                </a:solidFill>
              </a:rPr>
              <a:t>($1,569,000</a:t>
            </a:r>
            <a:r>
              <a:rPr lang="en-US" dirty="0">
                <a:solidFill>
                  <a:srgbClr val="96556D"/>
                </a:solidFill>
              </a:rPr>
              <a:t>)</a:t>
            </a:r>
            <a:endParaRPr lang="ru-RU" dirty="0">
              <a:solidFill>
                <a:srgbClr val="96556D"/>
              </a:solidFill>
            </a:endParaRPr>
          </a:p>
        </p:txBody>
      </p:sp>
      <p:sp>
        <p:nvSpPr>
          <p:cNvPr id="8" name="Text Placeholder 7">
            <a:extLst>
              <a:ext uri="{FF2B5EF4-FFF2-40B4-BE49-F238E27FC236}">
                <a16:creationId xmlns:a16="http://schemas.microsoft.com/office/drawing/2014/main" xmlns="" id="{CE7DC52B-CC70-4061-93ED-F4C2DD548EB5}"/>
              </a:ext>
            </a:extLst>
          </p:cNvPr>
          <p:cNvSpPr>
            <a:spLocks noGrp="1"/>
          </p:cNvSpPr>
          <p:nvPr>
            <p:ph type="body" idx="13"/>
          </p:nvPr>
        </p:nvSpPr>
        <p:spPr>
          <a:xfrm>
            <a:off x="830127" y="2635917"/>
            <a:ext cx="5107685" cy="3780758"/>
          </a:xfrm>
        </p:spPr>
        <p:txBody>
          <a:bodyPr>
            <a:normAutofit lnSpcReduction="10000"/>
          </a:bodyPr>
          <a:lstStyle/>
          <a:p>
            <a:pPr lvl="0"/>
            <a:r>
              <a:rPr lang="en-US" dirty="0"/>
              <a:t>HF 739 (</a:t>
            </a:r>
            <a:r>
              <a:rPr lang="en-US" dirty="0" err="1"/>
              <a:t>Mariani</a:t>
            </a:r>
            <a:r>
              <a:rPr lang="en-US" dirty="0"/>
              <a:t>) Court time limit for hearing petitions for post-conviction relief modified.</a:t>
            </a:r>
          </a:p>
          <a:p>
            <a:pPr lvl="0"/>
            <a:r>
              <a:rPr lang="en-US" dirty="0"/>
              <a:t>HF 40 (</a:t>
            </a:r>
            <a:r>
              <a:rPr lang="en-US" dirty="0" err="1"/>
              <a:t>Dehn</a:t>
            </a:r>
            <a:r>
              <a:rPr lang="en-US" dirty="0"/>
              <a:t>) Civil right to vote of an individual restored upon release from incarceration or upon sentencing if no incarceration is imposed, and notice required.</a:t>
            </a:r>
          </a:p>
          <a:p>
            <a:pPr lvl="0"/>
            <a:r>
              <a:rPr lang="en-US" dirty="0"/>
              <a:t>HF 705 (</a:t>
            </a:r>
            <a:r>
              <a:rPr lang="en-US" dirty="0" err="1"/>
              <a:t>Dehn</a:t>
            </a:r>
            <a:r>
              <a:rPr lang="en-US" dirty="0"/>
              <a:t>) Criminal records sealing upon granting a pardon extraordinary authorized.</a:t>
            </a:r>
          </a:p>
          <a:p>
            <a:pPr lvl="0"/>
            <a:r>
              <a:rPr lang="en-US" dirty="0"/>
              <a:t>HF 1057 (</a:t>
            </a:r>
            <a:r>
              <a:rPr lang="en-US" dirty="0" err="1"/>
              <a:t>Lesch</a:t>
            </a:r>
            <a:r>
              <a:rPr lang="en-US" dirty="0"/>
              <a:t>) Criminal record expungement without petition for individuals not guilty of crime due to identity theft or mistake identity authorized.</a:t>
            </a:r>
          </a:p>
          <a:p>
            <a:r>
              <a:rPr lang="en-US" dirty="0"/>
              <a:t>HF 707 (</a:t>
            </a:r>
            <a:r>
              <a:rPr lang="en-US" dirty="0" err="1"/>
              <a:t>Lesch</a:t>
            </a:r>
            <a:r>
              <a:rPr lang="en-US" dirty="0"/>
              <a:t>) - Exonerated persons compensation modified</a:t>
            </a:r>
          </a:p>
          <a:p>
            <a:pPr lvl="0"/>
            <a:r>
              <a:rPr lang="en-US" dirty="0" smtClean="0"/>
              <a:t>HF </a:t>
            </a:r>
            <a:r>
              <a:rPr lang="en-US" dirty="0"/>
              <a:t>981 (</a:t>
            </a:r>
            <a:r>
              <a:rPr lang="en-US" dirty="0" err="1"/>
              <a:t>Hertaus</a:t>
            </a:r>
            <a:r>
              <a:rPr lang="en-US" dirty="0"/>
              <a:t>) Uniform Collateral Consequences of Conviction Act proposed for adoption by the National Conference of Commissioners on Uniform State Laws, law regarding collateral consequences and criminal offenders rehabilitation conformed with the uniform act, and money appropriated</a:t>
            </a:r>
            <a:r>
              <a:rPr lang="en-US" dirty="0" smtClean="0"/>
              <a:t>. (FY 20-21: 1,491)</a:t>
            </a:r>
            <a:endParaRPr lang="en-US" dirty="0"/>
          </a:p>
          <a:p>
            <a:pPr lvl="0"/>
            <a:r>
              <a:rPr lang="en-US" dirty="0" smtClean="0"/>
              <a:t>HF </a:t>
            </a:r>
            <a:r>
              <a:rPr lang="en-US" dirty="0"/>
              <a:t>2128 (</a:t>
            </a:r>
            <a:r>
              <a:rPr lang="en-US" dirty="0" err="1"/>
              <a:t>Mariani</a:t>
            </a:r>
            <a:r>
              <a:rPr lang="en-US" dirty="0"/>
              <a:t>) Indeterminate Sentence Release Board established, and report required. (FY 20-21: 79)</a:t>
            </a:r>
          </a:p>
        </p:txBody>
      </p:sp>
      <p:sp>
        <p:nvSpPr>
          <p:cNvPr id="5" name="Date Placeholder 4">
            <a:extLst>
              <a:ext uri="{FF2B5EF4-FFF2-40B4-BE49-F238E27FC236}">
                <a16:creationId xmlns:a16="http://schemas.microsoft.com/office/drawing/2014/main" xmlns="" id="{F02EB53D-33E6-4A35-884A-01F8EC4A86DD}"/>
              </a:ext>
            </a:extLst>
          </p:cNvPr>
          <p:cNvSpPr>
            <a:spLocks noGrp="1"/>
          </p:cNvSpPr>
          <p:nvPr>
            <p:ph type="dt" sz="half" idx="10"/>
          </p:nvPr>
        </p:nvSpPr>
        <p:spPr/>
        <p:txBody>
          <a:bodyPr/>
          <a:lstStyle/>
          <a:p>
            <a:fld id="{BC23DBD1-F259-4AEB-A7D9-D728D6E04490}" type="datetime1">
              <a:rPr lang="en-US" smtClean="0"/>
              <a:t>4/2/2019</a:t>
            </a:fld>
            <a:endParaRPr lang="ru-RU" dirty="0"/>
          </a:p>
        </p:txBody>
      </p:sp>
      <p:sp>
        <p:nvSpPr>
          <p:cNvPr id="6" name="Footer Placeholder 5">
            <a:extLst>
              <a:ext uri="{FF2B5EF4-FFF2-40B4-BE49-F238E27FC236}">
                <a16:creationId xmlns:a16="http://schemas.microsoft.com/office/drawing/2014/main" xmlns="" id="{3B46E1F9-C193-47F2-8658-048521E0DDD3}"/>
              </a:ext>
            </a:extLst>
          </p:cNvPr>
          <p:cNvSpPr>
            <a:spLocks noGrp="1"/>
          </p:cNvSpPr>
          <p:nvPr>
            <p:ph type="ftr" sz="quarter" idx="11"/>
          </p:nvPr>
        </p:nvSpPr>
        <p:spPr/>
        <p:txBody>
          <a:bodyPr/>
          <a:lstStyle/>
          <a:p>
            <a:r>
              <a:rPr lang="en-US" dirty="0"/>
              <a:t>ADD A FOOTER</a:t>
            </a:r>
            <a:endParaRPr lang="ru-RU" dirty="0"/>
          </a:p>
        </p:txBody>
      </p:sp>
      <p:pic>
        <p:nvPicPr>
          <p:cNvPr id="9" name="Picture Placeholder 8"/>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28355" t="-388" r="665" b="388"/>
          <a:stretch/>
        </p:blipFill>
        <p:spPr/>
      </p:pic>
      <p:sp>
        <p:nvSpPr>
          <p:cNvPr id="10" name="Rectangle 9"/>
          <p:cNvSpPr/>
          <p:nvPr/>
        </p:nvSpPr>
        <p:spPr>
          <a:xfrm>
            <a:off x="6096000" y="457199"/>
            <a:ext cx="5637276" cy="5959476"/>
          </a:xfrm>
          <a:prstGeom prst="rect">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65879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F8DDC2-29D0-4966-B14C-A8992AE59BA4}"/>
              </a:ext>
            </a:extLst>
          </p:cNvPr>
          <p:cNvSpPr>
            <a:spLocks noGrp="1"/>
          </p:cNvSpPr>
          <p:nvPr>
            <p:ph type="title"/>
          </p:nvPr>
        </p:nvSpPr>
        <p:spPr>
          <a:xfrm>
            <a:off x="6726213" y="656631"/>
            <a:ext cx="4584212" cy="540000"/>
          </a:xfrm>
        </p:spPr>
        <p:txBody>
          <a:bodyPr>
            <a:normAutofit fontScale="90000"/>
          </a:bodyPr>
          <a:lstStyle/>
          <a:p>
            <a:r>
              <a:rPr lang="en-US" dirty="0" smtClean="0"/>
              <a:t>Police Professional Development Investment</a:t>
            </a:r>
            <a:endParaRPr lang="ru-RU" dirty="0"/>
          </a:p>
        </p:txBody>
      </p:sp>
      <p:sp>
        <p:nvSpPr>
          <p:cNvPr id="8" name="Text Placeholder 7">
            <a:extLst>
              <a:ext uri="{FF2B5EF4-FFF2-40B4-BE49-F238E27FC236}">
                <a16:creationId xmlns:a16="http://schemas.microsoft.com/office/drawing/2014/main" xmlns="" id="{C829CA4D-9E93-4EC3-A2A1-BABC2D03401F}"/>
              </a:ext>
            </a:extLst>
          </p:cNvPr>
          <p:cNvSpPr>
            <a:spLocks noGrp="1"/>
          </p:cNvSpPr>
          <p:nvPr>
            <p:ph type="body" idx="13"/>
          </p:nvPr>
        </p:nvSpPr>
        <p:spPr>
          <a:xfrm>
            <a:off x="6726213" y="2143915"/>
            <a:ext cx="4975792" cy="3454035"/>
          </a:xfrm>
        </p:spPr>
        <p:txBody>
          <a:bodyPr>
            <a:noAutofit/>
          </a:bodyPr>
          <a:lstStyle/>
          <a:p>
            <a:pPr lvl="0"/>
            <a:r>
              <a:rPr lang="en-US" dirty="0"/>
              <a:t>HF 627 (Pinto) Eyewitness identification best practices policies required.</a:t>
            </a:r>
          </a:p>
          <a:p>
            <a:pPr lvl="0"/>
            <a:r>
              <a:rPr lang="en-US" dirty="0"/>
              <a:t>HF 1236 (</a:t>
            </a:r>
            <a:r>
              <a:rPr lang="en-US" dirty="0" err="1"/>
              <a:t>Lesch</a:t>
            </a:r>
            <a:r>
              <a:rPr lang="en-US" dirty="0"/>
              <a:t>) Unmanned aerial vehicle (drone) use regulated by law enforcement agencies.</a:t>
            </a:r>
          </a:p>
          <a:p>
            <a:pPr lvl="0"/>
            <a:r>
              <a:rPr lang="en-US" dirty="0"/>
              <a:t>HF 2367 (</a:t>
            </a:r>
            <a:r>
              <a:rPr lang="en-US" dirty="0" err="1"/>
              <a:t>Dehn</a:t>
            </a:r>
            <a:r>
              <a:rPr lang="en-US" dirty="0"/>
              <a:t>) Certifying entities required to timely process visa certification documents.</a:t>
            </a:r>
          </a:p>
          <a:p>
            <a:pPr lvl="0"/>
            <a:r>
              <a:rPr lang="en-US" dirty="0"/>
              <a:t>HF 719 (</a:t>
            </a:r>
            <a:r>
              <a:rPr lang="en-US" dirty="0" err="1"/>
              <a:t>Kunesh-Podein</a:t>
            </a:r>
            <a:r>
              <a:rPr lang="en-US" dirty="0"/>
              <a:t>) Requirement for tribes to exercise concurrent state law enforcement jurisdictional authority modified.</a:t>
            </a:r>
          </a:p>
          <a:p>
            <a:pPr lvl="0"/>
            <a:r>
              <a:rPr lang="en-US" dirty="0"/>
              <a:t>HF 327 (Moller) Law enforcement required to adopt policies for sexual assault investigation cases.</a:t>
            </a:r>
          </a:p>
          <a:p>
            <a:pPr lvl="0"/>
            <a:r>
              <a:rPr lang="en-US" dirty="0"/>
              <a:t>HF 1055 (</a:t>
            </a:r>
            <a:r>
              <a:rPr lang="en-US" dirty="0" err="1"/>
              <a:t>Lesch</a:t>
            </a:r>
            <a:r>
              <a:rPr lang="en-US" dirty="0"/>
              <a:t>) Peace officers who have sexual relations with persons in custody criminal penalties established (FY 20-21: 14)</a:t>
            </a:r>
          </a:p>
          <a:p>
            <a:pPr lvl="0"/>
            <a:r>
              <a:rPr lang="en-US" dirty="0"/>
              <a:t>HF 2709 (</a:t>
            </a:r>
            <a:r>
              <a:rPr lang="en-US" dirty="0" err="1"/>
              <a:t>Mariani</a:t>
            </a:r>
            <a:r>
              <a:rPr lang="en-US" dirty="0"/>
              <a:t>) Peace officer training reimbursement funding provided, and money appropriated. (FY 20-21: 50</a:t>
            </a:r>
            <a:r>
              <a:rPr lang="en-US" dirty="0"/>
              <a:t>) </a:t>
            </a:r>
            <a:r>
              <a:rPr lang="en-US" dirty="0" smtClean="0"/>
              <a:t>(2nd </a:t>
            </a:r>
            <a:r>
              <a:rPr lang="en-US" dirty="0"/>
              <a:t>Biennium: ($</a:t>
            </a:r>
            <a:r>
              <a:rPr lang="en-US" dirty="0" smtClean="0"/>
              <a:t>6,000,000+)</a:t>
            </a:r>
            <a:endParaRPr lang="en-US" dirty="0"/>
          </a:p>
          <a:p>
            <a:pPr lvl="0"/>
            <a:r>
              <a:rPr lang="en-US" dirty="0"/>
              <a:t>HF 334 (</a:t>
            </a:r>
            <a:r>
              <a:rPr lang="en-US" dirty="0" err="1"/>
              <a:t>Mariani</a:t>
            </a:r>
            <a:r>
              <a:rPr lang="en-US" dirty="0"/>
              <a:t>) Board of Peace Officer Standards and Training membership expanded (FY 20-21: 7)</a:t>
            </a:r>
          </a:p>
          <a:p>
            <a:pPr lvl="0"/>
            <a:r>
              <a:rPr lang="en-US" dirty="0"/>
              <a:t>HF 2460 (Howard) Peace Officer Excellence Task Force established. (FY 20-21: 250)</a:t>
            </a:r>
          </a:p>
        </p:txBody>
      </p:sp>
      <p:sp>
        <p:nvSpPr>
          <p:cNvPr id="5" name="Slide Number Placeholder 4">
            <a:extLst>
              <a:ext uri="{FF2B5EF4-FFF2-40B4-BE49-F238E27FC236}">
                <a16:creationId xmlns:a16="http://schemas.microsoft.com/office/drawing/2014/main" xmlns="" id="{2FE37566-572A-4015-B19D-2B2CE083954C}"/>
              </a:ext>
            </a:extLst>
          </p:cNvPr>
          <p:cNvSpPr>
            <a:spLocks noGrp="1"/>
          </p:cNvSpPr>
          <p:nvPr>
            <p:ph type="sldNum" sz="quarter" idx="12"/>
          </p:nvPr>
        </p:nvSpPr>
        <p:spPr/>
        <p:txBody>
          <a:bodyPr/>
          <a:lstStyle/>
          <a:p>
            <a:fld id="{3CE5352E-9B9F-4EDC-8769-7FA3D3F814C7}" type="slidenum">
              <a:rPr lang="ru-RU" smtClean="0"/>
              <a:pPr/>
              <a:t>8</a:t>
            </a:fld>
            <a:endParaRPr lang="ru-RU" dirty="0"/>
          </a:p>
        </p:txBody>
      </p:sp>
      <p:pic>
        <p:nvPicPr>
          <p:cNvPr id="7" name="Picture Placeholder 6"/>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30442" t="5450" r="10405" b="1022"/>
          <a:stretch/>
        </p:blipFill>
        <p:spPr/>
      </p:pic>
      <p:sp>
        <p:nvSpPr>
          <p:cNvPr id="10" name="Rectangle 9"/>
          <p:cNvSpPr/>
          <p:nvPr/>
        </p:nvSpPr>
        <p:spPr>
          <a:xfrm>
            <a:off x="454854" y="457199"/>
            <a:ext cx="5637276" cy="5959476"/>
          </a:xfrm>
          <a:prstGeom prst="rect">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
            <a:extLst>
              <a:ext uri="{FF2B5EF4-FFF2-40B4-BE49-F238E27FC236}">
                <a16:creationId xmlns:a16="http://schemas.microsoft.com/office/drawing/2014/main" xmlns="" id="{DE0D5F10-D404-44BB-9FA3-BB375B5A7876}"/>
              </a:ext>
            </a:extLst>
          </p:cNvPr>
          <p:cNvSpPr txBox="1">
            <a:spLocks/>
          </p:cNvSpPr>
          <p:nvPr/>
        </p:nvSpPr>
        <p:spPr>
          <a:xfrm>
            <a:off x="6726213" y="1525161"/>
            <a:ext cx="4584212" cy="540000"/>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solidFill>
                  <a:srgbClr val="96556D"/>
                </a:solidFill>
              </a:rPr>
              <a:t>FY 21-22: ($321,000)</a:t>
            </a:r>
          </a:p>
          <a:p>
            <a:pPr marL="0" indent="0">
              <a:buNone/>
            </a:pPr>
            <a:r>
              <a:rPr lang="en-US" sz="1800" dirty="0" smtClean="0">
                <a:solidFill>
                  <a:srgbClr val="96556D"/>
                </a:solidFill>
              </a:rPr>
              <a:t>2</a:t>
            </a:r>
            <a:r>
              <a:rPr lang="en-US" sz="1800" baseline="30000" dirty="0" smtClean="0">
                <a:solidFill>
                  <a:srgbClr val="96556D"/>
                </a:solidFill>
              </a:rPr>
              <a:t>nd</a:t>
            </a:r>
            <a:r>
              <a:rPr lang="en-US" sz="1800" dirty="0" smtClean="0">
                <a:solidFill>
                  <a:srgbClr val="96556D"/>
                </a:solidFill>
              </a:rPr>
              <a:t> Biennium: ($6,000,000)</a:t>
            </a:r>
            <a:endParaRPr lang="ru-RU" sz="1800" dirty="0">
              <a:solidFill>
                <a:srgbClr val="96556D"/>
              </a:solidFill>
            </a:endParaRPr>
          </a:p>
        </p:txBody>
      </p:sp>
    </p:spTree>
    <p:extLst>
      <p:ext uri="{BB962C8B-B14F-4D97-AF65-F5344CB8AC3E}">
        <p14:creationId xmlns:p14="http://schemas.microsoft.com/office/powerpoint/2010/main" val="41859195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5EA325F2-7A9D-4CD2-BC2A-E62618D9D0D9}"/>
              </a:ext>
            </a:extLst>
          </p:cNvPr>
          <p:cNvSpPr>
            <a:spLocks noGrp="1"/>
          </p:cNvSpPr>
          <p:nvPr>
            <p:ph type="title"/>
          </p:nvPr>
        </p:nvSpPr>
        <p:spPr>
          <a:xfrm>
            <a:off x="668081" y="1436915"/>
            <a:ext cx="4584212" cy="1001338"/>
          </a:xfrm>
        </p:spPr>
        <p:txBody>
          <a:bodyPr>
            <a:normAutofit/>
          </a:bodyPr>
          <a:lstStyle/>
          <a:p>
            <a:r>
              <a:rPr lang="en-US" dirty="0" smtClean="0"/>
              <a:t>Criminal Justice Reform on the Road</a:t>
            </a:r>
            <a:endParaRPr lang="ru-RU" dirty="0"/>
          </a:p>
        </p:txBody>
      </p:sp>
      <p:sp>
        <p:nvSpPr>
          <p:cNvPr id="4" name="Text Placeholder 3">
            <a:extLst>
              <a:ext uri="{FF2B5EF4-FFF2-40B4-BE49-F238E27FC236}">
                <a16:creationId xmlns:a16="http://schemas.microsoft.com/office/drawing/2014/main" xmlns="" id="{DE0D5F10-D404-44BB-9FA3-BB375B5A7876}"/>
              </a:ext>
            </a:extLst>
          </p:cNvPr>
          <p:cNvSpPr>
            <a:spLocks noGrp="1"/>
          </p:cNvSpPr>
          <p:nvPr>
            <p:ph type="body" idx="1"/>
          </p:nvPr>
        </p:nvSpPr>
        <p:spPr>
          <a:xfrm>
            <a:off x="668081" y="2604491"/>
            <a:ext cx="4584212" cy="540000"/>
          </a:xfrm>
        </p:spPr>
        <p:txBody>
          <a:bodyPr>
            <a:normAutofit/>
          </a:bodyPr>
          <a:lstStyle/>
          <a:p>
            <a:r>
              <a:rPr lang="en-US" dirty="0">
                <a:solidFill>
                  <a:srgbClr val="96556D"/>
                </a:solidFill>
              </a:rPr>
              <a:t>FY 21-22: </a:t>
            </a:r>
            <a:r>
              <a:rPr lang="en-US" dirty="0" smtClean="0">
                <a:solidFill>
                  <a:srgbClr val="96556D"/>
                </a:solidFill>
              </a:rPr>
              <a:t>($1,027,000</a:t>
            </a:r>
            <a:r>
              <a:rPr lang="en-US" dirty="0">
                <a:solidFill>
                  <a:srgbClr val="96556D"/>
                </a:solidFill>
              </a:rPr>
              <a:t>)</a:t>
            </a:r>
            <a:endParaRPr lang="ru-RU" dirty="0">
              <a:solidFill>
                <a:srgbClr val="96556D"/>
              </a:solidFill>
            </a:endParaRPr>
          </a:p>
        </p:txBody>
      </p:sp>
      <p:sp>
        <p:nvSpPr>
          <p:cNvPr id="8" name="Text Placeholder 7">
            <a:extLst>
              <a:ext uri="{FF2B5EF4-FFF2-40B4-BE49-F238E27FC236}">
                <a16:creationId xmlns:a16="http://schemas.microsoft.com/office/drawing/2014/main" xmlns="" id="{CE7DC52B-CC70-4061-93ED-F4C2DD548EB5}"/>
              </a:ext>
            </a:extLst>
          </p:cNvPr>
          <p:cNvSpPr>
            <a:spLocks noGrp="1"/>
          </p:cNvSpPr>
          <p:nvPr>
            <p:ph type="body" idx="13"/>
          </p:nvPr>
        </p:nvSpPr>
        <p:spPr>
          <a:xfrm>
            <a:off x="668081" y="3085450"/>
            <a:ext cx="5096110" cy="2958950"/>
          </a:xfrm>
        </p:spPr>
        <p:txBody>
          <a:bodyPr>
            <a:noAutofit/>
          </a:bodyPr>
          <a:lstStyle/>
          <a:p>
            <a:pPr lvl="0"/>
            <a:r>
              <a:rPr lang="en-US" dirty="0"/>
              <a:t>HF 628 (</a:t>
            </a:r>
            <a:r>
              <a:rPr lang="en-US" dirty="0" err="1"/>
              <a:t>Lesch</a:t>
            </a:r>
            <a:r>
              <a:rPr lang="en-US" dirty="0"/>
              <a:t>) DWI forfeiture law prohibited from applying to motor vehicles operated by persons entering the ignition interlock program.</a:t>
            </a:r>
          </a:p>
          <a:p>
            <a:pPr lvl="0"/>
            <a:r>
              <a:rPr lang="en-US" dirty="0"/>
              <a:t>HF 1001 (Pinto) DWI law regarding how license plates are impounded and reissued modified, and criminal penalties provided.</a:t>
            </a:r>
          </a:p>
          <a:p>
            <a:pPr lvl="0"/>
            <a:r>
              <a:rPr lang="en-US" dirty="0"/>
              <a:t>HF 1002 (Pinto) DWI offenders’ driver's license reinstatement condition to take a specified examination not required.</a:t>
            </a:r>
          </a:p>
          <a:p>
            <a:pPr lvl="0"/>
            <a:r>
              <a:rPr lang="en-US" dirty="0"/>
              <a:t>HF 1061 (</a:t>
            </a:r>
            <a:r>
              <a:rPr lang="en-US" dirty="0" err="1"/>
              <a:t>Lesch</a:t>
            </a:r>
            <a:r>
              <a:rPr lang="en-US" dirty="0"/>
              <a:t>) Drivers' license suspension by the commissioner of public safety authority modified, retroactive driver's license reinstatement provided, technical changes made, and report required. (FY 20-21: 927)</a:t>
            </a:r>
          </a:p>
          <a:p>
            <a:pPr lvl="0"/>
            <a:r>
              <a:rPr lang="en-US" dirty="0"/>
              <a:t>HF 898 (</a:t>
            </a:r>
            <a:r>
              <a:rPr lang="en-US" dirty="0" err="1"/>
              <a:t>Lesch</a:t>
            </a:r>
            <a:r>
              <a:rPr lang="en-US" dirty="0"/>
              <a:t>) License reinstatement diversion pilot program made permanent, and report required. (FY 20-21: 100) </a:t>
            </a:r>
          </a:p>
        </p:txBody>
      </p:sp>
      <p:sp>
        <p:nvSpPr>
          <p:cNvPr id="5" name="Date Placeholder 4">
            <a:extLst>
              <a:ext uri="{FF2B5EF4-FFF2-40B4-BE49-F238E27FC236}">
                <a16:creationId xmlns:a16="http://schemas.microsoft.com/office/drawing/2014/main" xmlns="" id="{F02EB53D-33E6-4A35-884A-01F8EC4A86DD}"/>
              </a:ext>
            </a:extLst>
          </p:cNvPr>
          <p:cNvSpPr>
            <a:spLocks noGrp="1"/>
          </p:cNvSpPr>
          <p:nvPr>
            <p:ph type="dt" sz="half" idx="10"/>
          </p:nvPr>
        </p:nvSpPr>
        <p:spPr/>
        <p:txBody>
          <a:bodyPr/>
          <a:lstStyle/>
          <a:p>
            <a:fld id="{BC23DBD1-F259-4AEB-A7D9-D728D6E04490}" type="datetime1">
              <a:rPr lang="en-US" smtClean="0"/>
              <a:t>4/2/2019</a:t>
            </a:fld>
            <a:endParaRPr lang="ru-RU" dirty="0"/>
          </a:p>
        </p:txBody>
      </p:sp>
      <p:sp>
        <p:nvSpPr>
          <p:cNvPr id="6" name="Footer Placeholder 5">
            <a:extLst>
              <a:ext uri="{FF2B5EF4-FFF2-40B4-BE49-F238E27FC236}">
                <a16:creationId xmlns:a16="http://schemas.microsoft.com/office/drawing/2014/main" xmlns="" id="{3B46E1F9-C193-47F2-8658-048521E0DDD3}"/>
              </a:ext>
            </a:extLst>
          </p:cNvPr>
          <p:cNvSpPr>
            <a:spLocks noGrp="1"/>
          </p:cNvSpPr>
          <p:nvPr>
            <p:ph type="ftr" sz="quarter" idx="11"/>
          </p:nvPr>
        </p:nvSpPr>
        <p:spPr/>
        <p:txBody>
          <a:bodyPr/>
          <a:lstStyle/>
          <a:p>
            <a:r>
              <a:rPr lang="en-US" dirty="0"/>
              <a:t>ADD A FOOTER</a:t>
            </a:r>
            <a:endParaRPr lang="ru-RU" dirty="0"/>
          </a:p>
        </p:txBody>
      </p:sp>
      <p:pic>
        <p:nvPicPr>
          <p:cNvPr id="11" name="Picture Placeholder 10"/>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8469" r="18469"/>
          <a:stretch>
            <a:fillRect/>
          </a:stretch>
        </p:blipFill>
        <p:spPr/>
      </p:pic>
      <p:sp>
        <p:nvSpPr>
          <p:cNvPr id="14" name="Rectangle 13"/>
          <p:cNvSpPr/>
          <p:nvPr/>
        </p:nvSpPr>
        <p:spPr>
          <a:xfrm>
            <a:off x="6096000" y="457199"/>
            <a:ext cx="5637276" cy="5959476"/>
          </a:xfrm>
          <a:prstGeom prst="rect">
            <a:avLst/>
          </a:prstGeom>
          <a:gradFill>
            <a:gsLst>
              <a:gs pos="0">
                <a:srgbClr val="6D3B4F">
                  <a:alpha val="20000"/>
                </a:srgb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830127" y="457199"/>
            <a:ext cx="813478" cy="813478"/>
          </a:xfrm>
          <a:prstGeom prst="rect">
            <a:avLst/>
          </a:prstGeom>
        </p:spPr>
      </p:pic>
    </p:spTree>
    <p:extLst>
      <p:ext uri="{BB962C8B-B14F-4D97-AF65-F5344CB8AC3E}">
        <p14:creationId xmlns:p14="http://schemas.microsoft.com/office/powerpoint/2010/main" val="30415194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6">
      <a:dk1>
        <a:srgbClr val="3F5779"/>
      </a:dk1>
      <a:lt1>
        <a:sysClr val="window" lastClr="FFFFFF"/>
      </a:lt1>
      <a:dk2>
        <a:srgbClr val="96556D"/>
      </a:dk2>
      <a:lt2>
        <a:srgbClr val="3B99BB"/>
      </a:lt2>
      <a:accent1>
        <a:srgbClr val="96556D"/>
      </a:accent1>
      <a:accent2>
        <a:srgbClr val="FFFFFF"/>
      </a:accent2>
      <a:accent3>
        <a:srgbClr val="855939"/>
      </a:accent3>
      <a:accent4>
        <a:srgbClr val="3D8C74"/>
      </a:accent4>
      <a:accent5>
        <a:srgbClr val="999999"/>
      </a:accent5>
      <a:accent6>
        <a:srgbClr val="3B99BB"/>
      </a:accent6>
      <a:hlink>
        <a:srgbClr val="3F5779"/>
      </a:hlink>
      <a:folHlink>
        <a:srgbClr val="3F577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rgbClr val="6D3B4F">
                <a:alpha val="20000"/>
              </a:srgbClr>
            </a:gs>
            <a:gs pos="100000">
              <a:schemeClr val="bg2">
                <a:alpha val="20000"/>
              </a:schemeClr>
            </a:gs>
          </a:gsLst>
          <a:lin ang="1080000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etail_PitchDeck_MO - v7.potx" id="{04ED404D-92C0-42EC-90F3-6105F195F488}" vid="{403B413F-466D-4546-828D-306206A851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Retail pitch deck</Template>
  <TotalTime>0</TotalTime>
  <Words>1908</Words>
  <Application>Microsoft Office PowerPoint</Application>
  <PresentationFormat>Widescreen</PresentationFormat>
  <Paragraphs>141</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Tahoma</vt:lpstr>
      <vt:lpstr>Wingdings</vt:lpstr>
      <vt:lpstr>Office Theme</vt:lpstr>
      <vt:lpstr>Minnesota House of Representatives  Public Safety &amp; Criminal Justice Reform</vt:lpstr>
      <vt:lpstr>- Lift the Voices of Communities Effected By Crime  - Address Systemic Issues by Reforming Systems  - Prioritize Preventative Over Punitive Measures  - Engage in Collaborative Problem Solving</vt:lpstr>
      <vt:lpstr>Major Areas of Focus</vt:lpstr>
      <vt:lpstr>Probation Reform</vt:lpstr>
      <vt:lpstr>Bail and Jail Reform</vt:lpstr>
      <vt:lpstr>Juvenile Justice Reform</vt:lpstr>
      <vt:lpstr>Post Conviction and Collateral Consequences Reform</vt:lpstr>
      <vt:lpstr>Police Professional Development Investment</vt:lpstr>
      <vt:lpstr>Criminal Justice Reform on the Road</vt:lpstr>
      <vt:lpstr>Responsible on Cannabis </vt:lpstr>
      <vt:lpstr>Gender Based Violence Prevention</vt:lpstr>
      <vt:lpstr>Sexual Assault Prevention</vt:lpstr>
      <vt:lpstr>Emergency Response Funding</vt:lpstr>
      <vt:lpstr>Safety and Security Investments</vt:lpstr>
      <vt:lpstr>Irresponsible Driving Accountability</vt:lpstr>
      <vt:lpstr>Mental Illness and Neurodiversity Awareness</vt:lpstr>
      <vt:lpstr>Public Safety &amp; Criminal Justice Reform Omnibus Bill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2019-04-02T00:01:51Z</dcterms:created>
  <dcterms:modified xsi:type="dcterms:W3CDTF">2019-04-03T15:37:31Z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v-abdarl@microsoft.com</vt:lpwstr>
  </property>
  <property fmtid="{D5CDD505-2E9C-101B-9397-08002B2CF9AE}" pid="5" name="MSIP_Label_f42aa342-8706-4288-bd11-ebb85995028c_SetDate">
    <vt:lpwstr>2018-08-01T18:56:47.5600812Z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