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10" r:id="rId4"/>
  </p:sldMasterIdLst>
  <p:notesMasterIdLst>
    <p:notesMasterId r:id="rId14"/>
  </p:notesMasterIdLst>
  <p:handoutMasterIdLst>
    <p:handoutMasterId r:id="rId15"/>
  </p:handoutMasterIdLst>
  <p:sldIdLst>
    <p:sldId id="483" r:id="rId5"/>
    <p:sldId id="484" r:id="rId6"/>
    <p:sldId id="458" r:id="rId7"/>
    <p:sldId id="486" r:id="rId8"/>
    <p:sldId id="490" r:id="rId9"/>
    <p:sldId id="489" r:id="rId10"/>
    <p:sldId id="488" r:id="rId11"/>
    <p:sldId id="487" r:id="rId12"/>
    <p:sldId id="481" r:id="rId13"/>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E8E8"/>
    <a:srgbClr val="003865"/>
    <a:srgbClr val="000000"/>
    <a:srgbClr val="78BE21"/>
    <a:srgbClr val="0D0D0D"/>
    <a:srgbClr val="B20738"/>
    <a:srgbClr val="00A3E2"/>
    <a:srgbClr val="2C2C2C"/>
    <a:srgbClr val="F5F5F5"/>
    <a:srgbClr val="38383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597" autoAdjust="0"/>
    <p:restoredTop sz="89889" autoAdjust="0"/>
  </p:normalViewPr>
  <p:slideViewPr>
    <p:cSldViewPr snapToGrid="0">
      <p:cViewPr varScale="1">
        <p:scale>
          <a:sx n="80" d="100"/>
          <a:sy n="80" d="100"/>
        </p:scale>
        <p:origin x="341" y="53"/>
      </p:cViewPr>
      <p:guideLst/>
    </p:cSldViewPr>
  </p:slideViewPr>
  <p:outlineViewPr>
    <p:cViewPr>
      <p:scale>
        <a:sx n="33" d="100"/>
        <a:sy n="33" d="100"/>
      </p:scale>
      <p:origin x="0" y="-2028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90" d="100"/>
          <a:sy n="90" d="100"/>
        </p:scale>
        <p:origin x="3696"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latin typeface="NeueHaasGroteskText Std" panose="020B0504020202020204" pitchFamily="34" charset="0"/>
            </a:endParaRPr>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F2A04DE5-F1A9-4D45-BF54-BEFDBA739CA2}" type="datetimeFigureOut">
              <a:rPr lang="en-US" smtClean="0">
                <a:latin typeface="NeueHaasGroteskText Std" panose="020B0504020202020204" pitchFamily="34" charset="0"/>
              </a:rPr>
              <a:t>1/17/2019</a:t>
            </a:fld>
            <a:endParaRPr lang="en-US" dirty="0">
              <a:latin typeface="NeueHaasGroteskText Std" panose="020B0504020202020204" pitchFamily="34" charset="0"/>
            </a:endParaRPr>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latin typeface="NeueHaasGroteskText Std" panose="020B0504020202020204" pitchFamily="34" charset="0"/>
            </a:endParaRPr>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F3886E1E-70B3-41D2-AD41-BEE4979EC759}" type="slidenum">
              <a:rPr lang="en-US" smtClean="0">
                <a:latin typeface="NeueHaasGroteskText Std" panose="020B0504020202020204" pitchFamily="34" charset="0"/>
              </a:rPr>
              <a:t>‹#›</a:t>
            </a:fld>
            <a:endParaRPr lang="en-US" dirty="0">
              <a:latin typeface="NeueHaasGroteskText Std" panose="020B0504020202020204" pitchFamily="34" charset="0"/>
            </a:endParaRPr>
          </a:p>
        </p:txBody>
      </p:sp>
    </p:spTree>
    <p:extLst>
      <p:ext uri="{BB962C8B-B14F-4D97-AF65-F5344CB8AC3E}">
        <p14:creationId xmlns:p14="http://schemas.microsoft.com/office/powerpoint/2010/main" val="55661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atin typeface="NeueHaasGroteskText Std" panose="020B0504020202020204" pitchFamily="34" charset="0"/>
              </a:defRPr>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atin typeface="NeueHaasGroteskText Std" panose="020B0504020202020204" pitchFamily="34" charset="0"/>
              </a:defRPr>
            </a:lvl1pPr>
          </a:lstStyle>
          <a:p>
            <a:fld id="{A50CD39D-89B0-4C68-805A-35C75A7C20C8}" type="datetimeFigureOut">
              <a:rPr lang="en-US" smtClean="0"/>
              <a:pPr/>
              <a:t>1/17/2019</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atin typeface="NeueHaasGroteskText Std" panose="020B0504020202020204" pitchFamily="34" charset="0"/>
              </a:defRPr>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atin typeface="NeueHaasGroteskText Std" panose="020B0504020202020204" pitchFamily="34" charset="0"/>
              </a:defRPr>
            </a:lvl1pPr>
          </a:lstStyle>
          <a:p>
            <a:fld id="{F9F08466-AEA7-4FC0-9459-6A32F61DA297}" type="slidenum">
              <a:rPr lang="en-US" smtClean="0"/>
              <a:pPr/>
              <a:t>‹#›</a:t>
            </a:fld>
            <a:endParaRPr lang="en-US" dirty="0"/>
          </a:p>
        </p:txBody>
      </p:sp>
    </p:spTree>
    <p:extLst>
      <p:ext uri="{BB962C8B-B14F-4D97-AF65-F5344CB8AC3E}">
        <p14:creationId xmlns:p14="http://schemas.microsoft.com/office/powerpoint/2010/main" val="3209786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NeueHaasGroteskText Std" panose="020B0504020202020204" pitchFamily="34" charset="0"/>
        <a:ea typeface="+mn-ea"/>
        <a:cs typeface="+mn-cs"/>
      </a:defRPr>
    </a:lvl1pPr>
    <a:lvl2pPr marL="457200" algn="l" defTabSz="914400" rtl="0" eaLnBrk="1" latinLnBrk="0" hangingPunct="1">
      <a:defRPr sz="1200" kern="1200">
        <a:solidFill>
          <a:schemeClr val="tx1"/>
        </a:solidFill>
        <a:latin typeface="NeueHaasGroteskText Std" panose="020B0504020202020204" pitchFamily="34" charset="0"/>
        <a:ea typeface="+mn-ea"/>
        <a:cs typeface="+mn-cs"/>
      </a:defRPr>
    </a:lvl2pPr>
    <a:lvl3pPr marL="914400" algn="l" defTabSz="914400" rtl="0" eaLnBrk="1" latinLnBrk="0" hangingPunct="1">
      <a:defRPr sz="1200" kern="1200">
        <a:solidFill>
          <a:schemeClr val="tx1"/>
        </a:solidFill>
        <a:latin typeface="NeueHaasGroteskText Std" panose="020B0504020202020204" pitchFamily="34" charset="0"/>
        <a:ea typeface="+mn-ea"/>
        <a:cs typeface="+mn-cs"/>
      </a:defRPr>
    </a:lvl3pPr>
    <a:lvl4pPr marL="1371600" algn="l" defTabSz="914400" rtl="0" eaLnBrk="1" latinLnBrk="0" hangingPunct="1">
      <a:defRPr sz="1200" kern="1200">
        <a:solidFill>
          <a:schemeClr val="tx1"/>
        </a:solidFill>
        <a:latin typeface="NeueHaasGroteskText Std" panose="020B0504020202020204" pitchFamily="34" charset="0"/>
        <a:ea typeface="+mn-ea"/>
        <a:cs typeface="+mn-cs"/>
      </a:defRPr>
    </a:lvl4pPr>
    <a:lvl5pPr marL="1828800" algn="l" defTabSz="914400" rtl="0" eaLnBrk="1" latinLnBrk="0" hangingPunct="1">
      <a:defRPr sz="1200" kern="1200">
        <a:solidFill>
          <a:schemeClr val="tx1"/>
        </a:solidFill>
        <a:latin typeface="NeueHaasGroteskText Std" panose="020B05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F08466-AEA7-4FC0-9459-6A32F61DA297}" type="slidenum">
              <a:rPr lang="en-US" smtClean="0"/>
              <a:pPr/>
              <a:t>1</a:t>
            </a:fld>
            <a:endParaRPr lang="en-US" dirty="0"/>
          </a:p>
        </p:txBody>
      </p:sp>
    </p:spTree>
    <p:extLst>
      <p:ext uri="{BB962C8B-B14F-4D97-AF65-F5344CB8AC3E}">
        <p14:creationId xmlns:p14="http://schemas.microsoft.com/office/powerpoint/2010/main" val="25321408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Farm Bill Titles:</a:t>
            </a:r>
            <a:r>
              <a:rPr lang="en-US" baseline="0" dirty="0" smtClean="0"/>
              <a:t> Commodities, Conservation, Trade, Nutrition, Credit, Rural Development, Research/Extension, Forestry, Energy, Horticulture, Crop Insurance, and Miscellaneous </a:t>
            </a:r>
          </a:p>
          <a:p>
            <a:r>
              <a:rPr lang="en-US" baseline="0" dirty="0" smtClean="0"/>
              <a:t>Overall, most farm and nutrition groups are happy with the bill.</a:t>
            </a:r>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2</a:t>
            </a:fld>
            <a:endParaRPr lang="en-US" dirty="0"/>
          </a:p>
        </p:txBody>
      </p:sp>
    </p:spTree>
    <p:extLst>
      <p:ext uri="{BB962C8B-B14F-4D97-AF65-F5344CB8AC3E}">
        <p14:creationId xmlns:p14="http://schemas.microsoft.com/office/powerpoint/2010/main" val="40803947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F08466-AEA7-4FC0-9459-6A32F61DA297}" type="slidenum">
              <a:rPr lang="en-US" smtClean="0"/>
              <a:pPr/>
              <a:t>3</a:t>
            </a:fld>
            <a:endParaRPr lang="en-US" dirty="0"/>
          </a:p>
        </p:txBody>
      </p:sp>
    </p:spTree>
    <p:extLst>
      <p:ext uri="{BB962C8B-B14F-4D97-AF65-F5344CB8AC3E}">
        <p14:creationId xmlns:p14="http://schemas.microsoft.com/office/powerpoint/2010/main" val="3016081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The bill continues to provide tools that allow farms to manage and mitigate risk while allowing increased flexibility in choosing between programs. </a:t>
            </a:r>
          </a:p>
          <a:p>
            <a:pPr defTabSz="931774">
              <a:defRPr/>
            </a:pPr>
            <a:endParaRPr lang="en-US" dirty="0"/>
          </a:p>
          <a:p>
            <a:pPr defTabSz="931774">
              <a:defRPr/>
            </a:pPr>
            <a:r>
              <a:rPr lang="en-US" dirty="0"/>
              <a:t>ARC –  protects producers against revenue shortfall – two options: </a:t>
            </a:r>
            <a:r>
              <a:rPr lang="en-US" dirty="0" smtClean="0"/>
              <a:t>The ARC-CO</a:t>
            </a:r>
            <a:r>
              <a:rPr lang="en-US" baseline="0" dirty="0" smtClean="0"/>
              <a:t> (county coverage) offers protection based on county average yields, and individual coverage (ARC-IC) which bases protection on an individual farm’s yields.</a:t>
            </a:r>
            <a:endParaRPr lang="en-US" dirty="0"/>
          </a:p>
          <a:p>
            <a:pPr defTabSz="931774">
              <a:defRPr/>
            </a:pPr>
            <a:r>
              <a:rPr lang="en-US" dirty="0"/>
              <a:t>PLC – protects producers against price declines. </a:t>
            </a:r>
            <a:r>
              <a:rPr lang="en-US" dirty="0" smtClean="0"/>
              <a:t>PLC program payments are issued when the effective price of a covered commodity is less than the respective reference price for that commodity. The effective price equals the higher of the market year average price (MYA) or the national average loan rate for the covered commodity.</a:t>
            </a:r>
            <a:endParaRPr lang="en-US" dirty="0"/>
          </a:p>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4</a:t>
            </a:fld>
            <a:endParaRPr lang="en-US" dirty="0"/>
          </a:p>
        </p:txBody>
      </p:sp>
    </p:spTree>
    <p:extLst>
      <p:ext uri="{BB962C8B-B14F-4D97-AF65-F5344CB8AC3E}">
        <p14:creationId xmlns:p14="http://schemas.microsoft.com/office/powerpoint/2010/main" val="7942383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2019 – proceeding with pilot program for now but will work with USDA for 2020 growing season</a:t>
            </a:r>
          </a:p>
          <a:p>
            <a:r>
              <a:rPr lang="en-US" dirty="0" smtClean="0"/>
              <a:t>Must</a:t>
            </a:r>
            <a:r>
              <a:rPr lang="en-US" baseline="0" dirty="0" smtClean="0"/>
              <a:t> submit state plans to USDA, they must include things like:</a:t>
            </a:r>
          </a:p>
          <a:p>
            <a:r>
              <a:rPr lang="en-US" baseline="0" dirty="0" smtClean="0"/>
              <a:t>	- maintain locations of where the hemp is produced</a:t>
            </a:r>
          </a:p>
          <a:p>
            <a:r>
              <a:rPr lang="en-US" baseline="0" dirty="0" smtClean="0"/>
              <a:t>	- testing procedures</a:t>
            </a:r>
          </a:p>
          <a:p>
            <a:r>
              <a:rPr lang="en-US" baseline="0" dirty="0" smtClean="0"/>
              <a:t>	- disposal procedures if product is in violation</a:t>
            </a:r>
          </a:p>
          <a:p>
            <a:r>
              <a:rPr lang="en-US" baseline="0" dirty="0" smtClean="0"/>
              <a:t>	- inspection procedures</a:t>
            </a:r>
          </a:p>
          <a:p>
            <a:r>
              <a:rPr lang="en-US" baseline="0" dirty="0" smtClean="0"/>
              <a:t>It also outlines the types of violations and the state must have a corrective action plan </a:t>
            </a:r>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5</a:t>
            </a:fld>
            <a:endParaRPr lang="en-US" dirty="0"/>
          </a:p>
        </p:txBody>
      </p:sp>
    </p:spTree>
    <p:extLst>
      <p:ext uri="{BB962C8B-B14F-4D97-AF65-F5344CB8AC3E}">
        <p14:creationId xmlns:p14="http://schemas.microsoft.com/office/powerpoint/2010/main" val="310982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MDA has been out in front with our mental health efforts through the farm and rural help line. The farm bill will advance these efforts nationwide with $10 million a year going towards programs to assist farmers in crisis. </a:t>
            </a:r>
          </a:p>
          <a:p>
            <a:pPr defTabSz="931774">
              <a:defRPr/>
            </a:pPr>
            <a:endParaRPr lang="en-US" dirty="0"/>
          </a:p>
          <a:p>
            <a:pPr defTabSz="931774">
              <a:defRPr/>
            </a:pPr>
            <a:r>
              <a:rPr lang="en-US" dirty="0"/>
              <a:t>Important note is that the Farm Bill does not provide funding but does authorize it – many groups will be advocating to secure the $10million through the ag appropriations bill.</a:t>
            </a:r>
          </a:p>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6</a:t>
            </a:fld>
            <a:endParaRPr lang="en-US" dirty="0"/>
          </a:p>
        </p:txBody>
      </p:sp>
    </p:spTree>
    <p:extLst>
      <p:ext uri="{BB962C8B-B14F-4D97-AF65-F5344CB8AC3E}">
        <p14:creationId xmlns:p14="http://schemas.microsoft.com/office/powerpoint/2010/main" val="11462379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smtClean="0"/>
              <a:t>Minnesota is the number one turkey producer in the country and the 2015 Highly Pathogenic Avian Flu outbreak was the largest and costliest animal disease response in U.S. history. According to the USDA, the outbreak cost taxpayers $1 billion in indemnity, response, and cleanup costs.</a:t>
            </a:r>
          </a:p>
          <a:p>
            <a:pPr defTabSz="931774">
              <a:defRPr/>
            </a:pPr>
            <a:r>
              <a:rPr lang="en-US" b="1" dirty="0" smtClean="0"/>
              <a:t>A proactive, multi-faceted animal disease program is needed to safeguard animal agriculture and prevent catastrophic events that could threaten our nation’s food security, trade partnerships, and economic stability.</a:t>
            </a:r>
            <a:r>
              <a:rPr lang="en-US" dirty="0" smtClean="0"/>
              <a:t> </a:t>
            </a:r>
            <a:r>
              <a:rPr lang="en-US" dirty="0"/>
              <a:t>The bill includes a new National Animal Disease Preparedness and Response Program and a vaccine bank. It also provides mandatory funding to state departments of agriculture for prevention and response efforts. </a:t>
            </a:r>
          </a:p>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7</a:t>
            </a:fld>
            <a:endParaRPr lang="en-US" dirty="0"/>
          </a:p>
        </p:txBody>
      </p:sp>
    </p:spTree>
    <p:extLst>
      <p:ext uri="{BB962C8B-B14F-4D97-AF65-F5344CB8AC3E}">
        <p14:creationId xmlns:p14="http://schemas.microsoft.com/office/powerpoint/2010/main" val="5108092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As background, organic-focused agriculture groups are generally happy with how organics fared in the bill. Groups like the Organic Trade Association, the Environmental Working Group, and the National Sustainable Agriculture Coalition are generally happy with where things stand. National Farmers Union welcomed the focus on “diverse market opportunities.”</a:t>
            </a:r>
            <a:endParaRPr lang="en-US" b="1" dirty="0"/>
          </a:p>
          <a:p>
            <a:pPr defTabSz="931774">
              <a:defRPr/>
            </a:pPr>
            <a:r>
              <a:rPr lang="en-US" b="1" dirty="0" smtClean="0"/>
              <a:t>MN </a:t>
            </a:r>
            <a:r>
              <a:rPr lang="en-US" b="1" dirty="0"/>
              <a:t>has </a:t>
            </a:r>
            <a:r>
              <a:rPr lang="en-US" b="1" dirty="0" smtClean="0"/>
              <a:t>738 </a:t>
            </a:r>
            <a:r>
              <a:rPr lang="en-US" b="1" dirty="0"/>
              <a:t>certified organic farms and 230 certified organic food processors and businesses</a:t>
            </a:r>
          </a:p>
          <a:p>
            <a:pPr defTabSz="931774">
              <a:defRPr/>
            </a:pPr>
            <a:r>
              <a:rPr lang="en-US" b="1" dirty="0"/>
              <a:t>210, 752 acres – added 80,750 in the past 2 </a:t>
            </a:r>
            <a:r>
              <a:rPr lang="en-US" b="1" dirty="0" smtClean="0"/>
              <a:t>years</a:t>
            </a:r>
          </a:p>
          <a:p>
            <a:pPr defTabSz="931774">
              <a:defRPr/>
            </a:pPr>
            <a:r>
              <a:rPr lang="en-US" b="1" dirty="0" smtClean="0"/>
              <a:t>Total farms:</a:t>
            </a:r>
            <a:r>
              <a:rPr lang="en-US" b="1" baseline="0" dirty="0" smtClean="0"/>
              <a:t> over 73k</a:t>
            </a:r>
          </a:p>
          <a:p>
            <a:pPr defTabSz="931774">
              <a:defRPr/>
            </a:pPr>
            <a:r>
              <a:rPr lang="en-US" b="1" baseline="0" smtClean="0"/>
              <a:t>25.9 million acres</a:t>
            </a:r>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8</a:t>
            </a:fld>
            <a:endParaRPr lang="en-US" dirty="0"/>
          </a:p>
        </p:txBody>
      </p:sp>
    </p:spTree>
    <p:extLst>
      <p:ext uri="{BB962C8B-B14F-4D97-AF65-F5344CB8AC3E}">
        <p14:creationId xmlns:p14="http://schemas.microsoft.com/office/powerpoint/2010/main" val="9581849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F08466-AEA7-4FC0-9459-6A32F61DA297}" type="slidenum">
              <a:rPr lang="en-US" smtClean="0"/>
              <a:pPr/>
              <a:t>9</a:t>
            </a:fld>
            <a:endParaRPr lang="en-US" dirty="0"/>
          </a:p>
        </p:txBody>
      </p:sp>
    </p:spTree>
    <p:extLst>
      <p:ext uri="{BB962C8B-B14F-4D97-AF65-F5344CB8AC3E}">
        <p14:creationId xmlns:p14="http://schemas.microsoft.com/office/powerpoint/2010/main" val="3232771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Logo Only)">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4"/>
            <a:ext cx="12192000" cy="1199223"/>
          </a:xfrm>
          <a:solidFill>
            <a:schemeClr val="accent2"/>
          </a:solidFill>
        </p:spPr>
        <p:txBody>
          <a:bodyPr wrap="square" lIns="182880" tIns="91440" rIns="182880" bIns="91440" spcCol="0" anchor="ctr">
            <a:normAutofit/>
          </a:bodyPr>
          <a:lstStyle>
            <a:lvl1pPr algn="ctr">
              <a:lnSpc>
                <a:spcPct val="90000"/>
              </a:lnSpc>
              <a:defRPr sz="3600" baseline="0">
                <a:solidFill>
                  <a:schemeClr val="tx1"/>
                </a:solidFill>
              </a:defRPr>
            </a:lvl1pPr>
          </a:lstStyle>
          <a:p>
            <a:r>
              <a:rPr lang="en-US" dirty="0" smtClean="0"/>
              <a:t>Click to enter the slideshow title</a:t>
            </a:r>
            <a:endParaRPr lang="en-US" dirty="0"/>
          </a:p>
        </p:txBody>
      </p:sp>
      <p:sp>
        <p:nvSpPr>
          <p:cNvPr id="3" name="Rectangle 2"/>
          <p:cNvSpPr/>
          <p:nvPr userDrawn="1"/>
        </p:nvSpPr>
        <p:spPr>
          <a:xfrm>
            <a:off x="0" y="5387786"/>
            <a:ext cx="12192000" cy="14702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Text Placeholder 10"/>
          <p:cNvSpPr>
            <a:spLocks noGrp="1"/>
          </p:cNvSpPr>
          <p:nvPr>
            <p:ph type="body" sz="quarter" idx="14" hasCustomPrompt="1"/>
          </p:nvPr>
        </p:nvSpPr>
        <p:spPr>
          <a:xfrm>
            <a:off x="2802467" y="5644884"/>
            <a:ext cx="6587067" cy="903062"/>
          </a:xfrm>
        </p:spPr>
        <p:txBody>
          <a:bodyPr>
            <a:normAutofit/>
          </a:bodyPr>
          <a:lstStyle>
            <a:lvl1pPr marL="0" indent="0" algn="ctr">
              <a:spcBef>
                <a:spcPts val="0"/>
              </a:spcBef>
              <a:spcAft>
                <a:spcPts val="1000"/>
              </a:spcAft>
              <a:buNone/>
              <a:defRPr sz="1800" baseline="0"/>
            </a:lvl1pPr>
          </a:lstStyle>
          <a:p>
            <a:r>
              <a:rPr lang="en-US" sz="1800" dirty="0" err="1" smtClean="0"/>
              <a:t>Firstname</a:t>
            </a:r>
            <a:r>
              <a:rPr lang="en-US" sz="1800" dirty="0" smtClean="0"/>
              <a:t> </a:t>
            </a:r>
            <a:r>
              <a:rPr lang="en-US" sz="1800" dirty="0" err="1" smtClean="0"/>
              <a:t>Lastname</a:t>
            </a:r>
            <a:r>
              <a:rPr lang="en-US" sz="1800" dirty="0" smtClean="0"/>
              <a:t> | Job Title</a:t>
            </a:r>
          </a:p>
          <a:p>
            <a:r>
              <a:rPr lang="en-US" sz="1800" dirty="0" smtClean="0"/>
              <a:t>Date</a:t>
            </a:r>
            <a:endParaRPr lang="en-US" dirty="0"/>
          </a:p>
        </p:txBody>
      </p:sp>
      <p:sp>
        <p:nvSpPr>
          <p:cNvPr id="18" name="Date Placeholder 17"/>
          <p:cNvSpPr>
            <a:spLocks noGrp="1"/>
          </p:cNvSpPr>
          <p:nvPr>
            <p:ph type="dt" sz="half" idx="15"/>
          </p:nvPr>
        </p:nvSpPr>
        <p:spPr/>
        <p:txBody>
          <a:bodyPr/>
          <a:lstStyle/>
          <a:p>
            <a:endParaRPr lang="en-US" dirty="0"/>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19" name="Slide Number Placeholder 18"/>
          <p:cNvSpPr>
            <a:spLocks noGrp="1"/>
          </p:cNvSpPr>
          <p:nvPr>
            <p:ph type="sldNum" sz="quarter" idx="16"/>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69738922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ck Overlay, Gray Title">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9" name="Picture Placeholder 12"/>
          <p:cNvSpPr>
            <a:spLocks noGrp="1"/>
          </p:cNvSpPr>
          <p:nvPr>
            <p:ph type="pic" sz="quarter" idx="13" hasCustomPrompt="1"/>
          </p:nvPr>
        </p:nvSpPr>
        <p:spPr>
          <a:xfrm>
            <a:off x="0" y="1219198"/>
            <a:ext cx="12192000" cy="5638802"/>
          </a:xfrm>
        </p:spPr>
        <p:txBody>
          <a:bodyPr/>
          <a:lstStyle/>
          <a:p>
            <a:r>
              <a:rPr lang="en-US" dirty="0" smtClean="0"/>
              <a:t>Click Icon to add picture</a:t>
            </a:r>
            <a:endParaRPr lang="en-US" dirty="0"/>
          </a:p>
        </p:txBody>
      </p:sp>
      <p:sp>
        <p:nvSpPr>
          <p:cNvPr id="10" name="Content Placeholder 2"/>
          <p:cNvSpPr>
            <a:spLocks noGrp="1"/>
          </p:cNvSpPr>
          <p:nvPr>
            <p:ph idx="1"/>
          </p:nvPr>
        </p:nvSpPr>
        <p:spPr>
          <a:xfrm>
            <a:off x="0" y="2609242"/>
            <a:ext cx="5683624" cy="2858714"/>
          </a:xfrm>
          <a:solidFill>
            <a:schemeClr val="tx1">
              <a:alpha val="88000"/>
            </a:schemeClr>
          </a:solidFill>
        </p:spPr>
        <p:txBody>
          <a:bodyPr rIns="274320" anchor="ctr"/>
          <a:lstStyle>
            <a:lvl1pPr marL="685800" indent="-228600">
              <a:lnSpc>
                <a:spcPct val="100000"/>
              </a:lnSpc>
              <a:spcBef>
                <a:spcPts val="0"/>
              </a:spcBef>
              <a:buClr>
                <a:schemeClr val="accent2"/>
              </a:buClr>
              <a:defRPr sz="2500">
                <a:solidFill>
                  <a:schemeClr val="bg1"/>
                </a:solidFill>
              </a:defRPr>
            </a:lvl1pPr>
            <a:lvl2pPr marL="1143000" indent="-228600">
              <a:lnSpc>
                <a:spcPct val="100000"/>
              </a:lnSpc>
              <a:buClr>
                <a:schemeClr val="accent2"/>
              </a:buClr>
              <a:defRPr sz="2100">
                <a:solidFill>
                  <a:schemeClr val="bg1"/>
                </a:solidFill>
              </a:defRPr>
            </a:lvl2pPr>
            <a:lvl3pPr marL="1600200" indent="-228600">
              <a:lnSpc>
                <a:spcPct val="100000"/>
              </a:lnSpc>
              <a:buClr>
                <a:schemeClr val="accent2"/>
              </a:buClr>
              <a:defRPr sz="1700">
                <a:solidFill>
                  <a:schemeClr val="bg1"/>
                </a:solidFill>
              </a:defRPr>
            </a:lvl3pPr>
            <a:lvl4pPr marL="2057400" indent="-228600">
              <a:lnSpc>
                <a:spcPct val="100000"/>
              </a:lnSpc>
              <a:buClr>
                <a:schemeClr val="accent2"/>
              </a:buClr>
              <a:defRPr sz="1700">
                <a:solidFill>
                  <a:schemeClr val="bg1"/>
                </a:solidFill>
              </a:defRPr>
            </a:lvl4pPr>
            <a:lvl5pPr marL="2514600" indent="-228600">
              <a:lnSpc>
                <a:spcPct val="100000"/>
              </a:lnSpc>
              <a:buClr>
                <a:schemeClr val="accent2"/>
              </a:buClr>
              <a:defRPr sz="1700">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13"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976233973"/>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ck Overlay, Whit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accent1"/>
                </a:solidFill>
              </a:defRPr>
            </a:lvl1pPr>
          </a:lstStyle>
          <a:p>
            <a:r>
              <a:rPr lang="en-US" dirty="0" smtClean="0"/>
              <a:t>Click to edit title</a:t>
            </a:r>
            <a:endParaRPr lang="en-US" dirty="0"/>
          </a:p>
        </p:txBody>
      </p:sp>
      <p:sp>
        <p:nvSpPr>
          <p:cNvPr id="9" name="Picture Placeholder 12"/>
          <p:cNvSpPr>
            <a:spLocks noGrp="1"/>
          </p:cNvSpPr>
          <p:nvPr>
            <p:ph type="pic" sz="quarter" idx="13" hasCustomPrompt="1"/>
          </p:nvPr>
        </p:nvSpPr>
        <p:spPr>
          <a:xfrm>
            <a:off x="0" y="1219198"/>
            <a:ext cx="12192000" cy="5638802"/>
          </a:xfrm>
        </p:spPr>
        <p:txBody>
          <a:bodyPr/>
          <a:lstStyle>
            <a:lvl1pPr>
              <a:defRPr baseline="0"/>
            </a:lvl1pPr>
          </a:lstStyle>
          <a:p>
            <a:r>
              <a:rPr lang="en-US" dirty="0" smtClean="0"/>
              <a:t>Click Icon to add picture</a:t>
            </a:r>
            <a:endParaRPr lang="en-US" dirty="0"/>
          </a:p>
        </p:txBody>
      </p:sp>
      <p:sp>
        <p:nvSpPr>
          <p:cNvPr id="10" name="Content Placeholder 2"/>
          <p:cNvSpPr>
            <a:spLocks noGrp="1"/>
          </p:cNvSpPr>
          <p:nvPr>
            <p:ph idx="1"/>
          </p:nvPr>
        </p:nvSpPr>
        <p:spPr>
          <a:xfrm>
            <a:off x="0" y="2609242"/>
            <a:ext cx="5683624" cy="2858714"/>
          </a:xfrm>
          <a:solidFill>
            <a:schemeClr val="tx1">
              <a:alpha val="88000"/>
            </a:schemeClr>
          </a:solidFill>
        </p:spPr>
        <p:txBody>
          <a:bodyPr rIns="274320" anchor="ctr"/>
          <a:lstStyle>
            <a:lvl1pPr marL="685800" indent="-228600">
              <a:lnSpc>
                <a:spcPct val="100000"/>
              </a:lnSpc>
              <a:spcBef>
                <a:spcPts val="0"/>
              </a:spcBef>
              <a:buClr>
                <a:schemeClr val="accent2"/>
              </a:buClr>
              <a:defRPr>
                <a:solidFill>
                  <a:schemeClr val="bg1"/>
                </a:solidFill>
              </a:defRPr>
            </a:lvl1pPr>
            <a:lvl2pPr marL="1143000" indent="-228600">
              <a:lnSpc>
                <a:spcPct val="100000"/>
              </a:lnSpc>
              <a:buClr>
                <a:schemeClr val="accent2"/>
              </a:buClr>
              <a:defRPr>
                <a:solidFill>
                  <a:schemeClr val="bg1"/>
                </a:solidFill>
              </a:defRPr>
            </a:lvl2pPr>
            <a:lvl3pPr marL="1600200" indent="-228600">
              <a:lnSpc>
                <a:spcPct val="100000"/>
              </a:lnSpc>
              <a:buClr>
                <a:schemeClr val="accent2"/>
              </a:buClr>
              <a:defRPr>
                <a:solidFill>
                  <a:schemeClr val="bg1"/>
                </a:solidFill>
              </a:defRPr>
            </a:lvl3pPr>
            <a:lvl4pPr marL="2057400" indent="-228600">
              <a:lnSpc>
                <a:spcPct val="100000"/>
              </a:lnSpc>
              <a:buClr>
                <a:schemeClr val="accent2"/>
              </a:buClr>
              <a:defRPr>
                <a:solidFill>
                  <a:schemeClr val="bg1"/>
                </a:solidFill>
              </a:defRPr>
            </a:lvl4pPr>
            <a:lvl5pPr marL="2514600" indent="-228600">
              <a:lnSpc>
                <a:spcPct val="100000"/>
              </a:lnSpc>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12"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249488019"/>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Solid White)">
    <p:bg>
      <p:bgPr>
        <a:solidFill>
          <a:schemeClr val="bg1"/>
        </a:soli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838200" y="152400"/>
            <a:ext cx="10515600" cy="914400"/>
          </a:xfrm>
        </p:spPr>
        <p:txBody>
          <a:bodyPr>
            <a:normAutofit/>
          </a:bodyPr>
          <a:lstStyle>
            <a:lvl1pPr algn="r">
              <a:defRPr sz="3600">
                <a:solidFill>
                  <a:schemeClr val="accent1"/>
                </a:solidFill>
              </a:defRPr>
            </a:lvl1pPr>
          </a:lstStyle>
          <a:p>
            <a:r>
              <a:rPr lang="en-US" dirty="0" smtClean="0"/>
              <a:t>Click to edit title</a:t>
            </a:r>
            <a:endParaRPr lang="en-US" dirty="0"/>
          </a:p>
        </p:txBody>
      </p:sp>
      <p:sp>
        <p:nvSpPr>
          <p:cNvPr id="5" name="Content Placeholder 4"/>
          <p:cNvSpPr>
            <a:spLocks noGrp="1"/>
          </p:cNvSpPr>
          <p:nvPr>
            <p:ph sz="quarter" idx="10"/>
          </p:nvPr>
        </p:nvSpPr>
        <p:spPr>
          <a:xfrm>
            <a:off x="838200" y="1366345"/>
            <a:ext cx="10515600" cy="4788393"/>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Date Placeholder 4"/>
          <p:cNvSpPr>
            <a:spLocks noGrp="1"/>
          </p:cNvSpPr>
          <p:nvPr>
            <p:ph type="dt" sz="half" idx="11"/>
          </p:nvPr>
        </p:nvSpPr>
        <p:spPr>
          <a:xfrm>
            <a:off x="838200" y="6356350"/>
            <a:ext cx="1358590" cy="365125"/>
          </a:xfrm>
        </p:spPr>
        <p:txBody>
          <a:bodyPr/>
          <a:lstStyle/>
          <a:p>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359765740"/>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838200" y="152400"/>
            <a:ext cx="10515600" cy="914400"/>
          </a:xfrm>
        </p:spPr>
        <p:txBody>
          <a:bodyPr>
            <a:normAutofit/>
          </a:bodyPr>
          <a:lstStyle>
            <a:lvl1pPr algn="r">
              <a:defRPr sz="3600">
                <a:solidFill>
                  <a:schemeClr val="accent2"/>
                </a:solidFill>
              </a:defRPr>
            </a:lvl1pPr>
          </a:lstStyle>
          <a:p>
            <a:r>
              <a:rPr lang="en-US" dirty="0" smtClean="0"/>
              <a:t>Click to edit title</a:t>
            </a:r>
            <a:endParaRPr lang="en-US" dirty="0"/>
          </a:p>
        </p:txBody>
      </p:sp>
      <p:sp>
        <p:nvSpPr>
          <p:cNvPr id="5" name="Content Placeholder 4"/>
          <p:cNvSpPr>
            <a:spLocks noGrp="1"/>
          </p:cNvSpPr>
          <p:nvPr>
            <p:ph sz="quarter" idx="10"/>
          </p:nvPr>
        </p:nvSpPr>
        <p:spPr>
          <a:xfrm>
            <a:off x="838200" y="1366345"/>
            <a:ext cx="10515600"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smtClean="0"/>
              <a:t>Optional Tagline Goes Here | mn.gov/websiteurl</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767981056"/>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le and Content (Solid Dark)">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838200" y="152400"/>
            <a:ext cx="10515600" cy="914400"/>
          </a:xfrm>
        </p:spPr>
        <p:txBody>
          <a:bodyPr>
            <a:normAutofit/>
          </a:bodyPr>
          <a:lstStyle>
            <a:lvl1pPr algn="r">
              <a:defRPr sz="3600">
                <a:solidFill>
                  <a:schemeClr val="accent2"/>
                </a:solidFill>
              </a:defRPr>
            </a:lvl1pPr>
          </a:lstStyle>
          <a:p>
            <a:r>
              <a:rPr lang="en-US" dirty="0" smtClean="0"/>
              <a:t>Click to edit title</a:t>
            </a:r>
            <a:endParaRPr lang="en-US" dirty="0"/>
          </a:p>
        </p:txBody>
      </p:sp>
      <p:sp>
        <p:nvSpPr>
          <p:cNvPr id="5" name="Content Placeholder 4"/>
          <p:cNvSpPr>
            <a:spLocks noGrp="1"/>
          </p:cNvSpPr>
          <p:nvPr>
            <p:ph sz="quarter" idx="10"/>
          </p:nvPr>
        </p:nvSpPr>
        <p:spPr>
          <a:xfrm>
            <a:off x="838200" y="1366345"/>
            <a:ext cx="10515600"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smtClean="0"/>
              <a:t>Optional Tagline Goes Here | mn.gov/websiteurl</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23025777"/>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Solid Lt Gray)">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838200" y="152400"/>
            <a:ext cx="10515600" cy="914400"/>
          </a:xfrm>
        </p:spPr>
        <p:txBody>
          <a:bodyPr>
            <a:normAutofit/>
          </a:bodyPr>
          <a:lstStyle>
            <a:lvl1pPr algn="r">
              <a:defRPr sz="3600">
                <a:solidFill>
                  <a:schemeClr val="accent1"/>
                </a:solidFill>
              </a:defRPr>
            </a:lvl1pPr>
          </a:lstStyle>
          <a:p>
            <a:r>
              <a:rPr lang="en-US" dirty="0" smtClean="0"/>
              <a:t>Click to edit title</a:t>
            </a:r>
            <a:endParaRPr lang="en-US" dirty="0"/>
          </a:p>
        </p:txBody>
      </p:sp>
      <p:sp>
        <p:nvSpPr>
          <p:cNvPr id="5" name="Content Placeholder 4"/>
          <p:cNvSpPr>
            <a:spLocks noGrp="1"/>
          </p:cNvSpPr>
          <p:nvPr>
            <p:ph sz="quarter" idx="10"/>
          </p:nvPr>
        </p:nvSpPr>
        <p:spPr>
          <a:xfrm>
            <a:off x="838200" y="1366345"/>
            <a:ext cx="10515600" cy="4788393"/>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Date Placeholder 3"/>
          <p:cNvSpPr>
            <a:spLocks noGrp="1"/>
          </p:cNvSpPr>
          <p:nvPr>
            <p:ph type="dt" sz="half" idx="2"/>
          </p:nvPr>
        </p:nvSpPr>
        <p:spPr>
          <a:xfrm>
            <a:off x="838200" y="6356350"/>
            <a:ext cx="1358590" cy="365125"/>
          </a:xfrm>
          <a:prstGeom prst="rect">
            <a:avLst/>
          </a:prstGeom>
        </p:spPr>
        <p:txBody>
          <a:bodyPr vert="horz" lIns="91440" tIns="45720" rIns="91440" bIns="45720" rtlCol="0" anchor="ctr"/>
          <a:lstStyle>
            <a:lvl1pPr algn="l">
              <a:defRPr sz="1200">
                <a:solidFill>
                  <a:schemeClr val="tx2"/>
                </a:solidFill>
              </a:defRPr>
            </a:lvl1pPr>
          </a:lstStyle>
          <a:p>
            <a:endParaRPr lang="en-US" dirty="0"/>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10" name="Slide Number Placeholder 5"/>
          <p:cNvSpPr>
            <a:spLocks noGrp="1"/>
          </p:cNvSpPr>
          <p:nvPr>
            <p:ph type="sldNum" sz="quarter" idx="4"/>
          </p:nvPr>
        </p:nvSpPr>
        <p:spPr>
          <a:xfrm>
            <a:off x="9891132" y="6356350"/>
            <a:ext cx="1462668"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824870820"/>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838200" y="152400"/>
            <a:ext cx="10515600" cy="914400"/>
          </a:xfrm>
        </p:spPr>
        <p:txBody>
          <a:bodyPr>
            <a:normAutofit/>
          </a:bodyPr>
          <a:lstStyle>
            <a:lvl1pPr algn="r">
              <a:defRPr sz="3600">
                <a:solidFill>
                  <a:schemeClr val="accent2"/>
                </a:solidFill>
              </a:defRPr>
            </a:lvl1pPr>
          </a:lstStyle>
          <a:p>
            <a:r>
              <a:rPr lang="en-US" dirty="0" smtClean="0"/>
              <a:t>Click to edit title</a:t>
            </a:r>
            <a:endParaRPr lang="en-US" dirty="0"/>
          </a:p>
        </p:txBody>
      </p:sp>
      <p:sp>
        <p:nvSpPr>
          <p:cNvPr id="11" name="Content Placeholder 4"/>
          <p:cNvSpPr>
            <a:spLocks noGrp="1"/>
          </p:cNvSpPr>
          <p:nvPr>
            <p:ph sz="quarter" idx="10"/>
          </p:nvPr>
        </p:nvSpPr>
        <p:spPr>
          <a:xfrm>
            <a:off x="838200" y="1366345"/>
            <a:ext cx="6234953"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2" name="Picture Placeholder 2"/>
          <p:cNvSpPr>
            <a:spLocks noGrp="1"/>
          </p:cNvSpPr>
          <p:nvPr>
            <p:ph type="pic" sz="quarter" idx="13"/>
          </p:nvPr>
        </p:nvSpPr>
        <p:spPr>
          <a:xfrm>
            <a:off x="7653566" y="1364826"/>
            <a:ext cx="4538434" cy="4538434"/>
          </a:xfrm>
        </p:spPr>
        <p:txBody>
          <a:bodyPr/>
          <a:lstStyle>
            <a:lvl1pPr>
              <a:buClr>
                <a:schemeClr val="accent2"/>
              </a:buClr>
              <a:defRPr>
                <a:solidFill>
                  <a:schemeClr val="bg1"/>
                </a:solidFill>
              </a:defRPr>
            </a:lvl1pPr>
          </a:lstStyle>
          <a:p>
            <a:endParaRPr lang="en-US" dirty="0"/>
          </a:p>
        </p:txBody>
      </p:sp>
      <p:sp>
        <p:nvSpPr>
          <p:cNvPr id="8"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smtClean="0"/>
              <a:t>Optional Tagline Goes Here | mn.gov/websiteurl</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53898785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_Title and Content (Solid Dark)">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838200" y="152400"/>
            <a:ext cx="10515600" cy="914400"/>
          </a:xfrm>
        </p:spPr>
        <p:txBody>
          <a:bodyPr>
            <a:normAutofit/>
          </a:bodyPr>
          <a:lstStyle>
            <a:lvl1pPr algn="r">
              <a:defRPr sz="3600">
                <a:solidFill>
                  <a:schemeClr val="accent2"/>
                </a:solidFill>
              </a:defRPr>
            </a:lvl1pPr>
          </a:lstStyle>
          <a:p>
            <a:r>
              <a:rPr lang="en-US" dirty="0" smtClean="0"/>
              <a:t>Click to edit title</a:t>
            </a:r>
            <a:endParaRPr lang="en-US" dirty="0"/>
          </a:p>
        </p:txBody>
      </p:sp>
      <p:sp>
        <p:nvSpPr>
          <p:cNvPr id="10" name="Content Placeholder 4"/>
          <p:cNvSpPr>
            <a:spLocks noGrp="1"/>
          </p:cNvSpPr>
          <p:nvPr>
            <p:ph sz="quarter" idx="10"/>
          </p:nvPr>
        </p:nvSpPr>
        <p:spPr>
          <a:xfrm>
            <a:off x="838200" y="1366345"/>
            <a:ext cx="6234953"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Picture Placeholder 2"/>
          <p:cNvSpPr>
            <a:spLocks noGrp="1"/>
          </p:cNvSpPr>
          <p:nvPr>
            <p:ph type="pic" sz="quarter" idx="13"/>
          </p:nvPr>
        </p:nvSpPr>
        <p:spPr>
          <a:xfrm>
            <a:off x="7653566" y="1364826"/>
            <a:ext cx="4538434" cy="4538434"/>
          </a:xfrm>
        </p:spPr>
        <p:txBody>
          <a:bodyPr/>
          <a:lstStyle>
            <a:lvl1pPr>
              <a:buClr>
                <a:schemeClr val="accent2"/>
              </a:buClr>
              <a:defRPr>
                <a:solidFill>
                  <a:schemeClr val="bg1"/>
                </a:solidFill>
              </a:defRPr>
            </a:lvl1pPr>
          </a:lstStyle>
          <a:p>
            <a:endParaRPr lang="en-US" dirty="0"/>
          </a:p>
        </p:txBody>
      </p:sp>
      <p:sp>
        <p:nvSpPr>
          <p:cNvPr id="8"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smtClean="0"/>
              <a:t>Optional Tagline Goes Here | mn.gov/websiteurl</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69450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Title and Content (Solid Lt Gray)">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838200" y="152400"/>
            <a:ext cx="10515600" cy="914400"/>
          </a:xfrm>
        </p:spPr>
        <p:txBody>
          <a:bodyPr>
            <a:normAutofit/>
          </a:bodyPr>
          <a:lstStyle>
            <a:lvl1pPr algn="r">
              <a:defRPr sz="3600">
                <a:solidFill>
                  <a:schemeClr val="accent1"/>
                </a:solidFill>
              </a:defRPr>
            </a:lvl1pPr>
          </a:lstStyle>
          <a:p>
            <a:r>
              <a:rPr lang="en-US" dirty="0" smtClean="0"/>
              <a:t>Click to edit title</a:t>
            </a:r>
            <a:endParaRPr lang="en-US" dirty="0"/>
          </a:p>
        </p:txBody>
      </p:sp>
      <p:sp>
        <p:nvSpPr>
          <p:cNvPr id="7" name="Content Placeholder 4"/>
          <p:cNvSpPr>
            <a:spLocks noGrp="1"/>
          </p:cNvSpPr>
          <p:nvPr>
            <p:ph sz="quarter" idx="10"/>
          </p:nvPr>
        </p:nvSpPr>
        <p:spPr>
          <a:xfrm>
            <a:off x="838200" y="1366345"/>
            <a:ext cx="6234953" cy="4788393"/>
          </a:xfrm>
        </p:spPr>
        <p:txBody>
          <a:bodyPr/>
          <a:lstStyle>
            <a:lvl1pPr>
              <a:buClr>
                <a:schemeClr val="tx1"/>
              </a:buClr>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Clr>
                <a:schemeClr val="tx1"/>
              </a:buClr>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Picture Placeholder 2"/>
          <p:cNvSpPr>
            <a:spLocks noGrp="1"/>
          </p:cNvSpPr>
          <p:nvPr>
            <p:ph type="pic" sz="quarter" idx="13"/>
          </p:nvPr>
        </p:nvSpPr>
        <p:spPr>
          <a:xfrm>
            <a:off x="7653566" y="1364826"/>
            <a:ext cx="4538434" cy="4538434"/>
          </a:xfrm>
        </p:spPr>
        <p:txBody>
          <a:bodyPr/>
          <a:lstStyle>
            <a:lvl1pPr>
              <a:buClr>
                <a:schemeClr val="tx1"/>
              </a:buClr>
              <a:defRPr>
                <a:solidFill>
                  <a:schemeClr val="tx1"/>
                </a:solidFill>
              </a:defRPr>
            </a:lvl1pPr>
          </a:lstStyle>
          <a:p>
            <a:endParaRPr lang="en-US" dirty="0"/>
          </a:p>
        </p:txBody>
      </p:sp>
      <p:sp>
        <p:nvSpPr>
          <p:cNvPr id="9" name="Date Placeholder 3"/>
          <p:cNvSpPr>
            <a:spLocks noGrp="1"/>
          </p:cNvSpPr>
          <p:nvPr>
            <p:ph type="dt" sz="half" idx="2"/>
          </p:nvPr>
        </p:nvSpPr>
        <p:spPr>
          <a:xfrm>
            <a:off x="838200" y="6356350"/>
            <a:ext cx="1358590" cy="365125"/>
          </a:xfrm>
          <a:prstGeom prst="rect">
            <a:avLst/>
          </a:prstGeom>
        </p:spPr>
        <p:txBody>
          <a:bodyPr vert="horz" lIns="91440" tIns="45720" rIns="91440" bIns="45720" rtlCol="0" anchor="ctr"/>
          <a:lstStyle>
            <a:lvl1pPr algn="l">
              <a:defRPr sz="1200">
                <a:solidFill>
                  <a:schemeClr val="tx2"/>
                </a:solidFill>
              </a:defRPr>
            </a:lvl1pPr>
          </a:lstStyle>
          <a:p>
            <a:endParaRPr lang="en-US" dirty="0"/>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10" name="Slide Number Placeholder 5"/>
          <p:cNvSpPr>
            <a:spLocks noGrp="1"/>
          </p:cNvSpPr>
          <p:nvPr>
            <p:ph type="sldNum" sz="quarter" idx="4"/>
          </p:nvPr>
        </p:nvSpPr>
        <p:spPr>
          <a:xfrm>
            <a:off x="9891132" y="6356350"/>
            <a:ext cx="1462668"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98649004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am Page (4 Up)">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8"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17" name="Rectangle 16"/>
          <p:cNvSpPr/>
          <p:nvPr userDrawn="1"/>
        </p:nvSpPr>
        <p:spPr>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Picture Placeholder 2"/>
          <p:cNvSpPr>
            <a:spLocks noGrp="1"/>
          </p:cNvSpPr>
          <p:nvPr>
            <p:ph type="pic" sz="quarter" idx="13" hasCustomPrompt="1"/>
          </p:nvPr>
        </p:nvSpPr>
        <p:spPr>
          <a:xfrm>
            <a:off x="806332" y="1981899"/>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7" name="Text Placeholder 3"/>
          <p:cNvSpPr>
            <a:spLocks noGrp="1"/>
          </p:cNvSpPr>
          <p:nvPr>
            <p:ph type="body" sz="quarter" idx="15" hasCustomPrompt="1"/>
          </p:nvPr>
        </p:nvSpPr>
        <p:spPr>
          <a:xfrm>
            <a:off x="581719" y="434514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0" name="Picture Placeholder 2"/>
          <p:cNvSpPr>
            <a:spLocks noGrp="1"/>
          </p:cNvSpPr>
          <p:nvPr>
            <p:ph type="pic" sz="quarter" idx="16" hasCustomPrompt="1"/>
          </p:nvPr>
        </p:nvSpPr>
        <p:spPr>
          <a:xfrm>
            <a:off x="3646176"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1" name="Text Placeholder 3"/>
          <p:cNvSpPr>
            <a:spLocks noGrp="1"/>
          </p:cNvSpPr>
          <p:nvPr>
            <p:ph type="body" sz="quarter" idx="17" hasCustomPrompt="1"/>
          </p:nvPr>
        </p:nvSpPr>
        <p:spPr>
          <a:xfrm>
            <a:off x="3421563" y="434514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2" name="Picture Placeholder 2"/>
          <p:cNvSpPr>
            <a:spLocks noGrp="1"/>
          </p:cNvSpPr>
          <p:nvPr>
            <p:ph type="pic" sz="quarter" idx="18" hasCustomPrompt="1"/>
          </p:nvPr>
        </p:nvSpPr>
        <p:spPr>
          <a:xfrm>
            <a:off x="6486020"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3" name="Text Placeholder 3"/>
          <p:cNvSpPr>
            <a:spLocks noGrp="1"/>
          </p:cNvSpPr>
          <p:nvPr>
            <p:ph type="body" sz="quarter" idx="19" hasCustomPrompt="1"/>
          </p:nvPr>
        </p:nvSpPr>
        <p:spPr>
          <a:xfrm>
            <a:off x="6261407" y="434514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4" name="Picture Placeholder 2"/>
          <p:cNvSpPr>
            <a:spLocks noGrp="1"/>
          </p:cNvSpPr>
          <p:nvPr>
            <p:ph type="pic" sz="quarter" idx="20" hasCustomPrompt="1"/>
          </p:nvPr>
        </p:nvSpPr>
        <p:spPr>
          <a:xfrm>
            <a:off x="9325864"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5" name="Text Placeholder 3"/>
          <p:cNvSpPr>
            <a:spLocks noGrp="1"/>
          </p:cNvSpPr>
          <p:nvPr>
            <p:ph type="body" sz="quarter" idx="21" hasCustomPrompt="1"/>
          </p:nvPr>
        </p:nvSpPr>
        <p:spPr>
          <a:xfrm>
            <a:off x="9101251" y="4341161"/>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6" name="Rectangle 15"/>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Date Placeholder 2"/>
          <p:cNvSpPr>
            <a:spLocks noGrp="1"/>
          </p:cNvSpPr>
          <p:nvPr>
            <p:ph type="dt" sz="half" idx="10"/>
          </p:nvPr>
        </p:nvSpPr>
        <p:spPr/>
        <p:txBody>
          <a:bodyPr/>
          <a:lstStyle/>
          <a:p>
            <a:endParaRPr lang="en-US" dirty="0"/>
          </a:p>
        </p:txBody>
      </p:sp>
      <p:sp>
        <p:nvSpPr>
          <p:cNvPr id="1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3278020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Logo Only)">
    <p:bg>
      <p:bgPr>
        <a:solidFill>
          <a:schemeClr val="bg1"/>
        </a:solidFill>
        <a:effectLst/>
      </p:bgPr>
    </p:bg>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036685" y="1652093"/>
            <a:ext cx="6118629" cy="842566"/>
          </a:xfrm>
          <a:prstGeom prst="rect">
            <a:avLst/>
          </a:prstGeom>
        </p:spPr>
      </p:pic>
      <p:sp>
        <p:nvSpPr>
          <p:cNvPr id="2" name="Title 1"/>
          <p:cNvSpPr>
            <a:spLocks noGrp="1"/>
          </p:cNvSpPr>
          <p:nvPr>
            <p:ph type="ctrTitle" hasCustomPrompt="1"/>
          </p:nvPr>
        </p:nvSpPr>
        <p:spPr>
          <a:xfrm>
            <a:off x="0" y="4188564"/>
            <a:ext cx="12192000" cy="1199223"/>
          </a:xfrm>
          <a:solidFill>
            <a:schemeClr val="accent1"/>
          </a:solidFill>
        </p:spPr>
        <p:txBody>
          <a:bodyPr wrap="square" lIns="182880" tIns="91440" rIns="182880" bIns="91440" spcCol="0" anchor="ctr">
            <a:normAutofit/>
          </a:bodyPr>
          <a:lstStyle>
            <a:lvl1pPr algn="ctr">
              <a:lnSpc>
                <a:spcPct val="90000"/>
              </a:lnSpc>
              <a:defRPr sz="3600" baseline="0">
                <a:solidFill>
                  <a:schemeClr val="bg1"/>
                </a:solidFill>
              </a:defRPr>
            </a:lvl1pPr>
          </a:lstStyle>
          <a:p>
            <a:r>
              <a:rPr lang="en-US" dirty="0" smtClean="0"/>
              <a:t>Click to enter the slideshow title</a:t>
            </a:r>
            <a:endParaRPr lang="en-US" dirty="0"/>
          </a:p>
        </p:txBody>
      </p:sp>
      <p:sp>
        <p:nvSpPr>
          <p:cNvPr id="3" name="Rectangle 2"/>
          <p:cNvSpPr/>
          <p:nvPr userDrawn="1"/>
        </p:nvSpPr>
        <p:spPr>
          <a:xfrm>
            <a:off x="0" y="5387786"/>
            <a:ext cx="12192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Text Placeholder 10"/>
          <p:cNvSpPr>
            <a:spLocks noGrp="1"/>
          </p:cNvSpPr>
          <p:nvPr>
            <p:ph type="body" sz="quarter" idx="14" hasCustomPrompt="1"/>
          </p:nvPr>
        </p:nvSpPr>
        <p:spPr>
          <a:xfrm>
            <a:off x="2802467" y="5644884"/>
            <a:ext cx="6587067" cy="903062"/>
          </a:xfrm>
        </p:spPr>
        <p:txBody>
          <a:bodyPr>
            <a:normAutofit/>
          </a:bodyPr>
          <a:lstStyle>
            <a:lvl1pPr marL="0" indent="0" algn="ctr">
              <a:spcBef>
                <a:spcPts val="0"/>
              </a:spcBef>
              <a:spcAft>
                <a:spcPts val="1000"/>
              </a:spcAft>
              <a:buNone/>
              <a:defRPr sz="1800" baseline="0"/>
            </a:lvl1pPr>
          </a:lstStyle>
          <a:p>
            <a:r>
              <a:rPr lang="en-US" sz="1800" dirty="0" err="1" smtClean="0"/>
              <a:t>Firstname</a:t>
            </a:r>
            <a:r>
              <a:rPr lang="en-US" sz="1800" dirty="0" smtClean="0"/>
              <a:t> </a:t>
            </a:r>
            <a:r>
              <a:rPr lang="en-US" sz="1800" dirty="0" err="1" smtClean="0"/>
              <a:t>Lastname</a:t>
            </a:r>
            <a:r>
              <a:rPr lang="en-US" sz="1800" dirty="0" smtClean="0"/>
              <a:t> | Job Title</a:t>
            </a:r>
          </a:p>
          <a:p>
            <a:r>
              <a:rPr lang="en-US" sz="1800" dirty="0" smtClean="0"/>
              <a:t>Date</a:t>
            </a:r>
            <a:endParaRPr lang="en-US" dirty="0"/>
          </a:p>
        </p:txBody>
      </p:sp>
      <p:sp>
        <p:nvSpPr>
          <p:cNvPr id="18" name="Date Placeholder 17"/>
          <p:cNvSpPr>
            <a:spLocks noGrp="1"/>
          </p:cNvSpPr>
          <p:nvPr>
            <p:ph type="dt" sz="half" idx="15"/>
          </p:nvPr>
        </p:nvSpPr>
        <p:spPr/>
        <p:txBody>
          <a:bodyPr/>
          <a:lstStyle/>
          <a:p>
            <a:endParaRPr lang="en-US" dirty="0"/>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19" name="Slide Number Placeholder 18"/>
          <p:cNvSpPr>
            <a:spLocks noGrp="1"/>
          </p:cNvSpPr>
          <p:nvPr>
            <p:ph type="sldNum" sz="quarter" idx="16"/>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368119183"/>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am Page (3 Up)">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8"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17" name="Rectangle 16"/>
          <p:cNvSpPr/>
          <p:nvPr userDrawn="1"/>
        </p:nvSpPr>
        <p:spPr>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Picture Placeholder 2"/>
          <p:cNvSpPr>
            <a:spLocks noGrp="1"/>
          </p:cNvSpPr>
          <p:nvPr>
            <p:ph type="pic" sz="quarter" idx="13" hasCustomPrompt="1"/>
          </p:nvPr>
        </p:nvSpPr>
        <p:spPr>
          <a:xfrm>
            <a:off x="1572814" y="1964392"/>
            <a:ext cx="2332190" cy="2332190"/>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7" name="Text Placeholder 3"/>
          <p:cNvSpPr>
            <a:spLocks noGrp="1"/>
          </p:cNvSpPr>
          <p:nvPr>
            <p:ph type="body" sz="quarter" idx="15" hasCustomPrompt="1"/>
          </p:nvPr>
        </p:nvSpPr>
        <p:spPr>
          <a:xfrm>
            <a:off x="146922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0" name="Picture Placeholder 2"/>
          <p:cNvSpPr>
            <a:spLocks noGrp="1"/>
          </p:cNvSpPr>
          <p:nvPr>
            <p:ph type="pic" sz="quarter" idx="16" hasCustomPrompt="1"/>
          </p:nvPr>
        </p:nvSpPr>
        <p:spPr>
          <a:xfrm>
            <a:off x="4824541" y="1964392"/>
            <a:ext cx="2317864" cy="2317864"/>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1" name="Text Placeholder 3"/>
          <p:cNvSpPr>
            <a:spLocks noGrp="1"/>
          </p:cNvSpPr>
          <p:nvPr>
            <p:ph type="body" sz="quarter" idx="17" hasCustomPrompt="1"/>
          </p:nvPr>
        </p:nvSpPr>
        <p:spPr>
          <a:xfrm>
            <a:off x="471223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2" name="Picture Placeholder 2"/>
          <p:cNvSpPr>
            <a:spLocks noGrp="1"/>
          </p:cNvSpPr>
          <p:nvPr>
            <p:ph type="pic" sz="quarter" idx="18" hasCustomPrompt="1"/>
          </p:nvPr>
        </p:nvSpPr>
        <p:spPr>
          <a:xfrm>
            <a:off x="8067551" y="1964392"/>
            <a:ext cx="2317864" cy="2317864"/>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3" name="Text Placeholder 3"/>
          <p:cNvSpPr>
            <a:spLocks noGrp="1"/>
          </p:cNvSpPr>
          <p:nvPr>
            <p:ph type="body" sz="quarter" idx="19" hasCustomPrompt="1"/>
          </p:nvPr>
        </p:nvSpPr>
        <p:spPr>
          <a:xfrm>
            <a:off x="795524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6" name="Rectangle 15"/>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Date Placeholder 2"/>
          <p:cNvSpPr>
            <a:spLocks noGrp="1"/>
          </p:cNvSpPr>
          <p:nvPr>
            <p:ph type="dt" sz="half" idx="10"/>
          </p:nvPr>
        </p:nvSpPr>
        <p:spPr/>
        <p:txBody>
          <a:bodyPr/>
          <a:lstStyle/>
          <a:p>
            <a:endParaRPr lang="en-US" dirty="0"/>
          </a:p>
        </p:txBody>
      </p:sp>
      <p:sp>
        <p:nvSpPr>
          <p:cNvPr id="1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960824592"/>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am Page 4-Up White Vertical">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6"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6" name="Picture Placeholder 2"/>
          <p:cNvSpPr>
            <a:spLocks noGrp="1"/>
          </p:cNvSpPr>
          <p:nvPr>
            <p:ph type="pic" sz="quarter" idx="13" hasCustomPrompt="1"/>
          </p:nvPr>
        </p:nvSpPr>
        <p:spPr>
          <a:xfrm>
            <a:off x="806332" y="1981899"/>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7" name="Text Placeholder 3"/>
          <p:cNvSpPr>
            <a:spLocks noGrp="1"/>
          </p:cNvSpPr>
          <p:nvPr>
            <p:ph type="body" sz="quarter" idx="15" hasCustomPrompt="1"/>
          </p:nvPr>
        </p:nvSpPr>
        <p:spPr>
          <a:xfrm>
            <a:off x="581719" y="4345146"/>
            <a:ext cx="2542477" cy="1623853"/>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smtClean="0"/>
              <a:t>Click to edit text</a:t>
            </a:r>
            <a:endParaRPr lang="en-US" dirty="0"/>
          </a:p>
        </p:txBody>
      </p:sp>
      <p:sp>
        <p:nvSpPr>
          <p:cNvPr id="10" name="Picture Placeholder 2"/>
          <p:cNvSpPr>
            <a:spLocks noGrp="1"/>
          </p:cNvSpPr>
          <p:nvPr>
            <p:ph type="pic" sz="quarter" idx="16" hasCustomPrompt="1"/>
          </p:nvPr>
        </p:nvSpPr>
        <p:spPr>
          <a:xfrm>
            <a:off x="3646176"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1" name="Text Placeholder 3"/>
          <p:cNvSpPr>
            <a:spLocks noGrp="1"/>
          </p:cNvSpPr>
          <p:nvPr>
            <p:ph type="body" sz="quarter" idx="17" hasCustomPrompt="1"/>
          </p:nvPr>
        </p:nvSpPr>
        <p:spPr>
          <a:xfrm>
            <a:off x="3421563" y="4345147"/>
            <a:ext cx="2542477" cy="1623852"/>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smtClean="0"/>
              <a:t>Click to edit text</a:t>
            </a:r>
            <a:endParaRPr lang="en-US" dirty="0"/>
          </a:p>
        </p:txBody>
      </p:sp>
      <p:sp>
        <p:nvSpPr>
          <p:cNvPr id="12" name="Picture Placeholder 2"/>
          <p:cNvSpPr>
            <a:spLocks noGrp="1"/>
          </p:cNvSpPr>
          <p:nvPr>
            <p:ph type="pic" sz="quarter" idx="18" hasCustomPrompt="1"/>
          </p:nvPr>
        </p:nvSpPr>
        <p:spPr>
          <a:xfrm>
            <a:off x="6486020"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3" name="Text Placeholder 3"/>
          <p:cNvSpPr>
            <a:spLocks noGrp="1"/>
          </p:cNvSpPr>
          <p:nvPr>
            <p:ph type="body" sz="quarter" idx="19" hasCustomPrompt="1"/>
          </p:nvPr>
        </p:nvSpPr>
        <p:spPr>
          <a:xfrm>
            <a:off x="6261407" y="4345147"/>
            <a:ext cx="2542477" cy="1623852"/>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smtClean="0"/>
              <a:t>Click to edit text</a:t>
            </a:r>
            <a:endParaRPr lang="en-US" dirty="0"/>
          </a:p>
        </p:txBody>
      </p:sp>
      <p:sp>
        <p:nvSpPr>
          <p:cNvPr id="14" name="Picture Placeholder 2"/>
          <p:cNvSpPr>
            <a:spLocks noGrp="1"/>
          </p:cNvSpPr>
          <p:nvPr>
            <p:ph type="pic" sz="quarter" idx="20" hasCustomPrompt="1"/>
          </p:nvPr>
        </p:nvSpPr>
        <p:spPr>
          <a:xfrm>
            <a:off x="9325864"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5" name="Text Placeholder 3"/>
          <p:cNvSpPr>
            <a:spLocks noGrp="1"/>
          </p:cNvSpPr>
          <p:nvPr>
            <p:ph type="body" sz="quarter" idx="21" hasCustomPrompt="1"/>
          </p:nvPr>
        </p:nvSpPr>
        <p:spPr>
          <a:xfrm>
            <a:off x="9101251" y="4341161"/>
            <a:ext cx="2542477" cy="1627838"/>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smtClean="0"/>
              <a:t>Click to edit text</a:t>
            </a:r>
            <a:endParaRPr lang="en-US" dirty="0"/>
          </a:p>
        </p:txBody>
      </p:sp>
      <p:sp>
        <p:nvSpPr>
          <p:cNvPr id="19" name="Rectangle 18"/>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Date Placeholder 2"/>
          <p:cNvSpPr>
            <a:spLocks noGrp="1"/>
          </p:cNvSpPr>
          <p:nvPr>
            <p:ph type="dt" sz="half" idx="10"/>
          </p:nvPr>
        </p:nvSpPr>
        <p:spPr/>
        <p:txBody>
          <a:bodyPr/>
          <a:lstStyle/>
          <a:p>
            <a:endParaRPr lang="en-US" dirty="0"/>
          </a:p>
        </p:txBody>
      </p:sp>
      <p:sp>
        <p:nvSpPr>
          <p:cNvPr id="2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723646593"/>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eam Page 4-Up Gray BG Horizontal">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8"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17" name="Rectangle 16"/>
          <p:cNvSpPr/>
          <p:nvPr userDrawn="1"/>
        </p:nvSpPr>
        <p:spPr>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9" name="Picture Placeholder 2"/>
          <p:cNvSpPr>
            <a:spLocks noGrp="1"/>
          </p:cNvSpPr>
          <p:nvPr>
            <p:ph type="pic" sz="quarter" idx="13" hasCustomPrompt="1"/>
          </p:nvPr>
        </p:nvSpPr>
        <p:spPr>
          <a:xfrm>
            <a:off x="806332" y="167477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24" name="Text Placeholder 3"/>
          <p:cNvSpPr>
            <a:spLocks noGrp="1"/>
          </p:cNvSpPr>
          <p:nvPr>
            <p:ph type="body" sz="quarter" idx="16"/>
          </p:nvPr>
        </p:nvSpPr>
        <p:spPr>
          <a:xfrm>
            <a:off x="2876550" y="1674772"/>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smtClean="0"/>
              <a:t>Click to edit Master text styles</a:t>
            </a:r>
            <a:endParaRPr lang="en-US" dirty="0"/>
          </a:p>
        </p:txBody>
      </p:sp>
      <p:sp>
        <p:nvSpPr>
          <p:cNvPr id="23" name="Picture Placeholder 2"/>
          <p:cNvSpPr>
            <a:spLocks noGrp="1"/>
          </p:cNvSpPr>
          <p:nvPr>
            <p:ph type="pic" sz="quarter" idx="14" hasCustomPrompt="1"/>
          </p:nvPr>
        </p:nvSpPr>
        <p:spPr>
          <a:xfrm>
            <a:off x="806331" y="393936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4" name="Text Placeholder 3"/>
          <p:cNvSpPr>
            <a:spLocks noGrp="1"/>
          </p:cNvSpPr>
          <p:nvPr>
            <p:ph type="body" sz="quarter" idx="15"/>
          </p:nvPr>
        </p:nvSpPr>
        <p:spPr>
          <a:xfrm>
            <a:off x="2876550" y="3939361"/>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smtClean="0"/>
              <a:t>Click to edit Master text styles</a:t>
            </a:r>
            <a:endParaRPr lang="en-US" dirty="0"/>
          </a:p>
        </p:txBody>
      </p:sp>
      <p:sp>
        <p:nvSpPr>
          <p:cNvPr id="25" name="Picture Placeholder 2"/>
          <p:cNvSpPr>
            <a:spLocks noGrp="1"/>
          </p:cNvSpPr>
          <p:nvPr>
            <p:ph type="pic" sz="quarter" idx="17" hasCustomPrompt="1"/>
          </p:nvPr>
        </p:nvSpPr>
        <p:spPr>
          <a:xfrm>
            <a:off x="6199805" y="167477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26" name="Text Placeholder 3"/>
          <p:cNvSpPr>
            <a:spLocks noGrp="1"/>
          </p:cNvSpPr>
          <p:nvPr>
            <p:ph type="body" sz="quarter" idx="18"/>
          </p:nvPr>
        </p:nvSpPr>
        <p:spPr>
          <a:xfrm>
            <a:off x="8270023" y="1674772"/>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smtClean="0"/>
              <a:t>Click to edit Master text styles</a:t>
            </a:r>
            <a:endParaRPr lang="en-US" dirty="0"/>
          </a:p>
        </p:txBody>
      </p:sp>
      <p:sp>
        <p:nvSpPr>
          <p:cNvPr id="27" name="Picture Placeholder 2"/>
          <p:cNvSpPr>
            <a:spLocks noGrp="1"/>
          </p:cNvSpPr>
          <p:nvPr>
            <p:ph type="pic" sz="quarter" idx="19" hasCustomPrompt="1"/>
          </p:nvPr>
        </p:nvSpPr>
        <p:spPr>
          <a:xfrm>
            <a:off x="6199805" y="393936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28" name="Text Placeholder 3"/>
          <p:cNvSpPr>
            <a:spLocks noGrp="1"/>
          </p:cNvSpPr>
          <p:nvPr>
            <p:ph type="body" sz="quarter" idx="20"/>
          </p:nvPr>
        </p:nvSpPr>
        <p:spPr>
          <a:xfrm>
            <a:off x="8270023" y="3939360"/>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smtClean="0"/>
              <a:t>Click to edit Master text styles</a:t>
            </a:r>
            <a:endParaRPr lang="en-US" dirty="0"/>
          </a:p>
        </p:txBody>
      </p:sp>
      <p:sp>
        <p:nvSpPr>
          <p:cNvPr id="16" name="Rectangle 15"/>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Date Placeholder 2"/>
          <p:cNvSpPr>
            <a:spLocks noGrp="1"/>
          </p:cNvSpPr>
          <p:nvPr>
            <p:ph type="dt" sz="half" idx="10"/>
          </p:nvPr>
        </p:nvSpPr>
        <p:spPr/>
        <p:txBody>
          <a:bodyPr/>
          <a:lstStyle/>
          <a:p>
            <a:endParaRPr lang="en-US" dirty="0"/>
          </a:p>
        </p:txBody>
      </p:sp>
      <p:sp>
        <p:nvSpPr>
          <p:cNvPr id="2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263256476"/>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eam Page 4 Up White BG Horizontal">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12" name="Picture Placeholder 2"/>
          <p:cNvSpPr>
            <a:spLocks noGrp="1"/>
          </p:cNvSpPr>
          <p:nvPr>
            <p:ph type="pic" sz="quarter" idx="13" hasCustomPrompt="1"/>
          </p:nvPr>
        </p:nvSpPr>
        <p:spPr>
          <a:xfrm>
            <a:off x="806332" y="167477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5" name="Text Placeholder 3"/>
          <p:cNvSpPr>
            <a:spLocks noGrp="1"/>
          </p:cNvSpPr>
          <p:nvPr>
            <p:ph type="body" sz="quarter" idx="16"/>
          </p:nvPr>
        </p:nvSpPr>
        <p:spPr>
          <a:xfrm>
            <a:off x="2876550" y="1674772"/>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smtClean="0"/>
              <a:t>Click to edit Master text styles</a:t>
            </a:r>
            <a:endParaRPr lang="en-US" dirty="0"/>
          </a:p>
        </p:txBody>
      </p:sp>
      <p:sp>
        <p:nvSpPr>
          <p:cNvPr id="13" name="Picture Placeholder 2"/>
          <p:cNvSpPr>
            <a:spLocks noGrp="1"/>
          </p:cNvSpPr>
          <p:nvPr>
            <p:ph type="pic" sz="quarter" idx="14" hasCustomPrompt="1"/>
          </p:nvPr>
        </p:nvSpPr>
        <p:spPr>
          <a:xfrm>
            <a:off x="806331" y="393936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4" name="Text Placeholder 3"/>
          <p:cNvSpPr>
            <a:spLocks noGrp="1"/>
          </p:cNvSpPr>
          <p:nvPr>
            <p:ph type="body" sz="quarter" idx="15"/>
          </p:nvPr>
        </p:nvSpPr>
        <p:spPr>
          <a:xfrm>
            <a:off x="2876550" y="3939361"/>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smtClean="0"/>
              <a:t>Click to edit Master text styles</a:t>
            </a:r>
            <a:endParaRPr lang="en-US" dirty="0"/>
          </a:p>
        </p:txBody>
      </p:sp>
      <p:sp>
        <p:nvSpPr>
          <p:cNvPr id="16" name="Picture Placeholder 2"/>
          <p:cNvSpPr>
            <a:spLocks noGrp="1"/>
          </p:cNvSpPr>
          <p:nvPr>
            <p:ph type="pic" sz="quarter" idx="17" hasCustomPrompt="1"/>
          </p:nvPr>
        </p:nvSpPr>
        <p:spPr>
          <a:xfrm>
            <a:off x="6199805" y="167477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7" name="Text Placeholder 3"/>
          <p:cNvSpPr>
            <a:spLocks noGrp="1"/>
          </p:cNvSpPr>
          <p:nvPr>
            <p:ph type="body" sz="quarter" idx="18"/>
          </p:nvPr>
        </p:nvSpPr>
        <p:spPr>
          <a:xfrm>
            <a:off x="8270023" y="1674772"/>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smtClean="0"/>
              <a:t>Click to edit Master text styles</a:t>
            </a:r>
            <a:endParaRPr lang="en-US" dirty="0"/>
          </a:p>
        </p:txBody>
      </p:sp>
      <p:sp>
        <p:nvSpPr>
          <p:cNvPr id="18" name="Picture Placeholder 2"/>
          <p:cNvSpPr>
            <a:spLocks noGrp="1"/>
          </p:cNvSpPr>
          <p:nvPr>
            <p:ph type="pic" sz="quarter" idx="19" hasCustomPrompt="1"/>
          </p:nvPr>
        </p:nvSpPr>
        <p:spPr>
          <a:xfrm>
            <a:off x="6199805" y="393936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9" name="Text Placeholder 3"/>
          <p:cNvSpPr>
            <a:spLocks noGrp="1"/>
          </p:cNvSpPr>
          <p:nvPr>
            <p:ph type="body" sz="quarter" idx="20"/>
          </p:nvPr>
        </p:nvSpPr>
        <p:spPr>
          <a:xfrm>
            <a:off x="8270023" y="393936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smtClean="0"/>
              <a:t>Click to edit Master text styles</a:t>
            </a:r>
            <a:endParaRPr lang="en-US" dirty="0"/>
          </a:p>
        </p:txBody>
      </p:sp>
      <p:sp>
        <p:nvSpPr>
          <p:cNvPr id="8" name="Rectangle 7"/>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 name="Date Placeholder 3"/>
          <p:cNvSpPr>
            <a:spLocks noGrp="1"/>
          </p:cNvSpPr>
          <p:nvPr>
            <p:ph type="dt" sz="half" idx="10"/>
          </p:nvPr>
        </p:nvSpPr>
        <p:spPr/>
        <p:txBody>
          <a:bodyPr/>
          <a:lstStyle/>
          <a:p>
            <a:endParaRPr lang="en-US" dirty="0"/>
          </a:p>
        </p:txBody>
      </p:sp>
      <p:sp>
        <p:nvSpPr>
          <p:cNvPr id="2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02069332"/>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eam Page Duo Gray Horizontal">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3"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17" name="Rectangle 16"/>
          <p:cNvSpPr/>
          <p:nvPr userDrawn="1"/>
        </p:nvSpPr>
        <p:spPr>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9" name="Picture Placeholder 2"/>
          <p:cNvSpPr>
            <a:spLocks noGrp="1"/>
          </p:cNvSpPr>
          <p:nvPr>
            <p:ph type="pic" sz="quarter" idx="13" hasCustomPrompt="1"/>
          </p:nvPr>
        </p:nvSpPr>
        <p:spPr>
          <a:xfrm>
            <a:off x="806332" y="2571729"/>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24" name="Text Placeholder 3"/>
          <p:cNvSpPr>
            <a:spLocks noGrp="1"/>
          </p:cNvSpPr>
          <p:nvPr>
            <p:ph type="body" sz="quarter" idx="16"/>
          </p:nvPr>
        </p:nvSpPr>
        <p:spPr>
          <a:xfrm>
            <a:off x="2876550" y="257173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smtClean="0"/>
              <a:t>Click to edit Master text styles</a:t>
            </a:r>
            <a:endParaRPr lang="en-US" dirty="0"/>
          </a:p>
        </p:txBody>
      </p:sp>
      <p:sp>
        <p:nvSpPr>
          <p:cNvPr id="25" name="Picture Placeholder 2"/>
          <p:cNvSpPr>
            <a:spLocks noGrp="1"/>
          </p:cNvSpPr>
          <p:nvPr>
            <p:ph type="pic" sz="quarter" idx="17" hasCustomPrompt="1"/>
          </p:nvPr>
        </p:nvSpPr>
        <p:spPr>
          <a:xfrm>
            <a:off x="6199805" y="2571729"/>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26" name="Text Placeholder 3"/>
          <p:cNvSpPr>
            <a:spLocks noGrp="1"/>
          </p:cNvSpPr>
          <p:nvPr>
            <p:ph type="body" sz="quarter" idx="18"/>
          </p:nvPr>
        </p:nvSpPr>
        <p:spPr>
          <a:xfrm>
            <a:off x="8270023" y="257173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smtClean="0"/>
              <a:t>Click to edit Master text styles</a:t>
            </a:r>
            <a:endParaRPr lang="en-US" dirty="0"/>
          </a:p>
        </p:txBody>
      </p:sp>
      <p:sp>
        <p:nvSpPr>
          <p:cNvPr id="16" name="Rectangle 15"/>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Date Placeholder 2"/>
          <p:cNvSpPr>
            <a:spLocks noGrp="1"/>
          </p:cNvSpPr>
          <p:nvPr>
            <p:ph type="dt" sz="half" idx="10"/>
          </p:nvPr>
        </p:nvSpPr>
        <p:spPr/>
        <p:txBody>
          <a:bodyPr/>
          <a:lstStyle/>
          <a:p>
            <a:endParaRPr lang="en-US" dirty="0"/>
          </a:p>
        </p:txBody>
      </p:sp>
      <p:sp>
        <p:nvSpPr>
          <p:cNvPr id="2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34532930"/>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am Page 2 Up White BG Horizontal">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8" name="Rectangle 7"/>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Picture Placeholder 2"/>
          <p:cNvSpPr>
            <a:spLocks noGrp="1"/>
          </p:cNvSpPr>
          <p:nvPr>
            <p:ph type="pic" sz="quarter" idx="13" hasCustomPrompt="1"/>
          </p:nvPr>
        </p:nvSpPr>
        <p:spPr>
          <a:xfrm>
            <a:off x="806332" y="2800328"/>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5" name="Text Placeholder 3"/>
          <p:cNvSpPr>
            <a:spLocks noGrp="1"/>
          </p:cNvSpPr>
          <p:nvPr>
            <p:ph type="body" sz="quarter" idx="16"/>
          </p:nvPr>
        </p:nvSpPr>
        <p:spPr>
          <a:xfrm>
            <a:off x="2876550" y="2800329"/>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smtClean="0"/>
              <a:t>Click to edit Master text styles</a:t>
            </a:r>
            <a:endParaRPr lang="en-US" dirty="0"/>
          </a:p>
        </p:txBody>
      </p:sp>
      <p:sp>
        <p:nvSpPr>
          <p:cNvPr id="16" name="Picture Placeholder 2"/>
          <p:cNvSpPr>
            <a:spLocks noGrp="1"/>
          </p:cNvSpPr>
          <p:nvPr>
            <p:ph type="pic" sz="quarter" idx="17" hasCustomPrompt="1"/>
          </p:nvPr>
        </p:nvSpPr>
        <p:spPr>
          <a:xfrm>
            <a:off x="6199805" y="2800328"/>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7" name="Text Placeholder 3"/>
          <p:cNvSpPr>
            <a:spLocks noGrp="1"/>
          </p:cNvSpPr>
          <p:nvPr>
            <p:ph type="body" sz="quarter" idx="18"/>
          </p:nvPr>
        </p:nvSpPr>
        <p:spPr>
          <a:xfrm>
            <a:off x="8270023" y="2800329"/>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smtClean="0"/>
              <a:t>Click to edit Master text styles</a:t>
            </a:r>
            <a:endParaRPr lang="en-US" dirty="0"/>
          </a:p>
        </p:txBody>
      </p:sp>
      <p:sp>
        <p:nvSpPr>
          <p:cNvPr id="4" name="Date Placeholder 3"/>
          <p:cNvSpPr>
            <a:spLocks noGrp="1"/>
          </p:cNvSpPr>
          <p:nvPr>
            <p:ph type="dt" sz="half" idx="10"/>
          </p:nvPr>
        </p:nvSpPr>
        <p:spPr/>
        <p:txBody>
          <a:bodyPr/>
          <a:lstStyle/>
          <a:p>
            <a:endParaRPr lang="en-US" dirty="0"/>
          </a:p>
        </p:txBody>
      </p:sp>
      <p:sp>
        <p:nvSpPr>
          <p:cNvPr id="2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922812960"/>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Big Image - Red Title">
    <p:bg>
      <p:bgPr>
        <a:solidFill>
          <a:schemeClr val="bg1"/>
        </a:solidFill>
        <a:effectLst/>
      </p:bgPr>
    </p:bg>
    <p:spTree>
      <p:nvGrpSpPr>
        <p:cNvPr id="1" name=""/>
        <p:cNvGrpSpPr/>
        <p:nvPr/>
      </p:nvGrpSpPr>
      <p:grpSpPr>
        <a:xfrm>
          <a:off x="0" y="0"/>
          <a:ext cx="0" cy="0"/>
          <a:chOff x="0" y="0"/>
          <a:chExt cx="0" cy="0"/>
        </a:xfrm>
      </p:grpSpPr>
      <p:sp>
        <p:nvSpPr>
          <p:cNvPr id="4" name="Picture Placeholder 12"/>
          <p:cNvSpPr>
            <a:spLocks noGrp="1"/>
          </p:cNvSpPr>
          <p:nvPr>
            <p:ph type="pic" sz="quarter" idx="10"/>
          </p:nvPr>
        </p:nvSpPr>
        <p:spPr>
          <a:xfrm>
            <a:off x="0" y="2"/>
            <a:ext cx="12192000" cy="6857998"/>
          </a:xfrm>
        </p:spPr>
        <p:txBody>
          <a:bodyPr/>
          <a:lstStyle/>
          <a:p>
            <a:r>
              <a:rPr lang="en-US" smtClean="0"/>
              <a:t>Click icon to add picture</a:t>
            </a:r>
            <a:endParaRPr lang="en-US"/>
          </a:p>
        </p:txBody>
      </p:sp>
      <p:sp>
        <p:nvSpPr>
          <p:cNvPr id="9" name="Title 1"/>
          <p:cNvSpPr>
            <a:spLocks noGrp="1"/>
          </p:cNvSpPr>
          <p:nvPr>
            <p:ph type="title" hasCustomPrompt="1"/>
          </p:nvPr>
        </p:nvSpPr>
        <p:spPr>
          <a:xfrm>
            <a:off x="1" y="5638801"/>
            <a:ext cx="12192000" cy="1219200"/>
          </a:xfrm>
          <a:solidFill>
            <a:srgbClr val="003865">
              <a:alpha val="87843"/>
            </a:srgbClr>
          </a:solidFill>
        </p:spPr>
        <p:txBody>
          <a:bodyPr>
            <a:normAutofit/>
          </a:bodyPr>
          <a:lstStyle>
            <a:lvl1pPr algn="ctr">
              <a:defRPr sz="3600">
                <a:solidFill>
                  <a:schemeClr val="bg1"/>
                </a:solidFill>
              </a:defRPr>
            </a:lvl1pPr>
          </a:lstStyle>
          <a:p>
            <a:r>
              <a:rPr lang="en-US" dirty="0" smtClean="0"/>
              <a:t>Click to edit title</a:t>
            </a:r>
            <a:endParaRPr lang="en-US" dirty="0"/>
          </a:p>
        </p:txBody>
      </p:sp>
      <p:sp>
        <p:nvSpPr>
          <p:cNvPr id="5" name="Date Placeholder 3"/>
          <p:cNvSpPr>
            <a:spLocks noGrp="1"/>
          </p:cNvSpPr>
          <p:nvPr>
            <p:ph type="dt" sz="half" idx="11"/>
          </p:nvPr>
        </p:nvSpPr>
        <p:spPr>
          <a:xfrm>
            <a:off x="838200" y="6356350"/>
            <a:ext cx="1358590" cy="365125"/>
          </a:xfrm>
        </p:spPr>
        <p:txBody>
          <a:bodyPr/>
          <a:lstStyle/>
          <a:p>
            <a:endParaRPr lang="en-US" dirty="0"/>
          </a:p>
        </p:txBody>
      </p:sp>
      <p:sp>
        <p:nvSpPr>
          <p:cNvPr id="6"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7" name="Slide Number Placeholder 5"/>
          <p:cNvSpPr>
            <a:spLocks noGrp="1"/>
          </p:cNvSpPr>
          <p:nvPr>
            <p:ph type="sldNum" sz="quarter" idx="12"/>
          </p:nvPr>
        </p:nvSpPr>
        <p:spPr>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045112619"/>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ig Image - Black Title">
    <p:bg>
      <p:bgPr>
        <a:solidFill>
          <a:schemeClr val="bg1"/>
        </a:solidFill>
        <a:effectLst/>
      </p:bgPr>
    </p:bg>
    <p:spTree>
      <p:nvGrpSpPr>
        <p:cNvPr id="1" name=""/>
        <p:cNvGrpSpPr/>
        <p:nvPr/>
      </p:nvGrpSpPr>
      <p:grpSpPr>
        <a:xfrm>
          <a:off x="0" y="0"/>
          <a:ext cx="0" cy="0"/>
          <a:chOff x="0" y="0"/>
          <a:chExt cx="0" cy="0"/>
        </a:xfrm>
      </p:grpSpPr>
      <p:sp>
        <p:nvSpPr>
          <p:cNvPr id="4" name="Picture Placeholder 12"/>
          <p:cNvSpPr>
            <a:spLocks noGrp="1"/>
          </p:cNvSpPr>
          <p:nvPr>
            <p:ph type="pic" sz="quarter" idx="10"/>
          </p:nvPr>
        </p:nvSpPr>
        <p:spPr>
          <a:xfrm>
            <a:off x="0" y="2"/>
            <a:ext cx="12192000" cy="6857999"/>
          </a:xfrm>
        </p:spPr>
        <p:txBody>
          <a:bodyPr/>
          <a:lstStyle/>
          <a:p>
            <a:r>
              <a:rPr lang="en-US" smtClean="0"/>
              <a:t>Click icon to add picture</a:t>
            </a:r>
            <a:endParaRPr lang="en-US"/>
          </a:p>
        </p:txBody>
      </p:sp>
      <p:sp>
        <p:nvSpPr>
          <p:cNvPr id="9" name="Title 1"/>
          <p:cNvSpPr>
            <a:spLocks noGrp="1"/>
          </p:cNvSpPr>
          <p:nvPr>
            <p:ph type="title" hasCustomPrompt="1"/>
          </p:nvPr>
        </p:nvSpPr>
        <p:spPr>
          <a:xfrm>
            <a:off x="1" y="5638801"/>
            <a:ext cx="12192000" cy="1219200"/>
          </a:xfrm>
          <a:solidFill>
            <a:srgbClr val="0D0D0D">
              <a:alpha val="87843"/>
            </a:srgbClr>
          </a:solidFill>
        </p:spPr>
        <p:txBody>
          <a:bodyPr>
            <a:normAutofit/>
          </a:bodyPr>
          <a:lstStyle>
            <a:lvl1pPr algn="ctr">
              <a:defRPr sz="3600">
                <a:solidFill>
                  <a:schemeClr val="bg1"/>
                </a:solidFill>
              </a:defRPr>
            </a:lvl1pPr>
          </a:lstStyle>
          <a:p>
            <a:r>
              <a:rPr lang="en-US" dirty="0" smtClean="0"/>
              <a:t>Click to edit title</a:t>
            </a:r>
            <a:endParaRPr lang="en-US" dirty="0"/>
          </a:p>
        </p:txBody>
      </p:sp>
      <p:sp>
        <p:nvSpPr>
          <p:cNvPr id="5" name="Date Placeholder 3"/>
          <p:cNvSpPr>
            <a:spLocks noGrp="1"/>
          </p:cNvSpPr>
          <p:nvPr>
            <p:ph type="dt" sz="half" idx="11"/>
          </p:nvPr>
        </p:nvSpPr>
        <p:spPr>
          <a:xfrm>
            <a:off x="838200" y="6356350"/>
            <a:ext cx="1358590" cy="365125"/>
          </a:xfrm>
        </p:spPr>
        <p:txBody>
          <a:bodyPr/>
          <a:lstStyle>
            <a:lvl1pPr>
              <a:defRPr>
                <a:solidFill>
                  <a:schemeClr val="bg1"/>
                </a:solidFill>
              </a:defRPr>
            </a:lvl1pPr>
          </a:lstStyle>
          <a:p>
            <a:endParaRPr lang="en-US" dirty="0"/>
          </a:p>
        </p:txBody>
      </p:sp>
      <p:sp>
        <p:nvSpPr>
          <p:cNvPr id="6"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smtClean="0"/>
              <a:t>Optional Tagline Goes Here | mn.gov/websiteurl</a:t>
            </a:r>
            <a:endParaRPr lang="en-US" dirty="0"/>
          </a:p>
        </p:txBody>
      </p:sp>
      <p:sp>
        <p:nvSpPr>
          <p:cNvPr id="7" name="Slide Number Placeholder 5"/>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297887301"/>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ig Image - Blue Title">
    <p:bg>
      <p:bgPr>
        <a:solidFill>
          <a:schemeClr val="bg1"/>
        </a:solidFill>
        <a:effectLst/>
      </p:bgPr>
    </p:bg>
    <p:spTree>
      <p:nvGrpSpPr>
        <p:cNvPr id="1" name=""/>
        <p:cNvGrpSpPr/>
        <p:nvPr/>
      </p:nvGrpSpPr>
      <p:grpSpPr>
        <a:xfrm>
          <a:off x="0" y="0"/>
          <a:ext cx="0" cy="0"/>
          <a:chOff x="0" y="0"/>
          <a:chExt cx="0" cy="0"/>
        </a:xfrm>
      </p:grpSpPr>
      <p:sp>
        <p:nvSpPr>
          <p:cNvPr id="4" name="Picture Placeholder 12"/>
          <p:cNvSpPr>
            <a:spLocks noGrp="1"/>
          </p:cNvSpPr>
          <p:nvPr>
            <p:ph type="pic" sz="quarter" idx="10"/>
          </p:nvPr>
        </p:nvSpPr>
        <p:spPr>
          <a:xfrm>
            <a:off x="0" y="2"/>
            <a:ext cx="12192000" cy="6857999"/>
          </a:xfrm>
        </p:spPr>
        <p:txBody>
          <a:bodyPr/>
          <a:lstStyle/>
          <a:p>
            <a:r>
              <a:rPr lang="en-US" smtClean="0"/>
              <a:t>Click icon to add picture</a:t>
            </a:r>
            <a:endParaRPr lang="en-US"/>
          </a:p>
        </p:txBody>
      </p:sp>
      <p:sp>
        <p:nvSpPr>
          <p:cNvPr id="9" name="Title 1"/>
          <p:cNvSpPr>
            <a:spLocks noGrp="1"/>
          </p:cNvSpPr>
          <p:nvPr>
            <p:ph type="title" hasCustomPrompt="1"/>
          </p:nvPr>
        </p:nvSpPr>
        <p:spPr>
          <a:xfrm>
            <a:off x="1" y="5638800"/>
            <a:ext cx="12192000" cy="1219200"/>
          </a:xfrm>
          <a:solidFill>
            <a:srgbClr val="78BE21">
              <a:alpha val="87843"/>
            </a:srgbClr>
          </a:solidFill>
        </p:spPr>
        <p:txBody>
          <a:bodyPr>
            <a:normAutofit/>
          </a:bodyPr>
          <a:lstStyle>
            <a:lvl1pPr algn="ctr">
              <a:defRPr sz="3600">
                <a:solidFill>
                  <a:schemeClr val="tx2"/>
                </a:solidFill>
              </a:defRPr>
            </a:lvl1pPr>
          </a:lstStyle>
          <a:p>
            <a:r>
              <a:rPr lang="en-US" dirty="0" smtClean="0"/>
              <a:t>Click to edit title</a:t>
            </a:r>
            <a:endParaRPr lang="en-US" dirty="0"/>
          </a:p>
        </p:txBody>
      </p:sp>
      <p:sp>
        <p:nvSpPr>
          <p:cNvPr id="5" name="Date Placeholder 3"/>
          <p:cNvSpPr>
            <a:spLocks noGrp="1"/>
          </p:cNvSpPr>
          <p:nvPr>
            <p:ph type="dt" sz="half" idx="11"/>
          </p:nvPr>
        </p:nvSpPr>
        <p:spPr>
          <a:xfrm>
            <a:off x="838200" y="6356350"/>
            <a:ext cx="1358590" cy="365125"/>
          </a:xfrm>
        </p:spPr>
        <p:txBody>
          <a:bodyPr/>
          <a:lstStyle/>
          <a:p>
            <a:endParaRPr lang="en-US" dirty="0"/>
          </a:p>
        </p:txBody>
      </p:sp>
      <p:sp>
        <p:nvSpPr>
          <p:cNvPr id="6"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7" name="Slide Number Placeholder 5"/>
          <p:cNvSpPr>
            <a:spLocks noGrp="1"/>
          </p:cNvSpPr>
          <p:nvPr>
            <p:ph type="sldNum" sz="quarter" idx="12"/>
          </p:nvPr>
        </p:nvSpPr>
        <p:spPr>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634237328"/>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de - Gray Background">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ectangle 11"/>
          <p:cNvSpPr/>
          <p:nvPr userDrawn="1"/>
        </p:nvSpPr>
        <p:spPr>
          <a:xfrm>
            <a:off x="0" y="0"/>
            <a:ext cx="12192000" cy="1159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p:cNvSpPr>
            <a:spLocks noGrp="1"/>
          </p:cNvSpPr>
          <p:nvPr>
            <p:ph type="title" hasCustomPrompt="1"/>
          </p:nvPr>
        </p:nvSpPr>
        <p:spPr>
          <a:xfrm>
            <a:off x="838200" y="152400"/>
            <a:ext cx="10515600" cy="914400"/>
          </a:xfrm>
        </p:spPr>
        <p:txBody>
          <a:bodyPr>
            <a:normAutofit/>
          </a:bodyPr>
          <a:lstStyle>
            <a:lvl1pPr algn="r">
              <a:defRPr sz="3600">
                <a:solidFill>
                  <a:schemeClr val="accent1"/>
                </a:solidFill>
              </a:defRPr>
            </a:lvl1pPr>
          </a:lstStyle>
          <a:p>
            <a:r>
              <a:rPr lang="en-US" dirty="0" smtClean="0"/>
              <a:t>Code Demo (Click to Edit)</a:t>
            </a:r>
            <a:endParaRPr lang="en-US" dirty="0"/>
          </a:p>
        </p:txBody>
      </p:sp>
      <p:sp>
        <p:nvSpPr>
          <p:cNvPr id="10" name="Table Placeholder 8"/>
          <p:cNvSpPr>
            <a:spLocks noGrp="1"/>
          </p:cNvSpPr>
          <p:nvPr>
            <p:ph type="tbl" sz="quarter" idx="13"/>
          </p:nvPr>
        </p:nvSpPr>
        <p:spPr>
          <a:xfrm>
            <a:off x="2032000" y="2233262"/>
            <a:ext cx="8128000" cy="2966751"/>
          </a:xfrm>
        </p:spPr>
        <p:txBody>
          <a:bodyPr/>
          <a:lstStyle/>
          <a:p>
            <a:endParaRPr lang="en-US"/>
          </a:p>
        </p:txBody>
      </p:sp>
      <p:sp>
        <p:nvSpPr>
          <p:cNvPr id="8" name="Date Placeholder 4"/>
          <p:cNvSpPr>
            <a:spLocks noGrp="1"/>
          </p:cNvSpPr>
          <p:nvPr>
            <p:ph type="dt" sz="half" idx="11"/>
          </p:nvPr>
        </p:nvSpPr>
        <p:spPr>
          <a:xfrm>
            <a:off x="838200" y="6356350"/>
            <a:ext cx="1358590" cy="365125"/>
          </a:xfrm>
        </p:spPr>
        <p:txBody>
          <a:bodyPr/>
          <a:lstStyle/>
          <a:p>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54906157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hoto)">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4773019"/>
            <a:ext cx="12192000" cy="2084981"/>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43310" y="5851878"/>
            <a:ext cx="3613535" cy="497602"/>
          </a:xfrm>
          <a:prstGeom prst="rect">
            <a:avLst/>
          </a:prstGeom>
        </p:spPr>
      </p:pic>
      <p:sp>
        <p:nvSpPr>
          <p:cNvPr id="2" name="Title 1"/>
          <p:cNvSpPr>
            <a:spLocks noGrp="1"/>
          </p:cNvSpPr>
          <p:nvPr>
            <p:ph type="ctrTitle" hasCustomPrompt="1"/>
          </p:nvPr>
        </p:nvSpPr>
        <p:spPr>
          <a:xfrm>
            <a:off x="0" y="3477837"/>
            <a:ext cx="12192000" cy="1295182"/>
          </a:xfrm>
          <a:solidFill>
            <a:schemeClr val="accent1"/>
          </a:solidFill>
        </p:spPr>
        <p:txBody>
          <a:bodyPr wrap="square" lIns="182880" tIns="91440" rIns="182880" bIns="91440" anchor="ctr">
            <a:normAutofit/>
          </a:bodyPr>
          <a:lstStyle>
            <a:lvl1pPr algn="ctr">
              <a:defRPr sz="3600">
                <a:solidFill>
                  <a:schemeClr val="bg1"/>
                </a:solidFill>
              </a:defRPr>
            </a:lvl1pPr>
          </a:lstStyle>
          <a:p>
            <a:r>
              <a:rPr lang="en-US" dirty="0" smtClean="0"/>
              <a:t>Click to enter the slideshow title</a:t>
            </a:r>
            <a:endParaRPr lang="en-US" dirty="0"/>
          </a:p>
        </p:txBody>
      </p:sp>
      <p:sp>
        <p:nvSpPr>
          <p:cNvPr id="12" name="Text Placeholder 10"/>
          <p:cNvSpPr>
            <a:spLocks noGrp="1"/>
          </p:cNvSpPr>
          <p:nvPr>
            <p:ph type="body" sz="quarter" idx="14" hasCustomPrompt="1"/>
          </p:nvPr>
        </p:nvSpPr>
        <p:spPr>
          <a:xfrm>
            <a:off x="2802467" y="5041204"/>
            <a:ext cx="6587067" cy="1097128"/>
          </a:xfrm>
        </p:spPr>
        <p:txBody>
          <a:bodyPr>
            <a:normAutofit/>
          </a:bodyPr>
          <a:lstStyle>
            <a:lvl1pPr marL="0" indent="0" algn="ctr">
              <a:spcBef>
                <a:spcPts val="0"/>
              </a:spcBef>
              <a:buNone/>
              <a:defRPr sz="1800" baseline="0"/>
            </a:lvl1pPr>
          </a:lstStyle>
          <a:p>
            <a:r>
              <a:rPr lang="en-US" sz="1800" dirty="0" err="1" smtClean="0"/>
              <a:t>Firstname</a:t>
            </a:r>
            <a:r>
              <a:rPr lang="en-US" sz="1800" dirty="0" smtClean="0"/>
              <a:t> </a:t>
            </a:r>
            <a:r>
              <a:rPr lang="en-US" sz="1800" dirty="0" err="1" smtClean="0"/>
              <a:t>Lastname</a:t>
            </a:r>
            <a:r>
              <a:rPr lang="en-US" sz="1800" dirty="0" smtClean="0"/>
              <a:t> | Job Title</a:t>
            </a:r>
          </a:p>
          <a:p>
            <a:r>
              <a:rPr lang="en-US" sz="1800" dirty="0" smtClean="0"/>
              <a:t>Date</a:t>
            </a:r>
            <a:endParaRPr lang="en-US" dirty="0"/>
          </a:p>
        </p:txBody>
      </p:sp>
      <p:sp>
        <p:nvSpPr>
          <p:cNvPr id="6" name="Picture Placeholder 5"/>
          <p:cNvSpPr>
            <a:spLocks noGrp="1"/>
          </p:cNvSpPr>
          <p:nvPr>
            <p:ph type="pic" sz="quarter" idx="17"/>
          </p:nvPr>
        </p:nvSpPr>
        <p:spPr>
          <a:xfrm>
            <a:off x="0" y="-1"/>
            <a:ext cx="12192000" cy="3477838"/>
          </a:xfrm>
        </p:spPr>
        <p:txBody>
          <a:bodyPr/>
          <a:lstStyle/>
          <a:p>
            <a:endParaRPr lang="en-US" dirty="0"/>
          </a:p>
        </p:txBody>
      </p:sp>
      <p:sp>
        <p:nvSpPr>
          <p:cNvPr id="8" name="Date Placeholder 7"/>
          <p:cNvSpPr>
            <a:spLocks noGrp="1"/>
          </p:cNvSpPr>
          <p:nvPr>
            <p:ph type="dt" sz="half" idx="18"/>
          </p:nvPr>
        </p:nvSpPr>
        <p:spPr/>
        <p:txBody>
          <a:bodyPr/>
          <a:lstStyle/>
          <a:p>
            <a:endParaRPr lang="en-US" dirty="0"/>
          </a:p>
        </p:txBody>
      </p:sp>
      <p:sp>
        <p:nvSpPr>
          <p:cNvPr id="10" name="Footer Placeholder 9"/>
          <p:cNvSpPr>
            <a:spLocks noGrp="1"/>
          </p:cNvSpPr>
          <p:nvPr>
            <p:ph type="ftr" sz="quarter" idx="19"/>
          </p:nvPr>
        </p:nvSpPr>
        <p:spPr/>
        <p:txBody>
          <a:bodyPr/>
          <a:lstStyle/>
          <a:p>
            <a:r>
              <a:rPr lang="en-US" smtClean="0"/>
              <a:t>Optional Tagline Goes Here | mn.gov/websiteurl</a:t>
            </a:r>
            <a:endParaRPr lang="en-US" dirty="0"/>
          </a:p>
        </p:txBody>
      </p:sp>
      <p:sp>
        <p:nvSpPr>
          <p:cNvPr id="13" name="Slide Number Placeholder 12"/>
          <p:cNvSpPr>
            <a:spLocks noGrp="1"/>
          </p:cNvSpPr>
          <p:nvPr>
            <p:ph type="sldNum" sz="quarter" idx="20"/>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788824392"/>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7_Title and Content (Solid Dark)">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ectangle 11"/>
          <p:cNvSpPr/>
          <p:nvPr userDrawn="1"/>
        </p:nvSpPr>
        <p:spPr>
          <a:xfrm>
            <a:off x="0" y="0"/>
            <a:ext cx="12192000" cy="1159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a:spLocks noGrp="1"/>
          </p:cNvSpPr>
          <p:nvPr>
            <p:ph type="title" hasCustomPrompt="1"/>
          </p:nvPr>
        </p:nvSpPr>
        <p:spPr>
          <a:xfrm>
            <a:off x="838200" y="152400"/>
            <a:ext cx="10515600" cy="914400"/>
          </a:xfrm>
        </p:spPr>
        <p:txBody>
          <a:bodyPr>
            <a:normAutofit/>
          </a:bodyPr>
          <a:lstStyle>
            <a:lvl1pPr algn="r">
              <a:defRPr sz="3600">
                <a:solidFill>
                  <a:schemeClr val="accent1"/>
                </a:solidFill>
              </a:defRPr>
            </a:lvl1pPr>
          </a:lstStyle>
          <a:p>
            <a:r>
              <a:rPr lang="en-US" dirty="0" smtClean="0"/>
              <a:t>Code Demo (Click to Edit)</a:t>
            </a:r>
            <a:endParaRPr lang="en-US" dirty="0"/>
          </a:p>
        </p:txBody>
      </p:sp>
      <p:sp>
        <p:nvSpPr>
          <p:cNvPr id="14" name="Table Placeholder 8"/>
          <p:cNvSpPr>
            <a:spLocks noGrp="1"/>
          </p:cNvSpPr>
          <p:nvPr>
            <p:ph type="tbl" sz="quarter" idx="13"/>
          </p:nvPr>
        </p:nvSpPr>
        <p:spPr>
          <a:xfrm>
            <a:off x="2032000" y="2233262"/>
            <a:ext cx="8128000" cy="2966751"/>
          </a:xfrm>
        </p:spPr>
        <p:txBody>
          <a:bodyPr/>
          <a:lstStyle>
            <a:lvl1pPr>
              <a:buClr>
                <a:schemeClr val="accent2"/>
              </a:buClr>
              <a:defRPr>
                <a:solidFill>
                  <a:schemeClr val="bg1"/>
                </a:solidFill>
              </a:defRPr>
            </a:lvl1pPr>
          </a:lstStyle>
          <a:p>
            <a:endParaRPr lang="en-US" dirty="0"/>
          </a:p>
        </p:txBody>
      </p:sp>
      <p:sp>
        <p:nvSpPr>
          <p:cNvPr id="8"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smtClean="0"/>
              <a:t>Optional Tagline Goes Here | mn.gov/websiteurl</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130512842"/>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5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815897" y="287066"/>
            <a:ext cx="3521927" cy="2734914"/>
          </a:xfrm>
        </p:spPr>
        <p:txBody>
          <a:bodyPr/>
          <a:lstStyle>
            <a:lvl1pPr>
              <a:defRPr b="0">
                <a:solidFill>
                  <a:schemeClr val="accent2"/>
                </a:solidFill>
              </a:defRPr>
            </a:lvl1pPr>
          </a:lstStyle>
          <a:p>
            <a:r>
              <a:rPr lang="en-US" dirty="0" smtClean="0"/>
              <a:t>Click to edit title</a:t>
            </a:r>
            <a:endParaRPr lang="en-US" dirty="0"/>
          </a:p>
        </p:txBody>
      </p:sp>
      <p:sp>
        <p:nvSpPr>
          <p:cNvPr id="15" name="Text Placeholder 3"/>
          <p:cNvSpPr>
            <a:spLocks noGrp="1"/>
          </p:cNvSpPr>
          <p:nvPr>
            <p:ph type="body" sz="quarter" idx="13"/>
          </p:nvPr>
        </p:nvSpPr>
        <p:spPr>
          <a:xfrm>
            <a:off x="815975" y="3211513"/>
            <a:ext cx="3521849"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976787" y="504855"/>
            <a:ext cx="9618920" cy="5413315"/>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a:xfrm>
            <a:off x="4976787" y="1067565"/>
            <a:ext cx="9516215" cy="4850604"/>
          </a:xfrm>
        </p:spPr>
        <p:txBody>
          <a:bodyPr/>
          <a:lstStyle>
            <a:lvl1pPr>
              <a:defRPr/>
            </a:lvl1pPr>
          </a:lstStyle>
          <a:p>
            <a:r>
              <a:rPr lang="en-US" dirty="0" smtClean="0"/>
              <a:t>Click icon to insert screenshot</a:t>
            </a:r>
            <a:endParaRPr lang="en-US" dirty="0"/>
          </a:p>
        </p:txBody>
      </p:sp>
      <p:sp>
        <p:nvSpPr>
          <p:cNvPr id="8"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smtClean="0"/>
              <a:t>Optional Tagline Goes Here | mn.gov/websiteurl</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755601260"/>
      </p:ext>
    </p:extLst>
  </p:cSld>
  <p:clrMapOvr>
    <a:masterClrMapping/>
  </p:clrMapOvr>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6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838200" y="152400"/>
            <a:ext cx="10515600" cy="914400"/>
          </a:xfrm>
        </p:spPr>
        <p:txBody>
          <a:bodyPr>
            <a:normAutofit/>
          </a:bodyPr>
          <a:lstStyle>
            <a:lvl1pPr algn="r">
              <a:defRPr sz="3600">
                <a:solidFill>
                  <a:schemeClr val="accent2"/>
                </a:solidFill>
              </a:defRPr>
            </a:lvl1pPr>
          </a:lstStyle>
          <a:p>
            <a:r>
              <a:rPr lang="en-US" dirty="0" smtClean="0"/>
              <a:t>Click to edit title</a:t>
            </a:r>
            <a:endParaRPr lang="en-US" dirty="0"/>
          </a:p>
        </p:txBody>
      </p:sp>
      <p:sp>
        <p:nvSpPr>
          <p:cNvPr id="11" name="Text Placeholder 3"/>
          <p:cNvSpPr>
            <a:spLocks noGrp="1"/>
          </p:cNvSpPr>
          <p:nvPr>
            <p:ph type="body" sz="quarter" idx="13"/>
          </p:nvPr>
        </p:nvSpPr>
        <p:spPr>
          <a:xfrm>
            <a:off x="815895" y="1365203"/>
            <a:ext cx="10555696" cy="156718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endParaRPr lang="en-US" dirty="0"/>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73458" y="3222702"/>
            <a:ext cx="9387470" cy="5283060"/>
          </a:xfrm>
          <a:prstGeom prst="rect">
            <a:avLst/>
          </a:prstGeom>
          <a:ln>
            <a:noFill/>
          </a:ln>
          <a:effectLst>
            <a:outerShdw blurRad="292100" dist="139700" dir="2700000" algn="tl" rotWithShape="0">
              <a:srgbClr val="333333">
                <a:alpha val="65000"/>
              </a:srgbClr>
            </a:outerShdw>
          </a:effectLst>
        </p:spPr>
      </p:pic>
      <p:sp>
        <p:nvSpPr>
          <p:cNvPr id="17" name="Picture Placeholder 12" descr="Screenshot"/>
          <p:cNvSpPr>
            <a:spLocks noGrp="1"/>
          </p:cNvSpPr>
          <p:nvPr>
            <p:ph type="pic" sz="quarter" idx="10" hasCustomPrompt="1"/>
          </p:nvPr>
        </p:nvSpPr>
        <p:spPr>
          <a:xfrm>
            <a:off x="1373459" y="3771871"/>
            <a:ext cx="9287236" cy="4733889"/>
          </a:xfrm>
        </p:spPr>
        <p:txBody>
          <a:bodyPr/>
          <a:lstStyle>
            <a:lvl1pPr>
              <a:defRPr/>
            </a:lvl1pPr>
          </a:lstStyle>
          <a:p>
            <a:r>
              <a:rPr lang="en-US" dirty="0" smtClean="0"/>
              <a:t>Click icon to insert screenshot</a:t>
            </a:r>
            <a:endParaRPr lang="en-US" dirty="0"/>
          </a:p>
        </p:txBody>
      </p:sp>
      <p:sp>
        <p:nvSpPr>
          <p:cNvPr id="6" name="Date Placeholder 3"/>
          <p:cNvSpPr>
            <a:spLocks noGrp="1"/>
          </p:cNvSpPr>
          <p:nvPr>
            <p:ph type="dt" sz="half" idx="11"/>
          </p:nvPr>
        </p:nvSpPr>
        <p:spPr>
          <a:xfrm>
            <a:off x="838200" y="6356350"/>
            <a:ext cx="1358590" cy="365125"/>
          </a:xfrm>
        </p:spPr>
        <p:txBody>
          <a:bodyPr/>
          <a:lstStyle/>
          <a:p>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8" name="Slide Number Placeholder 5"/>
          <p:cNvSpPr>
            <a:spLocks noGrp="1"/>
          </p:cNvSpPr>
          <p:nvPr>
            <p:ph type="sldNum" sz="quarter" idx="12"/>
          </p:nvPr>
        </p:nvSpPr>
        <p:spPr>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639915943"/>
      </p:ext>
    </p:extLst>
  </p:cSld>
  <p:clrMapOvr>
    <a:masterClrMapping/>
  </p:clrMapOvr>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creenshot Light Background Horizontal">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815897" y="287066"/>
            <a:ext cx="3521927" cy="2734914"/>
          </a:xfrm>
        </p:spPr>
        <p:txBody>
          <a:bodyPr/>
          <a:lstStyle>
            <a:lvl1pPr>
              <a:defRPr>
                <a:solidFill>
                  <a:schemeClr val="accent1"/>
                </a:solidFill>
              </a:defRPr>
            </a:lvl1pPr>
          </a:lstStyle>
          <a:p>
            <a:r>
              <a:rPr lang="en-US" dirty="0" smtClean="0"/>
              <a:t>Click to edit title</a:t>
            </a:r>
            <a:endParaRPr lang="en-US" dirty="0"/>
          </a:p>
        </p:txBody>
      </p:sp>
      <p:sp>
        <p:nvSpPr>
          <p:cNvPr id="4" name="Text Placeholder 3"/>
          <p:cNvSpPr>
            <a:spLocks noGrp="1"/>
          </p:cNvSpPr>
          <p:nvPr>
            <p:ph type="body" sz="quarter" idx="11"/>
          </p:nvPr>
        </p:nvSpPr>
        <p:spPr>
          <a:xfrm>
            <a:off x="815975" y="3211513"/>
            <a:ext cx="3521849" cy="2475609"/>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976787" y="504855"/>
            <a:ext cx="9618920" cy="5413315"/>
          </a:xfrm>
          <a:prstGeom prst="rect">
            <a:avLst/>
          </a:prstGeom>
          <a:ln>
            <a:noFill/>
          </a:ln>
          <a:effectLst>
            <a:outerShdw blurRad="292100" dist="139700" dir="2700000" algn="tl" rotWithShape="0">
              <a:srgbClr val="333333">
                <a:alpha val="65000"/>
              </a:srgbClr>
            </a:outerShdw>
          </a:effectLst>
        </p:spPr>
      </p:pic>
      <p:sp>
        <p:nvSpPr>
          <p:cNvPr id="13" name="Picture Placeholder 12" descr="Screenshot"/>
          <p:cNvSpPr>
            <a:spLocks noGrp="1"/>
          </p:cNvSpPr>
          <p:nvPr>
            <p:ph type="pic" sz="quarter" idx="10" hasCustomPrompt="1"/>
          </p:nvPr>
        </p:nvSpPr>
        <p:spPr>
          <a:xfrm>
            <a:off x="4976787" y="1067565"/>
            <a:ext cx="9516215" cy="4850604"/>
          </a:xfrm>
        </p:spPr>
        <p:txBody>
          <a:bodyPr/>
          <a:lstStyle>
            <a:lvl1pPr>
              <a:defRPr/>
            </a:lvl1pPr>
          </a:lstStyle>
          <a:p>
            <a:r>
              <a:rPr lang="en-US" dirty="0" smtClean="0"/>
              <a:t>Click icon to insert screenshot</a:t>
            </a:r>
            <a:endParaRPr lang="en-US" dirty="0"/>
          </a:p>
        </p:txBody>
      </p:sp>
      <p:sp>
        <p:nvSpPr>
          <p:cNvPr id="10" name="Date Placeholder 4"/>
          <p:cNvSpPr>
            <a:spLocks noGrp="1"/>
          </p:cNvSpPr>
          <p:nvPr>
            <p:ph type="dt" sz="half" idx="12"/>
          </p:nvPr>
        </p:nvSpPr>
        <p:spPr>
          <a:xfrm>
            <a:off x="838200" y="6356350"/>
            <a:ext cx="1358590" cy="365125"/>
          </a:xfrm>
        </p:spPr>
        <p:txBody>
          <a:bodyPr/>
          <a:lstStyle/>
          <a:p>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11" name="Slide Number Placeholder 6"/>
          <p:cNvSpPr>
            <a:spLocks noGrp="1"/>
          </p:cNvSpPr>
          <p:nvPr>
            <p:ph type="sldNum" sz="quarter" idx="13"/>
          </p:nvPr>
        </p:nvSpPr>
        <p:spPr>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009037883"/>
      </p:ext>
    </p:extLst>
  </p:cSld>
  <p:clrMapOvr>
    <a:masterClrMapping/>
  </p:clrMapOvr>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Screenshot Light Background Vertical">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838200" y="152400"/>
            <a:ext cx="10515600" cy="914400"/>
          </a:xfrm>
        </p:spPr>
        <p:txBody>
          <a:bodyPr>
            <a:normAutofit/>
          </a:bodyPr>
          <a:lstStyle>
            <a:lvl1pPr algn="r">
              <a:defRPr sz="3600">
                <a:solidFill>
                  <a:schemeClr val="accent1"/>
                </a:solidFill>
              </a:defRPr>
            </a:lvl1pPr>
          </a:lstStyle>
          <a:p>
            <a:r>
              <a:rPr lang="en-US" dirty="0" smtClean="0"/>
              <a:t>Click to edit title</a:t>
            </a:r>
            <a:endParaRPr lang="en-US" dirty="0"/>
          </a:p>
        </p:txBody>
      </p:sp>
      <p:sp>
        <p:nvSpPr>
          <p:cNvPr id="7" name="Text Placeholder 3"/>
          <p:cNvSpPr>
            <a:spLocks noGrp="1"/>
          </p:cNvSpPr>
          <p:nvPr>
            <p:ph type="body" sz="quarter" idx="11"/>
          </p:nvPr>
        </p:nvSpPr>
        <p:spPr>
          <a:xfrm>
            <a:off x="815895" y="1365203"/>
            <a:ext cx="10555696" cy="1567183"/>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bg1"/>
                </a:solidFill>
              </a:defRPr>
            </a:lvl4pPr>
            <a:lvl5pP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endParaRPr lang="en-US" dirty="0"/>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73458" y="3222702"/>
            <a:ext cx="9387470" cy="5283060"/>
          </a:xfrm>
          <a:prstGeom prst="rect">
            <a:avLst/>
          </a:prstGeom>
          <a:ln>
            <a:noFill/>
          </a:ln>
          <a:effectLst>
            <a:outerShdw blurRad="292100" dist="139700" dir="2700000" algn="tl" rotWithShape="0">
              <a:srgbClr val="333333">
                <a:alpha val="65000"/>
              </a:srgbClr>
            </a:outerShdw>
          </a:effectLst>
        </p:spPr>
      </p:pic>
      <p:sp>
        <p:nvSpPr>
          <p:cNvPr id="13" name="Picture Placeholder 12"/>
          <p:cNvSpPr>
            <a:spLocks noGrp="1"/>
          </p:cNvSpPr>
          <p:nvPr>
            <p:ph type="pic" sz="quarter" idx="10" hasCustomPrompt="1"/>
          </p:nvPr>
        </p:nvSpPr>
        <p:spPr>
          <a:xfrm>
            <a:off x="1373459" y="3771871"/>
            <a:ext cx="9287236" cy="4733889"/>
          </a:xfrm>
        </p:spPr>
        <p:txBody>
          <a:bodyPr/>
          <a:lstStyle>
            <a:lvl1pPr>
              <a:defRPr/>
            </a:lvl1pPr>
          </a:lstStyle>
          <a:p>
            <a:r>
              <a:rPr lang="en-US" dirty="0" smtClean="0"/>
              <a:t>Click icon to insert screenshot</a:t>
            </a:r>
            <a:endParaRPr lang="en-US" dirty="0"/>
          </a:p>
        </p:txBody>
      </p:sp>
      <p:sp>
        <p:nvSpPr>
          <p:cNvPr id="9" name="Date Placeholder 3"/>
          <p:cNvSpPr>
            <a:spLocks noGrp="1"/>
          </p:cNvSpPr>
          <p:nvPr>
            <p:ph type="dt" sz="half" idx="12"/>
          </p:nvPr>
        </p:nvSpPr>
        <p:spPr>
          <a:xfrm>
            <a:off x="838200" y="6356350"/>
            <a:ext cx="1358590" cy="365125"/>
          </a:xfrm>
        </p:spPr>
        <p:txBody>
          <a:bodyPr/>
          <a:lstStyle/>
          <a:p>
            <a:endParaRPr lang="en-US" dirty="0"/>
          </a:p>
        </p:txBody>
      </p:sp>
      <p:sp>
        <p:nvSpPr>
          <p:cNvPr id="1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11" name="Slide Number Placeholder 5"/>
          <p:cNvSpPr>
            <a:spLocks noGrp="1"/>
          </p:cNvSpPr>
          <p:nvPr>
            <p:ph type="sldNum" sz="quarter" idx="13"/>
          </p:nvPr>
        </p:nvSpPr>
        <p:spPr>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894290563"/>
      </p:ext>
    </p:extLst>
  </p:cSld>
  <p:clrMapOvr>
    <a:masterClrMapping/>
  </p:clrMapOvr>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815897" y="287066"/>
            <a:ext cx="3521927" cy="2734914"/>
          </a:xfrm>
        </p:spPr>
        <p:txBody>
          <a:bodyPr/>
          <a:lstStyle>
            <a:lvl1pPr>
              <a:defRPr b="0">
                <a:solidFill>
                  <a:schemeClr val="accent2"/>
                </a:solidFill>
              </a:defRPr>
            </a:lvl1pPr>
          </a:lstStyle>
          <a:p>
            <a:r>
              <a:rPr lang="en-US" dirty="0" smtClean="0"/>
              <a:t>Click to edit title</a:t>
            </a:r>
            <a:endParaRPr lang="en-US" dirty="0"/>
          </a:p>
        </p:txBody>
      </p:sp>
      <p:sp>
        <p:nvSpPr>
          <p:cNvPr id="16" name="Text Placeholder 3"/>
          <p:cNvSpPr>
            <a:spLocks noGrp="1"/>
          </p:cNvSpPr>
          <p:nvPr>
            <p:ph type="body" sz="quarter" idx="13"/>
          </p:nvPr>
        </p:nvSpPr>
        <p:spPr>
          <a:xfrm>
            <a:off x="815975" y="3211513"/>
            <a:ext cx="3521849"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14" name="Picture 13" descr="Compute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712851" y="434836"/>
            <a:ext cx="6828661" cy="6050713"/>
          </a:xfrm>
          <a:prstGeom prst="rect">
            <a:avLst/>
          </a:prstGeom>
          <a:effectLst>
            <a:outerShdw blurRad="76200" dir="18900000" sy="23000" kx="-1200000" algn="bl" rotWithShape="0">
              <a:prstClr val="black">
                <a:alpha val="20000"/>
              </a:prstClr>
            </a:outerShdw>
          </a:effectLst>
        </p:spPr>
      </p:pic>
      <p:sp>
        <p:nvSpPr>
          <p:cNvPr id="15" name="Picture Placeholder 12"/>
          <p:cNvSpPr>
            <a:spLocks noGrp="1"/>
          </p:cNvSpPr>
          <p:nvPr>
            <p:ph type="pic" sz="quarter" idx="10" hasCustomPrompt="1"/>
          </p:nvPr>
        </p:nvSpPr>
        <p:spPr>
          <a:xfrm>
            <a:off x="4976787" y="691882"/>
            <a:ext cx="6300787" cy="3411537"/>
          </a:xfrm>
        </p:spPr>
        <p:txBody>
          <a:bodyPr/>
          <a:lstStyle>
            <a:lvl1pPr>
              <a:defRPr/>
            </a:lvl1pPr>
          </a:lstStyle>
          <a:p>
            <a:r>
              <a:rPr lang="en-US" dirty="0" smtClean="0"/>
              <a:t>Click icon to insert screenshot</a:t>
            </a:r>
            <a:endParaRPr lang="en-US" dirty="0"/>
          </a:p>
        </p:txBody>
      </p:sp>
      <p:sp>
        <p:nvSpPr>
          <p:cNvPr id="10"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endParaRPr lang="en-US" dirty="0"/>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smtClean="0"/>
              <a:t>Optional Tagline Goes Here | mn.gov/websiteurl</a:t>
            </a:r>
            <a:endParaRPr lang="en-US" dirty="0"/>
          </a:p>
        </p:txBody>
      </p:sp>
      <p:sp>
        <p:nvSpPr>
          <p:cNvPr id="11"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761752356"/>
      </p:ext>
    </p:extLst>
  </p:cSld>
  <p:clrMapOvr>
    <a:masterClrMapping/>
  </p:clrMapOvr>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3_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815897" y="287066"/>
            <a:ext cx="3521927" cy="2734914"/>
          </a:xfrm>
        </p:spPr>
        <p:txBody>
          <a:bodyPr/>
          <a:lstStyle>
            <a:lvl1pPr>
              <a:defRPr b="0">
                <a:solidFill>
                  <a:schemeClr val="accent2"/>
                </a:solidFill>
              </a:defRPr>
            </a:lvl1pPr>
          </a:lstStyle>
          <a:p>
            <a:r>
              <a:rPr lang="en-US" dirty="0" smtClean="0"/>
              <a:t>Click to edit title</a:t>
            </a:r>
            <a:endParaRPr lang="en-US" dirty="0"/>
          </a:p>
        </p:txBody>
      </p:sp>
      <p:sp>
        <p:nvSpPr>
          <p:cNvPr id="15" name="Text Placeholder 3"/>
          <p:cNvSpPr>
            <a:spLocks noGrp="1"/>
          </p:cNvSpPr>
          <p:nvPr>
            <p:ph type="body" sz="quarter" idx="13"/>
          </p:nvPr>
        </p:nvSpPr>
        <p:spPr>
          <a:xfrm>
            <a:off x="815975" y="3211513"/>
            <a:ext cx="3521849"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976787" y="504855"/>
            <a:ext cx="9618920" cy="5413315"/>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a:xfrm>
            <a:off x="4976787" y="1067565"/>
            <a:ext cx="9516215" cy="4850604"/>
          </a:xfrm>
        </p:spPr>
        <p:txBody>
          <a:bodyPr/>
          <a:lstStyle>
            <a:lvl1pPr>
              <a:defRPr/>
            </a:lvl1pPr>
          </a:lstStyle>
          <a:p>
            <a:r>
              <a:rPr lang="en-US" dirty="0" smtClean="0"/>
              <a:t>Click icon to insert screenshot</a:t>
            </a:r>
            <a:endParaRPr lang="en-US" dirty="0"/>
          </a:p>
        </p:txBody>
      </p:sp>
      <p:sp>
        <p:nvSpPr>
          <p:cNvPr id="10"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endParaRPr lang="en-US" dirty="0"/>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smtClean="0"/>
              <a:t>Optional Tagline Goes Here | mn.gov/websiteurl</a:t>
            </a:r>
            <a:endParaRPr lang="en-US" dirty="0"/>
          </a:p>
        </p:txBody>
      </p:sp>
      <p:sp>
        <p:nvSpPr>
          <p:cNvPr id="11"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969326360"/>
      </p:ext>
    </p:extLst>
  </p:cSld>
  <p:clrMapOvr>
    <a:masterClrMapping/>
  </p:clrMapOvr>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2_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838200" y="152400"/>
            <a:ext cx="10515600" cy="914400"/>
          </a:xfrm>
        </p:spPr>
        <p:txBody>
          <a:bodyPr>
            <a:normAutofit/>
          </a:bodyPr>
          <a:lstStyle>
            <a:lvl1pPr algn="r">
              <a:defRPr sz="3600">
                <a:solidFill>
                  <a:schemeClr val="accent2"/>
                </a:solidFill>
              </a:defRPr>
            </a:lvl1pPr>
          </a:lstStyle>
          <a:p>
            <a:r>
              <a:rPr lang="en-US" dirty="0" smtClean="0"/>
              <a:t>Click to edit title</a:t>
            </a:r>
            <a:endParaRPr lang="en-US" dirty="0"/>
          </a:p>
        </p:txBody>
      </p:sp>
      <p:sp>
        <p:nvSpPr>
          <p:cNvPr id="14" name="Text Placeholder 3"/>
          <p:cNvSpPr>
            <a:spLocks noGrp="1"/>
          </p:cNvSpPr>
          <p:nvPr>
            <p:ph type="body" sz="quarter" idx="13"/>
          </p:nvPr>
        </p:nvSpPr>
        <p:spPr>
          <a:xfrm>
            <a:off x="815895" y="1365203"/>
            <a:ext cx="10555696" cy="156718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endParaRPr lang="en-US" dirty="0"/>
          </a:p>
        </p:txBody>
      </p:sp>
      <p:pic>
        <p:nvPicPr>
          <p:cNvPr id="15" name="Pictur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73458" y="3222702"/>
            <a:ext cx="9387470" cy="5283060"/>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a:xfrm>
            <a:off x="1373459" y="3771871"/>
            <a:ext cx="9287236" cy="4733889"/>
          </a:xfrm>
        </p:spPr>
        <p:txBody>
          <a:bodyPr/>
          <a:lstStyle>
            <a:lvl1pPr>
              <a:defRPr/>
            </a:lvl1pPr>
          </a:lstStyle>
          <a:p>
            <a:r>
              <a:rPr lang="en-US" dirty="0" smtClean="0"/>
              <a:t>Click icon to insert screenshot</a:t>
            </a:r>
            <a:endParaRPr lang="en-US" dirty="0"/>
          </a:p>
        </p:txBody>
      </p:sp>
      <p:sp>
        <p:nvSpPr>
          <p:cNvPr id="6" name="Date Placeholder 3"/>
          <p:cNvSpPr>
            <a:spLocks noGrp="1"/>
          </p:cNvSpPr>
          <p:nvPr>
            <p:ph type="dt" sz="half" idx="11"/>
          </p:nvPr>
        </p:nvSpPr>
        <p:spPr>
          <a:xfrm>
            <a:off x="838200" y="6356350"/>
            <a:ext cx="1358590" cy="365125"/>
          </a:xfrm>
        </p:spPr>
        <p:txBody>
          <a:bodyPr/>
          <a:lstStyle/>
          <a:p>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8" name="Slide Number Placeholder 5"/>
          <p:cNvSpPr>
            <a:spLocks noGrp="1"/>
          </p:cNvSpPr>
          <p:nvPr>
            <p:ph type="sldNum" sz="quarter" idx="12"/>
          </p:nvPr>
        </p:nvSpPr>
        <p:spPr>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034028452"/>
      </p:ext>
    </p:extLst>
  </p:cSld>
  <p:clrMapOvr>
    <a:masterClrMapping/>
  </p:clrMapOvr>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_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ounded Rectangular Callout 11"/>
          <p:cNvSpPr/>
          <p:nvPr userDrawn="1"/>
        </p:nvSpPr>
        <p:spPr>
          <a:xfrm>
            <a:off x="866887" y="601818"/>
            <a:ext cx="105156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p:cNvSpPr>
            <a:spLocks noGrp="1"/>
          </p:cNvSpPr>
          <p:nvPr>
            <p:ph type="title" hasCustomPrompt="1"/>
          </p:nvPr>
        </p:nvSpPr>
        <p:spPr>
          <a:xfrm>
            <a:off x="1387736" y="1438507"/>
            <a:ext cx="9488245" cy="2219093"/>
          </a:xfrm>
        </p:spPr>
        <p:txBody>
          <a:bodyPr>
            <a:noAutofit/>
          </a:bodyPr>
          <a:lstStyle>
            <a:lvl1pPr algn="ctr">
              <a:tabLst>
                <a:tab pos="3770313" algn="l"/>
              </a:tabLst>
              <a:defRPr sz="5000" baseline="0">
                <a:solidFill>
                  <a:schemeClr val="accent1"/>
                </a:solidFill>
              </a:defRPr>
            </a:lvl1pPr>
          </a:lstStyle>
          <a:p>
            <a:r>
              <a:rPr lang="en-US" dirty="0" smtClean="0"/>
              <a:t>“Click to edit quote.”</a:t>
            </a:r>
            <a:endParaRPr lang="en-US" dirty="0"/>
          </a:p>
        </p:txBody>
      </p:sp>
      <p:sp>
        <p:nvSpPr>
          <p:cNvPr id="8" name="Text Placeholder 6"/>
          <p:cNvSpPr>
            <a:spLocks noGrp="1"/>
          </p:cNvSpPr>
          <p:nvPr>
            <p:ph type="body" sz="quarter" idx="13" hasCustomPrompt="1"/>
          </p:nvPr>
        </p:nvSpPr>
        <p:spPr>
          <a:xfrm>
            <a:off x="1387736" y="4126416"/>
            <a:ext cx="9488245" cy="1015739"/>
          </a:xfrm>
        </p:spPr>
        <p:txBody>
          <a:bodyPr anchor="ctr">
            <a:normAutofit/>
          </a:bodyPr>
          <a:lstStyle>
            <a:lvl1pPr marL="0" indent="0" algn="ctr">
              <a:buNone/>
              <a:defRPr sz="2400" i="1" baseline="0">
                <a:solidFill>
                  <a:schemeClr val="tx2"/>
                </a:solidFill>
              </a:defRPr>
            </a:lvl1pPr>
          </a:lstStyle>
          <a:p>
            <a:pPr lvl="0"/>
            <a:r>
              <a:rPr lang="en-US" dirty="0" smtClean="0"/>
              <a:t>- Click to edit name or subtext</a:t>
            </a:r>
            <a:endParaRPr lang="en-US" dirty="0"/>
          </a:p>
        </p:txBody>
      </p:sp>
      <p:sp>
        <p:nvSpPr>
          <p:cNvPr id="10"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endParaRPr lang="en-US" dirty="0"/>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smtClean="0"/>
              <a:t>Optional Tagline Goes Here | mn.gov/websiteurl</a:t>
            </a:r>
            <a:endParaRPr lang="en-US" dirty="0"/>
          </a:p>
        </p:txBody>
      </p:sp>
      <p:sp>
        <p:nvSpPr>
          <p:cNvPr id="11"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253966298"/>
      </p:ext>
    </p:extLst>
  </p:cSld>
  <p:clrMapOvr>
    <a:masterClrMapping/>
  </p:clrMapOvr>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8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Rounded Rectangular Callout 11"/>
          <p:cNvSpPr/>
          <p:nvPr userDrawn="1"/>
        </p:nvSpPr>
        <p:spPr>
          <a:xfrm>
            <a:off x="866887" y="601818"/>
            <a:ext cx="105156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itle 1"/>
          <p:cNvSpPr>
            <a:spLocks noGrp="1"/>
          </p:cNvSpPr>
          <p:nvPr>
            <p:ph type="title" hasCustomPrompt="1"/>
          </p:nvPr>
        </p:nvSpPr>
        <p:spPr>
          <a:xfrm>
            <a:off x="1387736" y="1438507"/>
            <a:ext cx="9488245" cy="2219093"/>
          </a:xfrm>
        </p:spPr>
        <p:txBody>
          <a:bodyPr>
            <a:noAutofit/>
          </a:bodyPr>
          <a:lstStyle>
            <a:lvl1pPr algn="ctr">
              <a:tabLst>
                <a:tab pos="3770313" algn="l"/>
              </a:tabLst>
              <a:defRPr sz="5000" baseline="0">
                <a:solidFill>
                  <a:schemeClr val="accent1"/>
                </a:solidFill>
              </a:defRPr>
            </a:lvl1pPr>
          </a:lstStyle>
          <a:p>
            <a:r>
              <a:rPr lang="en-US" dirty="0" smtClean="0"/>
              <a:t>“Click to edit quote.”</a:t>
            </a:r>
            <a:endParaRPr lang="en-US" dirty="0"/>
          </a:p>
        </p:txBody>
      </p:sp>
      <p:sp>
        <p:nvSpPr>
          <p:cNvPr id="15" name="Text Placeholder 6"/>
          <p:cNvSpPr>
            <a:spLocks noGrp="1"/>
          </p:cNvSpPr>
          <p:nvPr>
            <p:ph type="body" sz="quarter" idx="13" hasCustomPrompt="1"/>
          </p:nvPr>
        </p:nvSpPr>
        <p:spPr>
          <a:xfrm>
            <a:off x="1387736" y="4126416"/>
            <a:ext cx="9488245" cy="1015739"/>
          </a:xfrm>
        </p:spPr>
        <p:txBody>
          <a:bodyPr anchor="ctr">
            <a:normAutofit/>
          </a:bodyPr>
          <a:lstStyle>
            <a:lvl1pPr marL="0" indent="0" algn="ctr">
              <a:buNone/>
              <a:defRPr sz="2400" i="1" baseline="0">
                <a:solidFill>
                  <a:schemeClr val="tx2"/>
                </a:solidFill>
              </a:defRPr>
            </a:lvl1pPr>
          </a:lstStyle>
          <a:p>
            <a:pPr lvl="0"/>
            <a:r>
              <a:rPr lang="en-US" dirty="0" smtClean="0"/>
              <a:t>- Click to edit name or subtext</a:t>
            </a:r>
            <a:endParaRPr lang="en-US" dirty="0"/>
          </a:p>
        </p:txBody>
      </p:sp>
      <p:sp>
        <p:nvSpPr>
          <p:cNvPr id="16"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endParaRPr lang="en-US" dirty="0"/>
          </a:p>
        </p:txBody>
      </p:sp>
      <p:sp>
        <p:nvSpPr>
          <p:cNvPr id="18"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smtClean="0"/>
              <a:t>Optional Tagline Goes Here | mn.gov/websiteurl</a:t>
            </a:r>
            <a:endParaRPr lang="en-US" dirty="0"/>
          </a:p>
        </p:txBody>
      </p:sp>
      <p:sp>
        <p:nvSpPr>
          <p:cNvPr id="1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4344117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genda">
    <p:bg>
      <p:bgPr>
        <a:solidFill>
          <a:srgbClr val="E8E8E8"/>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tx1"/>
              </a:solidFill>
            </a:endParaRPr>
          </a:p>
        </p:txBody>
      </p:sp>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Agenda</a:t>
            </a:r>
            <a:endParaRPr lang="en-US" dirty="0"/>
          </a:p>
        </p:txBody>
      </p:sp>
      <p:sp>
        <p:nvSpPr>
          <p:cNvPr id="12" name="Table Placeholder 9"/>
          <p:cNvSpPr>
            <a:spLocks noGrp="1"/>
          </p:cNvSpPr>
          <p:nvPr>
            <p:ph type="tbl" sz="quarter" idx="13"/>
          </p:nvPr>
        </p:nvSpPr>
        <p:spPr>
          <a:xfrm>
            <a:off x="838200" y="1335088"/>
            <a:ext cx="10515600" cy="4841875"/>
          </a:xfrm>
        </p:spPr>
        <p:txBody>
          <a:bodyPr/>
          <a:lstStyle/>
          <a:p>
            <a:endParaRPr lang="en-US"/>
          </a:p>
        </p:txBody>
      </p:sp>
      <p:sp>
        <p:nvSpPr>
          <p:cNvPr id="4" name="Date Placeholder 3"/>
          <p:cNvSpPr>
            <a:spLocks noGrp="1"/>
          </p:cNvSpPr>
          <p:nvPr>
            <p:ph type="dt" sz="half" idx="10"/>
          </p:nvPr>
        </p:nvSpPr>
        <p:spPr/>
        <p:txBody>
          <a:bodyPr/>
          <a:lstStyle/>
          <a:p>
            <a:endParaRPr lang="en-US" dirty="0"/>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9" name="Rectangle 8"/>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79964413"/>
      </p:ext>
    </p:extLst>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Full Image Black Circle Overlay">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0" y="0"/>
            <a:ext cx="12192000" cy="6858000"/>
          </a:xfrm>
        </p:spPr>
        <p:txBody>
          <a:bodyPr/>
          <a:lstStyle/>
          <a:p>
            <a:endParaRPr lang="en-US" dirty="0"/>
          </a:p>
        </p:txBody>
      </p:sp>
      <p:sp>
        <p:nvSpPr>
          <p:cNvPr id="2" name="Title 1"/>
          <p:cNvSpPr>
            <a:spLocks noGrp="1"/>
          </p:cNvSpPr>
          <p:nvPr>
            <p:ph type="title" hasCustomPrompt="1"/>
          </p:nvPr>
        </p:nvSpPr>
        <p:spPr>
          <a:xfrm>
            <a:off x="6146624" y="685800"/>
            <a:ext cx="5486400" cy="5486400"/>
          </a:xfrm>
          <a:prstGeom prst="ellipse">
            <a:avLst/>
          </a:prstGeom>
          <a:solidFill>
            <a:srgbClr val="003865">
              <a:alpha val="87843"/>
            </a:srgbClr>
          </a:solidFill>
        </p:spPr>
        <p:txBody>
          <a:bodyPr>
            <a:noAutofit/>
          </a:bodyPr>
          <a:lstStyle>
            <a:lvl1pPr algn="ctr">
              <a:tabLst>
                <a:tab pos="2341563" algn="l"/>
                <a:tab pos="3770313" algn="l"/>
              </a:tabLst>
              <a:defRPr sz="5500" baseline="0">
                <a:solidFill>
                  <a:schemeClr val="bg1"/>
                </a:solidFill>
              </a:defRPr>
            </a:lvl1pPr>
          </a:lstStyle>
          <a:p>
            <a:r>
              <a:rPr lang="en-US" dirty="0" smtClean="0"/>
              <a:t>Click to edit title</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smtClean="0"/>
              <a:t>Optional Tagline Goes Here | mn.gov/websiteurl</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4092258399"/>
      </p:ext>
    </p:extLst>
  </p:cSld>
  <p:clrMapOvr>
    <a:masterClrMapping/>
  </p:clrMapOvr>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Full Image Multiple Circle Overlay">
    <p:bg>
      <p:bgPr>
        <a:solidFill>
          <a:schemeClr val="bg1"/>
        </a:solidFill>
        <a:effectLst/>
      </p:bgPr>
    </p:bg>
    <p:spTree>
      <p:nvGrpSpPr>
        <p:cNvPr id="1" name=""/>
        <p:cNvGrpSpPr/>
        <p:nvPr/>
      </p:nvGrpSpPr>
      <p:grpSpPr>
        <a:xfrm>
          <a:off x="0" y="0"/>
          <a:ext cx="0" cy="0"/>
          <a:chOff x="0" y="0"/>
          <a:chExt cx="0" cy="0"/>
        </a:xfrm>
      </p:grpSpPr>
      <p:sp>
        <p:nvSpPr>
          <p:cNvPr id="10" name="Picture Placeholder 6"/>
          <p:cNvSpPr>
            <a:spLocks noGrp="1"/>
          </p:cNvSpPr>
          <p:nvPr>
            <p:ph type="pic" sz="quarter" idx="15"/>
          </p:nvPr>
        </p:nvSpPr>
        <p:spPr>
          <a:xfrm>
            <a:off x="0" y="0"/>
            <a:ext cx="12192000" cy="6858000"/>
          </a:xfrm>
        </p:spPr>
        <p:txBody>
          <a:bodyPr/>
          <a:lstStyle/>
          <a:p>
            <a:endParaRPr lang="en-US" dirty="0"/>
          </a:p>
        </p:txBody>
      </p:sp>
      <p:sp>
        <p:nvSpPr>
          <p:cNvPr id="2" name="Title 1"/>
          <p:cNvSpPr>
            <a:spLocks noGrp="1"/>
          </p:cNvSpPr>
          <p:nvPr>
            <p:ph type="title" hasCustomPrompt="1"/>
          </p:nvPr>
        </p:nvSpPr>
        <p:spPr>
          <a:xfrm>
            <a:off x="5720397" y="912530"/>
            <a:ext cx="4661388" cy="4661388"/>
          </a:xfrm>
          <a:prstGeom prst="ellipse">
            <a:avLst/>
          </a:prstGeom>
          <a:solidFill>
            <a:srgbClr val="003865">
              <a:alpha val="87843"/>
            </a:srgbClr>
          </a:solidFill>
        </p:spPr>
        <p:txBody>
          <a:bodyPr>
            <a:noAutofit/>
          </a:bodyPr>
          <a:lstStyle>
            <a:lvl1pPr algn="ctr">
              <a:tabLst>
                <a:tab pos="3770313" algn="l"/>
              </a:tabLst>
              <a:defRPr sz="4500" baseline="0">
                <a:solidFill>
                  <a:schemeClr val="bg1"/>
                </a:solidFill>
              </a:defRPr>
            </a:lvl1pPr>
          </a:lstStyle>
          <a:p>
            <a:r>
              <a:rPr lang="en-US" dirty="0" smtClean="0"/>
              <a:t>Click to edit title</a:t>
            </a:r>
            <a:endParaRPr lang="en-US" dirty="0"/>
          </a:p>
        </p:txBody>
      </p:sp>
      <p:sp>
        <p:nvSpPr>
          <p:cNvPr id="9" name="Text Placeholder 7"/>
          <p:cNvSpPr>
            <a:spLocks noGrp="1"/>
          </p:cNvSpPr>
          <p:nvPr>
            <p:ph type="body" sz="quarter" idx="14" hasCustomPrompt="1"/>
          </p:nvPr>
        </p:nvSpPr>
        <p:spPr>
          <a:xfrm>
            <a:off x="9544816" y="524007"/>
            <a:ext cx="2155300" cy="2155300"/>
          </a:xfrm>
          <a:prstGeom prst="ellipse">
            <a:avLst/>
          </a:prstGeom>
          <a:solidFill>
            <a:srgbClr val="78BE21">
              <a:alpha val="87843"/>
            </a:srgbClr>
          </a:solidFill>
        </p:spPr>
        <p:txBody>
          <a:bodyPr anchor="ctr">
            <a:normAutofit/>
          </a:bodyPr>
          <a:lstStyle>
            <a:lvl1pPr marL="0" indent="0" algn="ctr">
              <a:buNone/>
              <a:defRPr sz="2500" baseline="0">
                <a:solidFill>
                  <a:schemeClr val="tx2"/>
                </a:solidFill>
                <a:latin typeface="+mn-lt"/>
              </a:defRPr>
            </a:lvl1pPr>
          </a:lstStyle>
          <a:p>
            <a:pPr lvl="0"/>
            <a:r>
              <a:rPr lang="en-US" dirty="0" smtClean="0"/>
              <a:t>Second Point</a:t>
            </a:r>
            <a:endParaRPr lang="en-US" dirty="0"/>
          </a:p>
        </p:txBody>
      </p:sp>
      <p:sp>
        <p:nvSpPr>
          <p:cNvPr id="8" name="Text Placeholder 7"/>
          <p:cNvSpPr>
            <a:spLocks noGrp="1"/>
          </p:cNvSpPr>
          <p:nvPr>
            <p:ph type="body" sz="quarter" idx="13" hasCustomPrompt="1"/>
          </p:nvPr>
        </p:nvSpPr>
        <p:spPr>
          <a:xfrm>
            <a:off x="9251002" y="3581845"/>
            <a:ext cx="2637978" cy="2637978"/>
          </a:xfrm>
          <a:prstGeom prst="ellipse">
            <a:avLst/>
          </a:prstGeom>
          <a:solidFill>
            <a:srgbClr val="000000">
              <a:alpha val="87843"/>
            </a:srgbClr>
          </a:solidFill>
        </p:spPr>
        <p:txBody>
          <a:bodyPr anchor="ctr">
            <a:normAutofit/>
          </a:bodyPr>
          <a:lstStyle>
            <a:lvl1pPr marL="0" indent="0" algn="ctr">
              <a:buNone/>
              <a:defRPr sz="2500" baseline="0">
                <a:solidFill>
                  <a:schemeClr val="bg1"/>
                </a:solidFill>
                <a:latin typeface="+mn-lt"/>
              </a:defRPr>
            </a:lvl1pPr>
          </a:lstStyle>
          <a:p>
            <a:pPr lvl="0"/>
            <a:r>
              <a:rPr lang="en-US" dirty="0" smtClean="0"/>
              <a:t>Third Point</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smtClean="0"/>
              <a:t>Optional Tagline Goes Here | mn.gov/websiteurl</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911004216"/>
      </p:ext>
    </p:extLst>
  </p:cSld>
  <p:clrMapOvr>
    <a:masterClrMapping/>
  </p:clrMapOvr>
  <p:timing>
    <p:tnLst>
      <p:par>
        <p:cTn id="1" dur="indefinite" restart="never" nodeType="tmRoot"/>
      </p:par>
    </p:tn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Quote Black Box Overlay">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0" y="0"/>
            <a:ext cx="12192000" cy="6858000"/>
          </a:xfrm>
        </p:spPr>
        <p:txBody>
          <a:bodyPr/>
          <a:lstStyle/>
          <a:p>
            <a:endParaRPr lang="en-US"/>
          </a:p>
        </p:txBody>
      </p:sp>
      <p:sp>
        <p:nvSpPr>
          <p:cNvPr id="2" name="Title 1"/>
          <p:cNvSpPr>
            <a:spLocks noGrp="1"/>
          </p:cNvSpPr>
          <p:nvPr>
            <p:ph type="title" hasCustomPrompt="1"/>
          </p:nvPr>
        </p:nvSpPr>
        <p:spPr>
          <a:xfrm>
            <a:off x="2299475" y="1609867"/>
            <a:ext cx="7593051" cy="3638266"/>
          </a:xfrm>
          <a:solidFill>
            <a:srgbClr val="003865">
              <a:alpha val="87843"/>
            </a:srgbClr>
          </a:solidFill>
        </p:spPr>
        <p:txBody>
          <a:bodyPr>
            <a:noAutofit/>
          </a:bodyPr>
          <a:lstStyle>
            <a:lvl1pPr algn="ctr">
              <a:spcAft>
                <a:spcPts val="1000"/>
              </a:spcAft>
              <a:tabLst>
                <a:tab pos="3770313" algn="l"/>
              </a:tabLst>
              <a:defRPr sz="7000" baseline="0">
                <a:solidFill>
                  <a:schemeClr val="bg1"/>
                </a:solidFill>
              </a:defRPr>
            </a:lvl1pPr>
          </a:lstStyle>
          <a:p>
            <a:r>
              <a:rPr lang="en-US" dirty="0" smtClean="0"/>
              <a:t>Quote or </a:t>
            </a:r>
            <a:br>
              <a:rPr lang="en-US" dirty="0" smtClean="0"/>
            </a:br>
            <a:r>
              <a:rPr lang="en-US" dirty="0" smtClean="0"/>
              <a:t>Statement</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smtClean="0"/>
              <a:t>Optional Tagline Goes Here | mn.gov/websiteurl</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06771762"/>
      </p:ext>
    </p:extLst>
  </p:cSld>
  <p:clrMapOvr>
    <a:masterClrMapping/>
  </p:clrMapOvr>
  <p:timing>
    <p:tnLst>
      <p:par>
        <p:cTn id="1" dur="indefinite" restart="never" nodeType="tmRoot"/>
      </p:par>
    </p:tnLst>
  </p:timing>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Quote Solid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838200" y="1389685"/>
            <a:ext cx="10515600" cy="1340989"/>
          </a:xfrm>
        </p:spPr>
        <p:txBody>
          <a:bodyPr>
            <a:noAutofit/>
          </a:bodyPr>
          <a:lstStyle>
            <a:lvl1pPr algn="ctr">
              <a:tabLst>
                <a:tab pos="3770313" algn="l"/>
              </a:tabLst>
              <a:defRPr sz="7000">
                <a:solidFill>
                  <a:schemeClr val="accent2"/>
                </a:solidFill>
              </a:defRPr>
            </a:lvl1pPr>
          </a:lstStyle>
          <a:p>
            <a:r>
              <a:rPr lang="en-US" dirty="0" smtClean="0"/>
              <a:t>Quote or Statement</a:t>
            </a:r>
            <a:endParaRPr lang="en-US" dirty="0"/>
          </a:p>
        </p:txBody>
      </p:sp>
      <p:sp>
        <p:nvSpPr>
          <p:cNvPr id="10" name="Text Placeholder 6"/>
          <p:cNvSpPr>
            <a:spLocks noGrp="1"/>
          </p:cNvSpPr>
          <p:nvPr>
            <p:ph type="body" sz="quarter" idx="13" hasCustomPrompt="1"/>
          </p:nvPr>
        </p:nvSpPr>
        <p:spPr>
          <a:xfrm>
            <a:off x="838200" y="2925699"/>
            <a:ext cx="10515600" cy="2673435"/>
          </a:xfrm>
        </p:spPr>
        <p:txBody>
          <a:bodyPr anchor="ctr"/>
          <a:lstStyle>
            <a:lvl1pPr marL="0" indent="0" algn="ctr">
              <a:lnSpc>
                <a:spcPct val="100000"/>
              </a:lnSpc>
              <a:spcBef>
                <a:spcPts val="0"/>
              </a:spcBef>
              <a:buClr>
                <a:schemeClr val="bg1"/>
              </a:buClr>
              <a:buFont typeface="Arial" panose="020B0604020202020204" pitchFamily="34" charset="0"/>
              <a:buNone/>
              <a:defRPr>
                <a:solidFill>
                  <a:schemeClr val="bg1"/>
                </a:solidFill>
              </a:defRPr>
            </a:lvl1pPr>
          </a:lstStyle>
          <a:p>
            <a:pPr lvl="0"/>
            <a:r>
              <a:rPr lang="en-US" dirty="0" smtClean="0"/>
              <a:t>Make a secondary statement here.</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smtClean="0"/>
              <a:t>Optional Tagline Goes Here | mn.gov/websiteurl</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979537020"/>
      </p:ext>
    </p:extLst>
  </p:cSld>
  <p:clrMapOvr>
    <a:masterClrMapping/>
  </p:clrMapOvr>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Quote Solid Light Background">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0" y="1389685"/>
            <a:ext cx="12192000" cy="1340989"/>
          </a:xfrm>
          <a:solidFill>
            <a:schemeClr val="tx1"/>
          </a:solidFill>
        </p:spPr>
        <p:txBody>
          <a:bodyPr>
            <a:noAutofit/>
          </a:bodyPr>
          <a:lstStyle>
            <a:lvl1pPr algn="ctr">
              <a:tabLst>
                <a:tab pos="3770313" algn="l"/>
              </a:tabLst>
              <a:defRPr sz="7000">
                <a:solidFill>
                  <a:schemeClr val="accent2"/>
                </a:solidFill>
              </a:defRPr>
            </a:lvl1pPr>
          </a:lstStyle>
          <a:p>
            <a:r>
              <a:rPr lang="en-US" dirty="0" smtClean="0"/>
              <a:t>Quote or Statement</a:t>
            </a:r>
            <a:endParaRPr lang="en-US" dirty="0"/>
          </a:p>
        </p:txBody>
      </p:sp>
      <p:sp>
        <p:nvSpPr>
          <p:cNvPr id="8" name="Text Placeholder 6"/>
          <p:cNvSpPr>
            <a:spLocks noGrp="1"/>
          </p:cNvSpPr>
          <p:nvPr>
            <p:ph type="body" sz="quarter" idx="13" hasCustomPrompt="1"/>
          </p:nvPr>
        </p:nvSpPr>
        <p:spPr>
          <a:xfrm>
            <a:off x="838200" y="2925699"/>
            <a:ext cx="10515600" cy="2673435"/>
          </a:xfrm>
        </p:spPr>
        <p:txBody>
          <a:bodyPr anchor="ctr"/>
          <a:lstStyle>
            <a:lvl1pPr marL="0" indent="0" algn="ctr">
              <a:lnSpc>
                <a:spcPct val="100000"/>
              </a:lnSpc>
              <a:spcBef>
                <a:spcPts val="0"/>
              </a:spcBef>
              <a:buFont typeface="Arial" panose="020B0604020202020204" pitchFamily="34" charset="0"/>
              <a:buNone/>
              <a:defRPr>
                <a:solidFill>
                  <a:schemeClr val="tx1"/>
                </a:solidFill>
              </a:defRPr>
            </a:lvl1pPr>
          </a:lstStyle>
          <a:p>
            <a:pPr lvl="0"/>
            <a:r>
              <a:rPr lang="en-US" dirty="0" smtClean="0"/>
              <a:t>Make a secondary statement here.</a:t>
            </a:r>
            <a:endParaRPr lang="en-US" dirty="0"/>
          </a:p>
        </p:txBody>
      </p:sp>
      <p:sp>
        <p:nvSpPr>
          <p:cNvPr id="3" name="Date Placeholder 2"/>
          <p:cNvSpPr>
            <a:spLocks noGrp="1"/>
          </p:cNvSpPr>
          <p:nvPr>
            <p:ph type="dt" sz="half" idx="10"/>
          </p:nvPr>
        </p:nvSpPr>
        <p:spPr/>
        <p:txBody>
          <a:bodyPr/>
          <a:lstStyle/>
          <a:p>
            <a:endParaRPr lang="en-US" dirty="0"/>
          </a:p>
        </p:txBody>
      </p:sp>
      <p:sp>
        <p:nvSpPr>
          <p:cNvPr id="5" name="Footer Placeholder 4"/>
          <p:cNvSpPr>
            <a:spLocks noGrp="1"/>
          </p:cNvSpPr>
          <p:nvPr>
            <p:ph type="ftr" sz="quarter" idx="12"/>
          </p:nvPr>
        </p:nvSpPr>
        <p:spPr/>
        <p:txBody>
          <a:bodyPr/>
          <a:lstStyle>
            <a:lvl1pPr>
              <a:defRPr>
                <a:solidFill>
                  <a:schemeClr val="tx2"/>
                </a:solidFill>
              </a:defRPr>
            </a:lvl1pPr>
          </a:lstStyle>
          <a:p>
            <a:r>
              <a:rPr lang="en-US" smtClean="0"/>
              <a:t>Optional Tagline Goes Here | mn.gov/websiteurl</a:t>
            </a:r>
            <a:endParaRPr lang="en-US" dirty="0"/>
          </a:p>
        </p:txBody>
      </p:sp>
      <p:sp>
        <p:nvSpPr>
          <p:cNvPr id="4" name="Slide Number Placeholder 3"/>
          <p:cNvSpPr>
            <a:spLocks noGrp="1"/>
          </p:cNvSpPr>
          <p:nvPr>
            <p:ph type="sldNum" sz="quarter" idx="11"/>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930915580"/>
      </p:ext>
    </p:extLst>
  </p:cSld>
  <p:clrMapOvr>
    <a:masterClrMapping/>
  </p:clrMapOvr>
  <p:timing>
    <p:tnLst>
      <p:par>
        <p:cTn id="1" dur="indefinite" restart="never" nodeType="tmRoot"/>
      </p:par>
    </p:tn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Quote Full Image Background">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4" hasCustomPrompt="1"/>
          </p:nvPr>
        </p:nvSpPr>
        <p:spPr>
          <a:xfrm>
            <a:off x="0" y="0"/>
            <a:ext cx="12192000" cy="6858000"/>
          </a:xfrm>
        </p:spPr>
        <p:txBody>
          <a:bodyPr/>
          <a:lstStyle>
            <a:lvl1pPr>
              <a:defRPr/>
            </a:lvl1pPr>
          </a:lstStyle>
          <a:p>
            <a:r>
              <a:rPr lang="en-US" dirty="0" smtClean="0"/>
              <a:t>Click icon to edit background picture</a:t>
            </a:r>
            <a:endParaRPr lang="en-US" dirty="0"/>
          </a:p>
        </p:txBody>
      </p:sp>
      <p:sp>
        <p:nvSpPr>
          <p:cNvPr id="12" name="Title 1"/>
          <p:cNvSpPr>
            <a:spLocks noGrp="1"/>
          </p:cNvSpPr>
          <p:nvPr>
            <p:ph type="title" hasCustomPrompt="1"/>
          </p:nvPr>
        </p:nvSpPr>
        <p:spPr>
          <a:xfrm>
            <a:off x="838200" y="1389685"/>
            <a:ext cx="10515600" cy="1340989"/>
          </a:xfrm>
        </p:spPr>
        <p:txBody>
          <a:bodyPr>
            <a:noAutofit/>
          </a:bodyPr>
          <a:lstStyle>
            <a:lvl1pPr algn="ctr">
              <a:tabLst>
                <a:tab pos="3770313" algn="l"/>
              </a:tabLst>
              <a:defRPr sz="7000">
                <a:solidFill>
                  <a:schemeClr val="bg1"/>
                </a:solidFill>
              </a:defRPr>
            </a:lvl1pPr>
          </a:lstStyle>
          <a:p>
            <a:r>
              <a:rPr lang="en-US" dirty="0" smtClean="0"/>
              <a:t>Quote or Statement</a:t>
            </a:r>
            <a:endParaRPr lang="en-US" dirty="0"/>
          </a:p>
        </p:txBody>
      </p:sp>
      <p:sp>
        <p:nvSpPr>
          <p:cNvPr id="13" name="Text Placeholder 6"/>
          <p:cNvSpPr>
            <a:spLocks noGrp="1"/>
          </p:cNvSpPr>
          <p:nvPr>
            <p:ph type="body" sz="quarter" idx="13" hasCustomPrompt="1"/>
          </p:nvPr>
        </p:nvSpPr>
        <p:spPr>
          <a:xfrm>
            <a:off x="838200" y="2925699"/>
            <a:ext cx="10515600" cy="2673435"/>
          </a:xfrm>
        </p:spPr>
        <p:txBody>
          <a:bodyPr anchor="ctr"/>
          <a:lstStyle>
            <a:lvl1pPr marL="0" indent="0" algn="ctr">
              <a:lnSpc>
                <a:spcPct val="100000"/>
              </a:lnSpc>
              <a:spcBef>
                <a:spcPts val="0"/>
              </a:spcBef>
              <a:buNone/>
              <a:defRPr>
                <a:solidFill>
                  <a:schemeClr val="bg1"/>
                </a:solidFill>
              </a:defRPr>
            </a:lvl1pPr>
          </a:lstStyle>
          <a:p>
            <a:pPr lvl="0"/>
            <a:r>
              <a:rPr lang="en-US" dirty="0" smtClean="0"/>
              <a:t>Make a secondary statement here.</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smtClean="0"/>
              <a:t>Optional Tagline Goes Here | mn.gov/websiteurl</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947260539"/>
      </p:ext>
    </p:extLst>
  </p:cSld>
  <p:clrMapOvr>
    <a:masterClrMapping/>
  </p:clrMapOvr>
  <p:timing>
    <p:tnLst>
      <p:par>
        <p:cT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Big Number - Image Background">
    <p:bg>
      <p:bgPr>
        <a:solidFill>
          <a:schemeClr val="bg1"/>
        </a:solidFill>
        <a:effectLst/>
      </p:bgPr>
    </p:bg>
    <p:spTree>
      <p:nvGrpSpPr>
        <p:cNvPr id="1" name=""/>
        <p:cNvGrpSpPr/>
        <p:nvPr/>
      </p:nvGrpSpPr>
      <p:grpSpPr>
        <a:xfrm>
          <a:off x="0" y="0"/>
          <a:ext cx="0" cy="0"/>
          <a:chOff x="0" y="0"/>
          <a:chExt cx="0" cy="0"/>
        </a:xfrm>
      </p:grpSpPr>
      <p:sp>
        <p:nvSpPr>
          <p:cNvPr id="8" name="Picture Placeholder 7"/>
          <p:cNvSpPr>
            <a:spLocks noGrp="1"/>
          </p:cNvSpPr>
          <p:nvPr>
            <p:ph type="pic" sz="quarter" idx="14"/>
          </p:nvPr>
        </p:nvSpPr>
        <p:spPr>
          <a:xfrm>
            <a:off x="0" y="0"/>
            <a:ext cx="12192000" cy="6858000"/>
          </a:xfrm>
        </p:spPr>
        <p:txBody>
          <a:bodyPr/>
          <a:lstStyle/>
          <a:p>
            <a:endParaRPr lang="en-US"/>
          </a:p>
        </p:txBody>
      </p:sp>
      <p:sp>
        <p:nvSpPr>
          <p:cNvPr id="2" name="Title 1"/>
          <p:cNvSpPr>
            <a:spLocks noGrp="1"/>
          </p:cNvSpPr>
          <p:nvPr>
            <p:ph type="title" hasCustomPrompt="1"/>
          </p:nvPr>
        </p:nvSpPr>
        <p:spPr>
          <a:xfrm>
            <a:off x="5424138" y="624469"/>
            <a:ext cx="5198328" cy="5072440"/>
          </a:xfrm>
          <a:prstGeom prst="ellipse">
            <a:avLst/>
          </a:prstGeom>
          <a:solidFill>
            <a:schemeClr val="bg1"/>
          </a:solidFill>
        </p:spPr>
        <p:txBody>
          <a:bodyPr>
            <a:noAutofit/>
          </a:bodyPr>
          <a:lstStyle>
            <a:lvl1pPr algn="ctr">
              <a:tabLst>
                <a:tab pos="3770313" algn="l"/>
              </a:tabLst>
              <a:defRPr sz="6000" baseline="0">
                <a:solidFill>
                  <a:schemeClr val="accent1"/>
                </a:solidFill>
              </a:defRPr>
            </a:lvl1pPr>
          </a:lstStyle>
          <a:p>
            <a:r>
              <a:rPr lang="en-US" dirty="0" smtClean="0"/>
              <a:t>Click to edit title.</a:t>
            </a:r>
            <a:endParaRPr lang="en-US" dirty="0"/>
          </a:p>
        </p:txBody>
      </p:sp>
      <p:sp>
        <p:nvSpPr>
          <p:cNvPr id="9" name="Text Placeholder 8"/>
          <p:cNvSpPr>
            <a:spLocks noGrp="1"/>
          </p:cNvSpPr>
          <p:nvPr>
            <p:ph type="body" sz="quarter" idx="15" hasCustomPrompt="1"/>
          </p:nvPr>
        </p:nvSpPr>
        <p:spPr>
          <a:xfrm>
            <a:off x="1005465" y="0"/>
            <a:ext cx="3986213" cy="5086350"/>
          </a:xfrm>
        </p:spPr>
        <p:txBody>
          <a:bodyPr>
            <a:noAutofit/>
          </a:bodyPr>
          <a:lstStyle>
            <a:lvl1pPr marL="0" indent="0" algn="ctr">
              <a:spcBef>
                <a:spcPts val="0"/>
              </a:spcBef>
              <a:spcAft>
                <a:spcPts val="0"/>
              </a:spcAft>
              <a:buNone/>
              <a:defRPr sz="40000" i="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2</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smtClean="0"/>
              <a:t>Optional Tagline Goes Here | mn.gov/websiteurl</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476447323"/>
      </p:ext>
    </p:extLst>
  </p:cSld>
  <p:clrMapOvr>
    <a:masterClrMapping/>
  </p:clrMapOvr>
  <p:timing>
    <p:tnLst>
      <p:par>
        <p:cTn id="1" dur="indefinite" restart="never" nodeType="tmRoot"/>
      </p:par>
    </p:tnLst>
  </p:timing>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Big Number -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424138" y="624469"/>
            <a:ext cx="5198328" cy="5072440"/>
          </a:xfrm>
          <a:prstGeom prst="ellipse">
            <a:avLst/>
          </a:prstGeom>
          <a:solidFill>
            <a:schemeClr val="bg1"/>
          </a:solidFill>
        </p:spPr>
        <p:txBody>
          <a:bodyPr>
            <a:noAutofit/>
          </a:bodyPr>
          <a:lstStyle>
            <a:lvl1pPr algn="ctr">
              <a:tabLst>
                <a:tab pos="3770313" algn="l"/>
              </a:tabLst>
              <a:defRPr sz="6000" baseline="0">
                <a:solidFill>
                  <a:schemeClr val="accent1"/>
                </a:solidFill>
              </a:defRPr>
            </a:lvl1pPr>
          </a:lstStyle>
          <a:p>
            <a:r>
              <a:rPr lang="en-US" dirty="0" smtClean="0"/>
              <a:t>Click to edit title.</a:t>
            </a:r>
            <a:endParaRPr lang="en-US" dirty="0"/>
          </a:p>
        </p:txBody>
      </p:sp>
      <p:sp>
        <p:nvSpPr>
          <p:cNvPr id="10" name="Text Placeholder 8"/>
          <p:cNvSpPr>
            <a:spLocks noGrp="1"/>
          </p:cNvSpPr>
          <p:nvPr>
            <p:ph type="body" sz="quarter" idx="15" hasCustomPrompt="1"/>
          </p:nvPr>
        </p:nvSpPr>
        <p:spPr>
          <a:xfrm>
            <a:off x="1005465" y="0"/>
            <a:ext cx="3986213" cy="5086350"/>
          </a:xfrm>
        </p:spPr>
        <p:txBody>
          <a:bodyPr>
            <a:noAutofit/>
          </a:bodyPr>
          <a:lstStyle>
            <a:lvl1pPr marL="0" indent="0" algn="ctr">
              <a:spcBef>
                <a:spcPts val="0"/>
              </a:spcBef>
              <a:spcAft>
                <a:spcPts val="0"/>
              </a:spcAft>
              <a:buNone/>
              <a:defRPr sz="40000" i="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2</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smtClean="0"/>
              <a:t>Optional Tagline Goes Here | mn.gov/websiteurl</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488211600"/>
      </p:ext>
    </p:extLst>
  </p:cSld>
  <p:clrMapOvr>
    <a:masterClrMapping/>
  </p:clrMapOvr>
  <p:timing>
    <p:tnLst>
      <p:par>
        <p:cTn id="1" dur="indefinite" restart="never" nodeType="tmRoot"/>
      </p:par>
    </p:tnLst>
  </p:timing>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1_Quote Solid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8" name="Rectangle 7"/>
          <p:cNvSpPr/>
          <p:nvPr userDrawn="1"/>
        </p:nvSpPr>
        <p:spPr>
          <a:xfrm>
            <a:off x="0" y="0"/>
            <a:ext cx="12192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44391" y="544615"/>
            <a:ext cx="3613535" cy="497602"/>
          </a:xfrm>
          <a:prstGeom prst="rect">
            <a:avLst/>
          </a:prstGeom>
        </p:spPr>
      </p:pic>
      <p:sp>
        <p:nvSpPr>
          <p:cNvPr id="7" name="Title 1"/>
          <p:cNvSpPr>
            <a:spLocks noGrp="1"/>
          </p:cNvSpPr>
          <p:nvPr>
            <p:ph type="title" hasCustomPrompt="1"/>
          </p:nvPr>
        </p:nvSpPr>
        <p:spPr>
          <a:xfrm>
            <a:off x="838200" y="2212733"/>
            <a:ext cx="10515600" cy="1472163"/>
          </a:xfrm>
        </p:spPr>
        <p:txBody>
          <a:bodyPr>
            <a:noAutofit/>
          </a:bodyPr>
          <a:lstStyle>
            <a:lvl1pPr algn="ctr">
              <a:tabLst>
                <a:tab pos="3770313" algn="l"/>
              </a:tabLst>
              <a:defRPr sz="7000">
                <a:solidFill>
                  <a:schemeClr val="bg1"/>
                </a:solidFill>
              </a:defRPr>
            </a:lvl1pPr>
          </a:lstStyle>
          <a:p>
            <a:r>
              <a:rPr lang="en-US" dirty="0" smtClean="0"/>
              <a:t>Thank you!</a:t>
            </a:r>
            <a:endParaRPr lang="en-US" dirty="0"/>
          </a:p>
        </p:txBody>
      </p:sp>
      <p:sp>
        <p:nvSpPr>
          <p:cNvPr id="11" name="Text Placeholder 6"/>
          <p:cNvSpPr>
            <a:spLocks noGrp="1"/>
          </p:cNvSpPr>
          <p:nvPr>
            <p:ph type="body" sz="quarter" idx="13" hasCustomPrompt="1"/>
          </p:nvPr>
        </p:nvSpPr>
        <p:spPr>
          <a:xfrm>
            <a:off x="838200" y="3684897"/>
            <a:ext cx="10515600" cy="2517600"/>
          </a:xfrm>
        </p:spPr>
        <p:txBody>
          <a:bodyPr anchor="ctr"/>
          <a:lstStyle>
            <a:lvl1pPr marL="0" indent="0" algn="ctr">
              <a:lnSpc>
                <a:spcPct val="100000"/>
              </a:lnSpc>
              <a:spcBef>
                <a:spcPts val="0"/>
              </a:spcBef>
              <a:buNone/>
              <a:defRPr baseline="0">
                <a:solidFill>
                  <a:schemeClr val="bg1"/>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firstname.lastname@state.mn.us</a:t>
            </a:r>
          </a:p>
          <a:p>
            <a:pPr lvl="0"/>
            <a:r>
              <a:rPr lang="en-US" dirty="0" smtClean="0"/>
              <a:t>555-555-5555</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smtClean="0"/>
              <a:t>Optional Tagline Goes Here | mn.gov/websiteurl</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555963846"/>
      </p:ext>
    </p:extLst>
  </p:cSld>
  <p:clrMapOvr>
    <a:masterClrMapping/>
  </p:clrMapOvr>
  <p:timing>
    <p:tnLst>
      <p:par>
        <p:cTn id="1" dur="indefinite" restart="never" nodeType="tmRoot"/>
      </p:par>
    </p:tnLst>
  </p:timing>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2_Quote Solid Light Background">
    <p:bg>
      <p:bgPr>
        <a:solidFill>
          <a:srgbClr val="E8E8E8"/>
        </a:solidFill>
        <a:effectLst/>
      </p:bgPr>
    </p:bg>
    <p:spTree>
      <p:nvGrpSpPr>
        <p:cNvPr id="1" name=""/>
        <p:cNvGrpSpPr/>
        <p:nvPr/>
      </p:nvGrpSpPr>
      <p:grpSpPr>
        <a:xfrm>
          <a:off x="0" y="0"/>
          <a:ext cx="0" cy="0"/>
          <a:chOff x="0" y="0"/>
          <a:chExt cx="0" cy="0"/>
        </a:xfrm>
      </p:grpSpPr>
      <p:sp>
        <p:nvSpPr>
          <p:cNvPr id="6" name="Rectangle 5"/>
          <p:cNvSpPr/>
          <p:nvPr userDrawn="1"/>
        </p:nvSpPr>
        <p:spPr>
          <a:xfrm>
            <a:off x="0" y="0"/>
            <a:ext cx="12192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44391" y="544615"/>
            <a:ext cx="3613535" cy="497602"/>
          </a:xfrm>
          <a:prstGeom prst="rect">
            <a:avLst/>
          </a:prstGeom>
        </p:spPr>
      </p:pic>
      <p:sp>
        <p:nvSpPr>
          <p:cNvPr id="7" name="Title 1"/>
          <p:cNvSpPr>
            <a:spLocks noGrp="1"/>
          </p:cNvSpPr>
          <p:nvPr>
            <p:ph type="title" hasCustomPrompt="1"/>
          </p:nvPr>
        </p:nvSpPr>
        <p:spPr>
          <a:xfrm>
            <a:off x="0" y="1651380"/>
            <a:ext cx="12192000" cy="1733266"/>
          </a:xfrm>
          <a:solidFill>
            <a:schemeClr val="tx1"/>
          </a:solidFill>
        </p:spPr>
        <p:txBody>
          <a:bodyPr>
            <a:noAutofit/>
          </a:bodyPr>
          <a:lstStyle>
            <a:lvl1pPr algn="ctr">
              <a:tabLst>
                <a:tab pos="3770313" algn="l"/>
              </a:tabLst>
              <a:defRPr sz="7000">
                <a:solidFill>
                  <a:schemeClr val="bg1"/>
                </a:solidFill>
              </a:defRPr>
            </a:lvl1pPr>
          </a:lstStyle>
          <a:p>
            <a:r>
              <a:rPr lang="en-US" dirty="0" smtClean="0"/>
              <a:t>Thank you!</a:t>
            </a:r>
            <a:endParaRPr lang="en-US" dirty="0"/>
          </a:p>
        </p:txBody>
      </p:sp>
      <p:sp>
        <p:nvSpPr>
          <p:cNvPr id="8" name="Text Placeholder 6"/>
          <p:cNvSpPr>
            <a:spLocks noGrp="1"/>
          </p:cNvSpPr>
          <p:nvPr>
            <p:ph type="body" sz="quarter" idx="13" hasCustomPrompt="1"/>
          </p:nvPr>
        </p:nvSpPr>
        <p:spPr>
          <a:xfrm>
            <a:off x="838200" y="3521123"/>
            <a:ext cx="10515600" cy="2681374"/>
          </a:xfrm>
        </p:spPr>
        <p:txBody>
          <a:bodyPr anchor="ctr"/>
          <a:lstStyle>
            <a:lvl1pPr marL="0" indent="0" algn="ctr">
              <a:lnSpc>
                <a:spcPct val="100000"/>
              </a:lnSpc>
              <a:spcBef>
                <a:spcPts val="0"/>
              </a:spcBef>
              <a:buNone/>
              <a:defRPr baseline="0">
                <a:solidFill>
                  <a:schemeClr val="tx1"/>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firstname.lastname@state.mn.us</a:t>
            </a:r>
          </a:p>
          <a:p>
            <a:pPr lvl="0"/>
            <a:r>
              <a:rPr lang="en-US" dirty="0" smtClean="0"/>
              <a:t>555-555-5555</a:t>
            </a:r>
            <a:endParaRPr lang="en-US" dirty="0"/>
          </a:p>
        </p:txBody>
      </p:sp>
      <p:sp>
        <p:nvSpPr>
          <p:cNvPr id="3" name="Date Placeholder 2"/>
          <p:cNvSpPr>
            <a:spLocks noGrp="1"/>
          </p:cNvSpPr>
          <p:nvPr>
            <p:ph type="dt" sz="half" idx="10"/>
          </p:nvPr>
        </p:nvSpPr>
        <p:spPr/>
        <p:txBody>
          <a:bodyPr/>
          <a:lstStyle>
            <a:lvl1pPr>
              <a:defRPr>
                <a:solidFill>
                  <a:schemeClr val="tx2"/>
                </a:solidFill>
              </a:defRPr>
            </a:lvl1pPr>
          </a:lstStyle>
          <a:p>
            <a:endParaRPr lang="en-US" dirty="0"/>
          </a:p>
        </p:txBody>
      </p:sp>
      <p:sp>
        <p:nvSpPr>
          <p:cNvPr id="5" name="Footer Placeholder 4"/>
          <p:cNvSpPr>
            <a:spLocks noGrp="1"/>
          </p:cNvSpPr>
          <p:nvPr>
            <p:ph type="ftr" sz="quarter" idx="12"/>
          </p:nvPr>
        </p:nvSpPr>
        <p:spPr/>
        <p:txBody>
          <a:bodyPr/>
          <a:lstStyle>
            <a:lvl1pPr>
              <a:defRPr>
                <a:solidFill>
                  <a:schemeClr val="tx1"/>
                </a:solidFill>
              </a:defRPr>
            </a:lvl1pPr>
          </a:lstStyle>
          <a:p>
            <a:r>
              <a:rPr lang="en-US" smtClean="0">
                <a:solidFill>
                  <a:schemeClr val="tx2"/>
                </a:solidFill>
              </a:rPr>
              <a:t>Optional Tagline Goes Here | mn.gov/websiteurl</a:t>
            </a:r>
            <a:endParaRPr lang="en-US" dirty="0">
              <a:solidFill>
                <a:schemeClr val="tx2"/>
              </a:solidFill>
            </a:endParaRPr>
          </a:p>
        </p:txBody>
      </p:sp>
      <p:sp>
        <p:nvSpPr>
          <p:cNvPr id="4" name="Slide Number Placeholder 3"/>
          <p:cNvSpPr>
            <a:spLocks noGrp="1"/>
          </p:cNvSpPr>
          <p:nvPr>
            <p:ph type="sldNum" sz="quarter" idx="11"/>
          </p:nvPr>
        </p:nvSpPr>
        <p:spPr/>
        <p:txBody>
          <a:bodyPr/>
          <a:lstStyle>
            <a:lvl1pPr>
              <a:defRPr>
                <a:solidFill>
                  <a:schemeClr val="tx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2908971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Slide">
    <p:bg>
      <p:bgPr>
        <a:solidFill>
          <a:schemeClr val="bg1"/>
        </a:solidFill>
        <a:effectLst/>
      </p:bgPr>
    </p:bg>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23390" y="609243"/>
            <a:ext cx="3613535" cy="497602"/>
          </a:xfrm>
          <a:prstGeom prst="rect">
            <a:avLst/>
          </a:prstGeom>
        </p:spPr>
      </p:pic>
      <p:sp>
        <p:nvSpPr>
          <p:cNvPr id="2" name="Title 1"/>
          <p:cNvSpPr>
            <a:spLocks noGrp="1"/>
          </p:cNvSpPr>
          <p:nvPr>
            <p:ph type="ctrTitle" hasCustomPrompt="1"/>
          </p:nvPr>
        </p:nvSpPr>
        <p:spPr>
          <a:xfrm>
            <a:off x="0" y="4188564"/>
            <a:ext cx="12192000" cy="1199223"/>
          </a:xfrm>
          <a:solidFill>
            <a:schemeClr val="accent1"/>
          </a:solidFill>
        </p:spPr>
        <p:txBody>
          <a:bodyPr anchor="ctr">
            <a:normAutofit/>
          </a:bodyPr>
          <a:lstStyle>
            <a:lvl1pPr algn="ctr">
              <a:defRPr sz="3600">
                <a:solidFill>
                  <a:schemeClr val="bg1"/>
                </a:solidFill>
              </a:defRPr>
            </a:lvl1pPr>
          </a:lstStyle>
          <a:p>
            <a:r>
              <a:rPr lang="en-US" dirty="0" smtClean="0"/>
              <a:t>Click to edit section title</a:t>
            </a:r>
            <a:endParaRPr lang="en-US" dirty="0"/>
          </a:p>
        </p:txBody>
      </p:sp>
      <p:sp>
        <p:nvSpPr>
          <p:cNvPr id="3" name="Rectangle 2"/>
          <p:cNvSpPr/>
          <p:nvPr userDrawn="1"/>
        </p:nvSpPr>
        <p:spPr>
          <a:xfrm>
            <a:off x="0" y="5387786"/>
            <a:ext cx="12192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Text Placeholder 10"/>
          <p:cNvSpPr>
            <a:spLocks noGrp="1"/>
          </p:cNvSpPr>
          <p:nvPr>
            <p:ph type="body" sz="quarter" idx="14" hasCustomPrompt="1"/>
          </p:nvPr>
        </p:nvSpPr>
        <p:spPr>
          <a:xfrm>
            <a:off x="2802467" y="5644884"/>
            <a:ext cx="6587067" cy="440970"/>
          </a:xfrm>
        </p:spPr>
        <p:txBody>
          <a:bodyPr>
            <a:normAutofit/>
          </a:bodyPr>
          <a:lstStyle>
            <a:lvl1pPr marL="0" indent="0" algn="ctr">
              <a:buNone/>
              <a:defRPr sz="1800" baseline="0"/>
            </a:lvl1pPr>
          </a:lstStyle>
          <a:p>
            <a:r>
              <a:rPr lang="en-US" sz="1800" dirty="0" err="1" smtClean="0"/>
              <a:t>Firstname</a:t>
            </a:r>
            <a:r>
              <a:rPr lang="en-US" sz="1800" dirty="0" smtClean="0"/>
              <a:t> </a:t>
            </a:r>
            <a:r>
              <a:rPr lang="en-US" sz="1800" dirty="0" err="1" smtClean="0"/>
              <a:t>Lastname</a:t>
            </a:r>
            <a:r>
              <a:rPr lang="en-US" sz="1800" dirty="0" smtClean="0"/>
              <a:t> | Job Title</a:t>
            </a:r>
          </a:p>
        </p:txBody>
      </p:sp>
      <p:sp>
        <p:nvSpPr>
          <p:cNvPr id="11" name="Picture Placeholder 2"/>
          <p:cNvSpPr>
            <a:spLocks noGrp="1"/>
          </p:cNvSpPr>
          <p:nvPr>
            <p:ph type="pic" sz="quarter" idx="13" hasCustomPrompt="1"/>
          </p:nvPr>
        </p:nvSpPr>
        <p:spPr>
          <a:xfrm>
            <a:off x="0" y="1789113"/>
            <a:ext cx="12192000" cy="2298700"/>
          </a:xfrm>
        </p:spPr>
        <p:txBody>
          <a:bodyPr/>
          <a:lstStyle/>
          <a:p>
            <a:r>
              <a:rPr lang="en-US" dirty="0" smtClean="0"/>
              <a:t>Click Icon to add picture</a:t>
            </a:r>
            <a:endParaRPr lang="en-US" dirty="0"/>
          </a:p>
        </p:txBody>
      </p:sp>
      <p:sp>
        <p:nvSpPr>
          <p:cNvPr id="18" name="Date Placeholder 17"/>
          <p:cNvSpPr>
            <a:spLocks noGrp="1"/>
          </p:cNvSpPr>
          <p:nvPr>
            <p:ph type="dt" sz="half" idx="15"/>
          </p:nvPr>
        </p:nvSpPr>
        <p:spPr/>
        <p:txBody>
          <a:bodyPr/>
          <a:lstStyle/>
          <a:p>
            <a:endParaRPr lang="en-US" dirty="0"/>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19" name="Slide Number Placeholder 18"/>
          <p:cNvSpPr>
            <a:spLocks noGrp="1"/>
          </p:cNvSpPr>
          <p:nvPr>
            <p:ph type="sldNum" sz="quarter" idx="16"/>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08225022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White)">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3" name="Content Placeholder 2"/>
          <p:cNvSpPr>
            <a:spLocks noGrp="1"/>
          </p:cNvSpPr>
          <p:nvPr>
            <p:ph idx="1"/>
          </p:nvPr>
        </p:nvSpPr>
        <p:spPr/>
        <p:txBody>
          <a:bodyPr/>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1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8" name="Rectangle 7"/>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53249975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Split White BG)">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3" name="Content Placeholder 2"/>
          <p:cNvSpPr>
            <a:spLocks noGrp="1"/>
          </p:cNvSpPr>
          <p:nvPr>
            <p:ph sz="half" idx="1"/>
          </p:nvPr>
        </p:nvSpPr>
        <p:spPr>
          <a:xfrm>
            <a:off x="838200" y="1594624"/>
            <a:ext cx="5181600" cy="4582339"/>
          </a:xfrm>
          <a:solidFill>
            <a:schemeClr val="bg1"/>
          </a:solidFill>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6172200" y="1594624"/>
            <a:ext cx="5181600" cy="4582339"/>
          </a:xfrm>
          <a:solidFill>
            <a:schemeClr val="bg1"/>
          </a:solidFill>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endParaRPr lang="en-US" dirty="0"/>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
        <p:nvSpPr>
          <p:cNvPr id="10" name="Rectangle 9"/>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accent2"/>
              </a:solidFill>
            </a:endParaRPr>
          </a:p>
        </p:txBody>
      </p:sp>
    </p:spTree>
    <p:extLst>
      <p:ext uri="{BB962C8B-B14F-4D97-AF65-F5344CB8AC3E}">
        <p14:creationId xmlns:p14="http://schemas.microsoft.com/office/powerpoint/2010/main" val="71661008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1_Title and Content (Boxed)">
    <p:bg>
      <p:bgPr>
        <a:solidFill>
          <a:srgbClr val="E8E8E8"/>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3" name="Content Placeholder 2"/>
          <p:cNvSpPr>
            <a:spLocks noGrp="1"/>
          </p:cNvSpPr>
          <p:nvPr>
            <p:ph idx="1"/>
          </p:nvPr>
        </p:nvSpPr>
        <p:spPr>
          <a:xfrm>
            <a:off x="838200" y="1335281"/>
            <a:ext cx="10515600" cy="4841682"/>
          </a:xfrm>
          <a:solidFill>
            <a:schemeClr val="bg1"/>
          </a:solidFill>
        </p:spPr>
        <p:txBody>
          <a:bodyPr lIns="228600" tIns="548640" rIns="274320"/>
          <a:lstStyle>
            <a:lvl1pPr marL="342900" indent="-342900">
              <a:lnSpc>
                <a:spcPct val="100000"/>
              </a:lnSpc>
              <a:spcAft>
                <a:spcPts val="1000"/>
              </a:spcAft>
              <a:buClr>
                <a:schemeClr val="accent1"/>
              </a:buClr>
              <a:buFont typeface="Arial" panose="020B0604020202020204" pitchFamily="34" charset="0"/>
              <a:buChar char="•"/>
              <a:defRPr sz="2500"/>
            </a:lvl1pPr>
            <a:lvl2pPr marL="800100" indent="-342900">
              <a:lnSpc>
                <a:spcPct val="100000"/>
              </a:lnSpc>
              <a:spcAft>
                <a:spcPts val="1000"/>
              </a:spcAft>
              <a:buClr>
                <a:schemeClr val="accent1"/>
              </a:buClr>
              <a:buFont typeface="Arial" panose="020B0604020202020204" pitchFamily="34" charset="0"/>
              <a:buChar char="•"/>
              <a:defRPr sz="2100"/>
            </a:lvl2pPr>
            <a:lvl3pPr marL="1200150" indent="-285750">
              <a:lnSpc>
                <a:spcPct val="100000"/>
              </a:lnSpc>
              <a:spcAft>
                <a:spcPts val="1000"/>
              </a:spcAft>
              <a:buClr>
                <a:schemeClr val="accent1"/>
              </a:buClr>
              <a:buFont typeface="Arial" panose="020B0604020202020204" pitchFamily="34" charset="0"/>
              <a:buChar char="•"/>
              <a:defRPr sz="1700"/>
            </a:lvl3pPr>
            <a:lvl4pPr marL="1657350" indent="-285750">
              <a:lnSpc>
                <a:spcPct val="100000"/>
              </a:lnSpc>
              <a:spcAft>
                <a:spcPts val="1000"/>
              </a:spcAft>
              <a:buClr>
                <a:schemeClr val="accent1"/>
              </a:buClr>
              <a:buFont typeface="Arial" panose="020B0604020202020204" pitchFamily="34" charset="0"/>
              <a:buChar char="•"/>
              <a:defRPr sz="1700"/>
            </a:lvl4pPr>
            <a:lvl5pPr marL="2114550" indent="-285750">
              <a:lnSpc>
                <a:spcPct val="100000"/>
              </a:lnSpc>
              <a:spcAft>
                <a:spcPts val="1000"/>
              </a:spcAft>
              <a:buClr>
                <a:schemeClr val="accent1"/>
              </a:buClr>
              <a:buFont typeface="Arial" panose="020B0604020202020204" pitchFamily="34" charset="0"/>
              <a:buChar char="•"/>
              <a:defRPr sz="17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9" name="Rectangle 8"/>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4858415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Split Boxed)">
    <p:bg>
      <p:bgPr>
        <a:solidFill>
          <a:srgbClr val="E8E8E8"/>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3" name="Content Placeholder 2"/>
          <p:cNvSpPr>
            <a:spLocks noGrp="1"/>
          </p:cNvSpPr>
          <p:nvPr>
            <p:ph sz="half" idx="1"/>
          </p:nvPr>
        </p:nvSpPr>
        <p:spPr>
          <a:xfrm>
            <a:off x="838200" y="1594624"/>
            <a:ext cx="5181600" cy="4582339"/>
          </a:xfrm>
          <a:solidFill>
            <a:schemeClr val="bg1"/>
          </a:solidFill>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6172200" y="1594624"/>
            <a:ext cx="5181600" cy="4582339"/>
          </a:xfrm>
          <a:solidFill>
            <a:schemeClr val="bg1"/>
          </a:solidFill>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endParaRPr lang="en-US" dirty="0"/>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55380107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838200" y="6356350"/>
            <a:ext cx="1358590" cy="365125"/>
          </a:xfrm>
          <a:prstGeom prst="rect">
            <a:avLst/>
          </a:prstGeom>
        </p:spPr>
        <p:txBody>
          <a:bodyPr vert="horz" lIns="91440" tIns="45720" rIns="91440" bIns="45720" rtlCol="0" anchor="ctr"/>
          <a:lstStyle>
            <a:lvl1pPr algn="l">
              <a:defRPr sz="1200">
                <a:solidFill>
                  <a:schemeClr val="tx2"/>
                </a:solidFill>
              </a:defRPr>
            </a:lvl1pPr>
          </a:lstStyle>
          <a:p>
            <a:endParaRPr lang="en-US" dirty="0"/>
          </a:p>
        </p:txBody>
      </p:sp>
      <p:sp>
        <p:nvSpPr>
          <p:cNvPr id="12"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6" name="Slide Number Placeholder 5"/>
          <p:cNvSpPr>
            <a:spLocks noGrp="1"/>
          </p:cNvSpPr>
          <p:nvPr>
            <p:ph type="sldNum" sz="quarter" idx="4"/>
          </p:nvPr>
        </p:nvSpPr>
        <p:spPr>
          <a:xfrm>
            <a:off x="9891132" y="6356350"/>
            <a:ext cx="1462668"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77062332"/>
      </p:ext>
    </p:extLst>
  </p:cSld>
  <p:clrMap bg1="lt1" tx1="dk1" bg2="lt2" tx2="dk2" accent1="accent1" accent2="accent2" accent3="accent3" accent4="accent4" accent5="accent5" accent6="accent6" hlink="hlink" folHlink="folHlink"/>
  <p:sldLayoutIdLst>
    <p:sldLayoutId id="2147483788" r:id="rId1"/>
    <p:sldLayoutId id="2147483799" r:id="rId2"/>
    <p:sldLayoutId id="2147483787" r:id="rId3"/>
    <p:sldLayoutId id="2147483795" r:id="rId4"/>
    <p:sldLayoutId id="2147483711" r:id="rId5"/>
    <p:sldLayoutId id="2147483712" r:id="rId6"/>
    <p:sldLayoutId id="2147483790" r:id="rId7"/>
    <p:sldLayoutId id="2147483789" r:id="rId8"/>
    <p:sldLayoutId id="2147483714" r:id="rId9"/>
    <p:sldLayoutId id="2147483738" r:id="rId10"/>
    <p:sldLayoutId id="2147483739" r:id="rId11"/>
    <p:sldLayoutId id="2147483780" r:id="rId12"/>
    <p:sldLayoutId id="2147483773" r:id="rId13"/>
    <p:sldLayoutId id="2147483800" r:id="rId14"/>
    <p:sldLayoutId id="2147483688" r:id="rId15"/>
    <p:sldLayoutId id="2147483801" r:id="rId16"/>
    <p:sldLayoutId id="2147483802" r:id="rId17"/>
    <p:sldLayoutId id="2147483803" r:id="rId18"/>
    <p:sldLayoutId id="2147483744" r:id="rId19"/>
    <p:sldLayoutId id="2147483793" r:id="rId20"/>
    <p:sldLayoutId id="2147483772" r:id="rId21"/>
    <p:sldLayoutId id="2147483767" r:id="rId22"/>
    <p:sldLayoutId id="2147483769" r:id="rId23"/>
    <p:sldLayoutId id="2147483771" r:id="rId24"/>
    <p:sldLayoutId id="2147483770" r:id="rId25"/>
    <p:sldLayoutId id="2147483732" r:id="rId26"/>
    <p:sldLayoutId id="2147483794" r:id="rId27"/>
    <p:sldLayoutId id="2147483733" r:id="rId28"/>
    <p:sldLayoutId id="2147483747" r:id="rId29"/>
    <p:sldLayoutId id="2147483818" r:id="rId30"/>
    <p:sldLayoutId id="2147483805" r:id="rId31"/>
    <p:sldLayoutId id="2147483806" r:id="rId32"/>
    <p:sldLayoutId id="2147483750" r:id="rId33"/>
    <p:sldLayoutId id="2147483765" r:id="rId34"/>
    <p:sldLayoutId id="2147483781" r:id="rId35"/>
    <p:sldLayoutId id="2147483809" r:id="rId36"/>
    <p:sldLayoutId id="2147483808" r:id="rId37"/>
    <p:sldLayoutId id="2147483807" r:id="rId38"/>
    <p:sldLayoutId id="2147483819" r:id="rId39"/>
    <p:sldLayoutId id="2147483754" r:id="rId40"/>
    <p:sldLayoutId id="2147483755" r:id="rId41"/>
    <p:sldLayoutId id="2147483759" r:id="rId42"/>
    <p:sldLayoutId id="2147483753" r:id="rId43"/>
    <p:sldLayoutId id="2147483763" r:id="rId44"/>
    <p:sldLayoutId id="2147483762" r:id="rId45"/>
    <p:sldLayoutId id="2147483758" r:id="rId46"/>
    <p:sldLayoutId id="2147483756" r:id="rId47"/>
    <p:sldLayoutId id="2147483798" r:id="rId48"/>
    <p:sldLayoutId id="2147483797" r:id="rId49"/>
  </p:sldLayoutIdLst>
  <p:timing>
    <p:tnLst>
      <p:par>
        <p:cTn id="1" dur="indefinite" restart="never" nodeType="tmRoot"/>
      </p:par>
    </p:tnLst>
  </p:timing>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spcAft>
          <a:spcPts val="1000"/>
        </a:spcAft>
        <a:buClr>
          <a:schemeClr val="accent1"/>
        </a:buClr>
        <a:buFont typeface="Arial" panose="020B0604020202020204" pitchFamily="34" charset="0"/>
        <a:buChar char="•"/>
        <a:defRPr sz="25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21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9.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Rectangle 6"/>
          <p:cNvSpPr/>
          <p:nvPr/>
        </p:nvSpPr>
        <p:spPr>
          <a:xfrm>
            <a:off x="0" y="4773019"/>
            <a:ext cx="12192000" cy="2084981"/>
          </a:xfrm>
          <a:prstGeom prst="rect">
            <a:avLst/>
          </a:prstGeom>
          <a:solidFill>
            <a:srgbClr val="E8E8E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p:txBody>
          <a:bodyPr/>
          <a:lstStyle/>
          <a:p>
            <a:r>
              <a:rPr lang="en-US" dirty="0" smtClean="0"/>
              <a:t>2018 Farm Bill Overview</a:t>
            </a:r>
            <a:endParaRPr lang="en-US" dirty="0"/>
          </a:p>
        </p:txBody>
      </p:sp>
      <p:sp>
        <p:nvSpPr>
          <p:cNvPr id="3" name="Text Placeholder 2"/>
          <p:cNvSpPr>
            <a:spLocks noGrp="1"/>
          </p:cNvSpPr>
          <p:nvPr>
            <p:ph type="body" sz="quarter" idx="14"/>
          </p:nvPr>
        </p:nvSpPr>
        <p:spPr/>
        <p:txBody>
          <a:bodyPr/>
          <a:lstStyle/>
          <a:p>
            <a:r>
              <a:rPr lang="en-US" dirty="0" smtClean="0"/>
              <a:t>Andrea Vaubel, Deputy Commissioner</a:t>
            </a:r>
          </a:p>
          <a:p>
            <a:r>
              <a:rPr lang="en-US" dirty="0" smtClean="0"/>
              <a:t>January 17</a:t>
            </a:r>
            <a:r>
              <a:rPr lang="en-US" baseline="30000" dirty="0" smtClean="0"/>
              <a:t>th</a:t>
            </a:r>
            <a:r>
              <a:rPr lang="en-US" dirty="0" smtClean="0"/>
              <a:t>, 2019</a:t>
            </a:r>
            <a:endParaRPr lang="en-US"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9032" y="6001910"/>
            <a:ext cx="3642188" cy="501547"/>
          </a:xfrm>
          <a:prstGeom prst="rect">
            <a:avLst/>
          </a:prstGeom>
        </p:spPr>
      </p:pic>
    </p:spTree>
    <p:extLst>
      <p:ext uri="{BB962C8B-B14F-4D97-AF65-F5344CB8AC3E}">
        <p14:creationId xmlns:p14="http://schemas.microsoft.com/office/powerpoint/2010/main" val="38264692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Farm Bill Overview</a:t>
            </a:r>
            <a:endParaRPr lang="en-US" dirty="0"/>
          </a:p>
        </p:txBody>
      </p:sp>
      <p:sp>
        <p:nvSpPr>
          <p:cNvPr id="3" name="Content Placeholder 2"/>
          <p:cNvSpPr>
            <a:spLocks noGrp="1"/>
          </p:cNvSpPr>
          <p:nvPr>
            <p:ph idx="1"/>
          </p:nvPr>
        </p:nvSpPr>
        <p:spPr/>
        <p:txBody>
          <a:bodyPr>
            <a:normAutofit/>
          </a:bodyPr>
          <a:lstStyle/>
          <a:p>
            <a:r>
              <a:rPr lang="en-US" dirty="0" smtClean="0"/>
              <a:t>The 2018 Farm Bill is a 529 page piece of legislation made up of 12 titles covering topics ranging from the farm safety net to nutrition to forestry</a:t>
            </a:r>
          </a:p>
          <a:p>
            <a:r>
              <a:rPr lang="en-US" dirty="0" smtClean="0"/>
              <a:t>The Farm Bill is up for reauthorization about every five years</a:t>
            </a:r>
          </a:p>
          <a:p>
            <a:r>
              <a:rPr lang="en-US" dirty="0" smtClean="0"/>
              <a:t>President Trump signed the </a:t>
            </a:r>
            <a:r>
              <a:rPr lang="en-US" dirty="0"/>
              <a:t>2018 Farm Bill </a:t>
            </a:r>
            <a:r>
              <a:rPr lang="en-US" dirty="0" smtClean="0"/>
              <a:t>into </a:t>
            </a:r>
            <a:r>
              <a:rPr lang="en-US" dirty="0"/>
              <a:t>law </a:t>
            </a:r>
            <a:r>
              <a:rPr lang="en-US" dirty="0" smtClean="0"/>
              <a:t>on </a:t>
            </a:r>
            <a:r>
              <a:rPr lang="en-US" dirty="0"/>
              <a:t>December 20, </a:t>
            </a:r>
            <a:r>
              <a:rPr lang="en-US" dirty="0" smtClean="0"/>
              <a:t>2018</a:t>
            </a:r>
          </a:p>
          <a:p>
            <a:r>
              <a:rPr lang="en-US" dirty="0" smtClean="0"/>
              <a:t>The bill is expected to cost about $867 billion over 10 years</a:t>
            </a:r>
          </a:p>
          <a:p>
            <a:r>
              <a:rPr lang="en-US" dirty="0" smtClean="0"/>
              <a:t>Nutrition programs make up about 80% Farm Bill funding</a:t>
            </a:r>
          </a:p>
          <a:p>
            <a:endParaRPr lang="en-US" dirty="0" smtClean="0"/>
          </a:p>
        </p:txBody>
      </p:sp>
    </p:spTree>
    <p:extLst>
      <p:ext uri="{BB962C8B-B14F-4D97-AF65-F5344CB8AC3E}">
        <p14:creationId xmlns:p14="http://schemas.microsoft.com/office/powerpoint/2010/main" val="7386878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Important Farm Bill Provisions for Minnesota</a:t>
            </a:r>
            <a:endParaRPr lang="en-US" dirty="0"/>
          </a:p>
        </p:txBody>
      </p:sp>
      <p:sp>
        <p:nvSpPr>
          <p:cNvPr id="7" name="Content Placeholder 2"/>
          <p:cNvSpPr>
            <a:spLocks noGrp="1"/>
          </p:cNvSpPr>
          <p:nvPr>
            <p:ph idx="1"/>
          </p:nvPr>
        </p:nvSpPr>
        <p:spPr>
          <a:xfrm>
            <a:off x="838199" y="1806718"/>
            <a:ext cx="10515601" cy="4780541"/>
          </a:xfrm>
        </p:spPr>
        <p:txBody>
          <a:bodyPr>
            <a:normAutofit/>
          </a:bodyPr>
          <a:lstStyle/>
          <a:p>
            <a:r>
              <a:rPr lang="en-US" dirty="0" smtClean="0"/>
              <a:t>Farm Safety Net</a:t>
            </a:r>
          </a:p>
          <a:p>
            <a:r>
              <a:rPr lang="en-US" b="1" i="1" dirty="0" smtClean="0"/>
              <a:t>Dairy</a:t>
            </a:r>
          </a:p>
          <a:p>
            <a:r>
              <a:rPr lang="en-US" dirty="0" smtClean="0"/>
              <a:t>Hemp</a:t>
            </a:r>
          </a:p>
          <a:p>
            <a:r>
              <a:rPr lang="en-US" dirty="0" smtClean="0"/>
              <a:t>Rural Mental Health</a:t>
            </a:r>
          </a:p>
          <a:p>
            <a:r>
              <a:rPr lang="en-US" dirty="0" smtClean="0"/>
              <a:t>Animal Health</a:t>
            </a:r>
          </a:p>
          <a:p>
            <a:r>
              <a:rPr lang="en-US" dirty="0" smtClean="0"/>
              <a:t>Organic Agriculture</a:t>
            </a:r>
          </a:p>
          <a:p>
            <a:endParaRPr lang="en-US" dirty="0" smtClean="0"/>
          </a:p>
        </p:txBody>
      </p:sp>
    </p:spTree>
    <p:extLst>
      <p:ext uri="{BB962C8B-B14F-4D97-AF65-F5344CB8AC3E}">
        <p14:creationId xmlns:p14="http://schemas.microsoft.com/office/powerpoint/2010/main" val="25070847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Farm Safety Net</a:t>
            </a:r>
            <a:endParaRPr lang="en-US" dirty="0"/>
          </a:p>
        </p:txBody>
      </p:sp>
      <p:sp>
        <p:nvSpPr>
          <p:cNvPr id="3" name="Content Placeholder 2"/>
          <p:cNvSpPr>
            <a:spLocks noGrp="1"/>
          </p:cNvSpPr>
          <p:nvPr>
            <p:ph idx="1"/>
          </p:nvPr>
        </p:nvSpPr>
        <p:spPr/>
        <p:txBody>
          <a:bodyPr/>
          <a:lstStyle/>
          <a:p>
            <a:r>
              <a:rPr lang="en-US" dirty="0" smtClean="0"/>
              <a:t>The Farm Bill protects crop insurance—a major priority for farmers</a:t>
            </a:r>
          </a:p>
          <a:p>
            <a:r>
              <a:rPr lang="en-US" dirty="0" smtClean="0"/>
              <a:t>The bill reauthorizes and strengthens Agriculture Risk Coverage (ARC) and Price Loss Coverage (PLC) </a:t>
            </a:r>
          </a:p>
          <a:p>
            <a:pPr lvl="1"/>
            <a:r>
              <a:rPr lang="en-US" dirty="0" smtClean="0"/>
              <a:t>Farmers will be able to switch between ARC and PLC</a:t>
            </a:r>
          </a:p>
          <a:p>
            <a:pPr lvl="1"/>
            <a:r>
              <a:rPr lang="en-US" dirty="0" smtClean="0"/>
              <a:t>Farmers can update yields if they faced drought during the previous yield update</a:t>
            </a:r>
          </a:p>
          <a:p>
            <a:pPr lvl="1"/>
            <a:r>
              <a:rPr lang="en-US" dirty="0" smtClean="0"/>
              <a:t>Reference prices will be able to adjust to improved market conditions</a:t>
            </a:r>
          </a:p>
          <a:p>
            <a:pPr lvl="1"/>
            <a:r>
              <a:rPr lang="en-US" dirty="0" smtClean="0"/>
              <a:t>ARC will use Risk Management Agency data to minimize disparities between counties</a:t>
            </a:r>
            <a:endParaRPr lang="en-US" dirty="0"/>
          </a:p>
        </p:txBody>
      </p:sp>
    </p:spTree>
    <p:extLst>
      <p:ext uri="{BB962C8B-B14F-4D97-AF65-F5344CB8AC3E}">
        <p14:creationId xmlns:p14="http://schemas.microsoft.com/office/powerpoint/2010/main" val="8350886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Hemp</a:t>
            </a:r>
            <a:endParaRPr lang="en-US" dirty="0"/>
          </a:p>
        </p:txBody>
      </p:sp>
      <p:sp>
        <p:nvSpPr>
          <p:cNvPr id="3" name="Content Placeholder 2"/>
          <p:cNvSpPr>
            <a:spLocks noGrp="1"/>
          </p:cNvSpPr>
          <p:nvPr>
            <p:ph idx="1"/>
          </p:nvPr>
        </p:nvSpPr>
        <p:spPr>
          <a:xfrm>
            <a:off x="838200" y="2019589"/>
            <a:ext cx="10515600" cy="4351338"/>
          </a:xfrm>
        </p:spPr>
        <p:txBody>
          <a:bodyPr/>
          <a:lstStyle/>
          <a:p>
            <a:r>
              <a:rPr lang="en-US" dirty="0" smtClean="0"/>
              <a:t>The Farm Bill defines hemp as any part of the plant, including seeds, derivatives, extracts, and cannabinoids with a THC concentration below 0.3%</a:t>
            </a:r>
          </a:p>
          <a:p>
            <a:r>
              <a:rPr lang="en-US" dirty="0" smtClean="0"/>
              <a:t>Hemp is permanently removed from the Controlled Substances Act</a:t>
            </a:r>
          </a:p>
          <a:p>
            <a:r>
              <a:rPr lang="en-US" dirty="0" smtClean="0"/>
              <a:t>States must submit a plan to USDA and can impose internal restrictions -cannot interfere with interstate commerce</a:t>
            </a:r>
          </a:p>
          <a:p>
            <a:r>
              <a:rPr lang="en-US" dirty="0" smtClean="0"/>
              <a:t>Hemp will qualify for crop insurance and other federal grant programs</a:t>
            </a:r>
          </a:p>
          <a:p>
            <a:endParaRPr lang="en-US" dirty="0"/>
          </a:p>
        </p:txBody>
      </p:sp>
    </p:spTree>
    <p:extLst>
      <p:ext uri="{BB962C8B-B14F-4D97-AF65-F5344CB8AC3E}">
        <p14:creationId xmlns:p14="http://schemas.microsoft.com/office/powerpoint/2010/main" val="38636874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Rural Mental Health</a:t>
            </a:r>
            <a:endParaRPr lang="en-US" dirty="0"/>
          </a:p>
        </p:txBody>
      </p:sp>
      <p:sp>
        <p:nvSpPr>
          <p:cNvPr id="3" name="Content Placeholder 2"/>
          <p:cNvSpPr>
            <a:spLocks noGrp="1"/>
          </p:cNvSpPr>
          <p:nvPr>
            <p:ph idx="1"/>
          </p:nvPr>
        </p:nvSpPr>
        <p:spPr/>
        <p:txBody>
          <a:bodyPr>
            <a:normAutofit/>
          </a:bodyPr>
          <a:lstStyle/>
          <a:p>
            <a:r>
              <a:rPr lang="en-US" dirty="0" smtClean="0"/>
              <a:t>The Farm and Ranch Stress Assistance Network is reauthorized </a:t>
            </a:r>
          </a:p>
          <a:p>
            <a:r>
              <a:rPr lang="en-US" dirty="0" smtClean="0"/>
              <a:t>Expands </a:t>
            </a:r>
            <a:r>
              <a:rPr lang="en-US" dirty="0"/>
              <a:t>eligible entities to include state departments of agriculture, cooperative extension, nonprofits, or other entities deemed eligible, OR any combination of 2 or </a:t>
            </a:r>
            <a:r>
              <a:rPr lang="en-US" dirty="0" smtClean="0"/>
              <a:t>more</a:t>
            </a:r>
          </a:p>
          <a:p>
            <a:r>
              <a:rPr lang="en-US" dirty="0"/>
              <a:t>The program can be used to initiate, expand, or sustain programs with helplines, websites, support groups, outreach services, home delivery of assistance, and training for farmers and those who </a:t>
            </a:r>
            <a:r>
              <a:rPr lang="en-US" dirty="0" smtClean="0"/>
              <a:t>may </a:t>
            </a:r>
            <a:r>
              <a:rPr lang="en-US" dirty="0"/>
              <a:t>assist farmers</a:t>
            </a:r>
            <a:r>
              <a:rPr lang="en-US" dirty="0" smtClean="0"/>
              <a:t>.</a:t>
            </a:r>
          </a:p>
          <a:p>
            <a:r>
              <a:rPr lang="en-US" dirty="0" smtClean="0"/>
              <a:t>Authorized for up to $10 million per year for the next five years</a:t>
            </a:r>
            <a:endParaRPr lang="en-US" dirty="0"/>
          </a:p>
        </p:txBody>
      </p:sp>
    </p:spTree>
    <p:extLst>
      <p:ext uri="{BB962C8B-B14F-4D97-AF65-F5344CB8AC3E}">
        <p14:creationId xmlns:p14="http://schemas.microsoft.com/office/powerpoint/2010/main" val="37544183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Animal Health</a:t>
            </a:r>
            <a:endParaRPr lang="en-US" dirty="0"/>
          </a:p>
        </p:txBody>
      </p:sp>
      <p:sp>
        <p:nvSpPr>
          <p:cNvPr id="3" name="Content Placeholder 2"/>
          <p:cNvSpPr>
            <a:spLocks noGrp="1"/>
          </p:cNvSpPr>
          <p:nvPr>
            <p:ph idx="1"/>
          </p:nvPr>
        </p:nvSpPr>
        <p:spPr>
          <a:xfrm>
            <a:off x="838200" y="1825624"/>
            <a:ext cx="10515600" cy="4667539"/>
          </a:xfrm>
        </p:spPr>
        <p:txBody>
          <a:bodyPr>
            <a:normAutofit lnSpcReduction="10000"/>
          </a:bodyPr>
          <a:lstStyle/>
          <a:p>
            <a:r>
              <a:rPr lang="en-US" dirty="0" smtClean="0"/>
              <a:t>The Farm Bill creates the National Animal Disease Preparedness and Response Program. The program will focus on: </a:t>
            </a:r>
          </a:p>
          <a:p>
            <a:pPr lvl="1">
              <a:spcAft>
                <a:spcPts val="500"/>
              </a:spcAft>
            </a:pPr>
            <a:r>
              <a:rPr lang="en-US" dirty="0" smtClean="0"/>
              <a:t>Analysis and surveillance</a:t>
            </a:r>
          </a:p>
          <a:p>
            <a:pPr lvl="1">
              <a:spcAft>
                <a:spcPts val="500"/>
              </a:spcAft>
            </a:pPr>
            <a:r>
              <a:rPr lang="en-US" dirty="0" smtClean="0"/>
              <a:t>Outreach and education</a:t>
            </a:r>
          </a:p>
          <a:p>
            <a:pPr lvl="1">
              <a:spcAft>
                <a:spcPts val="500"/>
              </a:spcAft>
            </a:pPr>
            <a:r>
              <a:rPr lang="en-US" dirty="0" smtClean="0"/>
              <a:t>Biosecurity</a:t>
            </a:r>
          </a:p>
          <a:p>
            <a:pPr lvl="1">
              <a:spcAft>
                <a:spcPts val="500"/>
              </a:spcAft>
            </a:pPr>
            <a:r>
              <a:rPr lang="en-US" dirty="0" smtClean="0"/>
              <a:t>Training</a:t>
            </a:r>
          </a:p>
          <a:p>
            <a:pPr lvl="1">
              <a:spcAft>
                <a:spcPts val="500"/>
              </a:spcAft>
            </a:pPr>
            <a:r>
              <a:rPr lang="en-US" dirty="0" smtClean="0"/>
              <a:t>Technology</a:t>
            </a:r>
          </a:p>
          <a:p>
            <a:r>
              <a:rPr lang="en-US" dirty="0" smtClean="0"/>
              <a:t>The Farm Bill creates a National Animal Vaccine Bank</a:t>
            </a:r>
          </a:p>
          <a:p>
            <a:pPr lvl="1">
              <a:spcAft>
                <a:spcPts val="500"/>
              </a:spcAft>
            </a:pPr>
            <a:r>
              <a:rPr lang="en-US" dirty="0" smtClean="0"/>
              <a:t>The bank will maintain sufficient quantities of vaccine to allow for rapid response</a:t>
            </a:r>
          </a:p>
          <a:p>
            <a:pPr lvl="1">
              <a:spcAft>
                <a:spcPts val="500"/>
              </a:spcAft>
            </a:pPr>
            <a:r>
              <a:rPr lang="en-US" dirty="0" smtClean="0"/>
              <a:t>Foot and Mouth Disease vaccine will be the initial priority </a:t>
            </a:r>
            <a:endParaRPr lang="en-US" dirty="0"/>
          </a:p>
        </p:txBody>
      </p:sp>
    </p:spTree>
    <p:extLst>
      <p:ext uri="{BB962C8B-B14F-4D97-AF65-F5344CB8AC3E}">
        <p14:creationId xmlns:p14="http://schemas.microsoft.com/office/powerpoint/2010/main" val="14577394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Organic Agriculture</a:t>
            </a:r>
            <a:endParaRPr lang="en-US" dirty="0"/>
          </a:p>
        </p:txBody>
      </p:sp>
      <p:sp>
        <p:nvSpPr>
          <p:cNvPr id="3" name="Content Placeholder 2"/>
          <p:cNvSpPr>
            <a:spLocks noGrp="1"/>
          </p:cNvSpPr>
          <p:nvPr>
            <p:ph idx="1"/>
          </p:nvPr>
        </p:nvSpPr>
        <p:spPr>
          <a:xfrm>
            <a:off x="838200" y="1576243"/>
            <a:ext cx="10515600" cy="4907684"/>
          </a:xfrm>
        </p:spPr>
        <p:txBody>
          <a:bodyPr>
            <a:normAutofit fontScale="85000" lnSpcReduction="20000"/>
          </a:bodyPr>
          <a:lstStyle/>
          <a:p>
            <a:pPr marL="342900" marR="0" lvl="0" indent="-342900">
              <a:spcBef>
                <a:spcPts val="0"/>
              </a:spcBef>
              <a:spcAft>
                <a:spcPts val="0"/>
              </a:spcAft>
              <a:buFont typeface="Symbol" panose="05050102010706020507" pitchFamily="18" charset="2"/>
              <a:buChar char=""/>
            </a:pPr>
            <a:r>
              <a:rPr lang="en-US" sz="2800" dirty="0">
                <a:latin typeface="Calibri" panose="020F0502020204030204" pitchFamily="34" charset="0"/>
                <a:ea typeface="Calibri" panose="020F0502020204030204" pitchFamily="34" charset="0"/>
                <a:cs typeface="Times New Roman" panose="02020603050405020304" pitchFamily="18" charset="0"/>
              </a:rPr>
              <a:t>The </a:t>
            </a:r>
            <a:r>
              <a:rPr lang="en-US" sz="2800" dirty="0" smtClean="0">
                <a:latin typeface="Calibri" panose="020F0502020204030204" pitchFamily="34" charset="0"/>
                <a:ea typeface="Calibri" panose="020F0502020204030204" pitchFamily="34" charset="0"/>
                <a:cs typeface="Times New Roman" panose="02020603050405020304" pitchFamily="18" charset="0"/>
              </a:rPr>
              <a:t>Farm Bill </a:t>
            </a:r>
            <a:r>
              <a:rPr lang="en-US" sz="2800" dirty="0">
                <a:latin typeface="Calibri" panose="020F0502020204030204" pitchFamily="34" charset="0"/>
                <a:ea typeface="Calibri" panose="020F0502020204030204" pitchFamily="34" charset="0"/>
                <a:cs typeface="Times New Roman" panose="02020603050405020304" pitchFamily="18" charset="0"/>
              </a:rPr>
              <a:t>increases funding for the National Organic Program </a:t>
            </a:r>
            <a:r>
              <a:rPr lang="en-US" sz="2800" dirty="0" smtClean="0">
                <a:latin typeface="Calibri" panose="020F0502020204030204" pitchFamily="34" charset="0"/>
                <a:ea typeface="Calibri" panose="020F0502020204030204" pitchFamily="34" charset="0"/>
                <a:cs typeface="Times New Roman" panose="02020603050405020304" pitchFamily="18" charset="0"/>
              </a:rPr>
              <a:t>and the </a:t>
            </a:r>
            <a:r>
              <a:rPr lang="en-US" sz="2800" dirty="0">
                <a:latin typeface="Calibri" panose="020F0502020204030204" pitchFamily="34" charset="0"/>
                <a:ea typeface="Calibri" panose="020F0502020204030204" pitchFamily="34" charset="0"/>
                <a:cs typeface="Times New Roman" panose="02020603050405020304" pitchFamily="18" charset="0"/>
              </a:rPr>
              <a:t>Organic Agriculture Research and Extension Initiative </a:t>
            </a:r>
            <a:endParaRPr lang="en-US" sz="2800" dirty="0" smtClean="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endParaRPr lang="en-US" sz="2800" dirty="0" smtClean="0">
              <a:latin typeface="Calibri" panose="020F0502020204030204" pitchFamily="34" charset="0"/>
              <a:ea typeface="Calibri" panose="020F0502020204030204" pitchFamily="34" charset="0"/>
              <a:cs typeface="Times New Roman" panose="02020603050405020304" pitchFamily="18" charset="0"/>
            </a:endParaRPr>
          </a:p>
          <a:p>
            <a:pPr marL="342900" indent="-342900">
              <a:spcBef>
                <a:spcPts val="0"/>
              </a:spcBef>
              <a:spcAft>
                <a:spcPts val="0"/>
              </a:spcAft>
              <a:buFont typeface="Symbol" panose="05050102010706020507" pitchFamily="18" charset="2"/>
              <a:buChar char=""/>
            </a:pPr>
            <a:r>
              <a:rPr lang="en-US" sz="2800" dirty="0" smtClean="0">
                <a:latin typeface="Calibri" panose="020F0502020204030204" pitchFamily="34" charset="0"/>
                <a:ea typeface="Calibri" panose="020F0502020204030204" pitchFamily="34" charset="0"/>
                <a:cs typeface="Times New Roman" panose="02020603050405020304" pitchFamily="18" charset="0"/>
              </a:rPr>
              <a:t>Crop insurance agents will be required to include organic farming practices in their </a:t>
            </a:r>
            <a:r>
              <a:rPr lang="en-US" sz="2800" dirty="0">
                <a:latin typeface="Calibri" panose="020F0502020204030204" pitchFamily="34" charset="0"/>
                <a:ea typeface="Calibri" panose="020F0502020204030204" pitchFamily="34" charset="0"/>
                <a:cs typeface="Times New Roman" panose="02020603050405020304" pitchFamily="18" charset="0"/>
              </a:rPr>
              <a:t>continuing education</a:t>
            </a:r>
          </a:p>
          <a:p>
            <a:pPr marL="0" marR="0" lvl="0" indent="0">
              <a:spcBef>
                <a:spcPts val="0"/>
              </a:spcBef>
              <a:spcAft>
                <a:spcPts val="0"/>
              </a:spcAft>
              <a:buNone/>
            </a:pP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2800" dirty="0">
                <a:latin typeface="Calibri" panose="020F0502020204030204" pitchFamily="34" charset="0"/>
                <a:ea typeface="Calibri" panose="020F0502020204030204" pitchFamily="34" charset="0"/>
                <a:cs typeface="Times New Roman" panose="02020603050405020304" pitchFamily="18" charset="0"/>
              </a:rPr>
              <a:t>The bill provides resources for combatting fraudulent imports of organic products to the United </a:t>
            </a:r>
            <a:r>
              <a:rPr lang="en-US" sz="2800" dirty="0" smtClean="0">
                <a:latin typeface="Calibri" panose="020F0502020204030204" pitchFamily="34" charset="0"/>
                <a:ea typeface="Calibri" panose="020F0502020204030204" pitchFamily="34" charset="0"/>
                <a:cs typeface="Times New Roman" panose="02020603050405020304" pitchFamily="18" charset="0"/>
              </a:rPr>
              <a:t>States</a:t>
            </a:r>
          </a:p>
          <a:p>
            <a:pPr marL="342900" marR="0" lvl="0" indent="-342900">
              <a:spcBef>
                <a:spcPts val="0"/>
              </a:spcBef>
              <a:spcAft>
                <a:spcPts val="0"/>
              </a:spcAft>
              <a:buFont typeface="Symbol" panose="05050102010706020507" pitchFamily="18" charset="2"/>
              <a:buChar char=""/>
            </a:pPr>
            <a:endParaRPr lang="en-US" sz="2400" dirty="0" smtClean="0">
              <a:latin typeface="Calibri" panose="020F0502020204030204" pitchFamily="34" charset="0"/>
              <a:ea typeface="Calibri" panose="020F0502020204030204" pitchFamily="34" charset="0"/>
              <a:cs typeface="Times New Roman" panose="02020603050405020304" pitchFamily="18" charset="0"/>
            </a:endParaRPr>
          </a:p>
          <a:p>
            <a:pPr marL="800100" lvl="1" indent="-342900">
              <a:spcBef>
                <a:spcPts val="0"/>
              </a:spcBef>
              <a:spcAft>
                <a:spcPts val="0"/>
              </a:spcAft>
              <a:buFont typeface="Symbol" panose="05050102010706020507" pitchFamily="18" charset="2"/>
              <a:buChar char=""/>
            </a:pPr>
            <a:r>
              <a:rPr lang="en-US" sz="2400" dirty="0" smtClean="0">
                <a:latin typeface="Calibri" panose="020F0502020204030204" pitchFamily="34" charset="0"/>
                <a:ea typeface="Calibri" panose="020F0502020204030204" pitchFamily="34" charset="0"/>
                <a:cs typeface="Times New Roman" panose="02020603050405020304" pitchFamily="18" charset="0"/>
              </a:rPr>
              <a:t>There </a:t>
            </a:r>
            <a:r>
              <a:rPr lang="en-US" sz="2400" dirty="0">
                <a:latin typeface="Calibri" panose="020F0502020204030204" pitchFamily="34" charset="0"/>
                <a:ea typeface="Calibri" panose="020F0502020204030204" pitchFamily="34" charset="0"/>
                <a:cs typeface="Times New Roman" panose="02020603050405020304" pitchFamily="18" charset="0"/>
              </a:rPr>
              <a:t>will be a working group established with members from the USDA and the Department of Homeland Security to:</a:t>
            </a:r>
          </a:p>
          <a:p>
            <a:pPr marL="228600" lvl="1" indent="0">
              <a:spcBef>
                <a:spcPts val="0"/>
              </a:spcBef>
              <a:spcAft>
                <a:spcPts val="0"/>
              </a:spcAft>
              <a:buNone/>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1200150" lvl="2" indent="-285750">
              <a:spcBef>
                <a:spcPts val="0"/>
              </a:spcBef>
              <a:spcAft>
                <a:spcPts val="0"/>
              </a:spcAft>
              <a:buFont typeface="Courier New" panose="02070309020205020404" pitchFamily="49" charset="0"/>
              <a:buChar char="o"/>
            </a:pPr>
            <a:r>
              <a:rPr lang="en-US" sz="2000" dirty="0">
                <a:latin typeface="Calibri" panose="020F0502020204030204" pitchFamily="34" charset="0"/>
                <a:ea typeface="Calibri" panose="020F0502020204030204" pitchFamily="34" charset="0"/>
                <a:cs typeface="Times New Roman" panose="02020603050405020304" pitchFamily="18" charset="0"/>
              </a:rPr>
              <a:t>Identify imports of organically produced agricultural </a:t>
            </a:r>
            <a:r>
              <a:rPr lang="en-US" sz="2000" dirty="0" smtClean="0">
                <a:latin typeface="Calibri" panose="020F0502020204030204" pitchFamily="34" charset="0"/>
                <a:ea typeface="Calibri" panose="020F0502020204030204" pitchFamily="34" charset="0"/>
                <a:cs typeface="Times New Roman" panose="02020603050405020304" pitchFamily="18" charset="0"/>
              </a:rPr>
              <a:t>products</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1200150" lvl="2" indent="-285750">
              <a:spcBef>
                <a:spcPts val="0"/>
              </a:spcBef>
              <a:spcAft>
                <a:spcPts val="0"/>
              </a:spcAft>
              <a:buFont typeface="Courier New" panose="02070309020205020404" pitchFamily="49" charset="0"/>
              <a:buChar char="o"/>
            </a:pPr>
            <a:r>
              <a:rPr lang="en-US" sz="2000" dirty="0">
                <a:latin typeface="Calibri" panose="020F0502020204030204" pitchFamily="34" charset="0"/>
                <a:ea typeface="Calibri" panose="020F0502020204030204" pitchFamily="34" charset="0"/>
                <a:cs typeface="Times New Roman" panose="02020603050405020304" pitchFamily="18" charset="0"/>
              </a:rPr>
              <a:t>Verify authenticity of the </a:t>
            </a:r>
            <a:r>
              <a:rPr lang="en-US" sz="2000" dirty="0" smtClean="0">
                <a:latin typeface="Calibri" panose="020F0502020204030204" pitchFamily="34" charset="0"/>
                <a:ea typeface="Calibri" panose="020F0502020204030204" pitchFamily="34" charset="0"/>
                <a:cs typeface="Times New Roman" panose="02020603050405020304" pitchFamily="18" charset="0"/>
              </a:rPr>
              <a:t>products</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1200150" lvl="2" indent="-285750">
              <a:spcBef>
                <a:spcPts val="0"/>
              </a:spcBef>
              <a:spcAft>
                <a:spcPts val="0"/>
              </a:spcAft>
              <a:buFont typeface="Courier New" panose="02070309020205020404" pitchFamily="49" charset="0"/>
              <a:buChar char="o"/>
            </a:pPr>
            <a:r>
              <a:rPr lang="en-US" sz="2000" dirty="0">
                <a:latin typeface="Calibri" panose="020F0502020204030204" pitchFamily="34" charset="0"/>
                <a:ea typeface="Calibri" panose="020F0502020204030204" pitchFamily="34" charset="0"/>
                <a:cs typeface="Times New Roman" panose="02020603050405020304" pitchFamily="18" charset="0"/>
              </a:rPr>
              <a:t>Verify that products meet the requirements of organic </a:t>
            </a:r>
            <a:r>
              <a:rPr lang="en-US" sz="2000" dirty="0" smtClean="0">
                <a:latin typeface="Calibri" panose="020F0502020204030204" pitchFamily="34" charset="0"/>
                <a:ea typeface="Calibri" panose="020F0502020204030204" pitchFamily="34" charset="0"/>
                <a:cs typeface="Times New Roman" panose="02020603050405020304" pitchFamily="18" charset="0"/>
              </a:rPr>
              <a:t>products</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1200150" lvl="2" indent="-285750">
              <a:spcBef>
                <a:spcPts val="0"/>
              </a:spcBef>
              <a:spcAft>
                <a:spcPts val="0"/>
              </a:spcAft>
              <a:buFont typeface="Courier New" panose="02070309020205020404" pitchFamily="49" charset="0"/>
              <a:buChar char="o"/>
            </a:pPr>
            <a:r>
              <a:rPr lang="en-US" sz="2000" dirty="0">
                <a:latin typeface="Calibri" panose="020F0502020204030204" pitchFamily="34" charset="0"/>
                <a:ea typeface="Calibri" panose="020F0502020204030204" pitchFamily="34" charset="0"/>
                <a:cs typeface="Times New Roman" panose="02020603050405020304" pitchFamily="18" charset="0"/>
              </a:rPr>
              <a:t>Collect data on </a:t>
            </a:r>
            <a:r>
              <a:rPr lang="en-US" sz="2000" dirty="0" smtClean="0">
                <a:latin typeface="Calibri" panose="020F0502020204030204" pitchFamily="34" charset="0"/>
                <a:ea typeface="Calibri" panose="020F0502020204030204" pitchFamily="34" charset="0"/>
                <a:cs typeface="Times New Roman" panose="02020603050405020304" pitchFamily="18" charset="0"/>
              </a:rPr>
              <a:t>imports</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1200150" lvl="2" indent="-285750">
              <a:spcBef>
                <a:spcPts val="0"/>
              </a:spcBef>
              <a:spcAft>
                <a:spcPts val="0"/>
              </a:spcAft>
              <a:buFont typeface="Courier New" panose="02070309020205020404" pitchFamily="49" charset="0"/>
              <a:buChar char="o"/>
            </a:pPr>
            <a:r>
              <a:rPr lang="en-US" sz="2000" dirty="0">
                <a:latin typeface="Calibri" panose="020F0502020204030204" pitchFamily="34" charset="0"/>
                <a:ea typeface="Calibri" panose="020F0502020204030204" pitchFamily="34" charset="0"/>
                <a:cs typeface="Times New Roman" panose="02020603050405020304" pitchFamily="18" charset="0"/>
              </a:rPr>
              <a:t>Request feedback from </a:t>
            </a:r>
            <a:r>
              <a:rPr lang="en-US" sz="2000" dirty="0" smtClean="0">
                <a:latin typeface="Calibri" panose="020F0502020204030204" pitchFamily="34" charset="0"/>
                <a:ea typeface="Calibri" panose="020F0502020204030204" pitchFamily="34" charset="0"/>
                <a:cs typeface="Times New Roman" panose="02020603050405020304" pitchFamily="18" charset="0"/>
              </a:rPr>
              <a:t>stakeholders</a:t>
            </a:r>
            <a:endParaRPr lang="en-US" sz="20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785653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6"/>
          <p:cNvSpPr>
            <a:spLocks noGrp="1"/>
          </p:cNvSpPr>
          <p:nvPr>
            <p:ph type="title"/>
          </p:nvPr>
        </p:nvSpPr>
        <p:spPr>
          <a:xfrm>
            <a:off x="0" y="1651380"/>
            <a:ext cx="12192000" cy="1733266"/>
          </a:xfrm>
        </p:spPr>
        <p:txBody>
          <a:bodyPr/>
          <a:lstStyle/>
          <a:p>
            <a:r>
              <a:rPr lang="en-US" dirty="0" smtClean="0"/>
              <a:t>Thank you!</a:t>
            </a:r>
            <a:endParaRPr lang="en-US" dirty="0"/>
          </a:p>
        </p:txBody>
      </p:sp>
      <p:sp>
        <p:nvSpPr>
          <p:cNvPr id="12" name="Text Placeholder 7"/>
          <p:cNvSpPr>
            <a:spLocks noGrp="1"/>
          </p:cNvSpPr>
          <p:nvPr>
            <p:ph type="body" sz="quarter" idx="13"/>
          </p:nvPr>
        </p:nvSpPr>
        <p:spPr>
          <a:xfrm>
            <a:off x="838200" y="3521123"/>
            <a:ext cx="10515600" cy="2681374"/>
          </a:xfrm>
        </p:spPr>
        <p:txBody>
          <a:bodyPr/>
          <a:lstStyle/>
          <a:p>
            <a:r>
              <a:rPr lang="en-US" sz="2700" b="1" dirty="0" smtClean="0"/>
              <a:t>Andrea Vaubel</a:t>
            </a:r>
          </a:p>
          <a:p>
            <a:r>
              <a:rPr lang="en-US" sz="2200" i="1" dirty="0" smtClean="0"/>
              <a:t>Andrea.Vaubel@state.mn.us</a:t>
            </a:r>
          </a:p>
          <a:p>
            <a:r>
              <a:rPr lang="en-US" sz="2200" dirty="0" smtClean="0"/>
              <a:t>651-201-6180</a:t>
            </a:r>
            <a:endParaRPr lang="en-US" sz="2200" dirty="0"/>
          </a:p>
        </p:txBody>
      </p:sp>
    </p:spTree>
    <p:extLst>
      <p:ext uri="{BB962C8B-B14F-4D97-AF65-F5344CB8AC3E}">
        <p14:creationId xmlns:p14="http://schemas.microsoft.com/office/powerpoint/2010/main" val="2561138842"/>
      </p:ext>
    </p:extLst>
  </p:cSld>
  <p:clrMapOvr>
    <a:masterClrMapping/>
  </p:clrMapOvr>
  <p:timing>
    <p:tnLst>
      <p:par>
        <p:cTn id="1" dur="indefinite" restart="never" nodeType="tmRoot"/>
      </p:par>
    </p:tnLst>
  </p:timing>
</p:sld>
</file>

<file path=ppt/theme/theme1.xml><?xml version="1.0" encoding="utf-8"?>
<a:theme xmlns:a="http://schemas.openxmlformats.org/drawingml/2006/main" name="MN.IT">
  <a:themeElements>
    <a:clrScheme name="Minnesota Brand Colors">
      <a:dk1>
        <a:srgbClr val="003865"/>
      </a:dk1>
      <a:lt1>
        <a:srgbClr val="FFFFFF"/>
      </a:lt1>
      <a:dk2>
        <a:srgbClr val="000000"/>
      </a:dk2>
      <a:lt2>
        <a:srgbClr val="DDDDDA"/>
      </a:lt2>
      <a:accent1>
        <a:srgbClr val="003865"/>
      </a:accent1>
      <a:accent2>
        <a:srgbClr val="78BE21"/>
      </a:accent2>
      <a:accent3>
        <a:srgbClr val="008EAA"/>
      </a:accent3>
      <a:accent4>
        <a:srgbClr val="8D3F2B"/>
      </a:accent4>
      <a:accent5>
        <a:srgbClr val="0D5257"/>
      </a:accent5>
      <a:accent6>
        <a:srgbClr val="5D295F"/>
      </a:accent6>
      <a:hlink>
        <a:srgbClr val="0563C1"/>
      </a:hlink>
      <a:folHlink>
        <a:srgbClr val="5D295F"/>
      </a:folHlink>
    </a:clrScheme>
    <a:fontScheme name="MN Secondary Fonts">
      <a:majorFont>
        <a:latin typeface="Calibri"/>
        <a:ea typeface=""/>
        <a:cs typeface=""/>
      </a:majorFont>
      <a:minorFont>
        <a:latin typeface="Calibri"/>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N.IT" id="{43004C98-5B53-4D58-92B4-D334E886AB92}" vid="{BCC84AB3-760B-4B29-9458-5FA6845EC3C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0DFDE64AAE0974A8908DD3553DDBF03" ma:contentTypeVersion="0" ma:contentTypeDescription="Create a new document." ma:contentTypeScope="" ma:versionID="46a287b4c15f326c72e9d063441dc05c">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678B604-9059-4F1C-B8E2-C96A71A964D2}">
  <ds:schemaRef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3D73A0F7-7423-48D4-A966-8AC17BB4446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67F4349A-22F7-4A2D-8CA5-43DDCD67959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MN.IT</Template>
  <TotalTime>22521</TotalTime>
  <Words>999</Words>
  <Application>Microsoft Office PowerPoint</Application>
  <PresentationFormat>Widescreen</PresentationFormat>
  <Paragraphs>93</Paragraphs>
  <Slides>9</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Calibri</vt:lpstr>
      <vt:lpstr>Courier New</vt:lpstr>
      <vt:lpstr>NeueHaasGroteskText Std</vt:lpstr>
      <vt:lpstr>Symbol</vt:lpstr>
      <vt:lpstr>Times New Roman</vt:lpstr>
      <vt:lpstr>MN.IT</vt:lpstr>
      <vt:lpstr>2018 Farm Bill Overview</vt:lpstr>
      <vt:lpstr>Farm Bill Overview</vt:lpstr>
      <vt:lpstr>Important Farm Bill Provisions for Minnesota</vt:lpstr>
      <vt:lpstr>Farm Safety Net</vt:lpstr>
      <vt:lpstr>Hemp</vt:lpstr>
      <vt:lpstr>Rural Mental Health</vt:lpstr>
      <vt:lpstr>Animal Health</vt:lpstr>
      <vt:lpstr>Organic Agriculture</vt:lpstr>
      <vt:lpstr>Thank you!</vt:lpstr>
    </vt:vector>
  </TitlesOfParts>
  <Company>State of Minnesota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State of Minnesota Sample PowerPoint Template</dc:title>
  <dc:subject>PowerPoint Template</dc:subject>
  <dc:creator>MN.IT Services Communications</dc:creator>
  <cp:keywords>PowerPoint, Template</cp:keywords>
  <dc:description>Version 1.1, Released 8-2016</dc:description>
  <cp:lastModifiedBy>DFLUser</cp:lastModifiedBy>
  <cp:revision>659</cp:revision>
  <cp:lastPrinted>2019-01-16T23:01:05Z</cp:lastPrinted>
  <dcterms:created xsi:type="dcterms:W3CDTF">2016-01-06T16:54:03Z</dcterms:created>
  <dcterms:modified xsi:type="dcterms:W3CDTF">2019-01-17T17:37:35Z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0x01010090DFDE64AAE0974A8908DD3553DDBF03</vt:lpwstr>
  </property>
</Properties>
</file>