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tags/tag12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18"/>
  </p:notesMasterIdLst>
  <p:handoutMasterIdLst>
    <p:handoutMasterId r:id="rId19"/>
  </p:handoutMasterIdLst>
  <p:sldIdLst>
    <p:sldId id="347" r:id="rId5"/>
    <p:sldId id="433" r:id="rId6"/>
    <p:sldId id="436" r:id="rId7"/>
    <p:sldId id="440" r:id="rId8"/>
    <p:sldId id="442" r:id="rId9"/>
    <p:sldId id="448" r:id="rId10"/>
    <p:sldId id="449" r:id="rId11"/>
    <p:sldId id="425" r:id="rId12"/>
    <p:sldId id="431" r:id="rId13"/>
    <p:sldId id="438" r:id="rId14"/>
    <p:sldId id="392" r:id="rId15"/>
    <p:sldId id="447" r:id="rId16"/>
    <p:sldId id="437" r:id="rId17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CCECFF"/>
    <a:srgbClr val="CCFFFF"/>
    <a:srgbClr val="66FFFF"/>
    <a:srgbClr val="CCFFCC"/>
    <a:srgbClr val="FFCCFF"/>
    <a:srgbClr val="FF99FF"/>
    <a:srgbClr val="654E47"/>
    <a:srgbClr val="65553C"/>
    <a:srgbClr val="686963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06" autoAdjust="0"/>
    <p:restoredTop sz="86099" autoAdjust="0"/>
  </p:normalViewPr>
  <p:slideViewPr>
    <p:cSldViewPr snapToGrid="0">
      <p:cViewPr varScale="1">
        <p:scale>
          <a:sx n="114" d="100"/>
          <a:sy n="114" d="100"/>
        </p:scale>
        <p:origin x="92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306"/>
    </p:cViewPr>
  </p:sorterViewPr>
  <p:notesViewPr>
    <p:cSldViewPr snapToGrid="0">
      <p:cViewPr varScale="1">
        <p:scale>
          <a:sx n="49" d="100"/>
          <a:sy n="49" d="100"/>
        </p:scale>
        <p:origin x="205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3E2305-466C-4623-BA03-7D1ABB7C9E8B}" type="datetimeFigureOut">
              <a:rPr lang="en-GB" smtClean="0"/>
              <a:t>06/03/2018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AB2DDB-3F36-4FB8-8004-74C0E9CD6F5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13047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4DEE1-CFED-4862-80A6-C1C29819A1DC}" type="datetimeFigureOut">
              <a:rPr lang="en-GB" smtClean="0"/>
              <a:t>06/03/2018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745B09-AD31-409C-B2BB-E7C534396A2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9038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45B09-AD31-409C-B2BB-E7C534396A29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23988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45B09-AD31-409C-B2BB-E7C534396A29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12730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45B09-AD31-409C-B2BB-E7C534396A29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23373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E3B9AA-BDE8-4628-91B7-7494A9D219B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053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E3B9AA-BDE8-4628-91B7-7494A9D219B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392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E3B9AA-BDE8-4628-91B7-7494A9D219B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528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45B09-AD31-409C-B2BB-E7C534396A29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3709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745B09-AD31-409C-B2BB-E7C534396A2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3M Circular TT 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3M Circular TT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4187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45B09-AD31-409C-B2BB-E7C534396A29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57557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45B09-AD31-409C-B2BB-E7C534396A29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45544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7FD0C-5575-0A47-BA80-48A09A88182E}" type="slidenum">
              <a:rPr lang="en-US" smtClean="0">
                <a:solidFill>
                  <a:prstClr val="black"/>
                </a:solidFill>
                <a:latin typeface="Calibri" panose="020F0502020204030204"/>
              </a:rPr>
              <a:pPr/>
              <a:t>9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214175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7FD0C-5575-0A47-BA80-48A09A88182E}" type="slidenum">
              <a:rPr lang="en-US" smtClean="0">
                <a:solidFill>
                  <a:prstClr val="black"/>
                </a:solidFill>
                <a:latin typeface="Calibri" panose="020F0502020204030204"/>
              </a:rPr>
              <a:pPr/>
              <a:t>10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55921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5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6.bin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3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4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9412" y="379413"/>
            <a:ext cx="11425237" cy="82296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379410" y="1295401"/>
            <a:ext cx="11430000" cy="4953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57188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539750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182563" marR="0" lvl="1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357188" marR="0" lvl="2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539750" marR="0" lvl="3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714375" marR="0" lvl="4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>
            <a:spLocks noEditPoints="1"/>
          </p:cNvSpPr>
          <p:nvPr userDrawn="1"/>
        </p:nvSpPr>
        <p:spPr bwMode="auto">
          <a:xfrm>
            <a:off x="5913041" y="6475413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/>
          </a:p>
        </p:txBody>
      </p:sp>
      <p:grpSp>
        <p:nvGrpSpPr>
          <p:cNvPr id="8" name="Group 22"/>
          <p:cNvGrpSpPr>
            <a:grpSpLocks/>
          </p:cNvGrpSpPr>
          <p:nvPr userDrawn="1"/>
        </p:nvGrpSpPr>
        <p:grpSpPr bwMode="auto">
          <a:xfrm>
            <a:off x="-264086" y="6596401"/>
            <a:ext cx="2147228" cy="184155"/>
            <a:chOff x="9374212" y="6574531"/>
            <a:chExt cx="2147228" cy="182885"/>
          </a:xfrm>
        </p:grpSpPr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9374212" y="6574531"/>
              <a:ext cx="2147228" cy="182883"/>
              <a:chOff x="9378677" y="6574531"/>
              <a:chExt cx="2147228" cy="182883"/>
            </a:xfrm>
          </p:grpSpPr>
          <p:sp>
            <p:nvSpPr>
              <p:cNvPr id="11" name="Footer Placeholder 3"/>
              <p:cNvSpPr txBox="1">
                <a:spLocks/>
              </p:cNvSpPr>
              <p:nvPr/>
            </p:nvSpPr>
            <p:spPr bwMode="auto">
              <a:xfrm>
                <a:off x="10461203" y="6574537"/>
                <a:ext cx="1064702" cy="182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798513" algn="r"/>
                  </a:tabLst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t>. All Rights Reserved.</a:t>
                </a:r>
              </a:p>
            </p:txBody>
          </p:sp>
          <p:sp>
            <p:nvSpPr>
              <p:cNvPr id="12" name="TextBox 25"/>
              <p:cNvSpPr txBox="1">
                <a:spLocks noChangeArrowheads="1"/>
              </p:cNvSpPr>
              <p:nvPr/>
            </p:nvSpPr>
            <p:spPr bwMode="auto">
              <a:xfrm>
                <a:off x="9378677" y="6574531"/>
                <a:ext cx="1177925" cy="18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fld id="{75980DF0-75D0-FD4C-983E-614B6986212F}" type="datetime3">
                  <a:rPr kumimoji="0" lang="en-US" sz="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pPr marL="0" marR="0" lvl="0" indent="0" algn="r" defTabSz="91281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t>6 March 2018</a:t>
                </a:fld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  <p:sp>
            <p:nvSpPr>
              <p:cNvPr id="13" name="Rectangle 26"/>
              <p:cNvSpPr>
                <a:spLocks noChangeArrowheads="1"/>
              </p:cNvSpPr>
              <p:nvPr/>
            </p:nvSpPr>
            <p:spPr bwMode="auto">
              <a:xfrm>
                <a:off x="9513906" y="6589264"/>
                <a:ext cx="812067" cy="15342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</p:grpSp>
        <p:sp>
          <p:nvSpPr>
            <p:cNvPr id="10" name="TextBox 24"/>
            <p:cNvSpPr txBox="1">
              <a:spLocks noChangeArrowheads="1"/>
            </p:cNvSpPr>
            <p:nvPr/>
          </p:nvSpPr>
          <p:spPr bwMode="auto">
            <a:xfrm>
              <a:off x="10017092" y="6574536"/>
              <a:ext cx="353517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</p:grpSp>
      <p:sp>
        <p:nvSpPr>
          <p:cNvPr id="14" name="Footer Placeholder 3"/>
          <p:cNvSpPr txBox="1">
            <a:spLocks/>
          </p:cNvSpPr>
          <p:nvPr userDrawn="1"/>
        </p:nvSpPr>
        <p:spPr bwMode="auto">
          <a:xfrm>
            <a:off x="1944949" y="6596401"/>
            <a:ext cx="100584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</a:t>
            </a:r>
          </a:p>
        </p:txBody>
      </p:sp>
    </p:spTree>
    <p:extLst>
      <p:ext uri="{BB962C8B-B14F-4D97-AF65-F5344CB8AC3E}">
        <p14:creationId xmlns:p14="http://schemas.microsoft.com/office/powerpoint/2010/main" val="1652424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2186726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7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9412" y="379414"/>
            <a:ext cx="11425237" cy="4572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379410" y="1295401"/>
            <a:ext cx="5715000" cy="4953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57188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539750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182563" marR="0" lvl="1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357188" marR="0" lvl="2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539750" marR="0" lvl="3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714375" marR="0" lvl="4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6096000" y="1295401"/>
            <a:ext cx="5715000" cy="4953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57188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539750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182563" marR="0" lvl="1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357188" marR="0" lvl="2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539750" marR="0" lvl="3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714375" marR="0" lvl="4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0" y="841248"/>
            <a:ext cx="11430000" cy="36576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reeform 5"/>
          <p:cNvSpPr>
            <a:spLocks noEditPoints="1"/>
          </p:cNvSpPr>
          <p:nvPr userDrawn="1"/>
        </p:nvSpPr>
        <p:spPr bwMode="auto">
          <a:xfrm>
            <a:off x="5913041" y="6475413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/>
          </a:p>
        </p:txBody>
      </p:sp>
      <p:grpSp>
        <p:nvGrpSpPr>
          <p:cNvPr id="9" name="Group 22"/>
          <p:cNvGrpSpPr>
            <a:grpSpLocks/>
          </p:cNvGrpSpPr>
          <p:nvPr userDrawn="1"/>
        </p:nvGrpSpPr>
        <p:grpSpPr bwMode="auto">
          <a:xfrm>
            <a:off x="-264086" y="6596401"/>
            <a:ext cx="2147228" cy="184155"/>
            <a:chOff x="9374212" y="6574531"/>
            <a:chExt cx="2147228" cy="182885"/>
          </a:xfrm>
        </p:grpSpPr>
        <p:grpSp>
          <p:nvGrpSpPr>
            <p:cNvPr id="11" name="Group 8"/>
            <p:cNvGrpSpPr>
              <a:grpSpLocks/>
            </p:cNvGrpSpPr>
            <p:nvPr/>
          </p:nvGrpSpPr>
          <p:grpSpPr bwMode="auto">
            <a:xfrm>
              <a:off x="9374212" y="6574531"/>
              <a:ext cx="2147228" cy="182883"/>
              <a:chOff x="9378677" y="6574531"/>
              <a:chExt cx="2147228" cy="182883"/>
            </a:xfrm>
          </p:grpSpPr>
          <p:sp>
            <p:nvSpPr>
              <p:cNvPr id="13" name="Footer Placeholder 3"/>
              <p:cNvSpPr txBox="1">
                <a:spLocks/>
              </p:cNvSpPr>
              <p:nvPr/>
            </p:nvSpPr>
            <p:spPr bwMode="auto">
              <a:xfrm>
                <a:off x="10461203" y="6574537"/>
                <a:ext cx="1064702" cy="182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798513" algn="r"/>
                  </a:tabLst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t>. All Rights Reserved.</a:t>
                </a:r>
              </a:p>
            </p:txBody>
          </p:sp>
          <p:sp>
            <p:nvSpPr>
              <p:cNvPr id="14" name="TextBox 25"/>
              <p:cNvSpPr txBox="1">
                <a:spLocks noChangeArrowheads="1"/>
              </p:cNvSpPr>
              <p:nvPr/>
            </p:nvSpPr>
            <p:spPr bwMode="auto">
              <a:xfrm>
                <a:off x="9378677" y="6574531"/>
                <a:ext cx="1177925" cy="18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fld id="{75980DF0-75D0-FD4C-983E-614B6986212F}" type="datetime3">
                  <a:rPr kumimoji="0" lang="en-US" sz="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pPr marL="0" marR="0" lvl="0" indent="0" algn="r" defTabSz="91281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t>6 March 2018</a:t>
                </a:fld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/>
            </p:nvSpPr>
            <p:spPr bwMode="auto">
              <a:xfrm>
                <a:off x="9513906" y="6589264"/>
                <a:ext cx="812067" cy="15342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</p:grpSp>
        <p:sp>
          <p:nvSpPr>
            <p:cNvPr id="12" name="TextBox 24"/>
            <p:cNvSpPr txBox="1">
              <a:spLocks noChangeArrowheads="1"/>
            </p:cNvSpPr>
            <p:nvPr/>
          </p:nvSpPr>
          <p:spPr bwMode="auto">
            <a:xfrm>
              <a:off x="10017092" y="6574536"/>
              <a:ext cx="353517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</p:grpSp>
      <p:sp>
        <p:nvSpPr>
          <p:cNvPr id="16" name="Footer Placeholder 3"/>
          <p:cNvSpPr txBox="1">
            <a:spLocks/>
          </p:cNvSpPr>
          <p:nvPr userDrawn="1"/>
        </p:nvSpPr>
        <p:spPr bwMode="auto">
          <a:xfrm>
            <a:off x="1944949" y="6596401"/>
            <a:ext cx="100584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"/>
            <a:ext cx="12192000" cy="152402"/>
          </a:xfrm>
          <a:prstGeom prst="rect">
            <a:avLst/>
          </a:prstGeom>
          <a:gradFill>
            <a:gsLst>
              <a:gs pos="0">
                <a:srgbClr val="00C8E6"/>
              </a:gs>
              <a:gs pos="97000">
                <a:srgbClr val="1E1E9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459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4885951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9412" y="380999"/>
            <a:ext cx="11425237" cy="82137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379412" y="1295401"/>
            <a:ext cx="3794760" cy="4953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57188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539750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182563" marR="0" lvl="1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357188" marR="0" lvl="2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539750" marR="0" lvl="3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714375" marR="0" lvl="4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4"/>
          </p:nvPr>
        </p:nvSpPr>
        <p:spPr>
          <a:xfrm>
            <a:off x="4187952" y="1295401"/>
            <a:ext cx="3803904" cy="4953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Content Placeholder 4"/>
          <p:cNvSpPr>
            <a:spLocks noGrp="1"/>
          </p:cNvSpPr>
          <p:nvPr>
            <p:ph sz="quarter" idx="15"/>
          </p:nvPr>
        </p:nvSpPr>
        <p:spPr>
          <a:xfrm>
            <a:off x="8010144" y="1295401"/>
            <a:ext cx="3794760" cy="4953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reeform 5"/>
          <p:cNvSpPr>
            <a:spLocks noEditPoints="1"/>
          </p:cNvSpPr>
          <p:nvPr userDrawn="1"/>
        </p:nvSpPr>
        <p:spPr bwMode="auto">
          <a:xfrm>
            <a:off x="5913041" y="6475413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/>
          </a:p>
        </p:txBody>
      </p:sp>
      <p:grpSp>
        <p:nvGrpSpPr>
          <p:cNvPr id="8" name="Group 22"/>
          <p:cNvGrpSpPr>
            <a:grpSpLocks/>
          </p:cNvGrpSpPr>
          <p:nvPr userDrawn="1"/>
        </p:nvGrpSpPr>
        <p:grpSpPr bwMode="auto">
          <a:xfrm>
            <a:off x="-264086" y="6596401"/>
            <a:ext cx="2147228" cy="184155"/>
            <a:chOff x="9374212" y="6574531"/>
            <a:chExt cx="2147228" cy="182885"/>
          </a:xfrm>
        </p:grpSpPr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9374212" y="6574531"/>
              <a:ext cx="2147228" cy="182883"/>
              <a:chOff x="9378677" y="6574531"/>
              <a:chExt cx="2147228" cy="182883"/>
            </a:xfrm>
          </p:grpSpPr>
          <p:sp>
            <p:nvSpPr>
              <p:cNvPr id="13" name="Footer Placeholder 3"/>
              <p:cNvSpPr txBox="1">
                <a:spLocks/>
              </p:cNvSpPr>
              <p:nvPr/>
            </p:nvSpPr>
            <p:spPr bwMode="auto">
              <a:xfrm>
                <a:off x="10461203" y="6574537"/>
                <a:ext cx="1064702" cy="182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798513" algn="r"/>
                  </a:tabLst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t>. All Rights Reserved.</a:t>
                </a:r>
              </a:p>
            </p:txBody>
          </p:sp>
          <p:sp>
            <p:nvSpPr>
              <p:cNvPr id="14" name="TextBox 25"/>
              <p:cNvSpPr txBox="1">
                <a:spLocks noChangeArrowheads="1"/>
              </p:cNvSpPr>
              <p:nvPr/>
            </p:nvSpPr>
            <p:spPr bwMode="auto">
              <a:xfrm>
                <a:off x="9378677" y="6574531"/>
                <a:ext cx="1177925" cy="18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fld id="{75980DF0-75D0-FD4C-983E-614B6986212F}" type="datetime3">
                  <a:rPr kumimoji="0" lang="en-US" sz="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pPr marL="0" marR="0" lvl="0" indent="0" algn="r" defTabSz="91281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t>6 March 2018</a:t>
                </a:fld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/>
            </p:nvSpPr>
            <p:spPr bwMode="auto">
              <a:xfrm>
                <a:off x="9513906" y="6589264"/>
                <a:ext cx="812067" cy="15342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</p:grpSp>
        <p:sp>
          <p:nvSpPr>
            <p:cNvPr id="12" name="TextBox 24"/>
            <p:cNvSpPr txBox="1">
              <a:spLocks noChangeArrowheads="1"/>
            </p:cNvSpPr>
            <p:nvPr/>
          </p:nvSpPr>
          <p:spPr bwMode="auto">
            <a:xfrm>
              <a:off x="10017092" y="6574536"/>
              <a:ext cx="353517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</p:grpSp>
      <p:sp>
        <p:nvSpPr>
          <p:cNvPr id="16" name="Footer Placeholder 3"/>
          <p:cNvSpPr txBox="1">
            <a:spLocks/>
          </p:cNvSpPr>
          <p:nvPr userDrawn="1"/>
        </p:nvSpPr>
        <p:spPr bwMode="auto">
          <a:xfrm>
            <a:off x="1944949" y="6596401"/>
            <a:ext cx="100584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</a:t>
            </a:r>
          </a:p>
        </p:txBody>
      </p:sp>
    </p:spTree>
    <p:extLst>
      <p:ext uri="{BB962C8B-B14F-4D97-AF65-F5344CB8AC3E}">
        <p14:creationId xmlns:p14="http://schemas.microsoft.com/office/powerpoint/2010/main" val="76734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9412" y="380999"/>
            <a:ext cx="11425237" cy="4572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4048" y="841248"/>
            <a:ext cx="11430000" cy="36576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3"/>
          </p:nvPr>
        </p:nvSpPr>
        <p:spPr>
          <a:xfrm>
            <a:off x="379412" y="1295401"/>
            <a:ext cx="3794760" cy="4953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57188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539750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182563" marR="0" lvl="1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357188" marR="0" lvl="2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539750" marR="0" lvl="3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714375" marR="0" lvl="4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4"/>
          <p:cNvSpPr>
            <a:spLocks noGrp="1"/>
          </p:cNvSpPr>
          <p:nvPr>
            <p:ph sz="quarter" idx="14"/>
          </p:nvPr>
        </p:nvSpPr>
        <p:spPr>
          <a:xfrm>
            <a:off x="4187952" y="1295401"/>
            <a:ext cx="3803904" cy="4953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Content Placeholder 4"/>
          <p:cNvSpPr>
            <a:spLocks noGrp="1"/>
          </p:cNvSpPr>
          <p:nvPr>
            <p:ph sz="quarter" idx="15"/>
          </p:nvPr>
        </p:nvSpPr>
        <p:spPr>
          <a:xfrm>
            <a:off x="8010144" y="1295401"/>
            <a:ext cx="3794760" cy="4953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Freeform 5"/>
          <p:cNvSpPr>
            <a:spLocks noEditPoints="1"/>
          </p:cNvSpPr>
          <p:nvPr userDrawn="1"/>
        </p:nvSpPr>
        <p:spPr bwMode="auto">
          <a:xfrm>
            <a:off x="5913041" y="6475413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/>
          </a:p>
        </p:txBody>
      </p:sp>
      <p:grpSp>
        <p:nvGrpSpPr>
          <p:cNvPr id="12" name="Group 22"/>
          <p:cNvGrpSpPr>
            <a:grpSpLocks/>
          </p:cNvGrpSpPr>
          <p:nvPr userDrawn="1"/>
        </p:nvGrpSpPr>
        <p:grpSpPr bwMode="auto">
          <a:xfrm>
            <a:off x="-264086" y="6596401"/>
            <a:ext cx="2147228" cy="184155"/>
            <a:chOff x="9374212" y="6574531"/>
            <a:chExt cx="2147228" cy="182885"/>
          </a:xfrm>
        </p:grpSpPr>
        <p:grpSp>
          <p:nvGrpSpPr>
            <p:cNvPr id="13" name="Group 8"/>
            <p:cNvGrpSpPr>
              <a:grpSpLocks/>
            </p:cNvGrpSpPr>
            <p:nvPr/>
          </p:nvGrpSpPr>
          <p:grpSpPr bwMode="auto">
            <a:xfrm>
              <a:off x="9374212" y="6574531"/>
              <a:ext cx="2147228" cy="182883"/>
              <a:chOff x="9378677" y="6574531"/>
              <a:chExt cx="2147228" cy="182883"/>
            </a:xfrm>
          </p:grpSpPr>
          <p:sp>
            <p:nvSpPr>
              <p:cNvPr id="15" name="Footer Placeholder 3"/>
              <p:cNvSpPr txBox="1">
                <a:spLocks/>
              </p:cNvSpPr>
              <p:nvPr/>
            </p:nvSpPr>
            <p:spPr bwMode="auto">
              <a:xfrm>
                <a:off x="10461203" y="6574537"/>
                <a:ext cx="1064702" cy="182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798513" algn="r"/>
                  </a:tabLst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t>. All Rights Reserved.</a:t>
                </a:r>
              </a:p>
            </p:txBody>
          </p:sp>
          <p:sp>
            <p:nvSpPr>
              <p:cNvPr id="16" name="TextBox 25"/>
              <p:cNvSpPr txBox="1">
                <a:spLocks noChangeArrowheads="1"/>
              </p:cNvSpPr>
              <p:nvPr/>
            </p:nvSpPr>
            <p:spPr bwMode="auto">
              <a:xfrm>
                <a:off x="9378677" y="6574531"/>
                <a:ext cx="1177925" cy="18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fld id="{75980DF0-75D0-FD4C-983E-614B6986212F}" type="datetime3">
                  <a:rPr kumimoji="0" lang="en-US" sz="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pPr marL="0" marR="0" lvl="0" indent="0" algn="r" defTabSz="91281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t>6 March 2018</a:t>
                </a:fld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  <p:sp>
            <p:nvSpPr>
              <p:cNvPr id="17" name="Rectangle 26"/>
              <p:cNvSpPr>
                <a:spLocks noChangeArrowheads="1"/>
              </p:cNvSpPr>
              <p:nvPr/>
            </p:nvSpPr>
            <p:spPr bwMode="auto">
              <a:xfrm>
                <a:off x="9513906" y="6589264"/>
                <a:ext cx="812067" cy="15342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</p:grpSp>
        <p:sp>
          <p:nvSpPr>
            <p:cNvPr id="14" name="TextBox 24"/>
            <p:cNvSpPr txBox="1">
              <a:spLocks noChangeArrowheads="1"/>
            </p:cNvSpPr>
            <p:nvPr/>
          </p:nvSpPr>
          <p:spPr bwMode="auto">
            <a:xfrm>
              <a:off x="10017092" y="6574536"/>
              <a:ext cx="353517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</p:grpSp>
      <p:sp>
        <p:nvSpPr>
          <p:cNvPr id="18" name="Footer Placeholder 3"/>
          <p:cNvSpPr txBox="1">
            <a:spLocks/>
          </p:cNvSpPr>
          <p:nvPr userDrawn="1"/>
        </p:nvSpPr>
        <p:spPr bwMode="auto">
          <a:xfrm>
            <a:off x="1944949" y="6596401"/>
            <a:ext cx="100584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</a:t>
            </a:r>
          </a:p>
        </p:txBody>
      </p:sp>
    </p:spTree>
    <p:extLst>
      <p:ext uri="{BB962C8B-B14F-4D97-AF65-F5344CB8AC3E}">
        <p14:creationId xmlns:p14="http://schemas.microsoft.com/office/powerpoint/2010/main" val="395902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379410" y="1298448"/>
            <a:ext cx="11431590" cy="4956048"/>
          </a:xfrm>
        </p:spPr>
        <p:txBody>
          <a:bodyPr/>
          <a:lstStyle>
            <a:lvl1pPr>
              <a:lnSpc>
                <a:spcPct val="90000"/>
              </a:lnSpc>
              <a:defRPr sz="4800">
                <a:latin typeface="+mj-lt"/>
              </a:defRPr>
            </a:lvl1pPr>
            <a:lvl2pPr>
              <a:defRPr sz="4400">
                <a:latin typeface="+mj-lt"/>
              </a:defRPr>
            </a:lvl2pPr>
            <a:lvl3pPr>
              <a:defRPr sz="4000">
                <a:latin typeface="+mj-lt"/>
              </a:defRPr>
            </a:lvl3pPr>
            <a:lvl4pPr>
              <a:defRPr sz="3600">
                <a:latin typeface="+mj-lt"/>
              </a:defRPr>
            </a:lvl4pPr>
            <a:lvl5pPr>
              <a:defRPr sz="3200">
                <a:latin typeface="+mj-lt"/>
              </a:defRPr>
            </a:lvl5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3" name="Freeform 5"/>
          <p:cNvSpPr>
            <a:spLocks noEditPoints="1"/>
          </p:cNvSpPr>
          <p:nvPr userDrawn="1"/>
        </p:nvSpPr>
        <p:spPr bwMode="auto">
          <a:xfrm>
            <a:off x="5913041" y="6475413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/>
          </a:p>
        </p:txBody>
      </p:sp>
      <p:grpSp>
        <p:nvGrpSpPr>
          <p:cNvPr id="6" name="Group 22"/>
          <p:cNvGrpSpPr>
            <a:grpSpLocks/>
          </p:cNvGrpSpPr>
          <p:nvPr userDrawn="1"/>
        </p:nvGrpSpPr>
        <p:grpSpPr bwMode="auto">
          <a:xfrm>
            <a:off x="-264086" y="6596401"/>
            <a:ext cx="2147228" cy="184155"/>
            <a:chOff x="9374212" y="6574531"/>
            <a:chExt cx="2147228" cy="182885"/>
          </a:xfrm>
        </p:grpSpPr>
        <p:grpSp>
          <p:nvGrpSpPr>
            <p:cNvPr id="7" name="Group 8"/>
            <p:cNvGrpSpPr>
              <a:grpSpLocks/>
            </p:cNvGrpSpPr>
            <p:nvPr/>
          </p:nvGrpSpPr>
          <p:grpSpPr bwMode="auto">
            <a:xfrm>
              <a:off x="9374212" y="6574531"/>
              <a:ext cx="2147228" cy="182883"/>
              <a:chOff x="9378677" y="6574531"/>
              <a:chExt cx="2147228" cy="182883"/>
            </a:xfrm>
          </p:grpSpPr>
          <p:sp>
            <p:nvSpPr>
              <p:cNvPr id="9" name="Footer Placeholder 3"/>
              <p:cNvSpPr txBox="1">
                <a:spLocks/>
              </p:cNvSpPr>
              <p:nvPr/>
            </p:nvSpPr>
            <p:spPr bwMode="auto">
              <a:xfrm>
                <a:off x="10461203" y="6574537"/>
                <a:ext cx="1064702" cy="182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798513" algn="r"/>
                  </a:tabLst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t>. All Rights Reserved.</a:t>
                </a:r>
              </a:p>
            </p:txBody>
          </p:sp>
          <p:sp>
            <p:nvSpPr>
              <p:cNvPr id="10" name="TextBox 25"/>
              <p:cNvSpPr txBox="1">
                <a:spLocks noChangeArrowheads="1"/>
              </p:cNvSpPr>
              <p:nvPr/>
            </p:nvSpPr>
            <p:spPr bwMode="auto">
              <a:xfrm>
                <a:off x="9378677" y="6574531"/>
                <a:ext cx="1177925" cy="18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fld id="{75980DF0-75D0-FD4C-983E-614B6986212F}" type="datetime3">
                  <a:rPr kumimoji="0" lang="en-US" sz="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pPr marL="0" marR="0" lvl="0" indent="0" algn="r" defTabSz="91281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t>6 March 2018</a:t>
                </a:fld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  <p:sp>
            <p:nvSpPr>
              <p:cNvPr id="11" name="Rectangle 26"/>
              <p:cNvSpPr>
                <a:spLocks noChangeArrowheads="1"/>
              </p:cNvSpPr>
              <p:nvPr/>
            </p:nvSpPr>
            <p:spPr bwMode="auto">
              <a:xfrm>
                <a:off x="9513906" y="6589264"/>
                <a:ext cx="812067" cy="15342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</p:grpSp>
        <p:sp>
          <p:nvSpPr>
            <p:cNvPr id="8" name="TextBox 24"/>
            <p:cNvSpPr txBox="1">
              <a:spLocks noChangeArrowheads="1"/>
            </p:cNvSpPr>
            <p:nvPr/>
          </p:nvSpPr>
          <p:spPr bwMode="auto">
            <a:xfrm>
              <a:off x="10017092" y="6574536"/>
              <a:ext cx="353517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</p:grpSp>
      <p:sp>
        <p:nvSpPr>
          <p:cNvPr id="12" name="Footer Placeholder 3"/>
          <p:cNvSpPr txBox="1">
            <a:spLocks/>
          </p:cNvSpPr>
          <p:nvPr userDrawn="1"/>
        </p:nvSpPr>
        <p:spPr bwMode="auto">
          <a:xfrm>
            <a:off x="1944949" y="6596401"/>
            <a:ext cx="100584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</a:t>
            </a:r>
          </a:p>
        </p:txBody>
      </p:sp>
    </p:spTree>
    <p:extLst>
      <p:ext uri="{BB962C8B-B14F-4D97-AF65-F5344CB8AC3E}">
        <p14:creationId xmlns:p14="http://schemas.microsoft.com/office/powerpoint/2010/main" val="133070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412" y="384048"/>
            <a:ext cx="11430000" cy="5864352"/>
          </a:xfrm>
        </p:spPr>
        <p:txBody>
          <a:bodyPr rIns="0"/>
          <a:lstStyle>
            <a:lvl1pPr>
              <a:lnSpc>
                <a:spcPct val="90000"/>
              </a:lnSpc>
              <a:defRPr sz="3200">
                <a:latin typeface="+mj-lt"/>
              </a:defRPr>
            </a:lvl1pPr>
            <a:lvl2pPr marL="0" indent="0">
              <a:spcAft>
                <a:spcPts val="1200"/>
              </a:spcAft>
              <a:buNone/>
              <a:defRPr sz="2200"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reeform 5"/>
          <p:cNvSpPr>
            <a:spLocks noEditPoints="1"/>
          </p:cNvSpPr>
          <p:nvPr userDrawn="1"/>
        </p:nvSpPr>
        <p:spPr bwMode="auto">
          <a:xfrm>
            <a:off x="5913041" y="6475413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/>
          </a:p>
        </p:txBody>
      </p:sp>
      <p:grpSp>
        <p:nvGrpSpPr>
          <p:cNvPr id="6" name="Group 22"/>
          <p:cNvGrpSpPr>
            <a:grpSpLocks/>
          </p:cNvGrpSpPr>
          <p:nvPr userDrawn="1"/>
        </p:nvGrpSpPr>
        <p:grpSpPr bwMode="auto">
          <a:xfrm>
            <a:off x="-264086" y="6596401"/>
            <a:ext cx="2147228" cy="184155"/>
            <a:chOff x="9374212" y="6574531"/>
            <a:chExt cx="2147228" cy="182885"/>
          </a:xfrm>
        </p:grpSpPr>
        <p:grpSp>
          <p:nvGrpSpPr>
            <p:cNvPr id="7" name="Group 8"/>
            <p:cNvGrpSpPr>
              <a:grpSpLocks/>
            </p:cNvGrpSpPr>
            <p:nvPr/>
          </p:nvGrpSpPr>
          <p:grpSpPr bwMode="auto">
            <a:xfrm>
              <a:off x="9374212" y="6574531"/>
              <a:ext cx="2147228" cy="182883"/>
              <a:chOff x="9378677" y="6574531"/>
              <a:chExt cx="2147228" cy="182883"/>
            </a:xfrm>
          </p:grpSpPr>
          <p:sp>
            <p:nvSpPr>
              <p:cNvPr id="9" name="Footer Placeholder 3"/>
              <p:cNvSpPr txBox="1">
                <a:spLocks/>
              </p:cNvSpPr>
              <p:nvPr/>
            </p:nvSpPr>
            <p:spPr bwMode="auto">
              <a:xfrm>
                <a:off x="10461203" y="6574537"/>
                <a:ext cx="1064702" cy="182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798513" algn="r"/>
                  </a:tabLst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t>. All Rights Reserved.</a:t>
                </a:r>
              </a:p>
            </p:txBody>
          </p:sp>
          <p:sp>
            <p:nvSpPr>
              <p:cNvPr id="10" name="TextBox 25"/>
              <p:cNvSpPr txBox="1">
                <a:spLocks noChangeArrowheads="1"/>
              </p:cNvSpPr>
              <p:nvPr/>
            </p:nvSpPr>
            <p:spPr bwMode="auto">
              <a:xfrm>
                <a:off x="9378677" y="6574531"/>
                <a:ext cx="1177925" cy="18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fld id="{75980DF0-75D0-FD4C-983E-614B6986212F}" type="datetime3">
                  <a:rPr kumimoji="0" lang="en-US" sz="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pPr marL="0" marR="0" lvl="0" indent="0" algn="r" defTabSz="91281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t>6 March 2018</a:t>
                </a:fld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  <p:sp>
            <p:nvSpPr>
              <p:cNvPr id="11" name="Rectangle 26"/>
              <p:cNvSpPr>
                <a:spLocks noChangeArrowheads="1"/>
              </p:cNvSpPr>
              <p:nvPr/>
            </p:nvSpPr>
            <p:spPr bwMode="auto">
              <a:xfrm>
                <a:off x="9513906" y="6589264"/>
                <a:ext cx="812067" cy="15342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</p:grpSp>
        <p:sp>
          <p:nvSpPr>
            <p:cNvPr id="8" name="TextBox 24"/>
            <p:cNvSpPr txBox="1">
              <a:spLocks noChangeArrowheads="1"/>
            </p:cNvSpPr>
            <p:nvPr/>
          </p:nvSpPr>
          <p:spPr bwMode="auto">
            <a:xfrm>
              <a:off x="10017092" y="6574536"/>
              <a:ext cx="353517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</p:grpSp>
      <p:sp>
        <p:nvSpPr>
          <p:cNvPr id="12" name="Footer Placeholder 3"/>
          <p:cNvSpPr txBox="1">
            <a:spLocks/>
          </p:cNvSpPr>
          <p:nvPr userDrawn="1"/>
        </p:nvSpPr>
        <p:spPr bwMode="auto">
          <a:xfrm>
            <a:off x="1944949" y="6596401"/>
            <a:ext cx="100584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</a:t>
            </a:r>
          </a:p>
        </p:txBody>
      </p:sp>
    </p:spTree>
    <p:extLst>
      <p:ext uri="{BB962C8B-B14F-4D97-AF65-F5344CB8AC3E}">
        <p14:creationId xmlns:p14="http://schemas.microsoft.com/office/powerpoint/2010/main" val="119814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48" y="384048"/>
            <a:ext cx="11426952" cy="5861304"/>
          </a:xfrm>
        </p:spPr>
        <p:txBody>
          <a:bodyPr r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Freeform 5"/>
          <p:cNvSpPr>
            <a:spLocks noEditPoints="1"/>
          </p:cNvSpPr>
          <p:nvPr userDrawn="1"/>
        </p:nvSpPr>
        <p:spPr bwMode="auto">
          <a:xfrm>
            <a:off x="5913041" y="6475413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/>
          </a:p>
        </p:txBody>
      </p:sp>
      <p:grpSp>
        <p:nvGrpSpPr>
          <p:cNvPr id="6" name="Group 22"/>
          <p:cNvGrpSpPr>
            <a:grpSpLocks/>
          </p:cNvGrpSpPr>
          <p:nvPr userDrawn="1"/>
        </p:nvGrpSpPr>
        <p:grpSpPr bwMode="auto">
          <a:xfrm>
            <a:off x="-264086" y="6596401"/>
            <a:ext cx="2147228" cy="184155"/>
            <a:chOff x="9374212" y="6574531"/>
            <a:chExt cx="2147228" cy="182885"/>
          </a:xfrm>
        </p:grpSpPr>
        <p:grpSp>
          <p:nvGrpSpPr>
            <p:cNvPr id="7" name="Group 8"/>
            <p:cNvGrpSpPr>
              <a:grpSpLocks/>
            </p:cNvGrpSpPr>
            <p:nvPr/>
          </p:nvGrpSpPr>
          <p:grpSpPr bwMode="auto">
            <a:xfrm>
              <a:off x="9374212" y="6574531"/>
              <a:ext cx="2147228" cy="182883"/>
              <a:chOff x="9378677" y="6574531"/>
              <a:chExt cx="2147228" cy="182883"/>
            </a:xfrm>
          </p:grpSpPr>
          <p:sp>
            <p:nvSpPr>
              <p:cNvPr id="9" name="Footer Placeholder 3"/>
              <p:cNvSpPr txBox="1">
                <a:spLocks/>
              </p:cNvSpPr>
              <p:nvPr/>
            </p:nvSpPr>
            <p:spPr bwMode="auto">
              <a:xfrm>
                <a:off x="10461203" y="6574537"/>
                <a:ext cx="1064702" cy="182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798513" algn="r"/>
                  </a:tabLst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t>. All Rights Reserved.</a:t>
                </a:r>
              </a:p>
            </p:txBody>
          </p:sp>
          <p:sp>
            <p:nvSpPr>
              <p:cNvPr id="10" name="TextBox 25"/>
              <p:cNvSpPr txBox="1">
                <a:spLocks noChangeArrowheads="1"/>
              </p:cNvSpPr>
              <p:nvPr/>
            </p:nvSpPr>
            <p:spPr bwMode="auto">
              <a:xfrm>
                <a:off x="9378677" y="6574531"/>
                <a:ext cx="1177925" cy="18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fld id="{75980DF0-75D0-FD4C-983E-614B6986212F}" type="datetime3">
                  <a:rPr kumimoji="0" lang="en-US" sz="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pPr marL="0" marR="0" lvl="0" indent="0" algn="r" defTabSz="91281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t>6 March 2018</a:t>
                </a:fld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  <p:sp>
            <p:nvSpPr>
              <p:cNvPr id="11" name="Rectangle 26"/>
              <p:cNvSpPr>
                <a:spLocks noChangeArrowheads="1"/>
              </p:cNvSpPr>
              <p:nvPr/>
            </p:nvSpPr>
            <p:spPr bwMode="auto">
              <a:xfrm>
                <a:off x="9513906" y="6589264"/>
                <a:ext cx="812067" cy="15342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</p:grpSp>
        <p:sp>
          <p:nvSpPr>
            <p:cNvPr id="8" name="TextBox 24"/>
            <p:cNvSpPr txBox="1">
              <a:spLocks noChangeArrowheads="1"/>
            </p:cNvSpPr>
            <p:nvPr/>
          </p:nvSpPr>
          <p:spPr bwMode="auto">
            <a:xfrm>
              <a:off x="10017092" y="6574536"/>
              <a:ext cx="353517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</p:grpSp>
      <p:sp>
        <p:nvSpPr>
          <p:cNvPr id="12" name="Footer Placeholder 3"/>
          <p:cNvSpPr txBox="1">
            <a:spLocks/>
          </p:cNvSpPr>
          <p:nvPr userDrawn="1"/>
        </p:nvSpPr>
        <p:spPr bwMode="auto">
          <a:xfrm>
            <a:off x="1944949" y="6596401"/>
            <a:ext cx="100584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</a:t>
            </a:r>
          </a:p>
        </p:txBody>
      </p:sp>
    </p:spTree>
    <p:extLst>
      <p:ext uri="{BB962C8B-B14F-4D97-AF65-F5344CB8AC3E}">
        <p14:creationId xmlns:p14="http://schemas.microsoft.com/office/powerpoint/2010/main" val="1909826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Only_ 1/3 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>
            <a:spLocks noGrp="1"/>
          </p:cNvSpPr>
          <p:nvPr>
            <p:ph sz="quarter" idx="13"/>
          </p:nvPr>
        </p:nvSpPr>
        <p:spPr>
          <a:xfrm>
            <a:off x="379412" y="384048"/>
            <a:ext cx="3794760" cy="586130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57188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539750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182563" marR="0" lvl="1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357188" marR="0" lvl="2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539750" marR="0" lvl="3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714375" marR="0" lvl="4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187952" y="384048"/>
            <a:ext cx="7623048" cy="58613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reeform 5"/>
          <p:cNvSpPr>
            <a:spLocks noEditPoints="1"/>
          </p:cNvSpPr>
          <p:nvPr userDrawn="1"/>
        </p:nvSpPr>
        <p:spPr bwMode="auto">
          <a:xfrm>
            <a:off x="5913041" y="6475413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/>
          </a:p>
        </p:txBody>
      </p:sp>
      <p:grpSp>
        <p:nvGrpSpPr>
          <p:cNvPr id="8" name="Group 22"/>
          <p:cNvGrpSpPr>
            <a:grpSpLocks/>
          </p:cNvGrpSpPr>
          <p:nvPr userDrawn="1"/>
        </p:nvGrpSpPr>
        <p:grpSpPr bwMode="auto">
          <a:xfrm>
            <a:off x="-264086" y="6596401"/>
            <a:ext cx="2147228" cy="184155"/>
            <a:chOff x="9374212" y="6574531"/>
            <a:chExt cx="2147228" cy="182885"/>
          </a:xfrm>
        </p:grpSpPr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9374212" y="6574531"/>
              <a:ext cx="2147228" cy="182883"/>
              <a:chOff x="9378677" y="6574531"/>
              <a:chExt cx="2147228" cy="182883"/>
            </a:xfrm>
          </p:grpSpPr>
          <p:sp>
            <p:nvSpPr>
              <p:cNvPr id="11" name="Footer Placeholder 3"/>
              <p:cNvSpPr txBox="1">
                <a:spLocks/>
              </p:cNvSpPr>
              <p:nvPr/>
            </p:nvSpPr>
            <p:spPr bwMode="auto">
              <a:xfrm>
                <a:off x="10461203" y="6574537"/>
                <a:ext cx="1064702" cy="182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798513" algn="r"/>
                  </a:tabLst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t>. All Rights Reserved.</a:t>
                </a:r>
              </a:p>
            </p:txBody>
          </p:sp>
          <p:sp>
            <p:nvSpPr>
              <p:cNvPr id="12" name="TextBox 25"/>
              <p:cNvSpPr txBox="1">
                <a:spLocks noChangeArrowheads="1"/>
              </p:cNvSpPr>
              <p:nvPr/>
            </p:nvSpPr>
            <p:spPr bwMode="auto">
              <a:xfrm>
                <a:off x="9378677" y="6574531"/>
                <a:ext cx="1177925" cy="18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fld id="{75980DF0-75D0-FD4C-983E-614B6986212F}" type="datetime3">
                  <a:rPr kumimoji="0" lang="en-US" sz="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pPr marL="0" marR="0" lvl="0" indent="0" algn="r" defTabSz="91281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t>6 March 2018</a:t>
                </a:fld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  <p:sp>
            <p:nvSpPr>
              <p:cNvPr id="13" name="Rectangle 26"/>
              <p:cNvSpPr>
                <a:spLocks noChangeArrowheads="1"/>
              </p:cNvSpPr>
              <p:nvPr/>
            </p:nvSpPr>
            <p:spPr bwMode="auto">
              <a:xfrm>
                <a:off x="9513906" y="6589264"/>
                <a:ext cx="812067" cy="15342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</p:grpSp>
        <p:sp>
          <p:nvSpPr>
            <p:cNvPr id="10" name="TextBox 24"/>
            <p:cNvSpPr txBox="1">
              <a:spLocks noChangeArrowheads="1"/>
            </p:cNvSpPr>
            <p:nvPr/>
          </p:nvSpPr>
          <p:spPr bwMode="auto">
            <a:xfrm>
              <a:off x="10017092" y="6574536"/>
              <a:ext cx="353517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</p:grpSp>
      <p:sp>
        <p:nvSpPr>
          <p:cNvPr id="14" name="Footer Placeholder 3"/>
          <p:cNvSpPr txBox="1">
            <a:spLocks/>
          </p:cNvSpPr>
          <p:nvPr userDrawn="1"/>
        </p:nvSpPr>
        <p:spPr bwMode="auto">
          <a:xfrm>
            <a:off x="1944949" y="6596401"/>
            <a:ext cx="100584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</a:t>
            </a:r>
          </a:p>
        </p:txBody>
      </p:sp>
    </p:spTree>
    <p:extLst>
      <p:ext uri="{BB962C8B-B14F-4D97-AF65-F5344CB8AC3E}">
        <p14:creationId xmlns:p14="http://schemas.microsoft.com/office/powerpoint/2010/main" val="100450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379412" y="384048"/>
            <a:ext cx="3794760" cy="586130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57188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539750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182563" marR="0" lvl="1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357188" marR="0" lvl="2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539750" marR="0" lvl="3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714375" marR="0" lvl="4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4"/>
          <p:cNvSpPr>
            <a:spLocks noGrp="1"/>
          </p:cNvSpPr>
          <p:nvPr>
            <p:ph sz="quarter" idx="14"/>
          </p:nvPr>
        </p:nvSpPr>
        <p:spPr>
          <a:xfrm>
            <a:off x="4187952" y="384048"/>
            <a:ext cx="3803904" cy="58613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5"/>
          </p:nvPr>
        </p:nvSpPr>
        <p:spPr>
          <a:xfrm>
            <a:off x="8010144" y="384048"/>
            <a:ext cx="3794760" cy="58613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Freeform 5"/>
          <p:cNvSpPr>
            <a:spLocks noEditPoints="1"/>
          </p:cNvSpPr>
          <p:nvPr userDrawn="1"/>
        </p:nvSpPr>
        <p:spPr bwMode="auto">
          <a:xfrm>
            <a:off x="5913041" y="6475413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/>
          </a:p>
        </p:txBody>
      </p:sp>
      <p:grpSp>
        <p:nvGrpSpPr>
          <p:cNvPr id="10" name="Group 22"/>
          <p:cNvGrpSpPr>
            <a:grpSpLocks/>
          </p:cNvGrpSpPr>
          <p:nvPr userDrawn="1"/>
        </p:nvGrpSpPr>
        <p:grpSpPr bwMode="auto">
          <a:xfrm>
            <a:off x="-264086" y="6596401"/>
            <a:ext cx="2147228" cy="184155"/>
            <a:chOff x="9374212" y="6574531"/>
            <a:chExt cx="2147228" cy="182885"/>
          </a:xfrm>
        </p:grpSpPr>
        <p:grpSp>
          <p:nvGrpSpPr>
            <p:cNvPr id="11" name="Group 8"/>
            <p:cNvGrpSpPr>
              <a:grpSpLocks/>
            </p:cNvGrpSpPr>
            <p:nvPr/>
          </p:nvGrpSpPr>
          <p:grpSpPr bwMode="auto">
            <a:xfrm>
              <a:off x="9374212" y="6574531"/>
              <a:ext cx="2147228" cy="182883"/>
              <a:chOff x="9378677" y="6574531"/>
              <a:chExt cx="2147228" cy="182883"/>
            </a:xfrm>
          </p:grpSpPr>
          <p:sp>
            <p:nvSpPr>
              <p:cNvPr id="13" name="Footer Placeholder 3"/>
              <p:cNvSpPr txBox="1">
                <a:spLocks/>
              </p:cNvSpPr>
              <p:nvPr/>
            </p:nvSpPr>
            <p:spPr bwMode="auto">
              <a:xfrm>
                <a:off x="10461203" y="6574537"/>
                <a:ext cx="1064702" cy="182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798513" algn="r"/>
                  </a:tabLst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t>. All Rights Reserved.</a:t>
                </a:r>
              </a:p>
            </p:txBody>
          </p:sp>
          <p:sp>
            <p:nvSpPr>
              <p:cNvPr id="14" name="TextBox 25"/>
              <p:cNvSpPr txBox="1">
                <a:spLocks noChangeArrowheads="1"/>
              </p:cNvSpPr>
              <p:nvPr/>
            </p:nvSpPr>
            <p:spPr bwMode="auto">
              <a:xfrm>
                <a:off x="9378677" y="6574531"/>
                <a:ext cx="1177925" cy="18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fld id="{75980DF0-75D0-FD4C-983E-614B6986212F}" type="datetime3">
                  <a:rPr kumimoji="0" lang="en-US" sz="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pPr marL="0" marR="0" lvl="0" indent="0" algn="r" defTabSz="91281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t>6 March 2018</a:t>
                </a:fld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/>
            </p:nvSpPr>
            <p:spPr bwMode="auto">
              <a:xfrm>
                <a:off x="9513906" y="6589264"/>
                <a:ext cx="812067" cy="15342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</p:grpSp>
        <p:sp>
          <p:nvSpPr>
            <p:cNvPr id="12" name="TextBox 24"/>
            <p:cNvSpPr txBox="1">
              <a:spLocks noChangeArrowheads="1"/>
            </p:cNvSpPr>
            <p:nvPr/>
          </p:nvSpPr>
          <p:spPr bwMode="auto">
            <a:xfrm>
              <a:off x="10017092" y="6574536"/>
              <a:ext cx="353517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</p:grpSp>
      <p:sp>
        <p:nvSpPr>
          <p:cNvPr id="16" name="Footer Placeholder 3"/>
          <p:cNvSpPr txBox="1">
            <a:spLocks/>
          </p:cNvSpPr>
          <p:nvPr userDrawn="1"/>
        </p:nvSpPr>
        <p:spPr bwMode="auto">
          <a:xfrm>
            <a:off x="1944949" y="6596401"/>
            <a:ext cx="100584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</a:t>
            </a:r>
          </a:p>
        </p:txBody>
      </p:sp>
    </p:spTree>
    <p:extLst>
      <p:ext uri="{BB962C8B-B14F-4D97-AF65-F5344CB8AC3E}">
        <p14:creationId xmlns:p14="http://schemas.microsoft.com/office/powerpoint/2010/main" val="289582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4"/>
          <p:cNvSpPr>
            <a:spLocks noGrp="1"/>
          </p:cNvSpPr>
          <p:nvPr>
            <p:ph sz="quarter" idx="13"/>
          </p:nvPr>
        </p:nvSpPr>
        <p:spPr>
          <a:xfrm>
            <a:off x="384048" y="383675"/>
            <a:ext cx="7616952" cy="58613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8019288" y="381000"/>
            <a:ext cx="3794760" cy="586422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4" name="Freeform 5"/>
          <p:cNvSpPr>
            <a:spLocks noEditPoints="1"/>
          </p:cNvSpPr>
          <p:nvPr userDrawn="1"/>
        </p:nvSpPr>
        <p:spPr bwMode="auto">
          <a:xfrm>
            <a:off x="5913041" y="6475413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/>
          </a:p>
        </p:txBody>
      </p:sp>
      <p:grpSp>
        <p:nvGrpSpPr>
          <p:cNvPr id="6" name="Group 22"/>
          <p:cNvGrpSpPr>
            <a:grpSpLocks/>
          </p:cNvGrpSpPr>
          <p:nvPr userDrawn="1"/>
        </p:nvGrpSpPr>
        <p:grpSpPr bwMode="auto">
          <a:xfrm>
            <a:off x="-264086" y="6596401"/>
            <a:ext cx="2147228" cy="184155"/>
            <a:chOff x="9374212" y="6574531"/>
            <a:chExt cx="2147228" cy="182885"/>
          </a:xfrm>
        </p:grpSpPr>
        <p:grpSp>
          <p:nvGrpSpPr>
            <p:cNvPr id="7" name="Group 8"/>
            <p:cNvGrpSpPr>
              <a:grpSpLocks/>
            </p:cNvGrpSpPr>
            <p:nvPr/>
          </p:nvGrpSpPr>
          <p:grpSpPr bwMode="auto">
            <a:xfrm>
              <a:off x="9374212" y="6574531"/>
              <a:ext cx="2147228" cy="182883"/>
              <a:chOff x="9378677" y="6574531"/>
              <a:chExt cx="2147228" cy="182883"/>
            </a:xfrm>
          </p:grpSpPr>
          <p:sp>
            <p:nvSpPr>
              <p:cNvPr id="10" name="Footer Placeholder 3"/>
              <p:cNvSpPr txBox="1">
                <a:spLocks/>
              </p:cNvSpPr>
              <p:nvPr/>
            </p:nvSpPr>
            <p:spPr bwMode="auto">
              <a:xfrm>
                <a:off x="10461203" y="6574537"/>
                <a:ext cx="1064702" cy="182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798513" algn="r"/>
                  </a:tabLst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t>. All Rights Reserved.</a:t>
                </a:r>
              </a:p>
            </p:txBody>
          </p:sp>
          <p:sp>
            <p:nvSpPr>
              <p:cNvPr id="11" name="TextBox 25"/>
              <p:cNvSpPr txBox="1">
                <a:spLocks noChangeArrowheads="1"/>
              </p:cNvSpPr>
              <p:nvPr/>
            </p:nvSpPr>
            <p:spPr bwMode="auto">
              <a:xfrm>
                <a:off x="9378677" y="6574531"/>
                <a:ext cx="1177925" cy="18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fld id="{75980DF0-75D0-FD4C-983E-614B6986212F}" type="datetime3">
                  <a:rPr kumimoji="0" lang="en-US" sz="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pPr marL="0" marR="0" lvl="0" indent="0" algn="r" defTabSz="91281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t>6 March 2018</a:t>
                </a:fld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  <p:sp>
            <p:nvSpPr>
              <p:cNvPr id="12" name="Rectangle 26"/>
              <p:cNvSpPr>
                <a:spLocks noChangeArrowheads="1"/>
              </p:cNvSpPr>
              <p:nvPr/>
            </p:nvSpPr>
            <p:spPr bwMode="auto">
              <a:xfrm>
                <a:off x="9513906" y="6589264"/>
                <a:ext cx="812067" cy="15342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</p:grpSp>
        <p:sp>
          <p:nvSpPr>
            <p:cNvPr id="9" name="TextBox 24"/>
            <p:cNvSpPr txBox="1">
              <a:spLocks noChangeArrowheads="1"/>
            </p:cNvSpPr>
            <p:nvPr/>
          </p:nvSpPr>
          <p:spPr bwMode="auto">
            <a:xfrm>
              <a:off x="10017092" y="6574536"/>
              <a:ext cx="353517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</p:grpSp>
      <p:sp>
        <p:nvSpPr>
          <p:cNvPr id="13" name="Footer Placeholder 3"/>
          <p:cNvSpPr txBox="1">
            <a:spLocks/>
          </p:cNvSpPr>
          <p:nvPr userDrawn="1"/>
        </p:nvSpPr>
        <p:spPr bwMode="auto">
          <a:xfrm>
            <a:off x="1944949" y="6596401"/>
            <a:ext cx="100584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</a:t>
            </a:r>
          </a:p>
        </p:txBody>
      </p:sp>
    </p:spTree>
    <p:extLst>
      <p:ext uri="{BB962C8B-B14F-4D97-AF65-F5344CB8AC3E}">
        <p14:creationId xmlns:p14="http://schemas.microsoft.com/office/powerpoint/2010/main" val="2452948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84048" y="384048"/>
            <a:ext cx="3816000" cy="2930652"/>
          </a:xfrm>
          <a:solidFill>
            <a:schemeClr val="bg1">
              <a:lumMod val="85000"/>
            </a:schemeClr>
          </a:solidFill>
        </p:spPr>
        <p:txBody>
          <a:bodyPr lIns="0" rIns="0"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384048" y="3314646"/>
            <a:ext cx="3816000" cy="2935224"/>
          </a:xfrm>
          <a:solidFill>
            <a:schemeClr val="bg1">
              <a:lumMod val="85000"/>
            </a:schemeClr>
          </a:solidFill>
        </p:spPr>
        <p:txBody>
          <a:bodyPr lIns="0" rIns="0"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187310" y="384048"/>
            <a:ext cx="3816000" cy="2930652"/>
          </a:xfrm>
          <a:solidFill>
            <a:schemeClr val="bg1">
              <a:lumMod val="85000"/>
            </a:schemeClr>
          </a:solidFill>
        </p:spPr>
        <p:txBody>
          <a:bodyPr lIns="0" rIns="0"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4187310" y="3314646"/>
            <a:ext cx="3816000" cy="2938462"/>
          </a:xfrm>
          <a:solidFill>
            <a:schemeClr val="bg1">
              <a:lumMod val="85000"/>
            </a:schemeClr>
          </a:solidFill>
        </p:spPr>
        <p:txBody>
          <a:bodyPr lIns="0" rIns="0"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8001000" y="384048"/>
            <a:ext cx="3816000" cy="2930652"/>
          </a:xfrm>
          <a:solidFill>
            <a:schemeClr val="bg1">
              <a:lumMod val="85000"/>
            </a:schemeClr>
          </a:solidFill>
        </p:spPr>
        <p:txBody>
          <a:bodyPr lIns="0" rIns="0"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8001000" y="3314646"/>
            <a:ext cx="3816000" cy="2938462"/>
          </a:xfrm>
          <a:solidFill>
            <a:schemeClr val="bg1">
              <a:lumMod val="85000"/>
            </a:schemeClr>
          </a:solidFill>
        </p:spPr>
        <p:txBody>
          <a:bodyPr lIns="0" rIns="0"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8" name="Freeform 5"/>
          <p:cNvSpPr>
            <a:spLocks noEditPoints="1"/>
          </p:cNvSpPr>
          <p:nvPr userDrawn="1"/>
        </p:nvSpPr>
        <p:spPr bwMode="auto">
          <a:xfrm>
            <a:off x="5913041" y="6475413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/>
          </a:p>
        </p:txBody>
      </p:sp>
      <p:grpSp>
        <p:nvGrpSpPr>
          <p:cNvPr id="16" name="Group 22"/>
          <p:cNvGrpSpPr>
            <a:grpSpLocks/>
          </p:cNvGrpSpPr>
          <p:nvPr userDrawn="1"/>
        </p:nvGrpSpPr>
        <p:grpSpPr bwMode="auto">
          <a:xfrm>
            <a:off x="-264086" y="6596401"/>
            <a:ext cx="2147228" cy="184155"/>
            <a:chOff x="9374212" y="6574531"/>
            <a:chExt cx="2147228" cy="182885"/>
          </a:xfrm>
        </p:grpSpPr>
        <p:grpSp>
          <p:nvGrpSpPr>
            <p:cNvPr id="17" name="Group 8"/>
            <p:cNvGrpSpPr>
              <a:grpSpLocks/>
            </p:cNvGrpSpPr>
            <p:nvPr/>
          </p:nvGrpSpPr>
          <p:grpSpPr bwMode="auto">
            <a:xfrm>
              <a:off x="9374212" y="6574531"/>
              <a:ext cx="2147228" cy="182883"/>
              <a:chOff x="9378677" y="6574531"/>
              <a:chExt cx="2147228" cy="182883"/>
            </a:xfrm>
          </p:grpSpPr>
          <p:sp>
            <p:nvSpPr>
              <p:cNvPr id="19" name="Footer Placeholder 3"/>
              <p:cNvSpPr txBox="1">
                <a:spLocks/>
              </p:cNvSpPr>
              <p:nvPr/>
            </p:nvSpPr>
            <p:spPr bwMode="auto">
              <a:xfrm>
                <a:off x="10461203" y="6574537"/>
                <a:ext cx="1064702" cy="182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798513" algn="r"/>
                  </a:tabLst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t>. All Rights Reserved.</a:t>
                </a:r>
              </a:p>
            </p:txBody>
          </p:sp>
          <p:sp>
            <p:nvSpPr>
              <p:cNvPr id="20" name="TextBox 25"/>
              <p:cNvSpPr txBox="1">
                <a:spLocks noChangeArrowheads="1"/>
              </p:cNvSpPr>
              <p:nvPr/>
            </p:nvSpPr>
            <p:spPr bwMode="auto">
              <a:xfrm>
                <a:off x="9378677" y="6574531"/>
                <a:ext cx="1177925" cy="18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fld id="{75980DF0-75D0-FD4C-983E-614B6986212F}" type="datetime3">
                  <a:rPr kumimoji="0" lang="en-US" sz="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pPr marL="0" marR="0" lvl="0" indent="0" algn="r" defTabSz="91281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t>6 March 2018</a:t>
                </a:fld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  <p:sp>
            <p:nvSpPr>
              <p:cNvPr id="21" name="Rectangle 26"/>
              <p:cNvSpPr>
                <a:spLocks noChangeArrowheads="1"/>
              </p:cNvSpPr>
              <p:nvPr/>
            </p:nvSpPr>
            <p:spPr bwMode="auto">
              <a:xfrm>
                <a:off x="9513906" y="6589264"/>
                <a:ext cx="812067" cy="15342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</p:grpSp>
        <p:sp>
          <p:nvSpPr>
            <p:cNvPr id="18" name="TextBox 24"/>
            <p:cNvSpPr txBox="1">
              <a:spLocks noChangeArrowheads="1"/>
            </p:cNvSpPr>
            <p:nvPr/>
          </p:nvSpPr>
          <p:spPr bwMode="auto">
            <a:xfrm>
              <a:off x="10017092" y="6574536"/>
              <a:ext cx="353517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</p:grpSp>
      <p:sp>
        <p:nvSpPr>
          <p:cNvPr id="22" name="Footer Placeholder 3"/>
          <p:cNvSpPr txBox="1">
            <a:spLocks/>
          </p:cNvSpPr>
          <p:nvPr userDrawn="1"/>
        </p:nvSpPr>
        <p:spPr bwMode="auto">
          <a:xfrm>
            <a:off x="1944949" y="6596401"/>
            <a:ext cx="100584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</a:t>
            </a:r>
          </a:p>
        </p:txBody>
      </p:sp>
    </p:spTree>
    <p:extLst>
      <p:ext uri="{BB962C8B-B14F-4D97-AF65-F5344CB8AC3E}">
        <p14:creationId xmlns:p14="http://schemas.microsoft.com/office/powerpoint/2010/main" val="258909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9412" y="379414"/>
            <a:ext cx="11425237" cy="4572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379410" y="1295401"/>
            <a:ext cx="11430000" cy="4953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57188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539750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182563" marR="0" lvl="1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357188" marR="0" lvl="2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539750" marR="0" lvl="3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714375" marR="0" lvl="4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0" y="841248"/>
            <a:ext cx="11430000" cy="36576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reeform 5"/>
          <p:cNvSpPr>
            <a:spLocks noEditPoints="1"/>
          </p:cNvSpPr>
          <p:nvPr userDrawn="1"/>
        </p:nvSpPr>
        <p:spPr bwMode="auto">
          <a:xfrm>
            <a:off x="5913041" y="6475413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/>
          </a:p>
        </p:txBody>
      </p:sp>
      <p:grpSp>
        <p:nvGrpSpPr>
          <p:cNvPr id="9" name="Group 22"/>
          <p:cNvGrpSpPr>
            <a:grpSpLocks/>
          </p:cNvGrpSpPr>
          <p:nvPr userDrawn="1"/>
        </p:nvGrpSpPr>
        <p:grpSpPr bwMode="auto">
          <a:xfrm>
            <a:off x="-264086" y="6596401"/>
            <a:ext cx="2147228" cy="184155"/>
            <a:chOff x="9374212" y="6574531"/>
            <a:chExt cx="2147228" cy="182885"/>
          </a:xfrm>
        </p:grpSpPr>
        <p:grpSp>
          <p:nvGrpSpPr>
            <p:cNvPr id="10" name="Group 8"/>
            <p:cNvGrpSpPr>
              <a:grpSpLocks/>
            </p:cNvGrpSpPr>
            <p:nvPr/>
          </p:nvGrpSpPr>
          <p:grpSpPr bwMode="auto">
            <a:xfrm>
              <a:off x="9374212" y="6574531"/>
              <a:ext cx="2147228" cy="182883"/>
              <a:chOff x="9378677" y="6574531"/>
              <a:chExt cx="2147228" cy="182883"/>
            </a:xfrm>
          </p:grpSpPr>
          <p:sp>
            <p:nvSpPr>
              <p:cNvPr id="12" name="Footer Placeholder 3"/>
              <p:cNvSpPr txBox="1">
                <a:spLocks/>
              </p:cNvSpPr>
              <p:nvPr/>
            </p:nvSpPr>
            <p:spPr bwMode="auto">
              <a:xfrm>
                <a:off x="10461203" y="6574537"/>
                <a:ext cx="1064702" cy="182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798513" algn="r"/>
                  </a:tabLst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t>. All Rights Reserved.</a:t>
                </a:r>
              </a:p>
            </p:txBody>
          </p:sp>
          <p:sp>
            <p:nvSpPr>
              <p:cNvPr id="13" name="TextBox 25"/>
              <p:cNvSpPr txBox="1">
                <a:spLocks noChangeArrowheads="1"/>
              </p:cNvSpPr>
              <p:nvPr/>
            </p:nvSpPr>
            <p:spPr bwMode="auto">
              <a:xfrm>
                <a:off x="9378677" y="6574531"/>
                <a:ext cx="1177925" cy="18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fld id="{75980DF0-75D0-FD4C-983E-614B6986212F}" type="datetime3">
                  <a:rPr kumimoji="0" lang="en-US" sz="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pPr marL="0" marR="0" lvl="0" indent="0" algn="r" defTabSz="91281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t>6 March 2018</a:t>
                </a:fld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  <p:sp>
            <p:nvSpPr>
              <p:cNvPr id="14" name="Rectangle 26"/>
              <p:cNvSpPr>
                <a:spLocks noChangeArrowheads="1"/>
              </p:cNvSpPr>
              <p:nvPr/>
            </p:nvSpPr>
            <p:spPr bwMode="auto">
              <a:xfrm>
                <a:off x="9513906" y="6589264"/>
                <a:ext cx="812067" cy="15342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</p:grpSp>
        <p:sp>
          <p:nvSpPr>
            <p:cNvPr id="11" name="TextBox 24"/>
            <p:cNvSpPr txBox="1">
              <a:spLocks noChangeArrowheads="1"/>
            </p:cNvSpPr>
            <p:nvPr/>
          </p:nvSpPr>
          <p:spPr bwMode="auto">
            <a:xfrm>
              <a:off x="10017092" y="6574536"/>
              <a:ext cx="353517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</p:grpSp>
      <p:sp>
        <p:nvSpPr>
          <p:cNvPr id="15" name="Footer Placeholder 3"/>
          <p:cNvSpPr txBox="1">
            <a:spLocks/>
          </p:cNvSpPr>
          <p:nvPr userDrawn="1"/>
        </p:nvSpPr>
        <p:spPr bwMode="auto">
          <a:xfrm>
            <a:off x="1944949" y="6596401"/>
            <a:ext cx="100584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</a:t>
            </a:r>
          </a:p>
        </p:txBody>
      </p:sp>
    </p:spTree>
    <p:extLst>
      <p:ext uri="{BB962C8B-B14F-4D97-AF65-F5344CB8AC3E}">
        <p14:creationId xmlns:p14="http://schemas.microsoft.com/office/powerpoint/2010/main" val="300710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6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84048" y="1395358"/>
            <a:ext cx="3816000" cy="2423745"/>
          </a:xfrm>
          <a:solidFill>
            <a:schemeClr val="bg1">
              <a:lumMod val="85000"/>
            </a:schemeClr>
          </a:solidFill>
        </p:spPr>
        <p:txBody>
          <a:bodyPr lIns="0" rIns="0"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384048" y="3822342"/>
            <a:ext cx="3816000" cy="2427527"/>
          </a:xfrm>
          <a:solidFill>
            <a:schemeClr val="bg1">
              <a:lumMod val="85000"/>
            </a:schemeClr>
          </a:solidFill>
        </p:spPr>
        <p:txBody>
          <a:bodyPr lIns="0" rIns="0"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187310" y="1395358"/>
            <a:ext cx="3816000" cy="2423745"/>
          </a:xfrm>
          <a:solidFill>
            <a:schemeClr val="bg1">
              <a:lumMod val="85000"/>
            </a:schemeClr>
          </a:solidFill>
        </p:spPr>
        <p:txBody>
          <a:bodyPr lIns="0" rIns="0"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4187310" y="3822904"/>
            <a:ext cx="3816000" cy="2430204"/>
          </a:xfrm>
          <a:solidFill>
            <a:schemeClr val="bg1">
              <a:lumMod val="85000"/>
            </a:schemeClr>
          </a:solidFill>
        </p:spPr>
        <p:txBody>
          <a:bodyPr lIns="0" rIns="0"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8001000" y="1395358"/>
            <a:ext cx="3816000" cy="2423745"/>
          </a:xfrm>
          <a:solidFill>
            <a:schemeClr val="bg1">
              <a:lumMod val="85000"/>
            </a:schemeClr>
          </a:solidFill>
        </p:spPr>
        <p:txBody>
          <a:bodyPr lIns="0" rIns="0"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8001000" y="3822904"/>
            <a:ext cx="3816000" cy="2430204"/>
          </a:xfrm>
          <a:solidFill>
            <a:schemeClr val="bg1">
              <a:lumMod val="85000"/>
            </a:schemeClr>
          </a:solidFill>
        </p:spPr>
        <p:txBody>
          <a:bodyPr lIns="0" rIns="0"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8" name="Freeform 5"/>
          <p:cNvSpPr>
            <a:spLocks noEditPoints="1"/>
          </p:cNvSpPr>
          <p:nvPr userDrawn="1"/>
        </p:nvSpPr>
        <p:spPr bwMode="auto">
          <a:xfrm>
            <a:off x="5913041" y="6475413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/>
          </a:p>
        </p:txBody>
      </p:sp>
      <p:grpSp>
        <p:nvGrpSpPr>
          <p:cNvPr id="16" name="Group 22"/>
          <p:cNvGrpSpPr>
            <a:grpSpLocks/>
          </p:cNvGrpSpPr>
          <p:nvPr userDrawn="1"/>
        </p:nvGrpSpPr>
        <p:grpSpPr bwMode="auto">
          <a:xfrm>
            <a:off x="-264086" y="6596401"/>
            <a:ext cx="2147228" cy="184155"/>
            <a:chOff x="9374212" y="6574531"/>
            <a:chExt cx="2147228" cy="182885"/>
          </a:xfrm>
        </p:grpSpPr>
        <p:grpSp>
          <p:nvGrpSpPr>
            <p:cNvPr id="17" name="Group 8"/>
            <p:cNvGrpSpPr>
              <a:grpSpLocks/>
            </p:cNvGrpSpPr>
            <p:nvPr/>
          </p:nvGrpSpPr>
          <p:grpSpPr bwMode="auto">
            <a:xfrm>
              <a:off x="9374212" y="6574531"/>
              <a:ext cx="2147228" cy="182883"/>
              <a:chOff x="9378677" y="6574531"/>
              <a:chExt cx="2147228" cy="182883"/>
            </a:xfrm>
          </p:grpSpPr>
          <p:sp>
            <p:nvSpPr>
              <p:cNvPr id="19" name="Footer Placeholder 3"/>
              <p:cNvSpPr txBox="1">
                <a:spLocks/>
              </p:cNvSpPr>
              <p:nvPr/>
            </p:nvSpPr>
            <p:spPr bwMode="auto">
              <a:xfrm>
                <a:off x="10461203" y="6574537"/>
                <a:ext cx="1064702" cy="182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798513" algn="r"/>
                  </a:tabLst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t>. All Rights Reserved.</a:t>
                </a:r>
              </a:p>
            </p:txBody>
          </p:sp>
          <p:sp>
            <p:nvSpPr>
              <p:cNvPr id="20" name="TextBox 25"/>
              <p:cNvSpPr txBox="1">
                <a:spLocks noChangeArrowheads="1"/>
              </p:cNvSpPr>
              <p:nvPr/>
            </p:nvSpPr>
            <p:spPr bwMode="auto">
              <a:xfrm>
                <a:off x="9378677" y="6574531"/>
                <a:ext cx="1177925" cy="18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fld id="{75980DF0-75D0-FD4C-983E-614B6986212F}" type="datetime3">
                  <a:rPr kumimoji="0" lang="en-US" sz="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pPr marL="0" marR="0" lvl="0" indent="0" algn="r" defTabSz="91281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t>6 March 2018</a:t>
                </a:fld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  <p:sp>
            <p:nvSpPr>
              <p:cNvPr id="21" name="Rectangle 26"/>
              <p:cNvSpPr>
                <a:spLocks noChangeArrowheads="1"/>
              </p:cNvSpPr>
              <p:nvPr/>
            </p:nvSpPr>
            <p:spPr bwMode="auto">
              <a:xfrm>
                <a:off x="9513906" y="6589264"/>
                <a:ext cx="812067" cy="15342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</p:grpSp>
        <p:sp>
          <p:nvSpPr>
            <p:cNvPr id="18" name="TextBox 24"/>
            <p:cNvSpPr txBox="1">
              <a:spLocks noChangeArrowheads="1"/>
            </p:cNvSpPr>
            <p:nvPr/>
          </p:nvSpPr>
          <p:spPr bwMode="auto">
            <a:xfrm>
              <a:off x="10017092" y="6574536"/>
              <a:ext cx="353517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</p:grpSp>
      <p:sp>
        <p:nvSpPr>
          <p:cNvPr id="22" name="Footer Placeholder 3"/>
          <p:cNvSpPr txBox="1">
            <a:spLocks/>
          </p:cNvSpPr>
          <p:nvPr userDrawn="1"/>
        </p:nvSpPr>
        <p:spPr bwMode="auto">
          <a:xfrm>
            <a:off x="1944949" y="6596401"/>
            <a:ext cx="100584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</a:t>
            </a:r>
          </a:p>
        </p:txBody>
      </p:sp>
      <p:sp>
        <p:nvSpPr>
          <p:cNvPr id="23" name="Title 3"/>
          <p:cNvSpPr>
            <a:spLocks noGrp="1"/>
          </p:cNvSpPr>
          <p:nvPr>
            <p:ph type="title"/>
          </p:nvPr>
        </p:nvSpPr>
        <p:spPr>
          <a:xfrm>
            <a:off x="379412" y="379414"/>
            <a:ext cx="11425237" cy="4572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0" y="841248"/>
            <a:ext cx="11430000" cy="36576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471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>
            <a:spLocks noEditPoints="1"/>
          </p:cNvSpPr>
          <p:nvPr userDrawn="1"/>
        </p:nvSpPr>
        <p:spPr bwMode="auto">
          <a:xfrm>
            <a:off x="5913041" y="6475413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/>
          </a:p>
        </p:txBody>
      </p:sp>
      <p:grpSp>
        <p:nvGrpSpPr>
          <p:cNvPr id="4" name="Group 22"/>
          <p:cNvGrpSpPr>
            <a:grpSpLocks/>
          </p:cNvGrpSpPr>
          <p:nvPr userDrawn="1"/>
        </p:nvGrpSpPr>
        <p:grpSpPr bwMode="auto">
          <a:xfrm>
            <a:off x="-264086" y="6596401"/>
            <a:ext cx="2147228" cy="184155"/>
            <a:chOff x="9374212" y="6574531"/>
            <a:chExt cx="2147228" cy="182885"/>
          </a:xfrm>
        </p:grpSpPr>
        <p:grpSp>
          <p:nvGrpSpPr>
            <p:cNvPr id="5" name="Group 8"/>
            <p:cNvGrpSpPr>
              <a:grpSpLocks/>
            </p:cNvGrpSpPr>
            <p:nvPr/>
          </p:nvGrpSpPr>
          <p:grpSpPr bwMode="auto">
            <a:xfrm>
              <a:off x="9374212" y="6574531"/>
              <a:ext cx="2147228" cy="182883"/>
              <a:chOff x="9378677" y="6574531"/>
              <a:chExt cx="2147228" cy="182883"/>
            </a:xfrm>
          </p:grpSpPr>
          <p:sp>
            <p:nvSpPr>
              <p:cNvPr id="7" name="Footer Placeholder 3"/>
              <p:cNvSpPr txBox="1">
                <a:spLocks/>
              </p:cNvSpPr>
              <p:nvPr/>
            </p:nvSpPr>
            <p:spPr bwMode="auto">
              <a:xfrm>
                <a:off x="10461203" y="6574537"/>
                <a:ext cx="1064702" cy="182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798513" algn="r"/>
                  </a:tabLst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t>. All Rights Reserved.</a:t>
                </a:r>
              </a:p>
            </p:txBody>
          </p:sp>
          <p:sp>
            <p:nvSpPr>
              <p:cNvPr id="8" name="TextBox 25"/>
              <p:cNvSpPr txBox="1">
                <a:spLocks noChangeArrowheads="1"/>
              </p:cNvSpPr>
              <p:nvPr/>
            </p:nvSpPr>
            <p:spPr bwMode="auto">
              <a:xfrm>
                <a:off x="9378677" y="6574531"/>
                <a:ext cx="1177925" cy="18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fld id="{75980DF0-75D0-FD4C-983E-614B6986212F}" type="datetime3">
                  <a:rPr kumimoji="0" lang="en-US" sz="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pPr marL="0" marR="0" lvl="0" indent="0" algn="r" defTabSz="91281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t>6 March 2018</a:t>
                </a:fld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  <p:sp>
            <p:nvSpPr>
              <p:cNvPr id="9" name="Rectangle 26"/>
              <p:cNvSpPr>
                <a:spLocks noChangeArrowheads="1"/>
              </p:cNvSpPr>
              <p:nvPr/>
            </p:nvSpPr>
            <p:spPr bwMode="auto">
              <a:xfrm>
                <a:off x="9513906" y="6589264"/>
                <a:ext cx="812067" cy="15342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</p:grpSp>
        <p:sp>
          <p:nvSpPr>
            <p:cNvPr id="6" name="TextBox 24"/>
            <p:cNvSpPr txBox="1">
              <a:spLocks noChangeArrowheads="1"/>
            </p:cNvSpPr>
            <p:nvPr/>
          </p:nvSpPr>
          <p:spPr bwMode="auto">
            <a:xfrm>
              <a:off x="10017092" y="6574536"/>
              <a:ext cx="353517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</p:grpSp>
      <p:sp>
        <p:nvSpPr>
          <p:cNvPr id="10" name="Footer Placeholder 3"/>
          <p:cNvSpPr txBox="1">
            <a:spLocks/>
          </p:cNvSpPr>
          <p:nvPr userDrawn="1"/>
        </p:nvSpPr>
        <p:spPr bwMode="auto">
          <a:xfrm>
            <a:off x="1944949" y="6596401"/>
            <a:ext cx="100584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</a:t>
            </a:r>
          </a:p>
        </p:txBody>
      </p:sp>
    </p:spTree>
    <p:extLst>
      <p:ext uri="{BB962C8B-B14F-4D97-AF65-F5344CB8AC3E}">
        <p14:creationId xmlns:p14="http://schemas.microsoft.com/office/powerpoint/2010/main" val="2885058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 userDrawn="1"/>
        </p:nvSpPr>
        <p:spPr>
          <a:xfrm>
            <a:off x="3532" y="33077"/>
            <a:ext cx="12185420" cy="68295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6" name="Freeform 5"/>
          <p:cNvSpPr/>
          <p:nvPr userDrawn="1"/>
        </p:nvSpPr>
        <p:spPr>
          <a:xfrm>
            <a:off x="0" y="3602940"/>
            <a:ext cx="3586808" cy="3259673"/>
          </a:xfrm>
          <a:custGeom>
            <a:avLst/>
            <a:gdLst>
              <a:gd name="connsiteX0" fmla="*/ 1392248 w 3580909"/>
              <a:gd name="connsiteY0" fmla="*/ 0 h 3209249"/>
              <a:gd name="connsiteX1" fmla="*/ 0 w 3580909"/>
              <a:gd name="connsiteY1" fmla="*/ 3209249 h 3209249"/>
              <a:gd name="connsiteX2" fmla="*/ 3580909 w 3580909"/>
              <a:gd name="connsiteY2" fmla="*/ 1215267 h 3209249"/>
              <a:gd name="connsiteX3" fmla="*/ 1392248 w 3580909"/>
              <a:gd name="connsiteY3" fmla="*/ 0 h 3209249"/>
              <a:gd name="connsiteX0" fmla="*/ 1406371 w 3595032"/>
              <a:gd name="connsiteY0" fmla="*/ 0 h 3209249"/>
              <a:gd name="connsiteX1" fmla="*/ 0 w 3595032"/>
              <a:gd name="connsiteY1" fmla="*/ 3209249 h 3209249"/>
              <a:gd name="connsiteX2" fmla="*/ 3595032 w 3595032"/>
              <a:gd name="connsiteY2" fmla="*/ 1215267 h 3209249"/>
              <a:gd name="connsiteX3" fmla="*/ 1406371 w 3595032"/>
              <a:gd name="connsiteY3" fmla="*/ 0 h 3209249"/>
              <a:gd name="connsiteX0" fmla="*/ 1399310 w 3587971"/>
              <a:gd name="connsiteY0" fmla="*/ 0 h 3209249"/>
              <a:gd name="connsiteX1" fmla="*/ 0 w 3587971"/>
              <a:gd name="connsiteY1" fmla="*/ 3209249 h 3209249"/>
              <a:gd name="connsiteX2" fmla="*/ 3587971 w 3587971"/>
              <a:gd name="connsiteY2" fmla="*/ 1215267 h 3209249"/>
              <a:gd name="connsiteX3" fmla="*/ 1399310 w 3587971"/>
              <a:gd name="connsiteY3" fmla="*/ 0 h 3209249"/>
              <a:gd name="connsiteX0" fmla="*/ 1399310 w 3587971"/>
              <a:gd name="connsiteY0" fmla="*/ 0 h 3252111"/>
              <a:gd name="connsiteX1" fmla="*/ 0 w 3587971"/>
              <a:gd name="connsiteY1" fmla="*/ 3252111 h 3252111"/>
              <a:gd name="connsiteX2" fmla="*/ 3587971 w 3587971"/>
              <a:gd name="connsiteY2" fmla="*/ 1258129 h 3252111"/>
              <a:gd name="connsiteX3" fmla="*/ 1399310 w 3587971"/>
              <a:gd name="connsiteY3" fmla="*/ 0 h 3252111"/>
              <a:gd name="connsiteX0" fmla="*/ 1396734 w 3585395"/>
              <a:gd name="connsiteY0" fmla="*/ 0 h 3264990"/>
              <a:gd name="connsiteX1" fmla="*/ 0 w 3585395"/>
              <a:gd name="connsiteY1" fmla="*/ 3264990 h 3264990"/>
              <a:gd name="connsiteX2" fmla="*/ 3585395 w 3585395"/>
              <a:gd name="connsiteY2" fmla="*/ 1258129 h 3264990"/>
              <a:gd name="connsiteX3" fmla="*/ 1396734 w 3585395"/>
              <a:gd name="connsiteY3" fmla="*/ 0 h 3264990"/>
              <a:gd name="connsiteX0" fmla="*/ 1404461 w 3593122"/>
              <a:gd name="connsiteY0" fmla="*/ 0 h 3267566"/>
              <a:gd name="connsiteX1" fmla="*/ 0 w 3593122"/>
              <a:gd name="connsiteY1" fmla="*/ 3267566 h 3267566"/>
              <a:gd name="connsiteX2" fmla="*/ 3593122 w 3593122"/>
              <a:gd name="connsiteY2" fmla="*/ 1258129 h 3267566"/>
              <a:gd name="connsiteX3" fmla="*/ 1404461 w 3593122"/>
              <a:gd name="connsiteY3" fmla="*/ 0 h 3267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93122" h="3267566">
                <a:moveTo>
                  <a:pt x="1404461" y="0"/>
                </a:moveTo>
                <a:lnTo>
                  <a:pt x="0" y="3267566"/>
                </a:lnTo>
                <a:lnTo>
                  <a:pt x="3593122" y="1258129"/>
                </a:lnTo>
                <a:lnTo>
                  <a:pt x="1404461" y="0"/>
                </a:lnTo>
                <a:close/>
              </a:path>
            </a:pathLst>
          </a:custGeom>
          <a:gradFill>
            <a:gsLst>
              <a:gs pos="15000">
                <a:schemeClr val="accent2"/>
              </a:gs>
              <a:gs pos="100000">
                <a:schemeClr val="accent1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7" name="Freeform 6"/>
          <p:cNvSpPr/>
          <p:nvPr userDrawn="1"/>
        </p:nvSpPr>
        <p:spPr>
          <a:xfrm>
            <a:off x="1390330" y="1741468"/>
            <a:ext cx="2199979" cy="3164694"/>
          </a:xfrm>
          <a:custGeom>
            <a:avLst/>
            <a:gdLst>
              <a:gd name="connsiteX0" fmla="*/ 1739462 w 2186152"/>
              <a:gd name="connsiteY0" fmla="*/ 0 h 3095296"/>
              <a:gd name="connsiteX1" fmla="*/ 0 w 2186152"/>
              <a:gd name="connsiteY1" fmla="*/ 1891862 h 3095296"/>
              <a:gd name="connsiteX2" fmla="*/ 2186152 w 2186152"/>
              <a:gd name="connsiteY2" fmla="*/ 3095296 h 3095296"/>
              <a:gd name="connsiteX3" fmla="*/ 1739462 w 2186152"/>
              <a:gd name="connsiteY3" fmla="*/ 0 h 3095296"/>
              <a:gd name="connsiteX0" fmla="*/ 1733563 w 2186152"/>
              <a:gd name="connsiteY0" fmla="*/ 0 h 3112994"/>
              <a:gd name="connsiteX1" fmla="*/ 0 w 2186152"/>
              <a:gd name="connsiteY1" fmla="*/ 1909560 h 3112994"/>
              <a:gd name="connsiteX2" fmla="*/ 2186152 w 2186152"/>
              <a:gd name="connsiteY2" fmla="*/ 3112994 h 3112994"/>
              <a:gd name="connsiteX3" fmla="*/ 1733563 w 2186152"/>
              <a:gd name="connsiteY3" fmla="*/ 0 h 3112994"/>
              <a:gd name="connsiteX0" fmla="*/ 1752613 w 2186152"/>
              <a:gd name="connsiteY0" fmla="*/ 0 h 3108232"/>
              <a:gd name="connsiteX1" fmla="*/ 0 w 2186152"/>
              <a:gd name="connsiteY1" fmla="*/ 1904798 h 3108232"/>
              <a:gd name="connsiteX2" fmla="*/ 2186152 w 2186152"/>
              <a:gd name="connsiteY2" fmla="*/ 3108232 h 3108232"/>
              <a:gd name="connsiteX3" fmla="*/ 1752613 w 2186152"/>
              <a:gd name="connsiteY3" fmla="*/ 0 h 3108232"/>
              <a:gd name="connsiteX0" fmla="*/ 1738326 w 2186152"/>
              <a:gd name="connsiteY0" fmla="*/ 0 h 3108232"/>
              <a:gd name="connsiteX1" fmla="*/ 0 w 2186152"/>
              <a:gd name="connsiteY1" fmla="*/ 1904798 h 3108232"/>
              <a:gd name="connsiteX2" fmla="*/ 2186152 w 2186152"/>
              <a:gd name="connsiteY2" fmla="*/ 3108232 h 3108232"/>
              <a:gd name="connsiteX3" fmla="*/ 1738326 w 2186152"/>
              <a:gd name="connsiteY3" fmla="*/ 0 h 3108232"/>
              <a:gd name="connsiteX0" fmla="*/ 1724039 w 2186152"/>
              <a:gd name="connsiteY0" fmla="*/ 0 h 3089182"/>
              <a:gd name="connsiteX1" fmla="*/ 0 w 2186152"/>
              <a:gd name="connsiteY1" fmla="*/ 1885748 h 3089182"/>
              <a:gd name="connsiteX2" fmla="*/ 2186152 w 2186152"/>
              <a:gd name="connsiteY2" fmla="*/ 3089182 h 3089182"/>
              <a:gd name="connsiteX3" fmla="*/ 1724039 w 2186152"/>
              <a:gd name="connsiteY3" fmla="*/ 0 h 3089182"/>
              <a:gd name="connsiteX0" fmla="*/ 1743089 w 2205202"/>
              <a:gd name="connsiteY0" fmla="*/ 0 h 3089182"/>
              <a:gd name="connsiteX1" fmla="*/ 0 w 2205202"/>
              <a:gd name="connsiteY1" fmla="*/ 1861935 h 3089182"/>
              <a:gd name="connsiteX2" fmla="*/ 2205202 w 2205202"/>
              <a:gd name="connsiteY2" fmla="*/ 3089182 h 3089182"/>
              <a:gd name="connsiteX3" fmla="*/ 1743089 w 2205202"/>
              <a:gd name="connsiteY3" fmla="*/ 0 h 3089182"/>
              <a:gd name="connsiteX0" fmla="*/ 1733564 w 2205202"/>
              <a:gd name="connsiteY0" fmla="*/ 0 h 3079657"/>
              <a:gd name="connsiteX1" fmla="*/ 0 w 2205202"/>
              <a:gd name="connsiteY1" fmla="*/ 1852410 h 3079657"/>
              <a:gd name="connsiteX2" fmla="*/ 2205202 w 2205202"/>
              <a:gd name="connsiteY2" fmla="*/ 3079657 h 3079657"/>
              <a:gd name="connsiteX3" fmla="*/ 1733564 w 2205202"/>
              <a:gd name="connsiteY3" fmla="*/ 0 h 3079657"/>
              <a:gd name="connsiteX0" fmla="*/ 1695464 w 2167102"/>
              <a:gd name="connsiteY0" fmla="*/ 0 h 3079657"/>
              <a:gd name="connsiteX1" fmla="*/ 0 w 2167102"/>
              <a:gd name="connsiteY1" fmla="*/ 1871460 h 3079657"/>
              <a:gd name="connsiteX2" fmla="*/ 2167102 w 2167102"/>
              <a:gd name="connsiteY2" fmla="*/ 3079657 h 3079657"/>
              <a:gd name="connsiteX3" fmla="*/ 1695464 w 2167102"/>
              <a:gd name="connsiteY3" fmla="*/ 0 h 3079657"/>
              <a:gd name="connsiteX0" fmla="*/ 1724039 w 2195677"/>
              <a:gd name="connsiteY0" fmla="*/ 0 h 3079657"/>
              <a:gd name="connsiteX1" fmla="*/ 0 w 2195677"/>
              <a:gd name="connsiteY1" fmla="*/ 1866698 h 3079657"/>
              <a:gd name="connsiteX2" fmla="*/ 2195677 w 2195677"/>
              <a:gd name="connsiteY2" fmla="*/ 3079657 h 3079657"/>
              <a:gd name="connsiteX3" fmla="*/ 1724039 w 2195677"/>
              <a:gd name="connsiteY3" fmla="*/ 0 h 3079657"/>
              <a:gd name="connsiteX0" fmla="*/ 1746073 w 2195677"/>
              <a:gd name="connsiteY0" fmla="*/ 0 h 3079657"/>
              <a:gd name="connsiteX1" fmla="*/ 0 w 2195677"/>
              <a:gd name="connsiteY1" fmla="*/ 1866698 h 3079657"/>
              <a:gd name="connsiteX2" fmla="*/ 2195677 w 2195677"/>
              <a:gd name="connsiteY2" fmla="*/ 3079657 h 3079657"/>
              <a:gd name="connsiteX3" fmla="*/ 1746073 w 2195677"/>
              <a:gd name="connsiteY3" fmla="*/ 0 h 3079657"/>
              <a:gd name="connsiteX0" fmla="*/ 1714323 w 2195677"/>
              <a:gd name="connsiteY0" fmla="*/ 0 h 3098707"/>
              <a:gd name="connsiteX1" fmla="*/ 0 w 2195677"/>
              <a:gd name="connsiteY1" fmla="*/ 1885748 h 3098707"/>
              <a:gd name="connsiteX2" fmla="*/ 2195677 w 2195677"/>
              <a:gd name="connsiteY2" fmla="*/ 3098707 h 3098707"/>
              <a:gd name="connsiteX3" fmla="*/ 1714323 w 2195677"/>
              <a:gd name="connsiteY3" fmla="*/ 0 h 3098707"/>
              <a:gd name="connsiteX0" fmla="*/ 1720673 w 2195677"/>
              <a:gd name="connsiteY0" fmla="*/ 0 h 3092357"/>
              <a:gd name="connsiteX1" fmla="*/ 0 w 2195677"/>
              <a:gd name="connsiteY1" fmla="*/ 1879398 h 3092357"/>
              <a:gd name="connsiteX2" fmla="*/ 2195677 w 2195677"/>
              <a:gd name="connsiteY2" fmla="*/ 3092357 h 3092357"/>
              <a:gd name="connsiteX3" fmla="*/ 1720673 w 2195677"/>
              <a:gd name="connsiteY3" fmla="*/ 0 h 3092357"/>
              <a:gd name="connsiteX0" fmla="*/ 1739723 w 2195677"/>
              <a:gd name="connsiteY0" fmla="*/ 0 h 3086007"/>
              <a:gd name="connsiteX1" fmla="*/ 0 w 2195677"/>
              <a:gd name="connsiteY1" fmla="*/ 1873048 h 3086007"/>
              <a:gd name="connsiteX2" fmla="*/ 2195677 w 2195677"/>
              <a:gd name="connsiteY2" fmla="*/ 3086007 h 3086007"/>
              <a:gd name="connsiteX3" fmla="*/ 1739723 w 2195677"/>
              <a:gd name="connsiteY3" fmla="*/ 0 h 3086007"/>
              <a:gd name="connsiteX0" fmla="*/ 1720673 w 2195677"/>
              <a:gd name="connsiteY0" fmla="*/ 0 h 3155857"/>
              <a:gd name="connsiteX1" fmla="*/ 0 w 2195677"/>
              <a:gd name="connsiteY1" fmla="*/ 1942898 h 3155857"/>
              <a:gd name="connsiteX2" fmla="*/ 2195677 w 2195677"/>
              <a:gd name="connsiteY2" fmla="*/ 3155857 h 3155857"/>
              <a:gd name="connsiteX3" fmla="*/ 1720673 w 2195677"/>
              <a:gd name="connsiteY3" fmla="*/ 0 h 3155857"/>
              <a:gd name="connsiteX0" fmla="*/ 1720673 w 2195677"/>
              <a:gd name="connsiteY0" fmla="*/ 0 h 3079657"/>
              <a:gd name="connsiteX1" fmla="*/ 0 w 2195677"/>
              <a:gd name="connsiteY1" fmla="*/ 1866698 h 3079657"/>
              <a:gd name="connsiteX2" fmla="*/ 2195677 w 2195677"/>
              <a:gd name="connsiteY2" fmla="*/ 3079657 h 3079657"/>
              <a:gd name="connsiteX3" fmla="*/ 1720673 w 2195677"/>
              <a:gd name="connsiteY3" fmla="*/ 0 h 3079657"/>
              <a:gd name="connsiteX0" fmla="*/ 1720673 w 2195677"/>
              <a:gd name="connsiteY0" fmla="*/ 0 h 3149507"/>
              <a:gd name="connsiteX1" fmla="*/ 0 w 2195677"/>
              <a:gd name="connsiteY1" fmla="*/ 1936548 h 3149507"/>
              <a:gd name="connsiteX2" fmla="*/ 2195677 w 2195677"/>
              <a:gd name="connsiteY2" fmla="*/ 3149507 h 3149507"/>
              <a:gd name="connsiteX3" fmla="*/ 1720673 w 2195677"/>
              <a:gd name="connsiteY3" fmla="*/ 0 h 3149507"/>
              <a:gd name="connsiteX0" fmla="*/ 1739723 w 2214727"/>
              <a:gd name="connsiteY0" fmla="*/ 0 h 3149507"/>
              <a:gd name="connsiteX1" fmla="*/ 0 w 2214727"/>
              <a:gd name="connsiteY1" fmla="*/ 1936548 h 3149507"/>
              <a:gd name="connsiteX2" fmla="*/ 2214727 w 2214727"/>
              <a:gd name="connsiteY2" fmla="*/ 3149507 h 3149507"/>
              <a:gd name="connsiteX3" fmla="*/ 1739723 w 2214727"/>
              <a:gd name="connsiteY3" fmla="*/ 0 h 3149507"/>
              <a:gd name="connsiteX0" fmla="*/ 1739723 w 2214727"/>
              <a:gd name="connsiteY0" fmla="*/ 0 h 3149507"/>
              <a:gd name="connsiteX1" fmla="*/ 0 w 2214727"/>
              <a:gd name="connsiteY1" fmla="*/ 1936548 h 3149507"/>
              <a:gd name="connsiteX2" fmla="*/ 2214727 w 2214727"/>
              <a:gd name="connsiteY2" fmla="*/ 3149507 h 3149507"/>
              <a:gd name="connsiteX3" fmla="*/ 1739723 w 2214727"/>
              <a:gd name="connsiteY3" fmla="*/ 0 h 3149507"/>
              <a:gd name="connsiteX0" fmla="*/ 1724975 w 2199979"/>
              <a:gd name="connsiteY0" fmla="*/ 0 h 3149507"/>
              <a:gd name="connsiteX1" fmla="*/ 0 w 2199979"/>
              <a:gd name="connsiteY1" fmla="*/ 1921800 h 3149507"/>
              <a:gd name="connsiteX2" fmla="*/ 2199979 w 2199979"/>
              <a:gd name="connsiteY2" fmla="*/ 3149507 h 3149507"/>
              <a:gd name="connsiteX3" fmla="*/ 1724975 w 2199979"/>
              <a:gd name="connsiteY3" fmla="*/ 0 h 3149507"/>
              <a:gd name="connsiteX0" fmla="*/ 1722399 w 2199979"/>
              <a:gd name="connsiteY0" fmla="*/ 0 h 3072234"/>
              <a:gd name="connsiteX1" fmla="*/ 0 w 2199979"/>
              <a:gd name="connsiteY1" fmla="*/ 1844527 h 3072234"/>
              <a:gd name="connsiteX2" fmla="*/ 2199979 w 2199979"/>
              <a:gd name="connsiteY2" fmla="*/ 3072234 h 3072234"/>
              <a:gd name="connsiteX3" fmla="*/ 1722399 w 2199979"/>
              <a:gd name="connsiteY3" fmla="*/ 0 h 3072234"/>
              <a:gd name="connsiteX0" fmla="*/ 1722399 w 2199979"/>
              <a:gd name="connsiteY0" fmla="*/ 0 h 3123750"/>
              <a:gd name="connsiteX1" fmla="*/ 0 w 2199979"/>
              <a:gd name="connsiteY1" fmla="*/ 1896043 h 3123750"/>
              <a:gd name="connsiteX2" fmla="*/ 2199979 w 2199979"/>
              <a:gd name="connsiteY2" fmla="*/ 3123750 h 3123750"/>
              <a:gd name="connsiteX3" fmla="*/ 1722399 w 2199979"/>
              <a:gd name="connsiteY3" fmla="*/ 0 h 3123750"/>
              <a:gd name="connsiteX0" fmla="*/ 1736047 w 2199979"/>
              <a:gd name="connsiteY0" fmla="*/ 0 h 3164694"/>
              <a:gd name="connsiteX1" fmla="*/ 0 w 2199979"/>
              <a:gd name="connsiteY1" fmla="*/ 1936987 h 3164694"/>
              <a:gd name="connsiteX2" fmla="*/ 2199979 w 2199979"/>
              <a:gd name="connsiteY2" fmla="*/ 3164694 h 3164694"/>
              <a:gd name="connsiteX3" fmla="*/ 1736047 w 2199979"/>
              <a:gd name="connsiteY3" fmla="*/ 0 h 3164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9979" h="3164694">
                <a:moveTo>
                  <a:pt x="1736047" y="0"/>
                </a:moveTo>
                <a:lnTo>
                  <a:pt x="0" y="1936987"/>
                </a:lnTo>
                <a:lnTo>
                  <a:pt x="2199979" y="3164694"/>
                </a:lnTo>
                <a:lnTo>
                  <a:pt x="1736047" y="0"/>
                </a:lnTo>
                <a:close/>
              </a:path>
            </a:pathLst>
          </a:custGeom>
          <a:gradFill>
            <a:gsLst>
              <a:gs pos="15000">
                <a:schemeClr val="accent2"/>
              </a:gs>
              <a:gs pos="100000">
                <a:schemeClr val="accent1"/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8" name="Freeform 7"/>
          <p:cNvSpPr/>
          <p:nvPr userDrawn="1"/>
        </p:nvSpPr>
        <p:spPr>
          <a:xfrm>
            <a:off x="6375805" y="1"/>
            <a:ext cx="4644129" cy="1222744"/>
          </a:xfrm>
          <a:custGeom>
            <a:avLst/>
            <a:gdLst>
              <a:gd name="connsiteX0" fmla="*/ 0 w 4550735"/>
              <a:gd name="connsiteY0" fmla="*/ 0 h 1222745"/>
              <a:gd name="connsiteX1" fmla="*/ 1222744 w 4550735"/>
              <a:gd name="connsiteY1" fmla="*/ 1222745 h 1222745"/>
              <a:gd name="connsiteX2" fmla="*/ 4550735 w 4550735"/>
              <a:gd name="connsiteY2" fmla="*/ 10633 h 1222745"/>
              <a:gd name="connsiteX3" fmla="*/ 0 w 4550735"/>
              <a:gd name="connsiteY3" fmla="*/ 0 h 1222745"/>
              <a:gd name="connsiteX0" fmla="*/ 0 w 4582633"/>
              <a:gd name="connsiteY0" fmla="*/ 10633 h 1212112"/>
              <a:gd name="connsiteX1" fmla="*/ 1254642 w 4582633"/>
              <a:gd name="connsiteY1" fmla="*/ 1212112 h 1212112"/>
              <a:gd name="connsiteX2" fmla="*/ 4582633 w 4582633"/>
              <a:gd name="connsiteY2" fmla="*/ 0 h 1212112"/>
              <a:gd name="connsiteX3" fmla="*/ 0 w 4582633"/>
              <a:gd name="connsiteY3" fmla="*/ 10633 h 1212112"/>
              <a:gd name="connsiteX0" fmla="*/ 0 w 4566685"/>
              <a:gd name="connsiteY0" fmla="*/ 0 h 1228061"/>
              <a:gd name="connsiteX1" fmla="*/ 1238694 w 4566685"/>
              <a:gd name="connsiteY1" fmla="*/ 1228061 h 1228061"/>
              <a:gd name="connsiteX2" fmla="*/ 4566685 w 4566685"/>
              <a:gd name="connsiteY2" fmla="*/ 15949 h 1228061"/>
              <a:gd name="connsiteX3" fmla="*/ 0 w 4566685"/>
              <a:gd name="connsiteY3" fmla="*/ 0 h 1228061"/>
              <a:gd name="connsiteX0" fmla="*/ 0 w 4566685"/>
              <a:gd name="connsiteY0" fmla="*/ 0 h 1217428"/>
              <a:gd name="connsiteX1" fmla="*/ 1238694 w 4566685"/>
              <a:gd name="connsiteY1" fmla="*/ 1217428 h 1217428"/>
              <a:gd name="connsiteX2" fmla="*/ 4566685 w 4566685"/>
              <a:gd name="connsiteY2" fmla="*/ 5316 h 1217428"/>
              <a:gd name="connsiteX3" fmla="*/ 0 w 4566685"/>
              <a:gd name="connsiteY3" fmla="*/ 0 h 1217428"/>
              <a:gd name="connsiteX0" fmla="*/ 0 w 4614532"/>
              <a:gd name="connsiteY0" fmla="*/ 0 h 1217428"/>
              <a:gd name="connsiteX1" fmla="*/ 1238694 w 4614532"/>
              <a:gd name="connsiteY1" fmla="*/ 1217428 h 1217428"/>
              <a:gd name="connsiteX2" fmla="*/ 4614532 w 4614532"/>
              <a:gd name="connsiteY2" fmla="*/ 5316 h 1217428"/>
              <a:gd name="connsiteX3" fmla="*/ 0 w 4614532"/>
              <a:gd name="connsiteY3" fmla="*/ 0 h 1217428"/>
              <a:gd name="connsiteX0" fmla="*/ 0 w 4614532"/>
              <a:gd name="connsiteY0" fmla="*/ 0 h 1228060"/>
              <a:gd name="connsiteX1" fmla="*/ 1286541 w 4614532"/>
              <a:gd name="connsiteY1" fmla="*/ 1228060 h 1228060"/>
              <a:gd name="connsiteX2" fmla="*/ 4614532 w 4614532"/>
              <a:gd name="connsiteY2" fmla="*/ 5316 h 1228060"/>
              <a:gd name="connsiteX3" fmla="*/ 0 w 4614532"/>
              <a:gd name="connsiteY3" fmla="*/ 0 h 1228060"/>
              <a:gd name="connsiteX0" fmla="*/ 0 w 4614532"/>
              <a:gd name="connsiteY0" fmla="*/ 10633 h 1222744"/>
              <a:gd name="connsiteX1" fmla="*/ 1286541 w 4614532"/>
              <a:gd name="connsiteY1" fmla="*/ 1222744 h 1222744"/>
              <a:gd name="connsiteX2" fmla="*/ 4614532 w 4614532"/>
              <a:gd name="connsiteY2" fmla="*/ 0 h 1222744"/>
              <a:gd name="connsiteX3" fmla="*/ 0 w 4614532"/>
              <a:gd name="connsiteY3" fmla="*/ 10633 h 1222744"/>
              <a:gd name="connsiteX0" fmla="*/ 0 w 4614532"/>
              <a:gd name="connsiteY0" fmla="*/ 10633 h 1201479"/>
              <a:gd name="connsiteX1" fmla="*/ 1238695 w 4614532"/>
              <a:gd name="connsiteY1" fmla="*/ 1201479 h 1201479"/>
              <a:gd name="connsiteX2" fmla="*/ 4614532 w 4614532"/>
              <a:gd name="connsiteY2" fmla="*/ 0 h 1201479"/>
              <a:gd name="connsiteX3" fmla="*/ 0 w 4614532"/>
              <a:gd name="connsiteY3" fmla="*/ 10633 h 1201479"/>
              <a:gd name="connsiteX0" fmla="*/ 0 w 4614532"/>
              <a:gd name="connsiteY0" fmla="*/ 10633 h 1222744"/>
              <a:gd name="connsiteX1" fmla="*/ 1249328 w 4614532"/>
              <a:gd name="connsiteY1" fmla="*/ 1222744 h 1222744"/>
              <a:gd name="connsiteX2" fmla="*/ 4614532 w 4614532"/>
              <a:gd name="connsiteY2" fmla="*/ 0 h 1222744"/>
              <a:gd name="connsiteX3" fmla="*/ 0 w 4614532"/>
              <a:gd name="connsiteY3" fmla="*/ 10633 h 1222744"/>
              <a:gd name="connsiteX0" fmla="*/ 0 w 4614532"/>
              <a:gd name="connsiteY0" fmla="*/ 0 h 1222744"/>
              <a:gd name="connsiteX1" fmla="*/ 1249328 w 4614532"/>
              <a:gd name="connsiteY1" fmla="*/ 1222744 h 1222744"/>
              <a:gd name="connsiteX2" fmla="*/ 4614532 w 4614532"/>
              <a:gd name="connsiteY2" fmla="*/ 0 h 1222744"/>
              <a:gd name="connsiteX3" fmla="*/ 0 w 4614532"/>
              <a:gd name="connsiteY3" fmla="*/ 0 h 1222744"/>
              <a:gd name="connsiteX0" fmla="*/ 0 w 4630481"/>
              <a:gd name="connsiteY0" fmla="*/ 0 h 1222744"/>
              <a:gd name="connsiteX1" fmla="*/ 1249328 w 4630481"/>
              <a:gd name="connsiteY1" fmla="*/ 1222744 h 1222744"/>
              <a:gd name="connsiteX2" fmla="*/ 4630481 w 4630481"/>
              <a:gd name="connsiteY2" fmla="*/ 0 h 1222744"/>
              <a:gd name="connsiteX3" fmla="*/ 0 w 4630481"/>
              <a:gd name="connsiteY3" fmla="*/ 0 h 1222744"/>
              <a:gd name="connsiteX0" fmla="*/ 0 w 4671425"/>
              <a:gd name="connsiteY0" fmla="*/ 0 h 1222744"/>
              <a:gd name="connsiteX1" fmla="*/ 1290272 w 4671425"/>
              <a:gd name="connsiteY1" fmla="*/ 1222744 h 1222744"/>
              <a:gd name="connsiteX2" fmla="*/ 4671425 w 4671425"/>
              <a:gd name="connsiteY2" fmla="*/ 0 h 1222744"/>
              <a:gd name="connsiteX3" fmla="*/ 0 w 4671425"/>
              <a:gd name="connsiteY3" fmla="*/ 0 h 1222744"/>
              <a:gd name="connsiteX0" fmla="*/ 0 w 4671425"/>
              <a:gd name="connsiteY0" fmla="*/ 0 h 1222744"/>
              <a:gd name="connsiteX1" fmla="*/ 1290272 w 4671425"/>
              <a:gd name="connsiteY1" fmla="*/ 1222744 h 1222744"/>
              <a:gd name="connsiteX2" fmla="*/ 4671425 w 4671425"/>
              <a:gd name="connsiteY2" fmla="*/ 614149 h 1222744"/>
              <a:gd name="connsiteX3" fmla="*/ 0 w 4671425"/>
              <a:gd name="connsiteY3" fmla="*/ 0 h 1222744"/>
              <a:gd name="connsiteX0" fmla="*/ 0 w 4657777"/>
              <a:gd name="connsiteY0" fmla="*/ 13648 h 1236392"/>
              <a:gd name="connsiteX1" fmla="*/ 1290272 w 4657777"/>
              <a:gd name="connsiteY1" fmla="*/ 1236392 h 1236392"/>
              <a:gd name="connsiteX2" fmla="*/ 4657777 w 4657777"/>
              <a:gd name="connsiteY2" fmla="*/ 0 h 1236392"/>
              <a:gd name="connsiteX3" fmla="*/ 0 w 4657777"/>
              <a:gd name="connsiteY3" fmla="*/ 13648 h 1236392"/>
              <a:gd name="connsiteX0" fmla="*/ 0 w 4644129"/>
              <a:gd name="connsiteY0" fmla="*/ 0 h 1222744"/>
              <a:gd name="connsiteX1" fmla="*/ 1290272 w 4644129"/>
              <a:gd name="connsiteY1" fmla="*/ 1222744 h 1222744"/>
              <a:gd name="connsiteX2" fmla="*/ 4644129 w 4644129"/>
              <a:gd name="connsiteY2" fmla="*/ 0 h 1222744"/>
              <a:gd name="connsiteX3" fmla="*/ 0 w 4644129"/>
              <a:gd name="connsiteY3" fmla="*/ 0 h 1222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44129" h="1222744">
                <a:moveTo>
                  <a:pt x="0" y="0"/>
                </a:moveTo>
                <a:lnTo>
                  <a:pt x="1290272" y="1222744"/>
                </a:lnTo>
                <a:lnTo>
                  <a:pt x="4644129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accent2"/>
              </a:gs>
              <a:gs pos="44000">
                <a:schemeClr val="accent1"/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8"/>
          <p:cNvSpPr/>
          <p:nvPr userDrawn="1"/>
        </p:nvSpPr>
        <p:spPr>
          <a:xfrm>
            <a:off x="4052439" y="2989173"/>
            <a:ext cx="3708351" cy="2971471"/>
          </a:xfrm>
          <a:custGeom>
            <a:avLst/>
            <a:gdLst>
              <a:gd name="connsiteX0" fmla="*/ 2291255 w 3641834"/>
              <a:gd name="connsiteY0" fmla="*/ 0 h 2958662"/>
              <a:gd name="connsiteX1" fmla="*/ 3641834 w 3641834"/>
              <a:gd name="connsiteY1" fmla="*/ 1692165 h 2958662"/>
              <a:gd name="connsiteX2" fmla="*/ 0 w 3641834"/>
              <a:gd name="connsiteY2" fmla="*/ 2958662 h 2958662"/>
              <a:gd name="connsiteX3" fmla="*/ 2291255 w 3641834"/>
              <a:gd name="connsiteY3" fmla="*/ 0 h 2958662"/>
              <a:gd name="connsiteX0" fmla="*/ 2291255 w 3641834"/>
              <a:gd name="connsiteY0" fmla="*/ 0 h 2963917"/>
              <a:gd name="connsiteX1" fmla="*/ 3641834 w 3641834"/>
              <a:gd name="connsiteY1" fmla="*/ 1697420 h 2963917"/>
              <a:gd name="connsiteX2" fmla="*/ 0 w 3641834"/>
              <a:gd name="connsiteY2" fmla="*/ 2963917 h 2963917"/>
              <a:gd name="connsiteX3" fmla="*/ 2291255 w 3641834"/>
              <a:gd name="connsiteY3" fmla="*/ 0 h 2963917"/>
              <a:gd name="connsiteX0" fmla="*/ 2301765 w 3641834"/>
              <a:gd name="connsiteY0" fmla="*/ 0 h 2948152"/>
              <a:gd name="connsiteX1" fmla="*/ 3641834 w 3641834"/>
              <a:gd name="connsiteY1" fmla="*/ 1681655 h 2948152"/>
              <a:gd name="connsiteX2" fmla="*/ 0 w 3641834"/>
              <a:gd name="connsiteY2" fmla="*/ 2948152 h 2948152"/>
              <a:gd name="connsiteX3" fmla="*/ 2301765 w 3641834"/>
              <a:gd name="connsiteY3" fmla="*/ 0 h 2948152"/>
              <a:gd name="connsiteX0" fmla="*/ 2293452 w 3641834"/>
              <a:gd name="connsiteY0" fmla="*/ 0 h 2948152"/>
              <a:gd name="connsiteX1" fmla="*/ 3641834 w 3641834"/>
              <a:gd name="connsiteY1" fmla="*/ 1681655 h 2948152"/>
              <a:gd name="connsiteX2" fmla="*/ 0 w 3641834"/>
              <a:gd name="connsiteY2" fmla="*/ 2948152 h 2948152"/>
              <a:gd name="connsiteX3" fmla="*/ 2293452 w 3641834"/>
              <a:gd name="connsiteY3" fmla="*/ 0 h 2948152"/>
              <a:gd name="connsiteX0" fmla="*/ 2305379 w 3653761"/>
              <a:gd name="connsiteY0" fmla="*/ 0 h 2944176"/>
              <a:gd name="connsiteX1" fmla="*/ 3653761 w 3653761"/>
              <a:gd name="connsiteY1" fmla="*/ 1681655 h 2944176"/>
              <a:gd name="connsiteX2" fmla="*/ 0 w 3653761"/>
              <a:gd name="connsiteY2" fmla="*/ 2944176 h 2944176"/>
              <a:gd name="connsiteX3" fmla="*/ 2305379 w 3653761"/>
              <a:gd name="connsiteY3" fmla="*/ 0 h 2944176"/>
              <a:gd name="connsiteX0" fmla="*/ 2291731 w 3653761"/>
              <a:gd name="connsiteY0" fmla="*/ 0 h 2944176"/>
              <a:gd name="connsiteX1" fmla="*/ 3653761 w 3653761"/>
              <a:gd name="connsiteY1" fmla="*/ 1681655 h 2944176"/>
              <a:gd name="connsiteX2" fmla="*/ 0 w 3653761"/>
              <a:gd name="connsiteY2" fmla="*/ 2944176 h 2944176"/>
              <a:gd name="connsiteX3" fmla="*/ 2291731 w 3653761"/>
              <a:gd name="connsiteY3" fmla="*/ 0 h 2944176"/>
              <a:gd name="connsiteX0" fmla="*/ 2305378 w 3653761"/>
              <a:gd name="connsiteY0" fmla="*/ 0 h 2971471"/>
              <a:gd name="connsiteX1" fmla="*/ 3653761 w 3653761"/>
              <a:gd name="connsiteY1" fmla="*/ 1708950 h 2971471"/>
              <a:gd name="connsiteX2" fmla="*/ 0 w 3653761"/>
              <a:gd name="connsiteY2" fmla="*/ 2971471 h 2971471"/>
              <a:gd name="connsiteX3" fmla="*/ 2305378 w 3653761"/>
              <a:gd name="connsiteY3" fmla="*/ 0 h 2971471"/>
              <a:gd name="connsiteX0" fmla="*/ 2305378 w 3694704"/>
              <a:gd name="connsiteY0" fmla="*/ 0 h 2971471"/>
              <a:gd name="connsiteX1" fmla="*/ 3694704 w 3694704"/>
              <a:gd name="connsiteY1" fmla="*/ 1722598 h 2971471"/>
              <a:gd name="connsiteX2" fmla="*/ 0 w 3694704"/>
              <a:gd name="connsiteY2" fmla="*/ 2971471 h 2971471"/>
              <a:gd name="connsiteX3" fmla="*/ 2305378 w 3694704"/>
              <a:gd name="connsiteY3" fmla="*/ 0 h 2971471"/>
              <a:gd name="connsiteX0" fmla="*/ 2319025 w 3708351"/>
              <a:gd name="connsiteY0" fmla="*/ 0 h 2971471"/>
              <a:gd name="connsiteX1" fmla="*/ 3708351 w 3708351"/>
              <a:gd name="connsiteY1" fmla="*/ 1722598 h 2971471"/>
              <a:gd name="connsiteX2" fmla="*/ 0 w 3708351"/>
              <a:gd name="connsiteY2" fmla="*/ 2971471 h 2971471"/>
              <a:gd name="connsiteX3" fmla="*/ 2319025 w 3708351"/>
              <a:gd name="connsiteY3" fmla="*/ 0 h 2971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08351" h="2971471">
                <a:moveTo>
                  <a:pt x="2319025" y="0"/>
                </a:moveTo>
                <a:lnTo>
                  <a:pt x="3708351" y="1722598"/>
                </a:lnTo>
                <a:lnTo>
                  <a:pt x="0" y="2971471"/>
                </a:lnTo>
                <a:lnTo>
                  <a:pt x="2319025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85000">
                <a:schemeClr val="accent2"/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10" name="Freeform 9"/>
          <p:cNvSpPr/>
          <p:nvPr userDrawn="1"/>
        </p:nvSpPr>
        <p:spPr>
          <a:xfrm>
            <a:off x="-3085" y="-4317"/>
            <a:ext cx="3366670" cy="1808791"/>
          </a:xfrm>
          <a:custGeom>
            <a:avLst/>
            <a:gdLst>
              <a:gd name="connsiteX0" fmla="*/ 0 w 3172858"/>
              <a:gd name="connsiteY0" fmla="*/ 0 h 1773716"/>
              <a:gd name="connsiteX1" fmla="*/ 1079653 w 3172858"/>
              <a:gd name="connsiteY1" fmla="*/ 1773716 h 1773716"/>
              <a:gd name="connsiteX2" fmla="*/ 3172858 w 3172858"/>
              <a:gd name="connsiteY2" fmla="*/ 1751682 h 1773716"/>
              <a:gd name="connsiteX3" fmla="*/ 0 w 3172858"/>
              <a:gd name="connsiteY3" fmla="*/ 0 h 1773716"/>
              <a:gd name="connsiteX0" fmla="*/ 0 w 3114492"/>
              <a:gd name="connsiteY0" fmla="*/ 0 h 1773716"/>
              <a:gd name="connsiteX1" fmla="*/ 1079653 w 3114492"/>
              <a:gd name="connsiteY1" fmla="*/ 1773716 h 1773716"/>
              <a:gd name="connsiteX2" fmla="*/ 3114492 w 3114492"/>
              <a:gd name="connsiteY2" fmla="*/ 1177750 h 1773716"/>
              <a:gd name="connsiteX3" fmla="*/ 0 w 3114492"/>
              <a:gd name="connsiteY3" fmla="*/ 0 h 1773716"/>
              <a:gd name="connsiteX0" fmla="*/ 0 w 3153403"/>
              <a:gd name="connsiteY0" fmla="*/ 0 h 1773716"/>
              <a:gd name="connsiteX1" fmla="*/ 1079653 w 3153403"/>
              <a:gd name="connsiteY1" fmla="*/ 1773716 h 1773716"/>
              <a:gd name="connsiteX2" fmla="*/ 3153403 w 3153403"/>
              <a:gd name="connsiteY2" fmla="*/ 1771137 h 1773716"/>
              <a:gd name="connsiteX3" fmla="*/ 0 w 3153403"/>
              <a:gd name="connsiteY3" fmla="*/ 0 h 1773716"/>
              <a:gd name="connsiteX0" fmla="*/ 0 w 3346198"/>
              <a:gd name="connsiteY0" fmla="*/ 0 h 1771137"/>
              <a:gd name="connsiteX1" fmla="*/ 3346198 w 3346198"/>
              <a:gd name="connsiteY1" fmla="*/ 3282 h 1771137"/>
              <a:gd name="connsiteX2" fmla="*/ 3153403 w 3346198"/>
              <a:gd name="connsiteY2" fmla="*/ 1771137 h 1771137"/>
              <a:gd name="connsiteX3" fmla="*/ 0 w 3346198"/>
              <a:gd name="connsiteY3" fmla="*/ 0 h 1771137"/>
              <a:gd name="connsiteX0" fmla="*/ 0 w 3346198"/>
              <a:gd name="connsiteY0" fmla="*/ 0 h 1766374"/>
              <a:gd name="connsiteX1" fmla="*/ 3346198 w 3346198"/>
              <a:gd name="connsiteY1" fmla="*/ 3282 h 1766374"/>
              <a:gd name="connsiteX2" fmla="*/ 3110540 w 3346198"/>
              <a:gd name="connsiteY2" fmla="*/ 1766374 h 1766374"/>
              <a:gd name="connsiteX3" fmla="*/ 0 w 3346198"/>
              <a:gd name="connsiteY3" fmla="*/ 0 h 1766374"/>
              <a:gd name="connsiteX0" fmla="*/ 0 w 3346198"/>
              <a:gd name="connsiteY0" fmla="*/ 0 h 1780662"/>
              <a:gd name="connsiteX1" fmla="*/ 3346198 w 3346198"/>
              <a:gd name="connsiteY1" fmla="*/ 3282 h 1780662"/>
              <a:gd name="connsiteX2" fmla="*/ 3091490 w 3346198"/>
              <a:gd name="connsiteY2" fmla="*/ 1780662 h 1780662"/>
              <a:gd name="connsiteX3" fmla="*/ 0 w 3346198"/>
              <a:gd name="connsiteY3" fmla="*/ 0 h 1780662"/>
              <a:gd name="connsiteX0" fmla="*/ 0 w 3346198"/>
              <a:gd name="connsiteY0" fmla="*/ 0 h 1804474"/>
              <a:gd name="connsiteX1" fmla="*/ 3346198 w 3346198"/>
              <a:gd name="connsiteY1" fmla="*/ 3282 h 1804474"/>
              <a:gd name="connsiteX2" fmla="*/ 3115303 w 3346198"/>
              <a:gd name="connsiteY2" fmla="*/ 1804474 h 1804474"/>
              <a:gd name="connsiteX3" fmla="*/ 0 w 3346198"/>
              <a:gd name="connsiteY3" fmla="*/ 0 h 1804474"/>
              <a:gd name="connsiteX0" fmla="*/ 0 w 3346198"/>
              <a:gd name="connsiteY0" fmla="*/ 10366 h 1801192"/>
              <a:gd name="connsiteX1" fmla="*/ 3346198 w 3346198"/>
              <a:gd name="connsiteY1" fmla="*/ 0 h 1801192"/>
              <a:gd name="connsiteX2" fmla="*/ 3115303 w 3346198"/>
              <a:gd name="connsiteY2" fmla="*/ 1801192 h 1801192"/>
              <a:gd name="connsiteX3" fmla="*/ 0 w 3346198"/>
              <a:gd name="connsiteY3" fmla="*/ 10366 h 1801192"/>
              <a:gd name="connsiteX0" fmla="*/ 0 w 3366670"/>
              <a:gd name="connsiteY0" fmla="*/ 0 h 1818122"/>
              <a:gd name="connsiteX1" fmla="*/ 3366670 w 3366670"/>
              <a:gd name="connsiteY1" fmla="*/ 16930 h 1818122"/>
              <a:gd name="connsiteX2" fmla="*/ 3135775 w 3366670"/>
              <a:gd name="connsiteY2" fmla="*/ 1818122 h 1818122"/>
              <a:gd name="connsiteX3" fmla="*/ 0 w 3366670"/>
              <a:gd name="connsiteY3" fmla="*/ 0 h 1818122"/>
              <a:gd name="connsiteX0" fmla="*/ 0 w 3363258"/>
              <a:gd name="connsiteY0" fmla="*/ 0 h 1811298"/>
              <a:gd name="connsiteX1" fmla="*/ 3363258 w 3363258"/>
              <a:gd name="connsiteY1" fmla="*/ 10106 h 1811298"/>
              <a:gd name="connsiteX2" fmla="*/ 3132363 w 3363258"/>
              <a:gd name="connsiteY2" fmla="*/ 1811298 h 1811298"/>
              <a:gd name="connsiteX3" fmla="*/ 0 w 3363258"/>
              <a:gd name="connsiteY3" fmla="*/ 0 h 1811298"/>
              <a:gd name="connsiteX0" fmla="*/ 0 w 3363258"/>
              <a:gd name="connsiteY0" fmla="*/ 0 h 1807886"/>
              <a:gd name="connsiteX1" fmla="*/ 3363258 w 3363258"/>
              <a:gd name="connsiteY1" fmla="*/ 6694 h 1807886"/>
              <a:gd name="connsiteX2" fmla="*/ 3132363 w 3363258"/>
              <a:gd name="connsiteY2" fmla="*/ 1807886 h 1807886"/>
              <a:gd name="connsiteX3" fmla="*/ 0 w 3363258"/>
              <a:gd name="connsiteY3" fmla="*/ 0 h 1807886"/>
              <a:gd name="connsiteX0" fmla="*/ 0 w 3363258"/>
              <a:gd name="connsiteY0" fmla="*/ 3542 h 1801192"/>
              <a:gd name="connsiteX1" fmla="*/ 3363258 w 3363258"/>
              <a:gd name="connsiteY1" fmla="*/ 0 h 1801192"/>
              <a:gd name="connsiteX2" fmla="*/ 3132363 w 3363258"/>
              <a:gd name="connsiteY2" fmla="*/ 1801192 h 1801192"/>
              <a:gd name="connsiteX3" fmla="*/ 0 w 3363258"/>
              <a:gd name="connsiteY3" fmla="*/ 3542 h 1801192"/>
              <a:gd name="connsiteX0" fmla="*/ 0 w 3366670"/>
              <a:gd name="connsiteY0" fmla="*/ 0 h 1804474"/>
              <a:gd name="connsiteX1" fmla="*/ 3366670 w 3366670"/>
              <a:gd name="connsiteY1" fmla="*/ 3282 h 1804474"/>
              <a:gd name="connsiteX2" fmla="*/ 3135775 w 3366670"/>
              <a:gd name="connsiteY2" fmla="*/ 1804474 h 1804474"/>
              <a:gd name="connsiteX3" fmla="*/ 0 w 3366670"/>
              <a:gd name="connsiteY3" fmla="*/ 0 h 1804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66670" h="1804474">
                <a:moveTo>
                  <a:pt x="0" y="0"/>
                </a:moveTo>
                <a:lnTo>
                  <a:pt x="3366670" y="3282"/>
                </a:lnTo>
                <a:lnTo>
                  <a:pt x="3135775" y="180447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accent2"/>
              </a:gs>
              <a:gs pos="44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11" name="Freeform 10"/>
          <p:cNvSpPr/>
          <p:nvPr userDrawn="1"/>
        </p:nvSpPr>
        <p:spPr>
          <a:xfrm>
            <a:off x="3111696" y="1778988"/>
            <a:ext cx="3269644" cy="3085357"/>
          </a:xfrm>
          <a:custGeom>
            <a:avLst/>
            <a:gdLst>
              <a:gd name="connsiteX0" fmla="*/ 0 w 3237186"/>
              <a:gd name="connsiteY0" fmla="*/ 0 h 3095296"/>
              <a:gd name="connsiteX1" fmla="*/ 441434 w 3237186"/>
              <a:gd name="connsiteY1" fmla="*/ 3095296 h 3095296"/>
              <a:gd name="connsiteX2" fmla="*/ 3237186 w 3237186"/>
              <a:gd name="connsiteY2" fmla="*/ 1255986 h 3095296"/>
              <a:gd name="connsiteX3" fmla="*/ 0 w 3237186"/>
              <a:gd name="connsiteY3" fmla="*/ 0 h 3095296"/>
              <a:gd name="connsiteX0" fmla="*/ 0 w 3237186"/>
              <a:gd name="connsiteY0" fmla="*/ 0 h 3109584"/>
              <a:gd name="connsiteX1" fmla="*/ 441434 w 3237186"/>
              <a:gd name="connsiteY1" fmla="*/ 3109584 h 3109584"/>
              <a:gd name="connsiteX2" fmla="*/ 3237186 w 3237186"/>
              <a:gd name="connsiteY2" fmla="*/ 1270274 h 3109584"/>
              <a:gd name="connsiteX3" fmla="*/ 0 w 3237186"/>
              <a:gd name="connsiteY3" fmla="*/ 0 h 3109584"/>
              <a:gd name="connsiteX0" fmla="*/ 0 w 3237186"/>
              <a:gd name="connsiteY0" fmla="*/ 0 h 3085764"/>
              <a:gd name="connsiteX1" fmla="*/ 441434 w 3237186"/>
              <a:gd name="connsiteY1" fmla="*/ 3085764 h 3085764"/>
              <a:gd name="connsiteX2" fmla="*/ 3237186 w 3237186"/>
              <a:gd name="connsiteY2" fmla="*/ 1246454 h 3085764"/>
              <a:gd name="connsiteX3" fmla="*/ 0 w 3237186"/>
              <a:gd name="connsiteY3" fmla="*/ 0 h 3085764"/>
              <a:gd name="connsiteX0" fmla="*/ 0 w 3255520"/>
              <a:gd name="connsiteY0" fmla="*/ 0 h 3085764"/>
              <a:gd name="connsiteX1" fmla="*/ 441434 w 3255520"/>
              <a:gd name="connsiteY1" fmla="*/ 3085764 h 3085764"/>
              <a:gd name="connsiteX2" fmla="*/ 3255520 w 3255520"/>
              <a:gd name="connsiteY2" fmla="*/ 1239108 h 3085764"/>
              <a:gd name="connsiteX3" fmla="*/ 0 w 3255520"/>
              <a:gd name="connsiteY3" fmla="*/ 0 h 3085764"/>
              <a:gd name="connsiteX0" fmla="*/ 0 w 3255520"/>
              <a:gd name="connsiteY0" fmla="*/ 0 h 3088940"/>
              <a:gd name="connsiteX1" fmla="*/ 460457 w 3255520"/>
              <a:gd name="connsiteY1" fmla="*/ 3088940 h 3088940"/>
              <a:gd name="connsiteX2" fmla="*/ 3255520 w 3255520"/>
              <a:gd name="connsiteY2" fmla="*/ 1239108 h 3088940"/>
              <a:gd name="connsiteX3" fmla="*/ 0 w 3255520"/>
              <a:gd name="connsiteY3" fmla="*/ 0 h 3088940"/>
              <a:gd name="connsiteX0" fmla="*/ 0 w 3262334"/>
              <a:gd name="connsiteY0" fmla="*/ 0 h 3088940"/>
              <a:gd name="connsiteX1" fmla="*/ 460457 w 3262334"/>
              <a:gd name="connsiteY1" fmla="*/ 3088940 h 3088940"/>
              <a:gd name="connsiteX2" fmla="*/ 3262334 w 3262334"/>
              <a:gd name="connsiteY2" fmla="*/ 1239108 h 3088940"/>
              <a:gd name="connsiteX3" fmla="*/ 0 w 3262334"/>
              <a:gd name="connsiteY3" fmla="*/ 0 h 3088940"/>
              <a:gd name="connsiteX0" fmla="*/ 0 w 3264905"/>
              <a:gd name="connsiteY0" fmla="*/ 0 h 3086363"/>
              <a:gd name="connsiteX1" fmla="*/ 463028 w 3264905"/>
              <a:gd name="connsiteY1" fmla="*/ 3086363 h 3086363"/>
              <a:gd name="connsiteX2" fmla="*/ 3264905 w 3264905"/>
              <a:gd name="connsiteY2" fmla="*/ 1236531 h 3086363"/>
              <a:gd name="connsiteX3" fmla="*/ 0 w 3264905"/>
              <a:gd name="connsiteY3" fmla="*/ 0 h 3086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4905" h="3086363">
                <a:moveTo>
                  <a:pt x="0" y="0"/>
                </a:moveTo>
                <a:lnTo>
                  <a:pt x="463028" y="3086363"/>
                </a:lnTo>
                <a:lnTo>
                  <a:pt x="3264905" y="1236531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5000">
                <a:schemeClr val="accent2"/>
              </a:gs>
              <a:gs pos="100000">
                <a:schemeClr val="accent1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12" name="Freeform 11"/>
          <p:cNvSpPr/>
          <p:nvPr userDrawn="1"/>
        </p:nvSpPr>
        <p:spPr>
          <a:xfrm>
            <a:off x="7713406" y="2411362"/>
            <a:ext cx="1983659" cy="4457360"/>
          </a:xfrm>
          <a:custGeom>
            <a:avLst/>
            <a:gdLst>
              <a:gd name="connsiteX0" fmla="*/ 1983659 w 1983659"/>
              <a:gd name="connsiteY0" fmla="*/ 0 h 4431891"/>
              <a:gd name="connsiteX1" fmla="*/ 1032388 w 1983659"/>
              <a:gd name="connsiteY1" fmla="*/ 4431891 h 4431891"/>
              <a:gd name="connsiteX2" fmla="*/ 0 w 1983659"/>
              <a:gd name="connsiteY2" fmla="*/ 2286000 h 4431891"/>
              <a:gd name="connsiteX3" fmla="*/ 1983659 w 1983659"/>
              <a:gd name="connsiteY3" fmla="*/ 0 h 4431891"/>
              <a:gd name="connsiteX0" fmla="*/ 1983659 w 1983659"/>
              <a:gd name="connsiteY0" fmla="*/ 0 h 4439842"/>
              <a:gd name="connsiteX1" fmla="*/ 1000583 w 1983659"/>
              <a:gd name="connsiteY1" fmla="*/ 4439842 h 4439842"/>
              <a:gd name="connsiteX2" fmla="*/ 0 w 1983659"/>
              <a:gd name="connsiteY2" fmla="*/ 2286000 h 4439842"/>
              <a:gd name="connsiteX3" fmla="*/ 1983659 w 1983659"/>
              <a:gd name="connsiteY3" fmla="*/ 0 h 4439842"/>
              <a:gd name="connsiteX0" fmla="*/ 1983659 w 1983659"/>
              <a:gd name="connsiteY0" fmla="*/ 0 h 4447794"/>
              <a:gd name="connsiteX1" fmla="*/ 1000583 w 1983659"/>
              <a:gd name="connsiteY1" fmla="*/ 4447794 h 4447794"/>
              <a:gd name="connsiteX2" fmla="*/ 0 w 1983659"/>
              <a:gd name="connsiteY2" fmla="*/ 2286000 h 4447794"/>
              <a:gd name="connsiteX3" fmla="*/ 1983659 w 1983659"/>
              <a:gd name="connsiteY3" fmla="*/ 0 h 4447794"/>
              <a:gd name="connsiteX0" fmla="*/ 1983659 w 1983659"/>
              <a:gd name="connsiteY0" fmla="*/ 0 h 4471648"/>
              <a:gd name="connsiteX1" fmla="*/ 1000583 w 1983659"/>
              <a:gd name="connsiteY1" fmla="*/ 4471648 h 4471648"/>
              <a:gd name="connsiteX2" fmla="*/ 0 w 1983659"/>
              <a:gd name="connsiteY2" fmla="*/ 2286000 h 4471648"/>
              <a:gd name="connsiteX3" fmla="*/ 1983659 w 1983659"/>
              <a:gd name="connsiteY3" fmla="*/ 0 h 4471648"/>
              <a:gd name="connsiteX0" fmla="*/ 1983659 w 1983659"/>
              <a:gd name="connsiteY0" fmla="*/ 0 h 4457360"/>
              <a:gd name="connsiteX1" fmla="*/ 995820 w 1983659"/>
              <a:gd name="connsiteY1" fmla="*/ 4457360 h 4457360"/>
              <a:gd name="connsiteX2" fmla="*/ 0 w 1983659"/>
              <a:gd name="connsiteY2" fmla="*/ 2286000 h 4457360"/>
              <a:gd name="connsiteX3" fmla="*/ 1983659 w 1983659"/>
              <a:gd name="connsiteY3" fmla="*/ 0 h 4457360"/>
              <a:gd name="connsiteX0" fmla="*/ 1983659 w 1983659"/>
              <a:gd name="connsiteY0" fmla="*/ 0 h 4457360"/>
              <a:gd name="connsiteX1" fmla="*/ 991058 w 1983659"/>
              <a:gd name="connsiteY1" fmla="*/ 4457360 h 4457360"/>
              <a:gd name="connsiteX2" fmla="*/ 0 w 1983659"/>
              <a:gd name="connsiteY2" fmla="*/ 2286000 h 4457360"/>
              <a:gd name="connsiteX3" fmla="*/ 1983659 w 1983659"/>
              <a:gd name="connsiteY3" fmla="*/ 0 h 4457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3659" h="4457360">
                <a:moveTo>
                  <a:pt x="1983659" y="0"/>
                </a:moveTo>
                <a:lnTo>
                  <a:pt x="991058" y="4457360"/>
                </a:lnTo>
                <a:lnTo>
                  <a:pt x="0" y="2286000"/>
                </a:lnTo>
                <a:lnTo>
                  <a:pt x="1983659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73000">
                <a:schemeClr val="accent2"/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13" name="Freeform 12"/>
          <p:cNvSpPr/>
          <p:nvPr userDrawn="1"/>
        </p:nvSpPr>
        <p:spPr>
          <a:xfrm>
            <a:off x="6341757" y="1209676"/>
            <a:ext cx="3359456" cy="1822946"/>
          </a:xfrm>
          <a:custGeom>
            <a:avLst/>
            <a:gdLst>
              <a:gd name="connsiteX0" fmla="*/ 1271587 w 3305175"/>
              <a:gd name="connsiteY0" fmla="*/ 0 h 1809750"/>
              <a:gd name="connsiteX1" fmla="*/ 3305175 w 3305175"/>
              <a:gd name="connsiteY1" fmla="*/ 1233487 h 1809750"/>
              <a:gd name="connsiteX2" fmla="*/ 0 w 3305175"/>
              <a:gd name="connsiteY2" fmla="*/ 1809750 h 1809750"/>
              <a:gd name="connsiteX3" fmla="*/ 1271587 w 3305175"/>
              <a:gd name="connsiteY3" fmla="*/ 0 h 1809750"/>
              <a:gd name="connsiteX0" fmla="*/ 1281112 w 3314700"/>
              <a:gd name="connsiteY0" fmla="*/ 0 h 1828800"/>
              <a:gd name="connsiteX1" fmla="*/ 3314700 w 3314700"/>
              <a:gd name="connsiteY1" fmla="*/ 1233487 h 1828800"/>
              <a:gd name="connsiteX2" fmla="*/ 0 w 3314700"/>
              <a:gd name="connsiteY2" fmla="*/ 1828800 h 1828800"/>
              <a:gd name="connsiteX3" fmla="*/ 1281112 w 3314700"/>
              <a:gd name="connsiteY3" fmla="*/ 0 h 1828800"/>
              <a:gd name="connsiteX0" fmla="*/ 1300162 w 3333750"/>
              <a:gd name="connsiteY0" fmla="*/ 0 h 1824037"/>
              <a:gd name="connsiteX1" fmla="*/ 3333750 w 3333750"/>
              <a:gd name="connsiteY1" fmla="*/ 1233487 h 1824037"/>
              <a:gd name="connsiteX2" fmla="*/ 0 w 3333750"/>
              <a:gd name="connsiteY2" fmla="*/ 1824037 h 1824037"/>
              <a:gd name="connsiteX3" fmla="*/ 1300162 w 3333750"/>
              <a:gd name="connsiteY3" fmla="*/ 0 h 1824037"/>
              <a:gd name="connsiteX0" fmla="*/ 1314449 w 3333750"/>
              <a:gd name="connsiteY0" fmla="*/ 0 h 1381124"/>
              <a:gd name="connsiteX1" fmla="*/ 3333750 w 3333750"/>
              <a:gd name="connsiteY1" fmla="*/ 790574 h 1381124"/>
              <a:gd name="connsiteX2" fmla="*/ 0 w 3333750"/>
              <a:gd name="connsiteY2" fmla="*/ 1381124 h 1381124"/>
              <a:gd name="connsiteX3" fmla="*/ 1314449 w 3333750"/>
              <a:gd name="connsiteY3" fmla="*/ 0 h 1381124"/>
              <a:gd name="connsiteX0" fmla="*/ 1300162 w 3333750"/>
              <a:gd name="connsiteY0" fmla="*/ 0 h 1819274"/>
              <a:gd name="connsiteX1" fmla="*/ 3333750 w 3333750"/>
              <a:gd name="connsiteY1" fmla="*/ 1228724 h 1819274"/>
              <a:gd name="connsiteX2" fmla="*/ 0 w 3333750"/>
              <a:gd name="connsiteY2" fmla="*/ 1819274 h 1819274"/>
              <a:gd name="connsiteX3" fmla="*/ 1300162 w 3333750"/>
              <a:gd name="connsiteY3" fmla="*/ 0 h 1819274"/>
              <a:gd name="connsiteX0" fmla="*/ 1300162 w 3333750"/>
              <a:gd name="connsiteY0" fmla="*/ 0 h 1819274"/>
              <a:gd name="connsiteX1" fmla="*/ 3333750 w 3333750"/>
              <a:gd name="connsiteY1" fmla="*/ 1228724 h 1819274"/>
              <a:gd name="connsiteX2" fmla="*/ 0 w 3333750"/>
              <a:gd name="connsiteY2" fmla="*/ 1819274 h 1819274"/>
              <a:gd name="connsiteX3" fmla="*/ 1300162 w 3333750"/>
              <a:gd name="connsiteY3" fmla="*/ 0 h 1819274"/>
              <a:gd name="connsiteX0" fmla="*/ 1325868 w 3359456"/>
              <a:gd name="connsiteY0" fmla="*/ 0 h 1822946"/>
              <a:gd name="connsiteX1" fmla="*/ 3359456 w 3359456"/>
              <a:gd name="connsiteY1" fmla="*/ 1228724 h 1822946"/>
              <a:gd name="connsiteX2" fmla="*/ 0 w 3359456"/>
              <a:gd name="connsiteY2" fmla="*/ 1822946 h 1822946"/>
              <a:gd name="connsiteX3" fmla="*/ 1325868 w 3359456"/>
              <a:gd name="connsiteY3" fmla="*/ 0 h 1822946"/>
              <a:gd name="connsiteX0" fmla="*/ 1325868 w 3359456"/>
              <a:gd name="connsiteY0" fmla="*/ 0 h 1822946"/>
              <a:gd name="connsiteX1" fmla="*/ 3359456 w 3359456"/>
              <a:gd name="connsiteY1" fmla="*/ 1228724 h 1822946"/>
              <a:gd name="connsiteX2" fmla="*/ 0 w 3359456"/>
              <a:gd name="connsiteY2" fmla="*/ 1822946 h 1822946"/>
              <a:gd name="connsiteX3" fmla="*/ 1325868 w 3359456"/>
              <a:gd name="connsiteY3" fmla="*/ 0 h 1822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9456" h="1822946">
                <a:moveTo>
                  <a:pt x="1325868" y="0"/>
                </a:moveTo>
                <a:lnTo>
                  <a:pt x="3359456" y="1228724"/>
                </a:lnTo>
                <a:lnTo>
                  <a:pt x="0" y="1822946"/>
                </a:lnTo>
                <a:lnTo>
                  <a:pt x="1325868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96000">
                <a:schemeClr val="accent2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14" name="Freeform 13"/>
          <p:cNvSpPr/>
          <p:nvPr userDrawn="1"/>
        </p:nvSpPr>
        <p:spPr>
          <a:xfrm>
            <a:off x="-227" y="-2"/>
            <a:ext cx="1040749" cy="6862615"/>
          </a:xfrm>
          <a:custGeom>
            <a:avLst/>
            <a:gdLst>
              <a:gd name="connsiteX0" fmla="*/ 0 w 1076445"/>
              <a:gd name="connsiteY0" fmla="*/ 0 h 6817489"/>
              <a:gd name="connsiteX1" fmla="*/ 1076445 w 1076445"/>
              <a:gd name="connsiteY1" fmla="*/ 1805651 h 6817489"/>
              <a:gd name="connsiteX2" fmla="*/ 11574 w 1076445"/>
              <a:gd name="connsiteY2" fmla="*/ 6817489 h 6817489"/>
              <a:gd name="connsiteX3" fmla="*/ 0 w 1076445"/>
              <a:gd name="connsiteY3" fmla="*/ 0 h 6817489"/>
              <a:gd name="connsiteX0" fmla="*/ 0 w 873245"/>
              <a:gd name="connsiteY0" fmla="*/ 0 h 6817489"/>
              <a:gd name="connsiteX1" fmla="*/ 873245 w 873245"/>
              <a:gd name="connsiteY1" fmla="*/ 1764376 h 6817489"/>
              <a:gd name="connsiteX2" fmla="*/ 11574 w 873245"/>
              <a:gd name="connsiteY2" fmla="*/ 6817489 h 6817489"/>
              <a:gd name="connsiteX3" fmla="*/ 0 w 873245"/>
              <a:gd name="connsiteY3" fmla="*/ 0 h 6817489"/>
              <a:gd name="connsiteX0" fmla="*/ 0 w 1047870"/>
              <a:gd name="connsiteY0" fmla="*/ 0 h 6817489"/>
              <a:gd name="connsiteX1" fmla="*/ 1047870 w 1047870"/>
              <a:gd name="connsiteY1" fmla="*/ 1770726 h 6817489"/>
              <a:gd name="connsiteX2" fmla="*/ 11574 w 1047870"/>
              <a:gd name="connsiteY2" fmla="*/ 6817489 h 6817489"/>
              <a:gd name="connsiteX3" fmla="*/ 0 w 1047870"/>
              <a:gd name="connsiteY3" fmla="*/ 0 h 6817489"/>
              <a:gd name="connsiteX0" fmla="*/ 0 w 698013"/>
              <a:gd name="connsiteY0" fmla="*/ 0 h 6817489"/>
              <a:gd name="connsiteX1" fmla="*/ 698013 w 698013"/>
              <a:gd name="connsiteY1" fmla="*/ 2181752 h 6817489"/>
              <a:gd name="connsiteX2" fmla="*/ 11574 w 698013"/>
              <a:gd name="connsiteY2" fmla="*/ 6817489 h 6817489"/>
              <a:gd name="connsiteX3" fmla="*/ 0 w 698013"/>
              <a:gd name="connsiteY3" fmla="*/ 0 h 6817489"/>
              <a:gd name="connsiteX0" fmla="*/ 0 w 1039919"/>
              <a:gd name="connsiteY0" fmla="*/ 0 h 6817489"/>
              <a:gd name="connsiteX1" fmla="*/ 1039919 w 1039919"/>
              <a:gd name="connsiteY1" fmla="*/ 1762823 h 6817489"/>
              <a:gd name="connsiteX2" fmla="*/ 11574 w 1039919"/>
              <a:gd name="connsiteY2" fmla="*/ 6817489 h 6817489"/>
              <a:gd name="connsiteX3" fmla="*/ 0 w 1039919"/>
              <a:gd name="connsiteY3" fmla="*/ 0 h 6817489"/>
              <a:gd name="connsiteX0" fmla="*/ 0 w 823788"/>
              <a:gd name="connsiteY0" fmla="*/ 0 h 6817489"/>
              <a:gd name="connsiteX1" fmla="*/ 823788 w 823788"/>
              <a:gd name="connsiteY1" fmla="*/ 1820668 h 6817489"/>
              <a:gd name="connsiteX2" fmla="*/ 11574 w 823788"/>
              <a:gd name="connsiteY2" fmla="*/ 6817489 h 6817489"/>
              <a:gd name="connsiteX3" fmla="*/ 0 w 823788"/>
              <a:gd name="connsiteY3" fmla="*/ 0 h 6817489"/>
              <a:gd name="connsiteX0" fmla="*/ 0 w 1035762"/>
              <a:gd name="connsiteY0" fmla="*/ 0 h 6817489"/>
              <a:gd name="connsiteX1" fmla="*/ 1035762 w 1035762"/>
              <a:gd name="connsiteY1" fmla="*/ 1766955 h 6817489"/>
              <a:gd name="connsiteX2" fmla="*/ 11574 w 1035762"/>
              <a:gd name="connsiteY2" fmla="*/ 6817489 h 6817489"/>
              <a:gd name="connsiteX3" fmla="*/ 0 w 1035762"/>
              <a:gd name="connsiteY3" fmla="*/ 0 h 6817489"/>
              <a:gd name="connsiteX0" fmla="*/ 0 w 1040524"/>
              <a:gd name="connsiteY0" fmla="*/ 0 h 6817489"/>
              <a:gd name="connsiteX1" fmla="*/ 1040524 w 1040524"/>
              <a:gd name="connsiteY1" fmla="*/ 1762221 h 6817489"/>
              <a:gd name="connsiteX2" fmla="*/ 11574 w 1040524"/>
              <a:gd name="connsiteY2" fmla="*/ 6817489 h 6817489"/>
              <a:gd name="connsiteX3" fmla="*/ 0 w 1040524"/>
              <a:gd name="connsiteY3" fmla="*/ 0 h 6817489"/>
              <a:gd name="connsiteX0" fmla="*/ 225 w 1040749"/>
              <a:gd name="connsiteY0" fmla="*/ 0 h 6858541"/>
              <a:gd name="connsiteX1" fmla="*/ 1040749 w 1040749"/>
              <a:gd name="connsiteY1" fmla="*/ 1762221 h 6858541"/>
              <a:gd name="connsiteX2" fmla="*/ 0 w 1040749"/>
              <a:gd name="connsiteY2" fmla="*/ 6858541 h 6858541"/>
              <a:gd name="connsiteX3" fmla="*/ 225 w 1040749"/>
              <a:gd name="connsiteY3" fmla="*/ 0 h 6858541"/>
              <a:gd name="connsiteX0" fmla="*/ 225 w 1040749"/>
              <a:gd name="connsiteY0" fmla="*/ 0 h 6835083"/>
              <a:gd name="connsiteX1" fmla="*/ 1040749 w 1040749"/>
              <a:gd name="connsiteY1" fmla="*/ 1762221 h 6835083"/>
              <a:gd name="connsiteX2" fmla="*/ 0 w 1040749"/>
              <a:gd name="connsiteY2" fmla="*/ 6835083 h 6835083"/>
              <a:gd name="connsiteX3" fmla="*/ 225 w 1040749"/>
              <a:gd name="connsiteY3" fmla="*/ 0 h 683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0749" h="6835083">
                <a:moveTo>
                  <a:pt x="225" y="0"/>
                </a:moveTo>
                <a:lnTo>
                  <a:pt x="1040749" y="1762221"/>
                </a:lnTo>
                <a:lnTo>
                  <a:pt x="0" y="6835083"/>
                </a:lnTo>
                <a:lnTo>
                  <a:pt x="225" y="0"/>
                </a:lnTo>
                <a:close/>
              </a:path>
            </a:pathLst>
          </a:custGeom>
          <a:gradFill>
            <a:gsLst>
              <a:gs pos="19000">
                <a:schemeClr val="accent2"/>
              </a:gs>
              <a:gs pos="94000">
                <a:schemeClr val="accent1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15" name="Freeform 14"/>
          <p:cNvSpPr/>
          <p:nvPr userDrawn="1"/>
        </p:nvSpPr>
        <p:spPr>
          <a:xfrm>
            <a:off x="3119436" y="-1"/>
            <a:ext cx="3260163" cy="3022037"/>
          </a:xfrm>
          <a:custGeom>
            <a:avLst/>
            <a:gdLst>
              <a:gd name="connsiteX0" fmla="*/ 185737 w 3228975"/>
              <a:gd name="connsiteY0" fmla="*/ 0 h 3024188"/>
              <a:gd name="connsiteX1" fmla="*/ 0 w 3228975"/>
              <a:gd name="connsiteY1" fmla="*/ 1771650 h 3024188"/>
              <a:gd name="connsiteX2" fmla="*/ 3228975 w 3228975"/>
              <a:gd name="connsiteY2" fmla="*/ 3024188 h 3024188"/>
              <a:gd name="connsiteX3" fmla="*/ 185737 w 3228975"/>
              <a:gd name="connsiteY3" fmla="*/ 0 h 3024188"/>
              <a:gd name="connsiteX0" fmla="*/ 185737 w 3228975"/>
              <a:gd name="connsiteY0" fmla="*/ 0 h 3024188"/>
              <a:gd name="connsiteX1" fmla="*/ 0 w 3228975"/>
              <a:gd name="connsiteY1" fmla="*/ 1771650 h 3024188"/>
              <a:gd name="connsiteX2" fmla="*/ 3228975 w 3228975"/>
              <a:gd name="connsiteY2" fmla="*/ 3024188 h 3024188"/>
              <a:gd name="connsiteX3" fmla="*/ 1976437 w 3228975"/>
              <a:gd name="connsiteY3" fmla="*/ 1776413 h 3024188"/>
              <a:gd name="connsiteX4" fmla="*/ 185737 w 3228975"/>
              <a:gd name="connsiteY4" fmla="*/ 0 h 3024188"/>
              <a:gd name="connsiteX0" fmla="*/ 185737 w 3228975"/>
              <a:gd name="connsiteY0" fmla="*/ 0 h 3024188"/>
              <a:gd name="connsiteX1" fmla="*/ 0 w 3228975"/>
              <a:gd name="connsiteY1" fmla="*/ 1771650 h 3024188"/>
              <a:gd name="connsiteX2" fmla="*/ 3228975 w 3228975"/>
              <a:gd name="connsiteY2" fmla="*/ 3024188 h 3024188"/>
              <a:gd name="connsiteX3" fmla="*/ 2733674 w 3228975"/>
              <a:gd name="connsiteY3" fmla="*/ 1281113 h 3024188"/>
              <a:gd name="connsiteX4" fmla="*/ 185737 w 3228975"/>
              <a:gd name="connsiteY4" fmla="*/ 0 h 3024188"/>
              <a:gd name="connsiteX0" fmla="*/ 185737 w 3181350"/>
              <a:gd name="connsiteY0" fmla="*/ 0 h 2481263"/>
              <a:gd name="connsiteX1" fmla="*/ 0 w 3181350"/>
              <a:gd name="connsiteY1" fmla="*/ 1771650 h 2481263"/>
              <a:gd name="connsiteX2" fmla="*/ 3181350 w 3181350"/>
              <a:gd name="connsiteY2" fmla="*/ 2481263 h 2481263"/>
              <a:gd name="connsiteX3" fmla="*/ 2733674 w 3181350"/>
              <a:gd name="connsiteY3" fmla="*/ 1281113 h 2481263"/>
              <a:gd name="connsiteX4" fmla="*/ 185737 w 3181350"/>
              <a:gd name="connsiteY4" fmla="*/ 0 h 2481263"/>
              <a:gd name="connsiteX0" fmla="*/ 185737 w 3214688"/>
              <a:gd name="connsiteY0" fmla="*/ 0 h 3014663"/>
              <a:gd name="connsiteX1" fmla="*/ 0 w 3214688"/>
              <a:gd name="connsiteY1" fmla="*/ 1771650 h 3014663"/>
              <a:gd name="connsiteX2" fmla="*/ 3214688 w 3214688"/>
              <a:gd name="connsiteY2" fmla="*/ 3014663 h 3014663"/>
              <a:gd name="connsiteX3" fmla="*/ 2733674 w 3214688"/>
              <a:gd name="connsiteY3" fmla="*/ 1281113 h 3014663"/>
              <a:gd name="connsiteX4" fmla="*/ 185737 w 3214688"/>
              <a:gd name="connsiteY4" fmla="*/ 0 h 3014663"/>
              <a:gd name="connsiteX0" fmla="*/ 185737 w 3214688"/>
              <a:gd name="connsiteY0" fmla="*/ 0 h 3014663"/>
              <a:gd name="connsiteX1" fmla="*/ 0 w 3214688"/>
              <a:gd name="connsiteY1" fmla="*/ 1771650 h 3014663"/>
              <a:gd name="connsiteX2" fmla="*/ 3214688 w 3214688"/>
              <a:gd name="connsiteY2" fmla="*/ 3014663 h 3014663"/>
              <a:gd name="connsiteX3" fmla="*/ 2733674 w 3214688"/>
              <a:gd name="connsiteY3" fmla="*/ 1285876 h 3014663"/>
              <a:gd name="connsiteX4" fmla="*/ 185737 w 3214688"/>
              <a:gd name="connsiteY4" fmla="*/ 0 h 3014663"/>
              <a:gd name="connsiteX0" fmla="*/ 185737 w 3214688"/>
              <a:gd name="connsiteY0" fmla="*/ 0 h 3014663"/>
              <a:gd name="connsiteX1" fmla="*/ 0 w 3214688"/>
              <a:gd name="connsiteY1" fmla="*/ 1771650 h 3014663"/>
              <a:gd name="connsiteX2" fmla="*/ 3214688 w 3214688"/>
              <a:gd name="connsiteY2" fmla="*/ 3014663 h 3014663"/>
              <a:gd name="connsiteX3" fmla="*/ 185737 w 3214688"/>
              <a:gd name="connsiteY3" fmla="*/ 0 h 3014663"/>
              <a:gd name="connsiteX0" fmla="*/ 190500 w 3219451"/>
              <a:gd name="connsiteY0" fmla="*/ 0 h 3014663"/>
              <a:gd name="connsiteX1" fmla="*/ 0 w 3219451"/>
              <a:gd name="connsiteY1" fmla="*/ 1781175 h 3014663"/>
              <a:gd name="connsiteX2" fmla="*/ 3219451 w 3219451"/>
              <a:gd name="connsiteY2" fmla="*/ 3014663 h 3014663"/>
              <a:gd name="connsiteX3" fmla="*/ 190500 w 3219451"/>
              <a:gd name="connsiteY3" fmla="*/ 0 h 3014663"/>
              <a:gd name="connsiteX0" fmla="*/ 190500 w 3219451"/>
              <a:gd name="connsiteY0" fmla="*/ 0 h 3014663"/>
              <a:gd name="connsiteX1" fmla="*/ 0 w 3219451"/>
              <a:gd name="connsiteY1" fmla="*/ 1766887 h 3014663"/>
              <a:gd name="connsiteX2" fmla="*/ 3219451 w 3219451"/>
              <a:gd name="connsiteY2" fmla="*/ 3014663 h 3014663"/>
              <a:gd name="connsiteX3" fmla="*/ 190500 w 3219451"/>
              <a:gd name="connsiteY3" fmla="*/ 0 h 3014663"/>
              <a:gd name="connsiteX0" fmla="*/ 223838 w 3252789"/>
              <a:gd name="connsiteY0" fmla="*/ 0 h 3014663"/>
              <a:gd name="connsiteX1" fmla="*/ 0 w 3252789"/>
              <a:gd name="connsiteY1" fmla="*/ 1771650 h 3014663"/>
              <a:gd name="connsiteX2" fmla="*/ 3252789 w 3252789"/>
              <a:gd name="connsiteY2" fmla="*/ 3014663 h 3014663"/>
              <a:gd name="connsiteX3" fmla="*/ 223838 w 3252789"/>
              <a:gd name="connsiteY3" fmla="*/ 0 h 3014663"/>
              <a:gd name="connsiteX0" fmla="*/ 223838 w 3252789"/>
              <a:gd name="connsiteY0" fmla="*/ 0 h 3014663"/>
              <a:gd name="connsiteX1" fmla="*/ 0 w 3252789"/>
              <a:gd name="connsiteY1" fmla="*/ 1790700 h 3014663"/>
              <a:gd name="connsiteX2" fmla="*/ 3252789 w 3252789"/>
              <a:gd name="connsiteY2" fmla="*/ 3014663 h 3014663"/>
              <a:gd name="connsiteX3" fmla="*/ 223838 w 3252789"/>
              <a:gd name="connsiteY3" fmla="*/ 0 h 3014663"/>
              <a:gd name="connsiteX0" fmla="*/ 223838 w 3252789"/>
              <a:gd name="connsiteY0" fmla="*/ 0 h 3022037"/>
              <a:gd name="connsiteX1" fmla="*/ 0 w 3252789"/>
              <a:gd name="connsiteY1" fmla="*/ 1790700 h 3022037"/>
              <a:gd name="connsiteX2" fmla="*/ 3252789 w 3252789"/>
              <a:gd name="connsiteY2" fmla="*/ 3022037 h 3022037"/>
              <a:gd name="connsiteX3" fmla="*/ 223838 w 3252789"/>
              <a:gd name="connsiteY3" fmla="*/ 0 h 3022037"/>
              <a:gd name="connsiteX0" fmla="*/ 223838 w 3260163"/>
              <a:gd name="connsiteY0" fmla="*/ 0 h 3014663"/>
              <a:gd name="connsiteX1" fmla="*/ 0 w 3260163"/>
              <a:gd name="connsiteY1" fmla="*/ 1790700 h 3014663"/>
              <a:gd name="connsiteX2" fmla="*/ 3260163 w 3260163"/>
              <a:gd name="connsiteY2" fmla="*/ 3014663 h 3014663"/>
              <a:gd name="connsiteX3" fmla="*/ 223838 w 3260163"/>
              <a:gd name="connsiteY3" fmla="*/ 0 h 3014663"/>
              <a:gd name="connsiteX0" fmla="*/ 223838 w 3260163"/>
              <a:gd name="connsiteY0" fmla="*/ 0 h 3022037"/>
              <a:gd name="connsiteX1" fmla="*/ 0 w 3260163"/>
              <a:gd name="connsiteY1" fmla="*/ 1790700 h 3022037"/>
              <a:gd name="connsiteX2" fmla="*/ 3260163 w 3260163"/>
              <a:gd name="connsiteY2" fmla="*/ 3022037 h 3022037"/>
              <a:gd name="connsiteX3" fmla="*/ 223838 w 3260163"/>
              <a:gd name="connsiteY3" fmla="*/ 0 h 302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0163" h="3022037">
                <a:moveTo>
                  <a:pt x="223838" y="0"/>
                </a:moveTo>
                <a:lnTo>
                  <a:pt x="0" y="1790700"/>
                </a:lnTo>
                <a:lnTo>
                  <a:pt x="3260163" y="3022037"/>
                </a:lnTo>
                <a:lnTo>
                  <a:pt x="223838" y="0"/>
                </a:lnTo>
                <a:close/>
              </a:path>
            </a:pathLst>
          </a:custGeom>
          <a:gradFill>
            <a:gsLst>
              <a:gs pos="58000">
                <a:schemeClr val="accent2"/>
              </a:gs>
              <a:gs pos="0">
                <a:schemeClr val="accent1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16" name="Freeform 15"/>
          <p:cNvSpPr/>
          <p:nvPr userDrawn="1"/>
        </p:nvSpPr>
        <p:spPr>
          <a:xfrm>
            <a:off x="3343275" y="0"/>
            <a:ext cx="4337998" cy="3019426"/>
          </a:xfrm>
          <a:custGeom>
            <a:avLst/>
            <a:gdLst>
              <a:gd name="connsiteX0" fmla="*/ 0 w 4324350"/>
              <a:gd name="connsiteY0" fmla="*/ 0 h 3019426"/>
              <a:gd name="connsiteX1" fmla="*/ 4324350 w 4324350"/>
              <a:gd name="connsiteY1" fmla="*/ 1214438 h 3019426"/>
              <a:gd name="connsiteX2" fmla="*/ 3028950 w 4324350"/>
              <a:gd name="connsiteY2" fmla="*/ 3019426 h 3019426"/>
              <a:gd name="connsiteX3" fmla="*/ 0 w 4324350"/>
              <a:gd name="connsiteY3" fmla="*/ 0 h 3019426"/>
              <a:gd name="connsiteX0" fmla="*/ 0 w 4324350"/>
              <a:gd name="connsiteY0" fmla="*/ 0 h 3019426"/>
              <a:gd name="connsiteX1" fmla="*/ 4324350 w 4324350"/>
              <a:gd name="connsiteY1" fmla="*/ 1214438 h 3019426"/>
              <a:gd name="connsiteX2" fmla="*/ 3028950 w 4324350"/>
              <a:gd name="connsiteY2" fmla="*/ 3019426 h 3019426"/>
              <a:gd name="connsiteX3" fmla="*/ 0 w 4324350"/>
              <a:gd name="connsiteY3" fmla="*/ 0 h 3019426"/>
              <a:gd name="connsiteX0" fmla="*/ 0 w 4337998"/>
              <a:gd name="connsiteY0" fmla="*/ 0 h 3019426"/>
              <a:gd name="connsiteX1" fmla="*/ 4337998 w 4337998"/>
              <a:gd name="connsiteY1" fmla="*/ 1214438 h 3019426"/>
              <a:gd name="connsiteX2" fmla="*/ 3028950 w 4337998"/>
              <a:gd name="connsiteY2" fmla="*/ 3019426 h 3019426"/>
              <a:gd name="connsiteX3" fmla="*/ 0 w 4337998"/>
              <a:gd name="connsiteY3" fmla="*/ 0 h 3019426"/>
              <a:gd name="connsiteX0" fmla="*/ 0 w 4337998"/>
              <a:gd name="connsiteY0" fmla="*/ 0 h 3019426"/>
              <a:gd name="connsiteX1" fmla="*/ 4337998 w 4337998"/>
              <a:gd name="connsiteY1" fmla="*/ 1214438 h 3019426"/>
              <a:gd name="connsiteX2" fmla="*/ 3015303 w 4337998"/>
              <a:gd name="connsiteY2" fmla="*/ 3019426 h 3019426"/>
              <a:gd name="connsiteX3" fmla="*/ 0 w 4337998"/>
              <a:gd name="connsiteY3" fmla="*/ 0 h 3019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7998" h="3019426">
                <a:moveTo>
                  <a:pt x="0" y="0"/>
                </a:moveTo>
                <a:lnTo>
                  <a:pt x="4337998" y="1214438"/>
                </a:lnTo>
                <a:lnTo>
                  <a:pt x="3015303" y="301942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">
                <a:schemeClr val="accent2"/>
              </a:gs>
              <a:gs pos="100000">
                <a:schemeClr val="accent1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r>
              <a:rPr lang="en-US" sz="2000" dirty="0"/>
              <a:t>s</a:t>
            </a:r>
          </a:p>
        </p:txBody>
      </p:sp>
      <p:sp>
        <p:nvSpPr>
          <p:cNvPr id="17" name="Freeform 16"/>
          <p:cNvSpPr/>
          <p:nvPr userDrawn="1"/>
        </p:nvSpPr>
        <p:spPr>
          <a:xfrm>
            <a:off x="7667625" y="1"/>
            <a:ext cx="4524375" cy="1214438"/>
          </a:xfrm>
          <a:custGeom>
            <a:avLst/>
            <a:gdLst>
              <a:gd name="connsiteX0" fmla="*/ 3367088 w 4524375"/>
              <a:gd name="connsiteY0" fmla="*/ 0 h 1223963"/>
              <a:gd name="connsiteX1" fmla="*/ 0 w 4524375"/>
              <a:gd name="connsiteY1" fmla="*/ 1223963 h 1223963"/>
              <a:gd name="connsiteX2" fmla="*/ 4524375 w 4524375"/>
              <a:gd name="connsiteY2" fmla="*/ 1071563 h 1223963"/>
              <a:gd name="connsiteX3" fmla="*/ 3367088 w 4524375"/>
              <a:gd name="connsiteY3" fmla="*/ 0 h 1223963"/>
              <a:gd name="connsiteX0" fmla="*/ 3352800 w 4524375"/>
              <a:gd name="connsiteY0" fmla="*/ 0 h 1233489"/>
              <a:gd name="connsiteX1" fmla="*/ 0 w 4524375"/>
              <a:gd name="connsiteY1" fmla="*/ 1233489 h 1233489"/>
              <a:gd name="connsiteX2" fmla="*/ 4524375 w 4524375"/>
              <a:gd name="connsiteY2" fmla="*/ 1081089 h 1233489"/>
              <a:gd name="connsiteX3" fmla="*/ 3352800 w 4524375"/>
              <a:gd name="connsiteY3" fmla="*/ 0 h 1233489"/>
              <a:gd name="connsiteX0" fmla="*/ 3352800 w 4524375"/>
              <a:gd name="connsiteY0" fmla="*/ 0 h 1228726"/>
              <a:gd name="connsiteX1" fmla="*/ 0 w 4524375"/>
              <a:gd name="connsiteY1" fmla="*/ 1228726 h 1228726"/>
              <a:gd name="connsiteX2" fmla="*/ 4524375 w 4524375"/>
              <a:gd name="connsiteY2" fmla="*/ 1076326 h 1228726"/>
              <a:gd name="connsiteX3" fmla="*/ 3352800 w 4524375"/>
              <a:gd name="connsiteY3" fmla="*/ 0 h 1228726"/>
              <a:gd name="connsiteX0" fmla="*/ 3357563 w 4524375"/>
              <a:gd name="connsiteY0" fmla="*/ 0 h 1223963"/>
              <a:gd name="connsiteX1" fmla="*/ 0 w 4524375"/>
              <a:gd name="connsiteY1" fmla="*/ 1223963 h 1223963"/>
              <a:gd name="connsiteX2" fmla="*/ 4524375 w 4524375"/>
              <a:gd name="connsiteY2" fmla="*/ 1071563 h 1223963"/>
              <a:gd name="connsiteX3" fmla="*/ 3357563 w 4524375"/>
              <a:gd name="connsiteY3" fmla="*/ 0 h 1223963"/>
              <a:gd name="connsiteX0" fmla="*/ 3371851 w 4538663"/>
              <a:gd name="connsiteY0" fmla="*/ 0 h 1219200"/>
              <a:gd name="connsiteX1" fmla="*/ 0 w 4538663"/>
              <a:gd name="connsiteY1" fmla="*/ 1219200 h 1219200"/>
              <a:gd name="connsiteX2" fmla="*/ 4538663 w 4538663"/>
              <a:gd name="connsiteY2" fmla="*/ 1071563 h 1219200"/>
              <a:gd name="connsiteX3" fmla="*/ 3371851 w 4538663"/>
              <a:gd name="connsiteY3" fmla="*/ 0 h 1219200"/>
              <a:gd name="connsiteX0" fmla="*/ 3243264 w 4410076"/>
              <a:gd name="connsiteY0" fmla="*/ 0 h 1071563"/>
              <a:gd name="connsiteX1" fmla="*/ 0 w 4410076"/>
              <a:gd name="connsiteY1" fmla="*/ 1033463 h 1071563"/>
              <a:gd name="connsiteX2" fmla="*/ 4410076 w 4410076"/>
              <a:gd name="connsiteY2" fmla="*/ 1071563 h 1071563"/>
              <a:gd name="connsiteX3" fmla="*/ 3243264 w 4410076"/>
              <a:gd name="connsiteY3" fmla="*/ 0 h 1071563"/>
              <a:gd name="connsiteX0" fmla="*/ 3352801 w 4519613"/>
              <a:gd name="connsiteY0" fmla="*/ 0 h 1214438"/>
              <a:gd name="connsiteX1" fmla="*/ 0 w 4519613"/>
              <a:gd name="connsiteY1" fmla="*/ 1214438 h 1214438"/>
              <a:gd name="connsiteX2" fmla="*/ 4519613 w 4519613"/>
              <a:gd name="connsiteY2" fmla="*/ 1071563 h 1214438"/>
              <a:gd name="connsiteX3" fmla="*/ 3352801 w 4519613"/>
              <a:gd name="connsiteY3" fmla="*/ 0 h 1214438"/>
              <a:gd name="connsiteX0" fmla="*/ 3352801 w 4533261"/>
              <a:gd name="connsiteY0" fmla="*/ 0 h 1214438"/>
              <a:gd name="connsiteX1" fmla="*/ 0 w 4533261"/>
              <a:gd name="connsiteY1" fmla="*/ 1214438 h 1214438"/>
              <a:gd name="connsiteX2" fmla="*/ 4533261 w 4533261"/>
              <a:gd name="connsiteY2" fmla="*/ 1071563 h 1214438"/>
              <a:gd name="connsiteX3" fmla="*/ 3352801 w 4533261"/>
              <a:gd name="connsiteY3" fmla="*/ 0 h 1214438"/>
              <a:gd name="connsiteX0" fmla="*/ 3352801 w 4533261"/>
              <a:gd name="connsiteY0" fmla="*/ 0 h 1214438"/>
              <a:gd name="connsiteX1" fmla="*/ 0 w 4533261"/>
              <a:gd name="connsiteY1" fmla="*/ 1214438 h 1214438"/>
              <a:gd name="connsiteX2" fmla="*/ 4533261 w 4533261"/>
              <a:gd name="connsiteY2" fmla="*/ 1098859 h 1214438"/>
              <a:gd name="connsiteX3" fmla="*/ 3352801 w 4533261"/>
              <a:gd name="connsiteY3" fmla="*/ 0 h 1214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33261" h="1214438">
                <a:moveTo>
                  <a:pt x="3352801" y="0"/>
                </a:moveTo>
                <a:lnTo>
                  <a:pt x="0" y="1214438"/>
                </a:lnTo>
                <a:lnTo>
                  <a:pt x="4533261" y="1098859"/>
                </a:lnTo>
                <a:lnTo>
                  <a:pt x="3352801" y="0"/>
                </a:lnTo>
                <a:close/>
              </a:path>
            </a:pathLst>
          </a:custGeom>
          <a:gradFill>
            <a:gsLst>
              <a:gs pos="15000">
                <a:schemeClr val="accent2"/>
              </a:gs>
              <a:gs pos="100000">
                <a:schemeClr val="accent1"/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18" name="Freeform 17"/>
          <p:cNvSpPr/>
          <p:nvPr userDrawn="1"/>
        </p:nvSpPr>
        <p:spPr>
          <a:xfrm>
            <a:off x="11015664" y="1"/>
            <a:ext cx="1176841" cy="1098080"/>
          </a:xfrm>
          <a:custGeom>
            <a:avLst/>
            <a:gdLst>
              <a:gd name="connsiteX0" fmla="*/ 0 w 1171575"/>
              <a:gd name="connsiteY0" fmla="*/ 0 h 1076325"/>
              <a:gd name="connsiteX1" fmla="*/ 1171575 w 1171575"/>
              <a:gd name="connsiteY1" fmla="*/ 1076325 h 1076325"/>
              <a:gd name="connsiteX2" fmla="*/ 1171575 w 1171575"/>
              <a:gd name="connsiteY2" fmla="*/ 0 h 1076325"/>
              <a:gd name="connsiteX3" fmla="*/ 0 w 1171575"/>
              <a:gd name="connsiteY3" fmla="*/ 0 h 1076325"/>
              <a:gd name="connsiteX0" fmla="*/ 0 w 1171575"/>
              <a:gd name="connsiteY0" fmla="*/ 0 h 1076325"/>
              <a:gd name="connsiteX1" fmla="*/ 1171575 w 1171575"/>
              <a:gd name="connsiteY1" fmla="*/ 1076325 h 1076325"/>
              <a:gd name="connsiteX2" fmla="*/ 1171575 w 1171575"/>
              <a:gd name="connsiteY2" fmla="*/ 0 h 1076325"/>
              <a:gd name="connsiteX3" fmla="*/ 0 w 1171575"/>
              <a:gd name="connsiteY3" fmla="*/ 0 h 1076325"/>
              <a:gd name="connsiteX0" fmla="*/ 0 w 1176299"/>
              <a:gd name="connsiteY0" fmla="*/ 0 h 1085850"/>
              <a:gd name="connsiteX1" fmla="*/ 1176299 w 1176299"/>
              <a:gd name="connsiteY1" fmla="*/ 1085850 h 1085850"/>
              <a:gd name="connsiteX2" fmla="*/ 1171575 w 1176299"/>
              <a:gd name="connsiteY2" fmla="*/ 0 h 1085850"/>
              <a:gd name="connsiteX3" fmla="*/ 0 w 1176299"/>
              <a:gd name="connsiteY3" fmla="*/ 0 h 1085850"/>
              <a:gd name="connsiteX0" fmla="*/ 0 w 1181344"/>
              <a:gd name="connsiteY0" fmla="*/ 0 h 1085850"/>
              <a:gd name="connsiteX1" fmla="*/ 1176299 w 1181344"/>
              <a:gd name="connsiteY1" fmla="*/ 1085850 h 1085850"/>
              <a:gd name="connsiteX2" fmla="*/ 1181138 w 1181344"/>
              <a:gd name="connsiteY2" fmla="*/ 0 h 1085850"/>
              <a:gd name="connsiteX3" fmla="*/ 0 w 1181344"/>
              <a:gd name="connsiteY3" fmla="*/ 0 h 1085850"/>
              <a:gd name="connsiteX0" fmla="*/ 0 w 1181586"/>
              <a:gd name="connsiteY0" fmla="*/ 0 h 1081088"/>
              <a:gd name="connsiteX1" fmla="*/ 1181080 w 1181586"/>
              <a:gd name="connsiteY1" fmla="*/ 1081088 h 1081088"/>
              <a:gd name="connsiteX2" fmla="*/ 1181138 w 1181586"/>
              <a:gd name="connsiteY2" fmla="*/ 0 h 1081088"/>
              <a:gd name="connsiteX3" fmla="*/ 0 w 1181586"/>
              <a:gd name="connsiteY3" fmla="*/ 0 h 1081088"/>
              <a:gd name="connsiteX0" fmla="*/ 0 w 1181586"/>
              <a:gd name="connsiteY0" fmla="*/ 0 h 1070785"/>
              <a:gd name="connsiteX1" fmla="*/ 1181080 w 1181586"/>
              <a:gd name="connsiteY1" fmla="*/ 1070785 h 1070785"/>
              <a:gd name="connsiteX2" fmla="*/ 1181138 w 1181586"/>
              <a:gd name="connsiteY2" fmla="*/ 0 h 1070785"/>
              <a:gd name="connsiteX3" fmla="*/ 0 w 1181586"/>
              <a:gd name="connsiteY3" fmla="*/ 0 h 1070785"/>
              <a:gd name="connsiteX0" fmla="*/ 0 w 1181152"/>
              <a:gd name="connsiteY0" fmla="*/ 0 h 593113"/>
              <a:gd name="connsiteX1" fmla="*/ 1057755 w 1181152"/>
              <a:gd name="connsiteY1" fmla="*/ 593113 h 593113"/>
              <a:gd name="connsiteX2" fmla="*/ 1181138 w 1181152"/>
              <a:gd name="connsiteY2" fmla="*/ 0 h 593113"/>
              <a:gd name="connsiteX3" fmla="*/ 0 w 1181152"/>
              <a:gd name="connsiteY3" fmla="*/ 0 h 593113"/>
              <a:gd name="connsiteX0" fmla="*/ 0 w 1181586"/>
              <a:gd name="connsiteY0" fmla="*/ 0 h 1098080"/>
              <a:gd name="connsiteX1" fmla="*/ 1181081 w 1181586"/>
              <a:gd name="connsiteY1" fmla="*/ 1098080 h 1098080"/>
              <a:gd name="connsiteX2" fmla="*/ 1181138 w 1181586"/>
              <a:gd name="connsiteY2" fmla="*/ 0 h 1098080"/>
              <a:gd name="connsiteX3" fmla="*/ 0 w 1181586"/>
              <a:gd name="connsiteY3" fmla="*/ 0 h 109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1586" h="1098080">
                <a:moveTo>
                  <a:pt x="0" y="0"/>
                </a:moveTo>
                <a:lnTo>
                  <a:pt x="1181081" y="1098080"/>
                </a:lnTo>
                <a:cubicBezTo>
                  <a:pt x="1179506" y="736130"/>
                  <a:pt x="1182713" y="361950"/>
                  <a:pt x="1181138" y="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23000">
                <a:schemeClr val="accent1"/>
              </a:gs>
              <a:gs pos="100000">
                <a:schemeClr val="accent2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19" name="Freeform 18"/>
          <p:cNvSpPr/>
          <p:nvPr userDrawn="1"/>
        </p:nvSpPr>
        <p:spPr>
          <a:xfrm>
            <a:off x="10959906" y="1057275"/>
            <a:ext cx="1232552" cy="3276600"/>
          </a:xfrm>
          <a:custGeom>
            <a:avLst/>
            <a:gdLst>
              <a:gd name="connsiteX0" fmla="*/ 1171575 w 1176337"/>
              <a:gd name="connsiteY0" fmla="*/ 0 h 3267075"/>
              <a:gd name="connsiteX1" fmla="*/ 0 w 1176337"/>
              <a:gd name="connsiteY1" fmla="*/ 2762250 h 3267075"/>
              <a:gd name="connsiteX2" fmla="*/ 1176337 w 1176337"/>
              <a:gd name="connsiteY2" fmla="*/ 3267075 h 3267075"/>
              <a:gd name="connsiteX3" fmla="*/ 1171575 w 1176337"/>
              <a:gd name="connsiteY3" fmla="*/ 0 h 3267075"/>
              <a:gd name="connsiteX0" fmla="*/ 1176337 w 1176795"/>
              <a:gd name="connsiteY0" fmla="*/ 0 h 3276600"/>
              <a:gd name="connsiteX1" fmla="*/ 0 w 1176795"/>
              <a:gd name="connsiteY1" fmla="*/ 2771775 h 3276600"/>
              <a:gd name="connsiteX2" fmla="*/ 1176337 w 1176795"/>
              <a:gd name="connsiteY2" fmla="*/ 3276600 h 3276600"/>
              <a:gd name="connsiteX3" fmla="*/ 1176337 w 1176795"/>
              <a:gd name="connsiteY3" fmla="*/ 0 h 3276600"/>
              <a:gd name="connsiteX0" fmla="*/ 1209791 w 1210249"/>
              <a:gd name="connsiteY0" fmla="*/ 0 h 3276600"/>
              <a:gd name="connsiteX1" fmla="*/ 0 w 1210249"/>
              <a:gd name="connsiteY1" fmla="*/ 2771775 h 3276600"/>
              <a:gd name="connsiteX2" fmla="*/ 1209791 w 1210249"/>
              <a:gd name="connsiteY2" fmla="*/ 3276600 h 3276600"/>
              <a:gd name="connsiteX3" fmla="*/ 1209791 w 1210249"/>
              <a:gd name="connsiteY3" fmla="*/ 0 h 3276600"/>
              <a:gd name="connsiteX0" fmla="*/ 1232094 w 1232552"/>
              <a:gd name="connsiteY0" fmla="*/ 0 h 3276600"/>
              <a:gd name="connsiteX1" fmla="*/ 0 w 1232552"/>
              <a:gd name="connsiteY1" fmla="*/ 2749472 h 3276600"/>
              <a:gd name="connsiteX2" fmla="*/ 1232094 w 1232552"/>
              <a:gd name="connsiteY2" fmla="*/ 3276600 h 3276600"/>
              <a:gd name="connsiteX3" fmla="*/ 1232094 w 1232552"/>
              <a:gd name="connsiteY3" fmla="*/ 0 h 327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2552" h="3276600">
                <a:moveTo>
                  <a:pt x="1232094" y="0"/>
                </a:moveTo>
                <a:lnTo>
                  <a:pt x="0" y="2749472"/>
                </a:lnTo>
                <a:lnTo>
                  <a:pt x="1232094" y="3276600"/>
                </a:lnTo>
                <a:cubicBezTo>
                  <a:pt x="1230507" y="2187575"/>
                  <a:pt x="1233681" y="1089025"/>
                  <a:pt x="1232094" y="0"/>
                </a:cubicBezTo>
                <a:close/>
              </a:path>
            </a:pathLst>
          </a:custGeom>
          <a:gradFill>
            <a:gsLst>
              <a:gs pos="21000">
                <a:schemeClr val="accent1"/>
              </a:gs>
              <a:gs pos="100000">
                <a:schemeClr val="accent2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20" name="Freeform 19"/>
          <p:cNvSpPr/>
          <p:nvPr userDrawn="1"/>
        </p:nvSpPr>
        <p:spPr>
          <a:xfrm>
            <a:off x="6366969" y="2428875"/>
            <a:ext cx="3339005" cy="2271713"/>
          </a:xfrm>
          <a:custGeom>
            <a:avLst/>
            <a:gdLst>
              <a:gd name="connsiteX0" fmla="*/ 0 w 3324225"/>
              <a:gd name="connsiteY0" fmla="*/ 590550 h 2271713"/>
              <a:gd name="connsiteX1" fmla="*/ 1343025 w 3324225"/>
              <a:gd name="connsiteY1" fmla="*/ 2271713 h 2271713"/>
              <a:gd name="connsiteX2" fmla="*/ 3324225 w 3324225"/>
              <a:gd name="connsiteY2" fmla="*/ 0 h 2271713"/>
              <a:gd name="connsiteX3" fmla="*/ 0 w 3324225"/>
              <a:gd name="connsiteY3" fmla="*/ 590550 h 2271713"/>
              <a:gd name="connsiteX0" fmla="*/ 0 w 3333750"/>
              <a:gd name="connsiteY0" fmla="*/ 585787 h 2271713"/>
              <a:gd name="connsiteX1" fmla="*/ 1352550 w 3333750"/>
              <a:gd name="connsiteY1" fmla="*/ 2271713 h 2271713"/>
              <a:gd name="connsiteX2" fmla="*/ 3333750 w 3333750"/>
              <a:gd name="connsiteY2" fmla="*/ 0 h 2271713"/>
              <a:gd name="connsiteX3" fmla="*/ 0 w 3333750"/>
              <a:gd name="connsiteY3" fmla="*/ 585787 h 2271713"/>
              <a:gd name="connsiteX0" fmla="*/ 0 w 3333750"/>
              <a:gd name="connsiteY0" fmla="*/ 591043 h 2271713"/>
              <a:gd name="connsiteX1" fmla="*/ 1352550 w 3333750"/>
              <a:gd name="connsiteY1" fmla="*/ 2271713 h 2271713"/>
              <a:gd name="connsiteX2" fmla="*/ 3333750 w 3333750"/>
              <a:gd name="connsiteY2" fmla="*/ 0 h 2271713"/>
              <a:gd name="connsiteX3" fmla="*/ 0 w 3333750"/>
              <a:gd name="connsiteY3" fmla="*/ 591043 h 2271713"/>
              <a:gd name="connsiteX0" fmla="*/ 0 w 3339005"/>
              <a:gd name="connsiteY0" fmla="*/ 591043 h 2271713"/>
              <a:gd name="connsiteX1" fmla="*/ 1357805 w 3339005"/>
              <a:gd name="connsiteY1" fmla="*/ 2271713 h 2271713"/>
              <a:gd name="connsiteX2" fmla="*/ 3339005 w 3339005"/>
              <a:gd name="connsiteY2" fmla="*/ 0 h 2271713"/>
              <a:gd name="connsiteX3" fmla="*/ 0 w 3339005"/>
              <a:gd name="connsiteY3" fmla="*/ 591043 h 2271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9005" h="2271713">
                <a:moveTo>
                  <a:pt x="0" y="591043"/>
                </a:moveTo>
                <a:lnTo>
                  <a:pt x="1357805" y="2271713"/>
                </a:lnTo>
                <a:lnTo>
                  <a:pt x="3339005" y="0"/>
                </a:lnTo>
                <a:lnTo>
                  <a:pt x="0" y="591043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87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21" name="Freeform 20"/>
          <p:cNvSpPr/>
          <p:nvPr userDrawn="1"/>
        </p:nvSpPr>
        <p:spPr>
          <a:xfrm>
            <a:off x="1025774" y="1761707"/>
            <a:ext cx="2098477" cy="1910094"/>
          </a:xfrm>
          <a:custGeom>
            <a:avLst/>
            <a:gdLst>
              <a:gd name="connsiteX0" fmla="*/ 2086304 w 2086304"/>
              <a:gd name="connsiteY0" fmla="*/ 0 h 1886607"/>
              <a:gd name="connsiteX1" fmla="*/ 0 w 2086304"/>
              <a:gd name="connsiteY1" fmla="*/ 15765 h 1886607"/>
              <a:gd name="connsiteX2" fmla="*/ 362607 w 2086304"/>
              <a:gd name="connsiteY2" fmla="*/ 1886607 h 1886607"/>
              <a:gd name="connsiteX3" fmla="*/ 2086304 w 2086304"/>
              <a:gd name="connsiteY3" fmla="*/ 0 h 1886607"/>
              <a:gd name="connsiteX0" fmla="*/ 2101053 w 2101053"/>
              <a:gd name="connsiteY0" fmla="*/ 0 h 1886607"/>
              <a:gd name="connsiteX1" fmla="*/ 0 w 2101053"/>
              <a:gd name="connsiteY1" fmla="*/ 1207 h 1886607"/>
              <a:gd name="connsiteX2" fmla="*/ 377356 w 2101053"/>
              <a:gd name="connsiteY2" fmla="*/ 1886607 h 1886607"/>
              <a:gd name="connsiteX3" fmla="*/ 2101053 w 2101053"/>
              <a:gd name="connsiteY3" fmla="*/ 0 h 1886607"/>
              <a:gd name="connsiteX0" fmla="*/ 2098477 w 2098477"/>
              <a:gd name="connsiteY0" fmla="*/ 8963 h 1885400"/>
              <a:gd name="connsiteX1" fmla="*/ 0 w 2098477"/>
              <a:gd name="connsiteY1" fmla="*/ 0 h 1885400"/>
              <a:gd name="connsiteX2" fmla="*/ 377356 w 2098477"/>
              <a:gd name="connsiteY2" fmla="*/ 1885400 h 1885400"/>
              <a:gd name="connsiteX3" fmla="*/ 2098477 w 2098477"/>
              <a:gd name="connsiteY3" fmla="*/ 8963 h 188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8477" h="1885400">
                <a:moveTo>
                  <a:pt x="2098477" y="8963"/>
                </a:moveTo>
                <a:lnTo>
                  <a:pt x="0" y="0"/>
                </a:lnTo>
                <a:lnTo>
                  <a:pt x="377356" y="1885400"/>
                </a:lnTo>
                <a:lnTo>
                  <a:pt x="2098477" y="8963"/>
                </a:lnTo>
                <a:close/>
              </a:path>
            </a:pathLst>
          </a:custGeom>
          <a:gradFill>
            <a:gsLst>
              <a:gs pos="8000">
                <a:schemeClr val="accent2"/>
              </a:gs>
              <a:gs pos="90000">
                <a:schemeClr val="accent1"/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22" name="Freeform 21"/>
          <p:cNvSpPr/>
          <p:nvPr userDrawn="1"/>
        </p:nvSpPr>
        <p:spPr>
          <a:xfrm>
            <a:off x="3532" y="4857972"/>
            <a:ext cx="4090198" cy="2007612"/>
          </a:xfrm>
          <a:custGeom>
            <a:avLst/>
            <a:gdLst>
              <a:gd name="connsiteX0" fmla="*/ 3576398 w 4077729"/>
              <a:gd name="connsiteY0" fmla="*/ 0 h 1994733"/>
              <a:gd name="connsiteX1" fmla="*/ 4077729 w 4077729"/>
              <a:gd name="connsiteY1" fmla="*/ 1101516 h 1994733"/>
              <a:gd name="connsiteX2" fmla="*/ 0 w 4077729"/>
              <a:gd name="connsiteY2" fmla="*/ 1994733 h 1994733"/>
              <a:gd name="connsiteX3" fmla="*/ 3576398 w 4077729"/>
              <a:gd name="connsiteY3" fmla="*/ 0 h 1994733"/>
              <a:gd name="connsiteX0" fmla="*/ 3576398 w 4086042"/>
              <a:gd name="connsiteY0" fmla="*/ 0 h 1994733"/>
              <a:gd name="connsiteX1" fmla="*/ 4086042 w 4086042"/>
              <a:gd name="connsiteY1" fmla="*/ 1093204 h 1994733"/>
              <a:gd name="connsiteX2" fmla="*/ 0 w 4086042"/>
              <a:gd name="connsiteY2" fmla="*/ 1994733 h 1994733"/>
              <a:gd name="connsiteX3" fmla="*/ 3576398 w 4086042"/>
              <a:gd name="connsiteY3" fmla="*/ 0 h 1994733"/>
              <a:gd name="connsiteX0" fmla="*/ 3576398 w 4090198"/>
              <a:gd name="connsiteY0" fmla="*/ 0 h 1994733"/>
              <a:gd name="connsiteX1" fmla="*/ 4090198 w 4090198"/>
              <a:gd name="connsiteY1" fmla="*/ 1084892 h 1994733"/>
              <a:gd name="connsiteX2" fmla="*/ 0 w 4090198"/>
              <a:gd name="connsiteY2" fmla="*/ 1994733 h 1994733"/>
              <a:gd name="connsiteX3" fmla="*/ 3576398 w 4090198"/>
              <a:gd name="connsiteY3" fmla="*/ 0 h 1994733"/>
              <a:gd name="connsiteX0" fmla="*/ 3576398 w 4090198"/>
              <a:gd name="connsiteY0" fmla="*/ 0 h 2007612"/>
              <a:gd name="connsiteX1" fmla="*/ 4090198 w 4090198"/>
              <a:gd name="connsiteY1" fmla="*/ 1084892 h 2007612"/>
              <a:gd name="connsiteX2" fmla="*/ 0 w 4090198"/>
              <a:gd name="connsiteY2" fmla="*/ 2007612 h 2007612"/>
              <a:gd name="connsiteX3" fmla="*/ 3576398 w 4090198"/>
              <a:gd name="connsiteY3" fmla="*/ 0 h 2007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0198" h="2007612">
                <a:moveTo>
                  <a:pt x="3576398" y="0"/>
                </a:moveTo>
                <a:lnTo>
                  <a:pt x="4090198" y="1084892"/>
                </a:lnTo>
                <a:lnTo>
                  <a:pt x="0" y="2007612"/>
                </a:lnTo>
                <a:lnTo>
                  <a:pt x="3576398" y="0"/>
                </a:lnTo>
                <a:close/>
              </a:path>
            </a:pathLst>
          </a:custGeom>
          <a:gradFill>
            <a:gsLst>
              <a:gs pos="15000">
                <a:schemeClr val="accent1"/>
              </a:gs>
              <a:gs pos="100000">
                <a:schemeClr val="accent2"/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23" name="Freeform 22"/>
          <p:cNvSpPr/>
          <p:nvPr userDrawn="1"/>
        </p:nvSpPr>
        <p:spPr>
          <a:xfrm>
            <a:off x="-6301" y="5938309"/>
            <a:ext cx="4092304" cy="924304"/>
          </a:xfrm>
          <a:custGeom>
            <a:avLst/>
            <a:gdLst>
              <a:gd name="connsiteX0" fmla="*/ 4074199 w 4074199"/>
              <a:gd name="connsiteY0" fmla="*/ 0 h 907339"/>
              <a:gd name="connsiteX1" fmla="*/ 3357507 w 4074199"/>
              <a:gd name="connsiteY1" fmla="*/ 907339 h 907339"/>
              <a:gd name="connsiteX2" fmla="*/ 0 w 4074199"/>
              <a:gd name="connsiteY2" fmla="*/ 907339 h 907339"/>
              <a:gd name="connsiteX3" fmla="*/ 4074199 w 4074199"/>
              <a:gd name="connsiteY3" fmla="*/ 0 h 907339"/>
              <a:gd name="connsiteX0" fmla="*/ 4084791 w 4084791"/>
              <a:gd name="connsiteY0" fmla="*/ 0 h 907339"/>
              <a:gd name="connsiteX1" fmla="*/ 3368099 w 4084791"/>
              <a:gd name="connsiteY1" fmla="*/ 907339 h 907339"/>
              <a:gd name="connsiteX2" fmla="*/ 0 w 4084791"/>
              <a:gd name="connsiteY2" fmla="*/ 907339 h 907339"/>
              <a:gd name="connsiteX3" fmla="*/ 4084791 w 4084791"/>
              <a:gd name="connsiteY3" fmla="*/ 0 h 907339"/>
              <a:gd name="connsiteX0" fmla="*/ 4100031 w 4100031"/>
              <a:gd name="connsiteY0" fmla="*/ 0 h 907339"/>
              <a:gd name="connsiteX1" fmla="*/ 3368099 w 4100031"/>
              <a:gd name="connsiteY1" fmla="*/ 907339 h 907339"/>
              <a:gd name="connsiteX2" fmla="*/ 0 w 4100031"/>
              <a:gd name="connsiteY2" fmla="*/ 907339 h 907339"/>
              <a:gd name="connsiteX3" fmla="*/ 4100031 w 4100031"/>
              <a:gd name="connsiteY3" fmla="*/ 0 h 907339"/>
              <a:gd name="connsiteX0" fmla="*/ 4102607 w 4102607"/>
              <a:gd name="connsiteY0" fmla="*/ 0 h 907339"/>
              <a:gd name="connsiteX1" fmla="*/ 3370675 w 4102607"/>
              <a:gd name="connsiteY1" fmla="*/ 907339 h 907339"/>
              <a:gd name="connsiteX2" fmla="*/ 0 w 4102607"/>
              <a:gd name="connsiteY2" fmla="*/ 857464 h 907339"/>
              <a:gd name="connsiteX3" fmla="*/ 4102607 w 4102607"/>
              <a:gd name="connsiteY3" fmla="*/ 0 h 907339"/>
              <a:gd name="connsiteX0" fmla="*/ 4097455 w 4097455"/>
              <a:gd name="connsiteY0" fmla="*/ 0 h 907339"/>
              <a:gd name="connsiteX1" fmla="*/ 3365523 w 4097455"/>
              <a:gd name="connsiteY1" fmla="*/ 907339 h 907339"/>
              <a:gd name="connsiteX2" fmla="*/ 0 w 4097455"/>
              <a:gd name="connsiteY2" fmla="*/ 859958 h 907339"/>
              <a:gd name="connsiteX3" fmla="*/ 4097455 w 4097455"/>
              <a:gd name="connsiteY3" fmla="*/ 0 h 907339"/>
              <a:gd name="connsiteX0" fmla="*/ 4097455 w 4097455"/>
              <a:gd name="connsiteY0" fmla="*/ 0 h 862451"/>
              <a:gd name="connsiteX1" fmla="*/ 3411887 w 4097455"/>
              <a:gd name="connsiteY1" fmla="*/ 862451 h 862451"/>
              <a:gd name="connsiteX2" fmla="*/ 0 w 4097455"/>
              <a:gd name="connsiteY2" fmla="*/ 859958 h 862451"/>
              <a:gd name="connsiteX3" fmla="*/ 4097455 w 4097455"/>
              <a:gd name="connsiteY3" fmla="*/ 0 h 862451"/>
              <a:gd name="connsiteX0" fmla="*/ 4089728 w 4089728"/>
              <a:gd name="connsiteY0" fmla="*/ 0 h 892377"/>
              <a:gd name="connsiteX1" fmla="*/ 3411887 w 4089728"/>
              <a:gd name="connsiteY1" fmla="*/ 892377 h 892377"/>
              <a:gd name="connsiteX2" fmla="*/ 0 w 4089728"/>
              <a:gd name="connsiteY2" fmla="*/ 889884 h 892377"/>
              <a:gd name="connsiteX3" fmla="*/ 4089728 w 4089728"/>
              <a:gd name="connsiteY3" fmla="*/ 0 h 892377"/>
              <a:gd name="connsiteX0" fmla="*/ 4089728 w 4089728"/>
              <a:gd name="connsiteY0" fmla="*/ 0 h 892377"/>
              <a:gd name="connsiteX1" fmla="*/ 3424766 w 4089728"/>
              <a:gd name="connsiteY1" fmla="*/ 892377 h 892377"/>
              <a:gd name="connsiteX2" fmla="*/ 0 w 4089728"/>
              <a:gd name="connsiteY2" fmla="*/ 889884 h 892377"/>
              <a:gd name="connsiteX3" fmla="*/ 4089728 w 4089728"/>
              <a:gd name="connsiteY3" fmla="*/ 0 h 892377"/>
              <a:gd name="connsiteX0" fmla="*/ 4089728 w 4089728"/>
              <a:gd name="connsiteY0" fmla="*/ 0 h 889884"/>
              <a:gd name="connsiteX1" fmla="*/ 3360372 w 4089728"/>
              <a:gd name="connsiteY1" fmla="*/ 889884 h 889884"/>
              <a:gd name="connsiteX2" fmla="*/ 0 w 4089728"/>
              <a:gd name="connsiteY2" fmla="*/ 889884 h 889884"/>
              <a:gd name="connsiteX3" fmla="*/ 4089728 w 4089728"/>
              <a:gd name="connsiteY3" fmla="*/ 0 h 889884"/>
              <a:gd name="connsiteX0" fmla="*/ 4079425 w 4079425"/>
              <a:gd name="connsiteY0" fmla="*/ 0 h 889884"/>
              <a:gd name="connsiteX1" fmla="*/ 3350069 w 4079425"/>
              <a:gd name="connsiteY1" fmla="*/ 889884 h 889884"/>
              <a:gd name="connsiteX2" fmla="*/ 0 w 4079425"/>
              <a:gd name="connsiteY2" fmla="*/ 882403 h 889884"/>
              <a:gd name="connsiteX3" fmla="*/ 4079425 w 4079425"/>
              <a:gd name="connsiteY3" fmla="*/ 0 h 889884"/>
              <a:gd name="connsiteX0" fmla="*/ 4082000 w 4082000"/>
              <a:gd name="connsiteY0" fmla="*/ 0 h 889884"/>
              <a:gd name="connsiteX1" fmla="*/ 3352644 w 4082000"/>
              <a:gd name="connsiteY1" fmla="*/ 889884 h 889884"/>
              <a:gd name="connsiteX2" fmla="*/ 0 w 4082000"/>
              <a:gd name="connsiteY2" fmla="*/ 882403 h 889884"/>
              <a:gd name="connsiteX3" fmla="*/ 4082000 w 4082000"/>
              <a:gd name="connsiteY3" fmla="*/ 0 h 889884"/>
              <a:gd name="connsiteX0" fmla="*/ 4087152 w 4087152"/>
              <a:gd name="connsiteY0" fmla="*/ 0 h 1007091"/>
              <a:gd name="connsiteX1" fmla="*/ 3357796 w 4087152"/>
              <a:gd name="connsiteY1" fmla="*/ 889884 h 1007091"/>
              <a:gd name="connsiteX2" fmla="*/ 0 w 4087152"/>
              <a:gd name="connsiteY2" fmla="*/ 1007091 h 1007091"/>
              <a:gd name="connsiteX3" fmla="*/ 4087152 w 4087152"/>
              <a:gd name="connsiteY3" fmla="*/ 0 h 1007091"/>
              <a:gd name="connsiteX0" fmla="*/ 4092304 w 4092304"/>
              <a:gd name="connsiteY0" fmla="*/ 0 h 894872"/>
              <a:gd name="connsiteX1" fmla="*/ 3362948 w 4092304"/>
              <a:gd name="connsiteY1" fmla="*/ 889884 h 894872"/>
              <a:gd name="connsiteX2" fmla="*/ 0 w 4092304"/>
              <a:gd name="connsiteY2" fmla="*/ 894872 h 894872"/>
              <a:gd name="connsiteX3" fmla="*/ 4092304 w 4092304"/>
              <a:gd name="connsiteY3" fmla="*/ 0 h 894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2304" h="894872">
                <a:moveTo>
                  <a:pt x="4092304" y="0"/>
                </a:moveTo>
                <a:lnTo>
                  <a:pt x="3362948" y="889884"/>
                </a:lnTo>
                <a:lnTo>
                  <a:pt x="0" y="894872"/>
                </a:lnTo>
                <a:lnTo>
                  <a:pt x="4092304" y="0"/>
                </a:lnTo>
                <a:close/>
              </a:path>
            </a:pathLst>
          </a:custGeom>
          <a:gradFill>
            <a:gsLst>
              <a:gs pos="21000">
                <a:schemeClr val="accent1"/>
              </a:gs>
              <a:gs pos="100000">
                <a:schemeClr val="accent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24" name="Freeform 23"/>
          <p:cNvSpPr/>
          <p:nvPr userDrawn="1"/>
        </p:nvSpPr>
        <p:spPr>
          <a:xfrm>
            <a:off x="4102443" y="4914459"/>
            <a:ext cx="547228" cy="151811"/>
          </a:xfrm>
          <a:custGeom>
            <a:avLst/>
            <a:gdLst>
              <a:gd name="connsiteX0" fmla="*/ 0 w 547228"/>
              <a:gd name="connsiteY0" fmla="*/ 0 h 151811"/>
              <a:gd name="connsiteX1" fmla="*/ 547228 w 547228"/>
              <a:gd name="connsiteY1" fmla="*/ 70610 h 151811"/>
              <a:gd name="connsiteX2" fmla="*/ 526045 w 547228"/>
              <a:gd name="connsiteY2" fmla="*/ 151811 h 151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7228" h="151811">
                <a:moveTo>
                  <a:pt x="0" y="0"/>
                </a:moveTo>
                <a:lnTo>
                  <a:pt x="547228" y="70610"/>
                </a:lnTo>
                <a:lnTo>
                  <a:pt x="526045" y="151811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 24"/>
          <p:cNvSpPr/>
          <p:nvPr userDrawn="1"/>
        </p:nvSpPr>
        <p:spPr>
          <a:xfrm>
            <a:off x="3317876" y="5936217"/>
            <a:ext cx="5416584" cy="930949"/>
          </a:xfrm>
          <a:custGeom>
            <a:avLst/>
            <a:gdLst>
              <a:gd name="connsiteX0" fmla="*/ 683287 w 5365819"/>
              <a:gd name="connsiteY0" fmla="*/ 0 h 914400"/>
              <a:gd name="connsiteX1" fmla="*/ 5365819 w 5365819"/>
              <a:gd name="connsiteY1" fmla="*/ 904351 h 914400"/>
              <a:gd name="connsiteX2" fmla="*/ 0 w 5365819"/>
              <a:gd name="connsiteY2" fmla="*/ 914400 h 914400"/>
              <a:gd name="connsiteX3" fmla="*/ 683287 w 5365819"/>
              <a:gd name="connsiteY3" fmla="*/ 0 h 914400"/>
              <a:gd name="connsiteX0" fmla="*/ 711531 w 5394063"/>
              <a:gd name="connsiteY0" fmla="*/ 0 h 917930"/>
              <a:gd name="connsiteX1" fmla="*/ 5394063 w 5394063"/>
              <a:gd name="connsiteY1" fmla="*/ 904351 h 917930"/>
              <a:gd name="connsiteX2" fmla="*/ 0 w 5394063"/>
              <a:gd name="connsiteY2" fmla="*/ 917930 h 917930"/>
              <a:gd name="connsiteX3" fmla="*/ 711531 w 5394063"/>
              <a:gd name="connsiteY3" fmla="*/ 0 h 917930"/>
              <a:gd name="connsiteX0" fmla="*/ 725653 w 5394063"/>
              <a:gd name="connsiteY0" fmla="*/ 0 h 910869"/>
              <a:gd name="connsiteX1" fmla="*/ 5394063 w 5394063"/>
              <a:gd name="connsiteY1" fmla="*/ 897290 h 910869"/>
              <a:gd name="connsiteX2" fmla="*/ 0 w 5394063"/>
              <a:gd name="connsiteY2" fmla="*/ 910869 h 910869"/>
              <a:gd name="connsiteX3" fmla="*/ 725653 w 5394063"/>
              <a:gd name="connsiteY3" fmla="*/ 0 h 910869"/>
              <a:gd name="connsiteX0" fmla="*/ 725653 w 5376410"/>
              <a:gd name="connsiteY0" fmla="*/ 0 h 910869"/>
              <a:gd name="connsiteX1" fmla="*/ 5376410 w 5376410"/>
              <a:gd name="connsiteY1" fmla="*/ 907881 h 910869"/>
              <a:gd name="connsiteX2" fmla="*/ 0 w 5376410"/>
              <a:gd name="connsiteY2" fmla="*/ 910869 h 910869"/>
              <a:gd name="connsiteX3" fmla="*/ 725653 w 5376410"/>
              <a:gd name="connsiteY3" fmla="*/ 0 h 910869"/>
              <a:gd name="connsiteX0" fmla="*/ 783842 w 5376410"/>
              <a:gd name="connsiteY0" fmla="*/ 0 h 765396"/>
              <a:gd name="connsiteX1" fmla="*/ 5376410 w 5376410"/>
              <a:gd name="connsiteY1" fmla="*/ 762408 h 765396"/>
              <a:gd name="connsiteX2" fmla="*/ 0 w 5376410"/>
              <a:gd name="connsiteY2" fmla="*/ 765396 h 765396"/>
              <a:gd name="connsiteX3" fmla="*/ 783842 w 5376410"/>
              <a:gd name="connsiteY3" fmla="*/ 0 h 765396"/>
              <a:gd name="connsiteX0" fmla="*/ 729810 w 5376410"/>
              <a:gd name="connsiteY0" fmla="*/ 0 h 910869"/>
              <a:gd name="connsiteX1" fmla="*/ 5376410 w 5376410"/>
              <a:gd name="connsiteY1" fmla="*/ 907881 h 910869"/>
              <a:gd name="connsiteX2" fmla="*/ 0 w 5376410"/>
              <a:gd name="connsiteY2" fmla="*/ 910869 h 910869"/>
              <a:gd name="connsiteX3" fmla="*/ 729810 w 5376410"/>
              <a:gd name="connsiteY3" fmla="*/ 0 h 910869"/>
              <a:gd name="connsiteX0" fmla="*/ 714570 w 5376410"/>
              <a:gd name="connsiteY0" fmla="*/ 0 h 918489"/>
              <a:gd name="connsiteX1" fmla="*/ 5376410 w 5376410"/>
              <a:gd name="connsiteY1" fmla="*/ 915501 h 918489"/>
              <a:gd name="connsiteX2" fmla="*/ 0 w 5376410"/>
              <a:gd name="connsiteY2" fmla="*/ 918489 h 918489"/>
              <a:gd name="connsiteX3" fmla="*/ 714570 w 5376410"/>
              <a:gd name="connsiteY3" fmla="*/ 0 h 918489"/>
              <a:gd name="connsiteX0" fmla="*/ 809820 w 5376410"/>
              <a:gd name="connsiteY0" fmla="*/ 0 h 758469"/>
              <a:gd name="connsiteX1" fmla="*/ 5376410 w 5376410"/>
              <a:gd name="connsiteY1" fmla="*/ 755481 h 758469"/>
              <a:gd name="connsiteX2" fmla="*/ 0 w 5376410"/>
              <a:gd name="connsiteY2" fmla="*/ 758469 h 758469"/>
              <a:gd name="connsiteX3" fmla="*/ 809820 w 5376410"/>
              <a:gd name="connsiteY3" fmla="*/ 0 h 758469"/>
              <a:gd name="connsiteX0" fmla="*/ 710760 w 5376410"/>
              <a:gd name="connsiteY0" fmla="*/ 0 h 918489"/>
              <a:gd name="connsiteX1" fmla="*/ 5376410 w 5376410"/>
              <a:gd name="connsiteY1" fmla="*/ 915501 h 918489"/>
              <a:gd name="connsiteX2" fmla="*/ 0 w 5376410"/>
              <a:gd name="connsiteY2" fmla="*/ 918489 h 918489"/>
              <a:gd name="connsiteX3" fmla="*/ 710760 w 5376410"/>
              <a:gd name="connsiteY3" fmla="*/ 0 h 918489"/>
              <a:gd name="connsiteX0" fmla="*/ 722190 w 5376410"/>
              <a:gd name="connsiteY0" fmla="*/ 0 h 914679"/>
              <a:gd name="connsiteX1" fmla="*/ 5376410 w 5376410"/>
              <a:gd name="connsiteY1" fmla="*/ 911691 h 914679"/>
              <a:gd name="connsiteX2" fmla="*/ 0 w 5376410"/>
              <a:gd name="connsiteY2" fmla="*/ 914679 h 914679"/>
              <a:gd name="connsiteX3" fmla="*/ 722190 w 5376410"/>
              <a:gd name="connsiteY3" fmla="*/ 0 h 914679"/>
              <a:gd name="connsiteX0" fmla="*/ 735069 w 5389289"/>
              <a:gd name="connsiteY0" fmla="*/ 0 h 912104"/>
              <a:gd name="connsiteX1" fmla="*/ 5389289 w 5389289"/>
              <a:gd name="connsiteY1" fmla="*/ 911691 h 912104"/>
              <a:gd name="connsiteX2" fmla="*/ 0 w 5389289"/>
              <a:gd name="connsiteY2" fmla="*/ 912104 h 912104"/>
              <a:gd name="connsiteX3" fmla="*/ 735069 w 5389289"/>
              <a:gd name="connsiteY3" fmla="*/ 0 h 912104"/>
              <a:gd name="connsiteX0" fmla="*/ 735069 w 5389289"/>
              <a:gd name="connsiteY0" fmla="*/ 0 h 925339"/>
              <a:gd name="connsiteX1" fmla="*/ 5389289 w 5389289"/>
              <a:gd name="connsiteY1" fmla="*/ 925339 h 925339"/>
              <a:gd name="connsiteX2" fmla="*/ 0 w 5389289"/>
              <a:gd name="connsiteY2" fmla="*/ 912104 h 925339"/>
              <a:gd name="connsiteX3" fmla="*/ 735069 w 5389289"/>
              <a:gd name="connsiteY3" fmla="*/ 0 h 925339"/>
              <a:gd name="connsiteX0" fmla="*/ 762364 w 5416584"/>
              <a:gd name="connsiteY0" fmla="*/ 0 h 939400"/>
              <a:gd name="connsiteX1" fmla="*/ 5416584 w 5416584"/>
              <a:gd name="connsiteY1" fmla="*/ 925339 h 939400"/>
              <a:gd name="connsiteX2" fmla="*/ 0 w 5416584"/>
              <a:gd name="connsiteY2" fmla="*/ 939400 h 939400"/>
              <a:gd name="connsiteX3" fmla="*/ 762364 w 5416584"/>
              <a:gd name="connsiteY3" fmla="*/ 0 h 939400"/>
              <a:gd name="connsiteX0" fmla="*/ 762364 w 5416584"/>
              <a:gd name="connsiteY0" fmla="*/ 0 h 945010"/>
              <a:gd name="connsiteX1" fmla="*/ 5416584 w 5416584"/>
              <a:gd name="connsiteY1" fmla="*/ 930949 h 945010"/>
              <a:gd name="connsiteX2" fmla="*/ 0 w 5416584"/>
              <a:gd name="connsiteY2" fmla="*/ 945010 h 945010"/>
              <a:gd name="connsiteX3" fmla="*/ 762364 w 5416584"/>
              <a:gd name="connsiteY3" fmla="*/ 0 h 945010"/>
              <a:gd name="connsiteX0" fmla="*/ 762364 w 5416584"/>
              <a:gd name="connsiteY0" fmla="*/ 0 h 930949"/>
              <a:gd name="connsiteX1" fmla="*/ 5416584 w 5416584"/>
              <a:gd name="connsiteY1" fmla="*/ 930949 h 930949"/>
              <a:gd name="connsiteX2" fmla="*/ 0 w 5416584"/>
              <a:gd name="connsiteY2" fmla="*/ 921156 h 930949"/>
              <a:gd name="connsiteX3" fmla="*/ 762364 w 5416584"/>
              <a:gd name="connsiteY3" fmla="*/ 0 h 930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16584" h="930949">
                <a:moveTo>
                  <a:pt x="762364" y="0"/>
                </a:moveTo>
                <a:lnTo>
                  <a:pt x="5416584" y="930949"/>
                </a:lnTo>
                <a:lnTo>
                  <a:pt x="0" y="921156"/>
                </a:lnTo>
                <a:lnTo>
                  <a:pt x="762364" y="0"/>
                </a:lnTo>
                <a:close/>
              </a:path>
            </a:pathLst>
          </a:custGeom>
          <a:gradFill>
            <a:gsLst>
              <a:gs pos="4000">
                <a:schemeClr val="accent1"/>
              </a:gs>
              <a:gs pos="100000">
                <a:schemeClr val="accent2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26" name="Freeform 25"/>
          <p:cNvSpPr/>
          <p:nvPr userDrawn="1"/>
        </p:nvSpPr>
        <p:spPr>
          <a:xfrm>
            <a:off x="10990536" y="3785435"/>
            <a:ext cx="1203845" cy="3091509"/>
          </a:xfrm>
          <a:custGeom>
            <a:avLst/>
            <a:gdLst>
              <a:gd name="connsiteX0" fmla="*/ 0 w 1182718"/>
              <a:gd name="connsiteY0" fmla="*/ 0 h 3032701"/>
              <a:gd name="connsiteX1" fmla="*/ 497800 w 1182718"/>
              <a:gd name="connsiteY1" fmla="*/ 3032701 h 3032701"/>
              <a:gd name="connsiteX2" fmla="*/ 1182718 w 1182718"/>
              <a:gd name="connsiteY2" fmla="*/ 515453 h 3032701"/>
              <a:gd name="connsiteX3" fmla="*/ 0 w 1182718"/>
              <a:gd name="connsiteY3" fmla="*/ 0 h 3032701"/>
              <a:gd name="connsiteX0" fmla="*/ 0 w 1179187"/>
              <a:gd name="connsiteY0" fmla="*/ 0 h 3029170"/>
              <a:gd name="connsiteX1" fmla="*/ 494269 w 1179187"/>
              <a:gd name="connsiteY1" fmla="*/ 3029170 h 3029170"/>
              <a:gd name="connsiteX2" fmla="*/ 1179187 w 1179187"/>
              <a:gd name="connsiteY2" fmla="*/ 511922 h 3029170"/>
              <a:gd name="connsiteX3" fmla="*/ 0 w 1179187"/>
              <a:gd name="connsiteY3" fmla="*/ 0 h 3029170"/>
              <a:gd name="connsiteX0" fmla="*/ 0 w 1179187"/>
              <a:gd name="connsiteY0" fmla="*/ 0 h 3039761"/>
              <a:gd name="connsiteX1" fmla="*/ 483677 w 1179187"/>
              <a:gd name="connsiteY1" fmla="*/ 3039761 h 3039761"/>
              <a:gd name="connsiteX2" fmla="*/ 1179187 w 1179187"/>
              <a:gd name="connsiteY2" fmla="*/ 511922 h 3039761"/>
              <a:gd name="connsiteX3" fmla="*/ 0 w 1179187"/>
              <a:gd name="connsiteY3" fmla="*/ 0 h 3039761"/>
              <a:gd name="connsiteX0" fmla="*/ 0 w 1190407"/>
              <a:gd name="connsiteY0" fmla="*/ 0 h 3039761"/>
              <a:gd name="connsiteX1" fmla="*/ 494897 w 1190407"/>
              <a:gd name="connsiteY1" fmla="*/ 3039761 h 3039761"/>
              <a:gd name="connsiteX2" fmla="*/ 1190407 w 1190407"/>
              <a:gd name="connsiteY2" fmla="*/ 511922 h 3039761"/>
              <a:gd name="connsiteX3" fmla="*/ 0 w 1190407"/>
              <a:gd name="connsiteY3" fmla="*/ 0 h 3039761"/>
              <a:gd name="connsiteX0" fmla="*/ 0 w 1203107"/>
              <a:gd name="connsiteY0" fmla="*/ 0 h 3065161"/>
              <a:gd name="connsiteX1" fmla="*/ 507597 w 1203107"/>
              <a:gd name="connsiteY1" fmla="*/ 3065161 h 3065161"/>
              <a:gd name="connsiteX2" fmla="*/ 1203107 w 1203107"/>
              <a:gd name="connsiteY2" fmla="*/ 537322 h 3065161"/>
              <a:gd name="connsiteX3" fmla="*/ 0 w 1203107"/>
              <a:gd name="connsiteY3" fmla="*/ 0 h 3065161"/>
              <a:gd name="connsiteX0" fmla="*/ 0 w 1209457"/>
              <a:gd name="connsiteY0" fmla="*/ 0 h 3065161"/>
              <a:gd name="connsiteX1" fmla="*/ 507597 w 1209457"/>
              <a:gd name="connsiteY1" fmla="*/ 3065161 h 3065161"/>
              <a:gd name="connsiteX2" fmla="*/ 1209457 w 1209457"/>
              <a:gd name="connsiteY2" fmla="*/ 543672 h 3065161"/>
              <a:gd name="connsiteX3" fmla="*/ 0 w 1209457"/>
              <a:gd name="connsiteY3" fmla="*/ 0 h 3065161"/>
              <a:gd name="connsiteX0" fmla="*/ 0 w 1215807"/>
              <a:gd name="connsiteY0" fmla="*/ 0 h 3065161"/>
              <a:gd name="connsiteX1" fmla="*/ 507597 w 1215807"/>
              <a:gd name="connsiteY1" fmla="*/ 3065161 h 3065161"/>
              <a:gd name="connsiteX2" fmla="*/ 1215807 w 1215807"/>
              <a:gd name="connsiteY2" fmla="*/ 537322 h 3065161"/>
              <a:gd name="connsiteX3" fmla="*/ 0 w 1215807"/>
              <a:gd name="connsiteY3" fmla="*/ 0 h 3065161"/>
              <a:gd name="connsiteX0" fmla="*/ 0 w 1209457"/>
              <a:gd name="connsiteY0" fmla="*/ 0 h 3077861"/>
              <a:gd name="connsiteX1" fmla="*/ 501247 w 1209457"/>
              <a:gd name="connsiteY1" fmla="*/ 3077861 h 3077861"/>
              <a:gd name="connsiteX2" fmla="*/ 1209457 w 1209457"/>
              <a:gd name="connsiteY2" fmla="*/ 550022 h 3077861"/>
              <a:gd name="connsiteX3" fmla="*/ 0 w 1209457"/>
              <a:gd name="connsiteY3" fmla="*/ 0 h 3077861"/>
              <a:gd name="connsiteX0" fmla="*/ 0 w 1209457"/>
              <a:gd name="connsiteY0" fmla="*/ 0 h 3091509"/>
              <a:gd name="connsiteX1" fmla="*/ 501247 w 1209457"/>
              <a:gd name="connsiteY1" fmla="*/ 3091509 h 3091509"/>
              <a:gd name="connsiteX2" fmla="*/ 1209457 w 1209457"/>
              <a:gd name="connsiteY2" fmla="*/ 550022 h 3091509"/>
              <a:gd name="connsiteX3" fmla="*/ 0 w 1209457"/>
              <a:gd name="connsiteY3" fmla="*/ 0 h 309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9457" h="3091509">
                <a:moveTo>
                  <a:pt x="0" y="0"/>
                </a:moveTo>
                <a:lnTo>
                  <a:pt x="501247" y="3091509"/>
                </a:lnTo>
                <a:lnTo>
                  <a:pt x="1209457" y="550022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34000">
                <a:schemeClr val="accent2"/>
              </a:gs>
              <a:gs pos="100000">
                <a:schemeClr val="accent1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27" name="Freeform 26"/>
          <p:cNvSpPr/>
          <p:nvPr userDrawn="1"/>
        </p:nvSpPr>
        <p:spPr>
          <a:xfrm>
            <a:off x="11488254" y="4321334"/>
            <a:ext cx="708319" cy="2552078"/>
          </a:xfrm>
          <a:custGeom>
            <a:avLst/>
            <a:gdLst>
              <a:gd name="connsiteX0" fmla="*/ 691978 w 697728"/>
              <a:gd name="connsiteY0" fmla="*/ 0 h 2520778"/>
              <a:gd name="connsiteX1" fmla="*/ 0 w 697728"/>
              <a:gd name="connsiteY1" fmla="*/ 2520778 h 2520778"/>
              <a:gd name="connsiteX2" fmla="*/ 695509 w 697728"/>
              <a:gd name="connsiteY2" fmla="*/ 2517248 h 2520778"/>
              <a:gd name="connsiteX3" fmla="*/ 691978 w 697728"/>
              <a:gd name="connsiteY3" fmla="*/ 0 h 2520778"/>
              <a:gd name="connsiteX0" fmla="*/ 691978 w 697728"/>
              <a:gd name="connsiteY0" fmla="*/ 0 h 2531370"/>
              <a:gd name="connsiteX1" fmla="*/ 0 w 697728"/>
              <a:gd name="connsiteY1" fmla="*/ 2531370 h 2531370"/>
              <a:gd name="connsiteX2" fmla="*/ 695509 w 697728"/>
              <a:gd name="connsiteY2" fmla="*/ 2517248 h 2531370"/>
              <a:gd name="connsiteX3" fmla="*/ 691978 w 697728"/>
              <a:gd name="connsiteY3" fmla="*/ 0 h 2531370"/>
              <a:gd name="connsiteX0" fmla="*/ 691978 w 703175"/>
              <a:gd name="connsiteY0" fmla="*/ 0 h 2531370"/>
              <a:gd name="connsiteX1" fmla="*/ 0 w 703175"/>
              <a:gd name="connsiteY1" fmla="*/ 2531370 h 2531370"/>
              <a:gd name="connsiteX2" fmla="*/ 702570 w 703175"/>
              <a:gd name="connsiteY2" fmla="*/ 2527839 h 2531370"/>
              <a:gd name="connsiteX3" fmla="*/ 691978 w 703175"/>
              <a:gd name="connsiteY3" fmla="*/ 0 h 2531370"/>
              <a:gd name="connsiteX0" fmla="*/ 691978 w 703175"/>
              <a:gd name="connsiteY0" fmla="*/ 0 h 2531370"/>
              <a:gd name="connsiteX1" fmla="*/ 0 w 703175"/>
              <a:gd name="connsiteY1" fmla="*/ 2531370 h 2531370"/>
              <a:gd name="connsiteX2" fmla="*/ 702570 w 703175"/>
              <a:gd name="connsiteY2" fmla="*/ 2527839 h 2531370"/>
              <a:gd name="connsiteX3" fmla="*/ 691978 w 703175"/>
              <a:gd name="connsiteY3" fmla="*/ 0 h 2531370"/>
              <a:gd name="connsiteX0" fmla="*/ 699039 w 704789"/>
              <a:gd name="connsiteY0" fmla="*/ 0 h 2541962"/>
              <a:gd name="connsiteX1" fmla="*/ 0 w 704789"/>
              <a:gd name="connsiteY1" fmla="*/ 2541962 h 2541962"/>
              <a:gd name="connsiteX2" fmla="*/ 702570 w 704789"/>
              <a:gd name="connsiteY2" fmla="*/ 2538431 h 2541962"/>
              <a:gd name="connsiteX3" fmla="*/ 699039 w 704789"/>
              <a:gd name="connsiteY3" fmla="*/ 0 h 2541962"/>
              <a:gd name="connsiteX0" fmla="*/ 702569 w 708319"/>
              <a:gd name="connsiteY0" fmla="*/ 0 h 2538431"/>
              <a:gd name="connsiteX1" fmla="*/ 0 w 708319"/>
              <a:gd name="connsiteY1" fmla="*/ 2538431 h 2538431"/>
              <a:gd name="connsiteX2" fmla="*/ 706100 w 708319"/>
              <a:gd name="connsiteY2" fmla="*/ 2538431 h 2538431"/>
              <a:gd name="connsiteX3" fmla="*/ 702569 w 708319"/>
              <a:gd name="connsiteY3" fmla="*/ 0 h 2538431"/>
              <a:gd name="connsiteX0" fmla="*/ 667264 w 673014"/>
              <a:gd name="connsiteY0" fmla="*/ 0 h 2538431"/>
              <a:gd name="connsiteX1" fmla="*/ 0 w 673014"/>
              <a:gd name="connsiteY1" fmla="*/ 2252460 h 2538431"/>
              <a:gd name="connsiteX2" fmla="*/ 670795 w 673014"/>
              <a:gd name="connsiteY2" fmla="*/ 2538431 h 2538431"/>
              <a:gd name="connsiteX3" fmla="*/ 667264 w 673014"/>
              <a:gd name="connsiteY3" fmla="*/ 0 h 2538431"/>
              <a:gd name="connsiteX0" fmla="*/ 702569 w 708319"/>
              <a:gd name="connsiteY0" fmla="*/ 0 h 2541961"/>
              <a:gd name="connsiteX1" fmla="*/ 0 w 708319"/>
              <a:gd name="connsiteY1" fmla="*/ 2541961 h 2541961"/>
              <a:gd name="connsiteX2" fmla="*/ 706100 w 708319"/>
              <a:gd name="connsiteY2" fmla="*/ 2538431 h 2541961"/>
              <a:gd name="connsiteX3" fmla="*/ 702569 w 708319"/>
              <a:gd name="connsiteY3" fmla="*/ 0 h 2541961"/>
              <a:gd name="connsiteX0" fmla="*/ 702569 w 708319"/>
              <a:gd name="connsiteY0" fmla="*/ 0 h 2538431"/>
              <a:gd name="connsiteX1" fmla="*/ 0 w 708319"/>
              <a:gd name="connsiteY1" fmla="*/ 2534900 h 2538431"/>
              <a:gd name="connsiteX2" fmla="*/ 706100 w 708319"/>
              <a:gd name="connsiteY2" fmla="*/ 2538431 h 2538431"/>
              <a:gd name="connsiteX3" fmla="*/ 702569 w 708319"/>
              <a:gd name="connsiteY3" fmla="*/ 0 h 2538431"/>
              <a:gd name="connsiteX0" fmla="*/ 702569 w 708319"/>
              <a:gd name="connsiteY0" fmla="*/ 0 h 2548548"/>
              <a:gd name="connsiteX1" fmla="*/ 0 w 708319"/>
              <a:gd name="connsiteY1" fmla="*/ 2548548 h 2548548"/>
              <a:gd name="connsiteX2" fmla="*/ 706100 w 708319"/>
              <a:gd name="connsiteY2" fmla="*/ 2538431 h 2548548"/>
              <a:gd name="connsiteX3" fmla="*/ 702569 w 708319"/>
              <a:gd name="connsiteY3" fmla="*/ 0 h 2548548"/>
              <a:gd name="connsiteX0" fmla="*/ 702569 w 704906"/>
              <a:gd name="connsiteY0" fmla="*/ 0 h 2548548"/>
              <a:gd name="connsiteX1" fmla="*/ 0 w 704906"/>
              <a:gd name="connsiteY1" fmla="*/ 2548548 h 2548548"/>
              <a:gd name="connsiteX2" fmla="*/ 692452 w 704906"/>
              <a:gd name="connsiteY2" fmla="*/ 2538431 h 2548548"/>
              <a:gd name="connsiteX3" fmla="*/ 702569 w 704906"/>
              <a:gd name="connsiteY3" fmla="*/ 0 h 2548548"/>
              <a:gd name="connsiteX0" fmla="*/ 702569 w 708319"/>
              <a:gd name="connsiteY0" fmla="*/ 0 h 2565726"/>
              <a:gd name="connsiteX1" fmla="*/ 0 w 708319"/>
              <a:gd name="connsiteY1" fmla="*/ 2548548 h 2565726"/>
              <a:gd name="connsiteX2" fmla="*/ 706100 w 708319"/>
              <a:gd name="connsiteY2" fmla="*/ 2565726 h 2565726"/>
              <a:gd name="connsiteX3" fmla="*/ 702569 w 708319"/>
              <a:gd name="connsiteY3" fmla="*/ 0 h 2565726"/>
              <a:gd name="connsiteX0" fmla="*/ 702569 w 708319"/>
              <a:gd name="connsiteY0" fmla="*/ 0 h 2552078"/>
              <a:gd name="connsiteX1" fmla="*/ 0 w 708319"/>
              <a:gd name="connsiteY1" fmla="*/ 2548548 h 2552078"/>
              <a:gd name="connsiteX2" fmla="*/ 706100 w 708319"/>
              <a:gd name="connsiteY2" fmla="*/ 2552078 h 2552078"/>
              <a:gd name="connsiteX3" fmla="*/ 702569 w 708319"/>
              <a:gd name="connsiteY3" fmla="*/ 0 h 2552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8319" h="2552078">
                <a:moveTo>
                  <a:pt x="702569" y="0"/>
                </a:moveTo>
                <a:lnTo>
                  <a:pt x="0" y="2548548"/>
                </a:lnTo>
                <a:lnTo>
                  <a:pt x="706100" y="2552078"/>
                </a:lnTo>
                <a:cubicBezTo>
                  <a:pt x="708454" y="1710642"/>
                  <a:pt x="710807" y="834375"/>
                  <a:pt x="702569" y="0"/>
                </a:cubicBezTo>
                <a:close/>
              </a:path>
            </a:pathLst>
          </a:custGeom>
          <a:gradFill>
            <a:gsLst>
              <a:gs pos="21000">
                <a:schemeClr val="accent2"/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28" name="Freeform 27"/>
          <p:cNvSpPr/>
          <p:nvPr userDrawn="1"/>
        </p:nvSpPr>
        <p:spPr>
          <a:xfrm>
            <a:off x="8745794" y="2426110"/>
            <a:ext cx="2263877" cy="4424516"/>
          </a:xfrm>
          <a:custGeom>
            <a:avLst/>
            <a:gdLst>
              <a:gd name="connsiteX0" fmla="*/ 958645 w 2263877"/>
              <a:gd name="connsiteY0" fmla="*/ 0 h 4424516"/>
              <a:gd name="connsiteX1" fmla="*/ 2263877 w 2263877"/>
              <a:gd name="connsiteY1" fmla="*/ 1393722 h 4424516"/>
              <a:gd name="connsiteX2" fmla="*/ 0 w 2263877"/>
              <a:gd name="connsiteY2" fmla="*/ 4424516 h 4424516"/>
              <a:gd name="connsiteX3" fmla="*/ 958645 w 2263877"/>
              <a:gd name="connsiteY3" fmla="*/ 0 h 4424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3877" h="4424516">
                <a:moveTo>
                  <a:pt x="958645" y="0"/>
                </a:moveTo>
                <a:lnTo>
                  <a:pt x="2263877" y="1393722"/>
                </a:lnTo>
                <a:lnTo>
                  <a:pt x="0" y="4424516"/>
                </a:lnTo>
                <a:lnTo>
                  <a:pt x="958645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29" name="Freeform 28"/>
          <p:cNvSpPr/>
          <p:nvPr userDrawn="1"/>
        </p:nvSpPr>
        <p:spPr>
          <a:xfrm>
            <a:off x="-1" y="-1"/>
            <a:ext cx="3153403" cy="1773715"/>
          </a:xfrm>
          <a:custGeom>
            <a:avLst/>
            <a:gdLst>
              <a:gd name="connsiteX0" fmla="*/ 0 w 3172858"/>
              <a:gd name="connsiteY0" fmla="*/ 0 h 1773716"/>
              <a:gd name="connsiteX1" fmla="*/ 1079653 w 3172858"/>
              <a:gd name="connsiteY1" fmla="*/ 1773716 h 1773716"/>
              <a:gd name="connsiteX2" fmla="*/ 3172858 w 3172858"/>
              <a:gd name="connsiteY2" fmla="*/ 1751682 h 1773716"/>
              <a:gd name="connsiteX3" fmla="*/ 0 w 3172858"/>
              <a:gd name="connsiteY3" fmla="*/ 0 h 1773716"/>
              <a:gd name="connsiteX0" fmla="*/ 0 w 3114492"/>
              <a:gd name="connsiteY0" fmla="*/ 0 h 1773716"/>
              <a:gd name="connsiteX1" fmla="*/ 1079653 w 3114492"/>
              <a:gd name="connsiteY1" fmla="*/ 1773716 h 1773716"/>
              <a:gd name="connsiteX2" fmla="*/ 3114492 w 3114492"/>
              <a:gd name="connsiteY2" fmla="*/ 1177750 h 1773716"/>
              <a:gd name="connsiteX3" fmla="*/ 0 w 3114492"/>
              <a:gd name="connsiteY3" fmla="*/ 0 h 1773716"/>
              <a:gd name="connsiteX0" fmla="*/ 0 w 3153403"/>
              <a:gd name="connsiteY0" fmla="*/ 0 h 1773716"/>
              <a:gd name="connsiteX1" fmla="*/ 1079653 w 3153403"/>
              <a:gd name="connsiteY1" fmla="*/ 1773716 h 1773716"/>
              <a:gd name="connsiteX2" fmla="*/ 3153403 w 3153403"/>
              <a:gd name="connsiteY2" fmla="*/ 1771137 h 1773716"/>
              <a:gd name="connsiteX3" fmla="*/ 0 w 3153403"/>
              <a:gd name="connsiteY3" fmla="*/ 0 h 1773716"/>
              <a:gd name="connsiteX0" fmla="*/ 0 w 3153403"/>
              <a:gd name="connsiteY0" fmla="*/ 0 h 1771137"/>
              <a:gd name="connsiteX1" fmla="*/ 1036790 w 3153403"/>
              <a:gd name="connsiteY1" fmla="*/ 1768953 h 1771137"/>
              <a:gd name="connsiteX2" fmla="*/ 3153403 w 3153403"/>
              <a:gd name="connsiteY2" fmla="*/ 1771137 h 1771137"/>
              <a:gd name="connsiteX3" fmla="*/ 0 w 3153403"/>
              <a:gd name="connsiteY3" fmla="*/ 0 h 1771137"/>
              <a:gd name="connsiteX0" fmla="*/ 0 w 3153403"/>
              <a:gd name="connsiteY0" fmla="*/ 0 h 1773715"/>
              <a:gd name="connsiteX1" fmla="*/ 1036790 w 3153403"/>
              <a:gd name="connsiteY1" fmla="*/ 1773715 h 1773715"/>
              <a:gd name="connsiteX2" fmla="*/ 3153403 w 3153403"/>
              <a:gd name="connsiteY2" fmla="*/ 1771137 h 1773715"/>
              <a:gd name="connsiteX3" fmla="*/ 0 w 3153403"/>
              <a:gd name="connsiteY3" fmla="*/ 0 h 1773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3403" h="1773715">
                <a:moveTo>
                  <a:pt x="0" y="0"/>
                </a:moveTo>
                <a:lnTo>
                  <a:pt x="1036790" y="1773715"/>
                </a:lnTo>
                <a:lnTo>
                  <a:pt x="3153403" y="177113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30" name="Freeform 29"/>
          <p:cNvSpPr/>
          <p:nvPr userDrawn="1"/>
        </p:nvSpPr>
        <p:spPr>
          <a:xfrm>
            <a:off x="-2381" y="-1"/>
            <a:ext cx="3112998" cy="1786065"/>
          </a:xfrm>
          <a:custGeom>
            <a:avLst/>
            <a:gdLst>
              <a:gd name="connsiteX0" fmla="*/ 0 w 3172858"/>
              <a:gd name="connsiteY0" fmla="*/ 0 h 1773716"/>
              <a:gd name="connsiteX1" fmla="*/ 1079653 w 3172858"/>
              <a:gd name="connsiteY1" fmla="*/ 1773716 h 1773716"/>
              <a:gd name="connsiteX2" fmla="*/ 3172858 w 3172858"/>
              <a:gd name="connsiteY2" fmla="*/ 1751682 h 1773716"/>
              <a:gd name="connsiteX3" fmla="*/ 0 w 3172858"/>
              <a:gd name="connsiteY3" fmla="*/ 0 h 1773716"/>
              <a:gd name="connsiteX0" fmla="*/ 0 w 3114492"/>
              <a:gd name="connsiteY0" fmla="*/ 0 h 1773716"/>
              <a:gd name="connsiteX1" fmla="*/ 1079653 w 3114492"/>
              <a:gd name="connsiteY1" fmla="*/ 1773716 h 1773716"/>
              <a:gd name="connsiteX2" fmla="*/ 3114492 w 3114492"/>
              <a:gd name="connsiteY2" fmla="*/ 1177750 h 1773716"/>
              <a:gd name="connsiteX3" fmla="*/ 0 w 3114492"/>
              <a:gd name="connsiteY3" fmla="*/ 0 h 1773716"/>
              <a:gd name="connsiteX0" fmla="*/ 0 w 3153403"/>
              <a:gd name="connsiteY0" fmla="*/ 0 h 1773716"/>
              <a:gd name="connsiteX1" fmla="*/ 1079653 w 3153403"/>
              <a:gd name="connsiteY1" fmla="*/ 1773716 h 1773716"/>
              <a:gd name="connsiteX2" fmla="*/ 3153403 w 3153403"/>
              <a:gd name="connsiteY2" fmla="*/ 1771137 h 1773716"/>
              <a:gd name="connsiteX3" fmla="*/ 0 w 3153403"/>
              <a:gd name="connsiteY3" fmla="*/ 0 h 1773716"/>
              <a:gd name="connsiteX0" fmla="*/ 0 w 3153403"/>
              <a:gd name="connsiteY0" fmla="*/ 0 h 1771137"/>
              <a:gd name="connsiteX1" fmla="*/ 1036790 w 3153403"/>
              <a:gd name="connsiteY1" fmla="*/ 1768953 h 1771137"/>
              <a:gd name="connsiteX2" fmla="*/ 3153403 w 3153403"/>
              <a:gd name="connsiteY2" fmla="*/ 1771137 h 1771137"/>
              <a:gd name="connsiteX3" fmla="*/ 0 w 3153403"/>
              <a:gd name="connsiteY3" fmla="*/ 0 h 1771137"/>
              <a:gd name="connsiteX0" fmla="*/ 0 w 3153403"/>
              <a:gd name="connsiteY0" fmla="*/ 0 h 1773715"/>
              <a:gd name="connsiteX1" fmla="*/ 1036790 w 3153403"/>
              <a:gd name="connsiteY1" fmla="*/ 1773715 h 1773715"/>
              <a:gd name="connsiteX2" fmla="*/ 3153403 w 3153403"/>
              <a:gd name="connsiteY2" fmla="*/ 1771137 h 1773715"/>
              <a:gd name="connsiteX3" fmla="*/ 0 w 3153403"/>
              <a:gd name="connsiteY3" fmla="*/ 0 h 1773715"/>
              <a:gd name="connsiteX0" fmla="*/ 0 w 3081965"/>
              <a:gd name="connsiteY0" fmla="*/ 0 h 1775900"/>
              <a:gd name="connsiteX1" fmla="*/ 1036790 w 3081965"/>
              <a:gd name="connsiteY1" fmla="*/ 1773715 h 1775900"/>
              <a:gd name="connsiteX2" fmla="*/ 3081965 w 3081965"/>
              <a:gd name="connsiteY2" fmla="*/ 1775900 h 1775900"/>
              <a:gd name="connsiteX3" fmla="*/ 0 w 3081965"/>
              <a:gd name="connsiteY3" fmla="*/ 0 h 1775900"/>
              <a:gd name="connsiteX0" fmla="*/ 0 w 3086728"/>
              <a:gd name="connsiteY0" fmla="*/ 0 h 1775900"/>
              <a:gd name="connsiteX1" fmla="*/ 1036790 w 3086728"/>
              <a:gd name="connsiteY1" fmla="*/ 1773715 h 1775900"/>
              <a:gd name="connsiteX2" fmla="*/ 3086728 w 3086728"/>
              <a:gd name="connsiteY2" fmla="*/ 1775900 h 1775900"/>
              <a:gd name="connsiteX3" fmla="*/ 0 w 3086728"/>
              <a:gd name="connsiteY3" fmla="*/ 0 h 1775900"/>
              <a:gd name="connsiteX0" fmla="*/ 0 w 3091491"/>
              <a:gd name="connsiteY0" fmla="*/ 0 h 1799713"/>
              <a:gd name="connsiteX1" fmla="*/ 1036790 w 3091491"/>
              <a:gd name="connsiteY1" fmla="*/ 1773715 h 1799713"/>
              <a:gd name="connsiteX2" fmla="*/ 3091491 w 3091491"/>
              <a:gd name="connsiteY2" fmla="*/ 1799713 h 1799713"/>
              <a:gd name="connsiteX3" fmla="*/ 0 w 3091491"/>
              <a:gd name="connsiteY3" fmla="*/ 0 h 1799713"/>
              <a:gd name="connsiteX0" fmla="*/ 0 w 3120066"/>
              <a:gd name="connsiteY0" fmla="*/ 0 h 1799713"/>
              <a:gd name="connsiteX1" fmla="*/ 1036790 w 3120066"/>
              <a:gd name="connsiteY1" fmla="*/ 1773715 h 1799713"/>
              <a:gd name="connsiteX2" fmla="*/ 3120066 w 3120066"/>
              <a:gd name="connsiteY2" fmla="*/ 1799713 h 1799713"/>
              <a:gd name="connsiteX3" fmla="*/ 0 w 3120066"/>
              <a:gd name="connsiteY3" fmla="*/ 0 h 1799713"/>
              <a:gd name="connsiteX0" fmla="*/ 0 w 3120066"/>
              <a:gd name="connsiteY0" fmla="*/ 0 h 1799713"/>
              <a:gd name="connsiteX1" fmla="*/ 1019730 w 3120066"/>
              <a:gd name="connsiteY1" fmla="*/ 1773715 h 1799713"/>
              <a:gd name="connsiteX2" fmla="*/ 3120066 w 3120066"/>
              <a:gd name="connsiteY2" fmla="*/ 1799713 h 1799713"/>
              <a:gd name="connsiteX3" fmla="*/ 0 w 3120066"/>
              <a:gd name="connsiteY3" fmla="*/ 0 h 1799713"/>
              <a:gd name="connsiteX0" fmla="*/ 0 w 3133714"/>
              <a:gd name="connsiteY0" fmla="*/ 0 h 1799713"/>
              <a:gd name="connsiteX1" fmla="*/ 1033378 w 3133714"/>
              <a:gd name="connsiteY1" fmla="*/ 1773715 h 1799713"/>
              <a:gd name="connsiteX2" fmla="*/ 3133714 w 3133714"/>
              <a:gd name="connsiteY2" fmla="*/ 1799713 h 1799713"/>
              <a:gd name="connsiteX3" fmla="*/ 0 w 3133714"/>
              <a:gd name="connsiteY3" fmla="*/ 0 h 1799713"/>
              <a:gd name="connsiteX0" fmla="*/ 0 w 3140538"/>
              <a:gd name="connsiteY0" fmla="*/ 0 h 1799713"/>
              <a:gd name="connsiteX1" fmla="*/ 1040202 w 3140538"/>
              <a:gd name="connsiteY1" fmla="*/ 1773715 h 1799713"/>
              <a:gd name="connsiteX2" fmla="*/ 3140538 w 3140538"/>
              <a:gd name="connsiteY2" fmla="*/ 1799713 h 1799713"/>
              <a:gd name="connsiteX3" fmla="*/ 0 w 3140538"/>
              <a:gd name="connsiteY3" fmla="*/ 0 h 1799713"/>
              <a:gd name="connsiteX0" fmla="*/ 0 w 3126890"/>
              <a:gd name="connsiteY0" fmla="*/ 0 h 1786065"/>
              <a:gd name="connsiteX1" fmla="*/ 1040202 w 3126890"/>
              <a:gd name="connsiteY1" fmla="*/ 1773715 h 1786065"/>
              <a:gd name="connsiteX2" fmla="*/ 3126890 w 3126890"/>
              <a:gd name="connsiteY2" fmla="*/ 1786065 h 1786065"/>
              <a:gd name="connsiteX3" fmla="*/ 0 w 3126890"/>
              <a:gd name="connsiteY3" fmla="*/ 0 h 1786065"/>
              <a:gd name="connsiteX0" fmla="*/ 0 w 3113242"/>
              <a:gd name="connsiteY0" fmla="*/ 0 h 1782653"/>
              <a:gd name="connsiteX1" fmla="*/ 1026554 w 3113242"/>
              <a:gd name="connsiteY1" fmla="*/ 1770303 h 1782653"/>
              <a:gd name="connsiteX2" fmla="*/ 3113242 w 3113242"/>
              <a:gd name="connsiteY2" fmla="*/ 1782653 h 1782653"/>
              <a:gd name="connsiteX3" fmla="*/ 0 w 3113242"/>
              <a:gd name="connsiteY3" fmla="*/ 0 h 1782653"/>
              <a:gd name="connsiteX0" fmla="*/ 0 w 3123478"/>
              <a:gd name="connsiteY0" fmla="*/ 0 h 1782653"/>
              <a:gd name="connsiteX1" fmla="*/ 1036790 w 3123478"/>
              <a:gd name="connsiteY1" fmla="*/ 1770303 h 1782653"/>
              <a:gd name="connsiteX2" fmla="*/ 3123478 w 3123478"/>
              <a:gd name="connsiteY2" fmla="*/ 1782653 h 1782653"/>
              <a:gd name="connsiteX3" fmla="*/ 0 w 3123478"/>
              <a:gd name="connsiteY3" fmla="*/ 0 h 1782653"/>
              <a:gd name="connsiteX0" fmla="*/ 0 w 3109830"/>
              <a:gd name="connsiteY0" fmla="*/ 0 h 1782653"/>
              <a:gd name="connsiteX1" fmla="*/ 1036790 w 3109830"/>
              <a:gd name="connsiteY1" fmla="*/ 1770303 h 1782653"/>
              <a:gd name="connsiteX2" fmla="*/ 3109830 w 3109830"/>
              <a:gd name="connsiteY2" fmla="*/ 1782653 h 1782653"/>
              <a:gd name="connsiteX3" fmla="*/ 0 w 3109830"/>
              <a:gd name="connsiteY3" fmla="*/ 0 h 1782653"/>
              <a:gd name="connsiteX0" fmla="*/ 0 w 3120462"/>
              <a:gd name="connsiteY0" fmla="*/ 0 h 1793286"/>
              <a:gd name="connsiteX1" fmla="*/ 1047422 w 3120462"/>
              <a:gd name="connsiteY1" fmla="*/ 1780936 h 1793286"/>
              <a:gd name="connsiteX2" fmla="*/ 3120462 w 3120462"/>
              <a:gd name="connsiteY2" fmla="*/ 1793286 h 1793286"/>
              <a:gd name="connsiteX3" fmla="*/ 0 w 3120462"/>
              <a:gd name="connsiteY3" fmla="*/ 0 h 1793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20462" h="1793286">
                <a:moveTo>
                  <a:pt x="0" y="0"/>
                </a:moveTo>
                <a:lnTo>
                  <a:pt x="1047422" y="1780936"/>
                </a:lnTo>
                <a:lnTo>
                  <a:pt x="3120462" y="17932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9000">
                <a:schemeClr val="accent2"/>
              </a:gs>
              <a:gs pos="94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31" name="Freeform 30"/>
          <p:cNvSpPr/>
          <p:nvPr userDrawn="1"/>
        </p:nvSpPr>
        <p:spPr>
          <a:xfrm>
            <a:off x="-3295" y="1769807"/>
            <a:ext cx="1407341" cy="5098422"/>
          </a:xfrm>
          <a:custGeom>
            <a:avLst/>
            <a:gdLst>
              <a:gd name="connsiteX0" fmla="*/ 1026488 w 1398147"/>
              <a:gd name="connsiteY0" fmla="*/ 0 h 5073445"/>
              <a:gd name="connsiteX1" fmla="*/ 1398147 w 1398147"/>
              <a:gd name="connsiteY1" fmla="*/ 1875995 h 5073445"/>
              <a:gd name="connsiteX2" fmla="*/ 0 w 1398147"/>
              <a:gd name="connsiteY2" fmla="*/ 5073445 h 5073445"/>
              <a:gd name="connsiteX3" fmla="*/ 1026488 w 1398147"/>
              <a:gd name="connsiteY3" fmla="*/ 0 h 5073445"/>
              <a:gd name="connsiteX0" fmla="*/ 1032388 w 1398147"/>
              <a:gd name="connsiteY0" fmla="*/ 0 h 5055747"/>
              <a:gd name="connsiteX1" fmla="*/ 1398147 w 1398147"/>
              <a:gd name="connsiteY1" fmla="*/ 1858297 h 5055747"/>
              <a:gd name="connsiteX2" fmla="*/ 0 w 1398147"/>
              <a:gd name="connsiteY2" fmla="*/ 5055747 h 5055747"/>
              <a:gd name="connsiteX3" fmla="*/ 1032388 w 1398147"/>
              <a:gd name="connsiteY3" fmla="*/ 0 h 5055747"/>
              <a:gd name="connsiteX0" fmla="*/ 1032388 w 1398147"/>
              <a:gd name="connsiteY0" fmla="*/ 0 h 5061646"/>
              <a:gd name="connsiteX1" fmla="*/ 1398147 w 1398147"/>
              <a:gd name="connsiteY1" fmla="*/ 1864196 h 5061646"/>
              <a:gd name="connsiteX2" fmla="*/ 0 w 1398147"/>
              <a:gd name="connsiteY2" fmla="*/ 5061646 h 5061646"/>
              <a:gd name="connsiteX3" fmla="*/ 1032388 w 1398147"/>
              <a:gd name="connsiteY3" fmla="*/ 0 h 5061646"/>
              <a:gd name="connsiteX0" fmla="*/ 1032388 w 1398147"/>
              <a:gd name="connsiteY0" fmla="*/ 0 h 5079344"/>
              <a:gd name="connsiteX1" fmla="*/ 1398147 w 1398147"/>
              <a:gd name="connsiteY1" fmla="*/ 1881894 h 5079344"/>
              <a:gd name="connsiteX2" fmla="*/ 0 w 1398147"/>
              <a:gd name="connsiteY2" fmla="*/ 5079344 h 5079344"/>
              <a:gd name="connsiteX3" fmla="*/ 1032388 w 1398147"/>
              <a:gd name="connsiteY3" fmla="*/ 0 h 5079344"/>
              <a:gd name="connsiteX0" fmla="*/ 1032388 w 1398147"/>
              <a:gd name="connsiteY0" fmla="*/ 0 h 5089936"/>
              <a:gd name="connsiteX1" fmla="*/ 1398147 w 1398147"/>
              <a:gd name="connsiteY1" fmla="*/ 1881894 h 5089936"/>
              <a:gd name="connsiteX2" fmla="*/ 0 w 1398147"/>
              <a:gd name="connsiteY2" fmla="*/ 5089936 h 5089936"/>
              <a:gd name="connsiteX3" fmla="*/ 1032388 w 1398147"/>
              <a:gd name="connsiteY3" fmla="*/ 0 h 5089936"/>
              <a:gd name="connsiteX0" fmla="*/ 1039450 w 1405209"/>
              <a:gd name="connsiteY0" fmla="*/ 0 h 5089936"/>
              <a:gd name="connsiteX1" fmla="*/ 1405209 w 1405209"/>
              <a:gd name="connsiteY1" fmla="*/ 1881894 h 5089936"/>
              <a:gd name="connsiteX2" fmla="*/ 0 w 1405209"/>
              <a:gd name="connsiteY2" fmla="*/ 5089936 h 5089936"/>
              <a:gd name="connsiteX3" fmla="*/ 1039450 w 1405209"/>
              <a:gd name="connsiteY3" fmla="*/ 0 h 5089936"/>
              <a:gd name="connsiteX0" fmla="*/ 1039450 w 1405209"/>
              <a:gd name="connsiteY0" fmla="*/ 0 h 5089936"/>
              <a:gd name="connsiteX1" fmla="*/ 1405209 w 1405209"/>
              <a:gd name="connsiteY1" fmla="*/ 1891419 h 5089936"/>
              <a:gd name="connsiteX2" fmla="*/ 0 w 1405209"/>
              <a:gd name="connsiteY2" fmla="*/ 5089936 h 5089936"/>
              <a:gd name="connsiteX3" fmla="*/ 1039450 w 1405209"/>
              <a:gd name="connsiteY3" fmla="*/ 0 h 5089936"/>
              <a:gd name="connsiteX0" fmla="*/ 1039450 w 1405209"/>
              <a:gd name="connsiteY0" fmla="*/ 0 h 5089936"/>
              <a:gd name="connsiteX1" fmla="*/ 1405209 w 1405209"/>
              <a:gd name="connsiteY1" fmla="*/ 1891419 h 5089936"/>
              <a:gd name="connsiteX2" fmla="*/ 0 w 1405209"/>
              <a:gd name="connsiteY2" fmla="*/ 5089936 h 5089936"/>
              <a:gd name="connsiteX3" fmla="*/ 8890 w 1405209"/>
              <a:gd name="connsiteY3" fmla="*/ 5081754 h 5089936"/>
              <a:gd name="connsiteX4" fmla="*/ 1039450 w 1405209"/>
              <a:gd name="connsiteY4" fmla="*/ 0 h 5089936"/>
              <a:gd name="connsiteX0" fmla="*/ 1041582 w 1407341"/>
              <a:gd name="connsiteY0" fmla="*/ 0 h 5098422"/>
              <a:gd name="connsiteX1" fmla="*/ 1407341 w 1407341"/>
              <a:gd name="connsiteY1" fmla="*/ 1891419 h 5098422"/>
              <a:gd name="connsiteX2" fmla="*/ 2132 w 1407341"/>
              <a:gd name="connsiteY2" fmla="*/ 5089936 h 5098422"/>
              <a:gd name="connsiteX3" fmla="*/ 719 w 1407341"/>
              <a:gd name="connsiteY3" fmla="*/ 5097208 h 5098422"/>
              <a:gd name="connsiteX4" fmla="*/ 1041582 w 1407341"/>
              <a:gd name="connsiteY4" fmla="*/ 0 h 5098422"/>
              <a:gd name="connsiteX0" fmla="*/ 1034758 w 1407341"/>
              <a:gd name="connsiteY0" fmla="*/ 0 h 5098422"/>
              <a:gd name="connsiteX1" fmla="*/ 1407341 w 1407341"/>
              <a:gd name="connsiteY1" fmla="*/ 1891419 h 5098422"/>
              <a:gd name="connsiteX2" fmla="*/ 2132 w 1407341"/>
              <a:gd name="connsiteY2" fmla="*/ 5089936 h 5098422"/>
              <a:gd name="connsiteX3" fmla="*/ 719 w 1407341"/>
              <a:gd name="connsiteY3" fmla="*/ 5097208 h 5098422"/>
              <a:gd name="connsiteX4" fmla="*/ 1034758 w 1407341"/>
              <a:gd name="connsiteY4" fmla="*/ 0 h 5098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7341" h="5098422">
                <a:moveTo>
                  <a:pt x="1034758" y="0"/>
                </a:moveTo>
                <a:lnTo>
                  <a:pt x="1407341" y="1891419"/>
                </a:lnTo>
                <a:lnTo>
                  <a:pt x="2132" y="5089936"/>
                </a:lnTo>
                <a:cubicBezTo>
                  <a:pt x="5095" y="5083774"/>
                  <a:pt x="-2244" y="5103370"/>
                  <a:pt x="719" y="5097208"/>
                </a:cubicBezTo>
                <a:lnTo>
                  <a:pt x="1034758" y="0"/>
                </a:lnTo>
                <a:close/>
              </a:path>
            </a:pathLst>
          </a:custGeom>
          <a:gradFill>
            <a:gsLst>
              <a:gs pos="15000">
                <a:schemeClr val="accent2"/>
              </a:gs>
              <a:gs pos="76000">
                <a:schemeClr val="accent1"/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32" name="Freeform 31"/>
          <p:cNvSpPr/>
          <p:nvPr userDrawn="1"/>
        </p:nvSpPr>
        <p:spPr>
          <a:xfrm>
            <a:off x="8694845" y="2426110"/>
            <a:ext cx="2293341" cy="4440419"/>
          </a:xfrm>
          <a:custGeom>
            <a:avLst/>
            <a:gdLst>
              <a:gd name="connsiteX0" fmla="*/ 958645 w 2263877"/>
              <a:gd name="connsiteY0" fmla="*/ 0 h 4424516"/>
              <a:gd name="connsiteX1" fmla="*/ 2263877 w 2263877"/>
              <a:gd name="connsiteY1" fmla="*/ 1393722 h 4424516"/>
              <a:gd name="connsiteX2" fmla="*/ 0 w 2263877"/>
              <a:gd name="connsiteY2" fmla="*/ 4424516 h 4424516"/>
              <a:gd name="connsiteX3" fmla="*/ 958645 w 2263877"/>
              <a:gd name="connsiteY3" fmla="*/ 0 h 4424516"/>
              <a:gd name="connsiteX0" fmla="*/ 958645 w 2269487"/>
              <a:gd name="connsiteY0" fmla="*/ 0 h 4424516"/>
              <a:gd name="connsiteX1" fmla="*/ 2269487 w 2269487"/>
              <a:gd name="connsiteY1" fmla="*/ 1388112 h 4424516"/>
              <a:gd name="connsiteX2" fmla="*/ 0 w 2269487"/>
              <a:gd name="connsiteY2" fmla="*/ 4424516 h 4424516"/>
              <a:gd name="connsiteX3" fmla="*/ 958645 w 2269487"/>
              <a:gd name="connsiteY3" fmla="*/ 0 h 4424516"/>
              <a:gd name="connsiteX0" fmla="*/ 982499 w 2293341"/>
              <a:gd name="connsiteY0" fmla="*/ 0 h 4440419"/>
              <a:gd name="connsiteX1" fmla="*/ 2293341 w 2293341"/>
              <a:gd name="connsiteY1" fmla="*/ 1388112 h 4440419"/>
              <a:gd name="connsiteX2" fmla="*/ 0 w 2293341"/>
              <a:gd name="connsiteY2" fmla="*/ 4440419 h 4440419"/>
              <a:gd name="connsiteX3" fmla="*/ 982499 w 2293341"/>
              <a:gd name="connsiteY3" fmla="*/ 0 h 4440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3341" h="4440419">
                <a:moveTo>
                  <a:pt x="982499" y="0"/>
                </a:moveTo>
                <a:lnTo>
                  <a:pt x="2293341" y="1388112"/>
                </a:lnTo>
                <a:lnTo>
                  <a:pt x="0" y="4440419"/>
                </a:lnTo>
                <a:lnTo>
                  <a:pt x="982499" y="0"/>
                </a:lnTo>
                <a:close/>
              </a:path>
            </a:pathLst>
          </a:custGeom>
          <a:gradFill>
            <a:gsLst>
              <a:gs pos="34000">
                <a:schemeClr val="accent2"/>
              </a:gs>
              <a:gs pos="100000">
                <a:schemeClr val="accent1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33" name="Freeform 32"/>
          <p:cNvSpPr/>
          <p:nvPr userDrawn="1"/>
        </p:nvSpPr>
        <p:spPr>
          <a:xfrm>
            <a:off x="9669015" y="1094096"/>
            <a:ext cx="2522985" cy="2734954"/>
          </a:xfrm>
          <a:custGeom>
            <a:avLst/>
            <a:gdLst>
              <a:gd name="connsiteX0" fmla="*/ 2481262 w 2481262"/>
              <a:gd name="connsiteY0" fmla="*/ 0 h 2762250"/>
              <a:gd name="connsiteX1" fmla="*/ 0 w 2481262"/>
              <a:gd name="connsiteY1" fmla="*/ 1371600 h 2762250"/>
              <a:gd name="connsiteX2" fmla="*/ 1309687 w 2481262"/>
              <a:gd name="connsiteY2" fmla="*/ 2762250 h 2762250"/>
              <a:gd name="connsiteX3" fmla="*/ 2481262 w 2481262"/>
              <a:gd name="connsiteY3" fmla="*/ 0 h 2762250"/>
              <a:gd name="connsiteX0" fmla="*/ 2481262 w 2481262"/>
              <a:gd name="connsiteY0" fmla="*/ 0 h 2762250"/>
              <a:gd name="connsiteX1" fmla="*/ 0 w 2481262"/>
              <a:gd name="connsiteY1" fmla="*/ 1371600 h 2762250"/>
              <a:gd name="connsiteX2" fmla="*/ 1292857 w 2481262"/>
              <a:gd name="connsiteY2" fmla="*/ 2762250 h 2762250"/>
              <a:gd name="connsiteX3" fmla="*/ 2481262 w 2481262"/>
              <a:gd name="connsiteY3" fmla="*/ 0 h 2762250"/>
              <a:gd name="connsiteX0" fmla="*/ 2509311 w 2509311"/>
              <a:gd name="connsiteY0" fmla="*/ 0 h 2762250"/>
              <a:gd name="connsiteX1" fmla="*/ 0 w 2509311"/>
              <a:gd name="connsiteY1" fmla="*/ 1354771 h 2762250"/>
              <a:gd name="connsiteX2" fmla="*/ 1320906 w 2509311"/>
              <a:gd name="connsiteY2" fmla="*/ 2762250 h 2762250"/>
              <a:gd name="connsiteX3" fmla="*/ 2509311 w 2509311"/>
              <a:gd name="connsiteY3" fmla="*/ 0 h 2762250"/>
              <a:gd name="connsiteX0" fmla="*/ 2519943 w 2519943"/>
              <a:gd name="connsiteY0" fmla="*/ 0 h 2762250"/>
              <a:gd name="connsiteX1" fmla="*/ 0 w 2519943"/>
              <a:gd name="connsiteY1" fmla="*/ 1354771 h 2762250"/>
              <a:gd name="connsiteX2" fmla="*/ 1320906 w 2519943"/>
              <a:gd name="connsiteY2" fmla="*/ 2762250 h 2762250"/>
              <a:gd name="connsiteX3" fmla="*/ 2519943 w 2519943"/>
              <a:gd name="connsiteY3" fmla="*/ 0 h 2762250"/>
              <a:gd name="connsiteX0" fmla="*/ 2530575 w 2530575"/>
              <a:gd name="connsiteY0" fmla="*/ 0 h 2762250"/>
              <a:gd name="connsiteX1" fmla="*/ 0 w 2530575"/>
              <a:gd name="connsiteY1" fmla="*/ 1354771 h 2762250"/>
              <a:gd name="connsiteX2" fmla="*/ 1320906 w 2530575"/>
              <a:gd name="connsiteY2" fmla="*/ 2762250 h 2762250"/>
              <a:gd name="connsiteX3" fmla="*/ 2530575 w 2530575"/>
              <a:gd name="connsiteY3" fmla="*/ 0 h 276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0575" h="2762250">
                <a:moveTo>
                  <a:pt x="2530575" y="0"/>
                </a:moveTo>
                <a:lnTo>
                  <a:pt x="0" y="1354771"/>
                </a:lnTo>
                <a:lnTo>
                  <a:pt x="1320906" y="2762250"/>
                </a:lnTo>
                <a:lnTo>
                  <a:pt x="2530575" y="0"/>
                </a:lnTo>
                <a:close/>
              </a:path>
            </a:pathLst>
          </a:custGeom>
          <a:gradFill>
            <a:gsLst>
              <a:gs pos="2100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34" name="Freeform 33"/>
          <p:cNvSpPr/>
          <p:nvPr userDrawn="1"/>
        </p:nvSpPr>
        <p:spPr>
          <a:xfrm>
            <a:off x="3317358" y="-5316"/>
            <a:ext cx="4354033" cy="1222744"/>
          </a:xfrm>
          <a:custGeom>
            <a:avLst/>
            <a:gdLst>
              <a:gd name="connsiteX0" fmla="*/ 0 w 4354033"/>
              <a:gd name="connsiteY0" fmla="*/ 0 h 1217428"/>
              <a:gd name="connsiteX1" fmla="*/ 3067493 w 4354033"/>
              <a:gd name="connsiteY1" fmla="*/ 10632 h 1217428"/>
              <a:gd name="connsiteX2" fmla="*/ 4354033 w 4354033"/>
              <a:gd name="connsiteY2" fmla="*/ 1217428 h 1217428"/>
              <a:gd name="connsiteX3" fmla="*/ 0 w 4354033"/>
              <a:gd name="connsiteY3" fmla="*/ 0 h 1217428"/>
              <a:gd name="connsiteX0" fmla="*/ 0 w 4354033"/>
              <a:gd name="connsiteY0" fmla="*/ 0 h 1217428"/>
              <a:gd name="connsiteX1" fmla="*/ 3088758 w 4354033"/>
              <a:gd name="connsiteY1" fmla="*/ 10632 h 1217428"/>
              <a:gd name="connsiteX2" fmla="*/ 4354033 w 4354033"/>
              <a:gd name="connsiteY2" fmla="*/ 1217428 h 1217428"/>
              <a:gd name="connsiteX3" fmla="*/ 0 w 4354033"/>
              <a:gd name="connsiteY3" fmla="*/ 0 h 1217428"/>
              <a:gd name="connsiteX0" fmla="*/ 0 w 4375298"/>
              <a:gd name="connsiteY0" fmla="*/ 0 h 1217428"/>
              <a:gd name="connsiteX1" fmla="*/ 3088758 w 4375298"/>
              <a:gd name="connsiteY1" fmla="*/ 10632 h 1217428"/>
              <a:gd name="connsiteX2" fmla="*/ 4375298 w 4375298"/>
              <a:gd name="connsiteY2" fmla="*/ 1217428 h 1217428"/>
              <a:gd name="connsiteX3" fmla="*/ 0 w 4375298"/>
              <a:gd name="connsiteY3" fmla="*/ 0 h 1217428"/>
              <a:gd name="connsiteX0" fmla="*/ 0 w 4364666"/>
              <a:gd name="connsiteY0" fmla="*/ 0 h 1217428"/>
              <a:gd name="connsiteX1" fmla="*/ 3088758 w 4364666"/>
              <a:gd name="connsiteY1" fmla="*/ 10632 h 1217428"/>
              <a:gd name="connsiteX2" fmla="*/ 4364666 w 4364666"/>
              <a:gd name="connsiteY2" fmla="*/ 1217428 h 1217428"/>
              <a:gd name="connsiteX3" fmla="*/ 0 w 4364666"/>
              <a:gd name="connsiteY3" fmla="*/ 0 h 1217428"/>
              <a:gd name="connsiteX0" fmla="*/ 0 w 4354033"/>
              <a:gd name="connsiteY0" fmla="*/ 0 h 1222744"/>
              <a:gd name="connsiteX1" fmla="*/ 3088758 w 4354033"/>
              <a:gd name="connsiteY1" fmla="*/ 10632 h 1222744"/>
              <a:gd name="connsiteX2" fmla="*/ 4354033 w 4354033"/>
              <a:gd name="connsiteY2" fmla="*/ 1222744 h 1222744"/>
              <a:gd name="connsiteX3" fmla="*/ 0 w 4354033"/>
              <a:gd name="connsiteY3" fmla="*/ 0 h 1222744"/>
              <a:gd name="connsiteX0" fmla="*/ 0 w 4354033"/>
              <a:gd name="connsiteY0" fmla="*/ 5317 h 1228061"/>
              <a:gd name="connsiteX1" fmla="*/ 3083442 w 4354033"/>
              <a:gd name="connsiteY1" fmla="*/ 0 h 1228061"/>
              <a:gd name="connsiteX2" fmla="*/ 4354033 w 4354033"/>
              <a:gd name="connsiteY2" fmla="*/ 1228061 h 1228061"/>
              <a:gd name="connsiteX3" fmla="*/ 0 w 4354033"/>
              <a:gd name="connsiteY3" fmla="*/ 5317 h 1228061"/>
              <a:gd name="connsiteX0" fmla="*/ 0 w 4354033"/>
              <a:gd name="connsiteY0" fmla="*/ 0 h 1222744"/>
              <a:gd name="connsiteX1" fmla="*/ 3094074 w 4354033"/>
              <a:gd name="connsiteY1" fmla="*/ 5315 h 1222744"/>
              <a:gd name="connsiteX2" fmla="*/ 4354033 w 4354033"/>
              <a:gd name="connsiteY2" fmla="*/ 1222744 h 1222744"/>
              <a:gd name="connsiteX3" fmla="*/ 0 w 4354033"/>
              <a:gd name="connsiteY3" fmla="*/ 0 h 1222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4033" h="1222744">
                <a:moveTo>
                  <a:pt x="0" y="0"/>
                </a:moveTo>
                <a:lnTo>
                  <a:pt x="3094074" y="5315"/>
                </a:lnTo>
                <a:lnTo>
                  <a:pt x="4354033" y="122274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accent2"/>
              </a:gs>
              <a:gs pos="44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Freeform 34"/>
          <p:cNvSpPr/>
          <p:nvPr userDrawn="1"/>
        </p:nvSpPr>
        <p:spPr>
          <a:xfrm>
            <a:off x="8690615" y="3783805"/>
            <a:ext cx="2797640" cy="3086077"/>
          </a:xfrm>
          <a:custGeom>
            <a:avLst/>
            <a:gdLst>
              <a:gd name="connsiteX0" fmla="*/ 2270113 w 2753791"/>
              <a:gd name="connsiteY0" fmla="*/ 0 h 3029171"/>
              <a:gd name="connsiteX1" fmla="*/ 0 w 2753791"/>
              <a:gd name="connsiteY1" fmla="*/ 3025640 h 3029171"/>
              <a:gd name="connsiteX2" fmla="*/ 2753791 w 2753791"/>
              <a:gd name="connsiteY2" fmla="*/ 3029171 h 3029171"/>
              <a:gd name="connsiteX3" fmla="*/ 2270113 w 2753791"/>
              <a:gd name="connsiteY3" fmla="*/ 0 h 3029171"/>
              <a:gd name="connsiteX0" fmla="*/ 2247810 w 2753791"/>
              <a:gd name="connsiteY0" fmla="*/ 0 h 3073776"/>
              <a:gd name="connsiteX1" fmla="*/ 0 w 2753791"/>
              <a:gd name="connsiteY1" fmla="*/ 3070245 h 3073776"/>
              <a:gd name="connsiteX2" fmla="*/ 2753791 w 2753791"/>
              <a:gd name="connsiteY2" fmla="*/ 3073776 h 3073776"/>
              <a:gd name="connsiteX3" fmla="*/ 2247810 w 2753791"/>
              <a:gd name="connsiteY3" fmla="*/ 0 h 3073776"/>
              <a:gd name="connsiteX0" fmla="*/ 2311420 w 2817401"/>
              <a:gd name="connsiteY0" fmla="*/ 0 h 3073776"/>
              <a:gd name="connsiteX1" fmla="*/ 0 w 2817401"/>
              <a:gd name="connsiteY1" fmla="*/ 3062294 h 3073776"/>
              <a:gd name="connsiteX2" fmla="*/ 2817401 w 2817401"/>
              <a:gd name="connsiteY2" fmla="*/ 3073776 h 3073776"/>
              <a:gd name="connsiteX3" fmla="*/ 2311420 w 2817401"/>
              <a:gd name="connsiteY3" fmla="*/ 0 h 3073776"/>
              <a:gd name="connsiteX0" fmla="*/ 2311420 w 2817401"/>
              <a:gd name="connsiteY0" fmla="*/ 0 h 3089589"/>
              <a:gd name="connsiteX1" fmla="*/ 0 w 2817401"/>
              <a:gd name="connsiteY1" fmla="*/ 3089589 h 3089589"/>
              <a:gd name="connsiteX2" fmla="*/ 2817401 w 2817401"/>
              <a:gd name="connsiteY2" fmla="*/ 3073776 h 3089589"/>
              <a:gd name="connsiteX3" fmla="*/ 2311420 w 2817401"/>
              <a:gd name="connsiteY3" fmla="*/ 0 h 3089589"/>
              <a:gd name="connsiteX0" fmla="*/ 2306657 w 2812638"/>
              <a:gd name="connsiteY0" fmla="*/ 0 h 3089589"/>
              <a:gd name="connsiteX1" fmla="*/ 0 w 2812638"/>
              <a:gd name="connsiteY1" fmla="*/ 3089589 h 3089589"/>
              <a:gd name="connsiteX2" fmla="*/ 2812638 w 2812638"/>
              <a:gd name="connsiteY2" fmla="*/ 3073776 h 3089589"/>
              <a:gd name="connsiteX3" fmla="*/ 2306657 w 2812638"/>
              <a:gd name="connsiteY3" fmla="*/ 0 h 3089589"/>
              <a:gd name="connsiteX0" fmla="*/ 2306657 w 2812638"/>
              <a:gd name="connsiteY0" fmla="*/ 0 h 3084826"/>
              <a:gd name="connsiteX1" fmla="*/ 0 w 2812638"/>
              <a:gd name="connsiteY1" fmla="*/ 3084826 h 3084826"/>
              <a:gd name="connsiteX2" fmla="*/ 2812638 w 2812638"/>
              <a:gd name="connsiteY2" fmla="*/ 3073776 h 3084826"/>
              <a:gd name="connsiteX3" fmla="*/ 2306657 w 2812638"/>
              <a:gd name="connsiteY3" fmla="*/ 0 h 3084826"/>
              <a:gd name="connsiteX0" fmla="*/ 2292370 w 2798351"/>
              <a:gd name="connsiteY0" fmla="*/ 0 h 3084826"/>
              <a:gd name="connsiteX1" fmla="*/ 0 w 2798351"/>
              <a:gd name="connsiteY1" fmla="*/ 3084826 h 3084826"/>
              <a:gd name="connsiteX2" fmla="*/ 2798351 w 2798351"/>
              <a:gd name="connsiteY2" fmla="*/ 3073776 h 3084826"/>
              <a:gd name="connsiteX3" fmla="*/ 2292370 w 2798351"/>
              <a:gd name="connsiteY3" fmla="*/ 0 h 3084826"/>
              <a:gd name="connsiteX0" fmla="*/ 2298720 w 2804701"/>
              <a:gd name="connsiteY0" fmla="*/ 0 h 3084826"/>
              <a:gd name="connsiteX1" fmla="*/ 0 w 2804701"/>
              <a:gd name="connsiteY1" fmla="*/ 3084826 h 3084826"/>
              <a:gd name="connsiteX2" fmla="*/ 2804701 w 2804701"/>
              <a:gd name="connsiteY2" fmla="*/ 3073776 h 3084826"/>
              <a:gd name="connsiteX3" fmla="*/ 2298720 w 2804701"/>
              <a:gd name="connsiteY3" fmla="*/ 0 h 3084826"/>
              <a:gd name="connsiteX0" fmla="*/ 2298720 w 2804701"/>
              <a:gd name="connsiteY0" fmla="*/ 0 h 3084826"/>
              <a:gd name="connsiteX1" fmla="*/ 0 w 2804701"/>
              <a:gd name="connsiteY1" fmla="*/ 3084826 h 3084826"/>
              <a:gd name="connsiteX2" fmla="*/ 2804701 w 2804701"/>
              <a:gd name="connsiteY2" fmla="*/ 3073776 h 3084826"/>
              <a:gd name="connsiteX3" fmla="*/ 2298720 w 2804701"/>
              <a:gd name="connsiteY3" fmla="*/ 0 h 3084826"/>
              <a:gd name="connsiteX0" fmla="*/ 2311420 w 2804701"/>
              <a:gd name="connsiteY0" fmla="*/ 0 h 3084826"/>
              <a:gd name="connsiteX1" fmla="*/ 0 w 2804701"/>
              <a:gd name="connsiteY1" fmla="*/ 3084826 h 3084826"/>
              <a:gd name="connsiteX2" fmla="*/ 2804701 w 2804701"/>
              <a:gd name="connsiteY2" fmla="*/ 3073776 h 3084826"/>
              <a:gd name="connsiteX3" fmla="*/ 2311420 w 2804701"/>
              <a:gd name="connsiteY3" fmla="*/ 0 h 3084826"/>
              <a:gd name="connsiteX0" fmla="*/ 2311420 w 2804701"/>
              <a:gd name="connsiteY0" fmla="*/ 0 h 3087424"/>
              <a:gd name="connsiteX1" fmla="*/ 0 w 2804701"/>
              <a:gd name="connsiteY1" fmla="*/ 3084826 h 3087424"/>
              <a:gd name="connsiteX2" fmla="*/ 2804701 w 2804701"/>
              <a:gd name="connsiteY2" fmla="*/ 3087424 h 3087424"/>
              <a:gd name="connsiteX3" fmla="*/ 2311420 w 2804701"/>
              <a:gd name="connsiteY3" fmla="*/ 0 h 3087424"/>
              <a:gd name="connsiteX0" fmla="*/ 2311420 w 2818349"/>
              <a:gd name="connsiteY0" fmla="*/ 0 h 3087424"/>
              <a:gd name="connsiteX1" fmla="*/ 0 w 2818349"/>
              <a:gd name="connsiteY1" fmla="*/ 3084826 h 3087424"/>
              <a:gd name="connsiteX2" fmla="*/ 2818349 w 2818349"/>
              <a:gd name="connsiteY2" fmla="*/ 3087424 h 3087424"/>
              <a:gd name="connsiteX3" fmla="*/ 2311420 w 2818349"/>
              <a:gd name="connsiteY3" fmla="*/ 0 h 3087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8349" h="3087424">
                <a:moveTo>
                  <a:pt x="2311420" y="0"/>
                </a:moveTo>
                <a:lnTo>
                  <a:pt x="0" y="3084826"/>
                </a:lnTo>
                <a:lnTo>
                  <a:pt x="2818349" y="3087424"/>
                </a:lnTo>
                <a:lnTo>
                  <a:pt x="2311420" y="0"/>
                </a:lnTo>
                <a:close/>
              </a:path>
            </a:pathLst>
          </a:custGeom>
          <a:gradFill>
            <a:gsLst>
              <a:gs pos="11000">
                <a:schemeClr val="accent2"/>
              </a:gs>
              <a:gs pos="78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36" name="Freeform 35"/>
          <p:cNvSpPr/>
          <p:nvPr userDrawn="1"/>
        </p:nvSpPr>
        <p:spPr>
          <a:xfrm>
            <a:off x="7660347" y="1094096"/>
            <a:ext cx="4531653" cy="1344304"/>
          </a:xfrm>
          <a:custGeom>
            <a:avLst/>
            <a:gdLst>
              <a:gd name="connsiteX0" fmla="*/ 0 w 4533900"/>
              <a:gd name="connsiteY0" fmla="*/ 142875 h 1371600"/>
              <a:gd name="connsiteX1" fmla="*/ 4533900 w 4533900"/>
              <a:gd name="connsiteY1" fmla="*/ 0 h 1371600"/>
              <a:gd name="connsiteX2" fmla="*/ 2043113 w 4533900"/>
              <a:gd name="connsiteY2" fmla="*/ 1371600 h 1371600"/>
              <a:gd name="connsiteX3" fmla="*/ 0 w 4533900"/>
              <a:gd name="connsiteY3" fmla="*/ 142875 h 1371600"/>
              <a:gd name="connsiteX0" fmla="*/ 0 w 4533900"/>
              <a:gd name="connsiteY0" fmla="*/ 142875 h 1371600"/>
              <a:gd name="connsiteX1" fmla="*/ 4533900 w 4533900"/>
              <a:gd name="connsiteY1" fmla="*/ 0 h 1371600"/>
              <a:gd name="connsiteX2" fmla="*/ 2021848 w 4533900"/>
              <a:gd name="connsiteY2" fmla="*/ 1371600 h 1371600"/>
              <a:gd name="connsiteX3" fmla="*/ 0 w 4533900"/>
              <a:gd name="connsiteY3" fmla="*/ 142875 h 1371600"/>
              <a:gd name="connsiteX0" fmla="*/ 0 w 4544532"/>
              <a:gd name="connsiteY0" fmla="*/ 153508 h 1371600"/>
              <a:gd name="connsiteX1" fmla="*/ 4544532 w 4544532"/>
              <a:gd name="connsiteY1" fmla="*/ 0 h 1371600"/>
              <a:gd name="connsiteX2" fmla="*/ 2032480 w 4544532"/>
              <a:gd name="connsiteY2" fmla="*/ 1371600 h 1371600"/>
              <a:gd name="connsiteX3" fmla="*/ 0 w 4544532"/>
              <a:gd name="connsiteY3" fmla="*/ 153508 h 1371600"/>
              <a:gd name="connsiteX0" fmla="*/ 0 w 4544532"/>
              <a:gd name="connsiteY0" fmla="*/ 142875 h 1371600"/>
              <a:gd name="connsiteX1" fmla="*/ 4544532 w 4544532"/>
              <a:gd name="connsiteY1" fmla="*/ 0 h 1371600"/>
              <a:gd name="connsiteX2" fmla="*/ 2032480 w 4544532"/>
              <a:gd name="connsiteY2" fmla="*/ 1371600 h 1371600"/>
              <a:gd name="connsiteX3" fmla="*/ 0 w 4544532"/>
              <a:gd name="connsiteY3" fmla="*/ 142875 h 1371600"/>
              <a:gd name="connsiteX0" fmla="*/ 0 w 4536805"/>
              <a:gd name="connsiteY0" fmla="*/ 148026 h 1371600"/>
              <a:gd name="connsiteX1" fmla="*/ 4536805 w 4536805"/>
              <a:gd name="connsiteY1" fmla="*/ 0 h 1371600"/>
              <a:gd name="connsiteX2" fmla="*/ 2024753 w 4536805"/>
              <a:gd name="connsiteY2" fmla="*/ 1371600 h 1371600"/>
              <a:gd name="connsiteX3" fmla="*/ 0 w 4536805"/>
              <a:gd name="connsiteY3" fmla="*/ 148026 h 1371600"/>
              <a:gd name="connsiteX0" fmla="*/ 0 w 4531653"/>
              <a:gd name="connsiteY0" fmla="*/ 142874 h 1371600"/>
              <a:gd name="connsiteX1" fmla="*/ 4531653 w 4531653"/>
              <a:gd name="connsiteY1" fmla="*/ 0 h 1371600"/>
              <a:gd name="connsiteX2" fmla="*/ 2019601 w 4531653"/>
              <a:gd name="connsiteY2" fmla="*/ 1371600 h 1371600"/>
              <a:gd name="connsiteX3" fmla="*/ 0 w 4531653"/>
              <a:gd name="connsiteY3" fmla="*/ 142874 h 1371600"/>
              <a:gd name="connsiteX0" fmla="*/ 0 w 3944799"/>
              <a:gd name="connsiteY0" fmla="*/ 33692 h 1262418"/>
              <a:gd name="connsiteX1" fmla="*/ 3944799 w 3944799"/>
              <a:gd name="connsiteY1" fmla="*/ 0 h 1262418"/>
              <a:gd name="connsiteX2" fmla="*/ 2019601 w 3944799"/>
              <a:gd name="connsiteY2" fmla="*/ 1262418 h 1262418"/>
              <a:gd name="connsiteX3" fmla="*/ 0 w 3944799"/>
              <a:gd name="connsiteY3" fmla="*/ 33692 h 1262418"/>
              <a:gd name="connsiteX0" fmla="*/ 0 w 4531653"/>
              <a:gd name="connsiteY0" fmla="*/ 115578 h 1344304"/>
              <a:gd name="connsiteX1" fmla="*/ 4531653 w 4531653"/>
              <a:gd name="connsiteY1" fmla="*/ 0 h 1344304"/>
              <a:gd name="connsiteX2" fmla="*/ 2019601 w 4531653"/>
              <a:gd name="connsiteY2" fmla="*/ 1344304 h 1344304"/>
              <a:gd name="connsiteX3" fmla="*/ 0 w 4531653"/>
              <a:gd name="connsiteY3" fmla="*/ 115578 h 1344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31653" h="1344304">
                <a:moveTo>
                  <a:pt x="0" y="115578"/>
                </a:moveTo>
                <a:lnTo>
                  <a:pt x="4531653" y="0"/>
                </a:lnTo>
                <a:lnTo>
                  <a:pt x="2019601" y="1344304"/>
                </a:lnTo>
                <a:lnTo>
                  <a:pt x="0" y="115578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37" name="Freeform 36"/>
          <p:cNvSpPr/>
          <p:nvPr userDrawn="1"/>
        </p:nvSpPr>
        <p:spPr>
          <a:xfrm>
            <a:off x="4067336" y="4705135"/>
            <a:ext cx="4628534" cy="2161794"/>
          </a:xfrm>
          <a:custGeom>
            <a:avLst/>
            <a:gdLst>
              <a:gd name="connsiteX0" fmla="*/ 0 w 4632158"/>
              <a:gd name="connsiteY0" fmla="*/ 1239253 h 2129590"/>
              <a:gd name="connsiteX1" fmla="*/ 3645569 w 4632158"/>
              <a:gd name="connsiteY1" fmla="*/ 0 h 2129590"/>
              <a:gd name="connsiteX2" fmla="*/ 4632158 w 4632158"/>
              <a:gd name="connsiteY2" fmla="*/ 2129590 h 2129590"/>
              <a:gd name="connsiteX3" fmla="*/ 0 w 4632158"/>
              <a:gd name="connsiteY3" fmla="*/ 1239253 h 2129590"/>
              <a:gd name="connsiteX0" fmla="*/ 0 w 4632158"/>
              <a:gd name="connsiteY0" fmla="*/ 1243228 h 2133565"/>
              <a:gd name="connsiteX1" fmla="*/ 3641593 w 4632158"/>
              <a:gd name="connsiteY1" fmla="*/ 0 h 2133565"/>
              <a:gd name="connsiteX2" fmla="*/ 4632158 w 4632158"/>
              <a:gd name="connsiteY2" fmla="*/ 2133565 h 2133565"/>
              <a:gd name="connsiteX3" fmla="*/ 0 w 4632158"/>
              <a:gd name="connsiteY3" fmla="*/ 1243228 h 2133565"/>
              <a:gd name="connsiteX0" fmla="*/ 0 w 4656011"/>
              <a:gd name="connsiteY0" fmla="*/ 1243228 h 2157419"/>
              <a:gd name="connsiteX1" fmla="*/ 3641593 w 4656011"/>
              <a:gd name="connsiteY1" fmla="*/ 0 h 2157419"/>
              <a:gd name="connsiteX2" fmla="*/ 4656011 w 4656011"/>
              <a:gd name="connsiteY2" fmla="*/ 2157419 h 2157419"/>
              <a:gd name="connsiteX3" fmla="*/ 0 w 4656011"/>
              <a:gd name="connsiteY3" fmla="*/ 1243228 h 2157419"/>
              <a:gd name="connsiteX0" fmla="*/ 0 w 4659987"/>
              <a:gd name="connsiteY0" fmla="*/ 1247204 h 2157419"/>
              <a:gd name="connsiteX1" fmla="*/ 3645569 w 4659987"/>
              <a:gd name="connsiteY1" fmla="*/ 0 h 2157419"/>
              <a:gd name="connsiteX2" fmla="*/ 4659987 w 4659987"/>
              <a:gd name="connsiteY2" fmla="*/ 2157419 h 2157419"/>
              <a:gd name="connsiteX3" fmla="*/ 0 w 4659987"/>
              <a:gd name="connsiteY3" fmla="*/ 1247204 h 2157419"/>
              <a:gd name="connsiteX0" fmla="*/ 0 w 4667938"/>
              <a:gd name="connsiteY0" fmla="*/ 1263107 h 2157419"/>
              <a:gd name="connsiteX1" fmla="*/ 3653520 w 4667938"/>
              <a:gd name="connsiteY1" fmla="*/ 0 h 2157419"/>
              <a:gd name="connsiteX2" fmla="*/ 4667938 w 4667938"/>
              <a:gd name="connsiteY2" fmla="*/ 2157419 h 2157419"/>
              <a:gd name="connsiteX3" fmla="*/ 0 w 4667938"/>
              <a:gd name="connsiteY3" fmla="*/ 1263107 h 2157419"/>
              <a:gd name="connsiteX0" fmla="*/ 0 w 4667938"/>
              <a:gd name="connsiteY0" fmla="*/ 1259132 h 2157419"/>
              <a:gd name="connsiteX1" fmla="*/ 3653520 w 4667938"/>
              <a:gd name="connsiteY1" fmla="*/ 0 h 2157419"/>
              <a:gd name="connsiteX2" fmla="*/ 4667938 w 4667938"/>
              <a:gd name="connsiteY2" fmla="*/ 2157419 h 2157419"/>
              <a:gd name="connsiteX3" fmla="*/ 0 w 4667938"/>
              <a:gd name="connsiteY3" fmla="*/ 1259132 h 2157419"/>
              <a:gd name="connsiteX0" fmla="*/ 0 w 4667938"/>
              <a:gd name="connsiteY0" fmla="*/ 1259132 h 2157419"/>
              <a:gd name="connsiteX1" fmla="*/ 3653520 w 4667938"/>
              <a:gd name="connsiteY1" fmla="*/ 0 h 2157419"/>
              <a:gd name="connsiteX2" fmla="*/ 4667938 w 4667938"/>
              <a:gd name="connsiteY2" fmla="*/ 2157419 h 2157419"/>
              <a:gd name="connsiteX3" fmla="*/ 0 w 4667938"/>
              <a:gd name="connsiteY3" fmla="*/ 1259132 h 2157419"/>
              <a:gd name="connsiteX0" fmla="*/ 0 w 4659987"/>
              <a:gd name="connsiteY0" fmla="*/ 1251181 h 2157419"/>
              <a:gd name="connsiteX1" fmla="*/ 3645569 w 4659987"/>
              <a:gd name="connsiteY1" fmla="*/ 0 h 2157419"/>
              <a:gd name="connsiteX2" fmla="*/ 4659987 w 4659987"/>
              <a:gd name="connsiteY2" fmla="*/ 2157419 h 2157419"/>
              <a:gd name="connsiteX3" fmla="*/ 0 w 4659987"/>
              <a:gd name="connsiteY3" fmla="*/ 1251181 h 2157419"/>
              <a:gd name="connsiteX0" fmla="*/ 0 w 4674275"/>
              <a:gd name="connsiteY0" fmla="*/ 1251181 h 2157419"/>
              <a:gd name="connsiteX1" fmla="*/ 3645569 w 4674275"/>
              <a:gd name="connsiteY1" fmla="*/ 0 h 2157419"/>
              <a:gd name="connsiteX2" fmla="*/ 4674275 w 4674275"/>
              <a:gd name="connsiteY2" fmla="*/ 2157419 h 2157419"/>
              <a:gd name="connsiteX3" fmla="*/ 0 w 4674275"/>
              <a:gd name="connsiteY3" fmla="*/ 1251181 h 2157419"/>
              <a:gd name="connsiteX0" fmla="*/ 0 w 4683800"/>
              <a:gd name="connsiteY0" fmla="*/ 1251181 h 2157419"/>
              <a:gd name="connsiteX1" fmla="*/ 3655094 w 4683800"/>
              <a:gd name="connsiteY1" fmla="*/ 0 h 2157419"/>
              <a:gd name="connsiteX2" fmla="*/ 4683800 w 4683800"/>
              <a:gd name="connsiteY2" fmla="*/ 2157419 h 2157419"/>
              <a:gd name="connsiteX3" fmla="*/ 0 w 4683800"/>
              <a:gd name="connsiteY3" fmla="*/ 1251181 h 2157419"/>
              <a:gd name="connsiteX0" fmla="*/ 0 w 4695230"/>
              <a:gd name="connsiteY0" fmla="*/ 1251181 h 2157419"/>
              <a:gd name="connsiteX1" fmla="*/ 3666524 w 4695230"/>
              <a:gd name="connsiteY1" fmla="*/ 0 h 2157419"/>
              <a:gd name="connsiteX2" fmla="*/ 4695230 w 4695230"/>
              <a:gd name="connsiteY2" fmla="*/ 2157419 h 2157419"/>
              <a:gd name="connsiteX3" fmla="*/ 0 w 4695230"/>
              <a:gd name="connsiteY3" fmla="*/ 1251181 h 2157419"/>
              <a:gd name="connsiteX0" fmla="*/ 0 w 4695230"/>
              <a:gd name="connsiteY0" fmla="*/ 1251181 h 2171067"/>
              <a:gd name="connsiteX1" fmla="*/ 3666524 w 4695230"/>
              <a:gd name="connsiteY1" fmla="*/ 0 h 2171067"/>
              <a:gd name="connsiteX2" fmla="*/ 4695230 w 4695230"/>
              <a:gd name="connsiteY2" fmla="*/ 2171067 h 2171067"/>
              <a:gd name="connsiteX3" fmla="*/ 0 w 4695230"/>
              <a:gd name="connsiteY3" fmla="*/ 1251181 h 2171067"/>
              <a:gd name="connsiteX0" fmla="*/ 0 w 4708878"/>
              <a:gd name="connsiteY0" fmla="*/ 1251181 h 2184715"/>
              <a:gd name="connsiteX1" fmla="*/ 3666524 w 4708878"/>
              <a:gd name="connsiteY1" fmla="*/ 0 h 2184715"/>
              <a:gd name="connsiteX2" fmla="*/ 4708878 w 4708878"/>
              <a:gd name="connsiteY2" fmla="*/ 2184715 h 2184715"/>
              <a:gd name="connsiteX3" fmla="*/ 0 w 4708878"/>
              <a:gd name="connsiteY3" fmla="*/ 1251181 h 2184715"/>
              <a:gd name="connsiteX0" fmla="*/ 0 w 4722526"/>
              <a:gd name="connsiteY0" fmla="*/ 1251181 h 2198363"/>
              <a:gd name="connsiteX1" fmla="*/ 3666524 w 4722526"/>
              <a:gd name="connsiteY1" fmla="*/ 0 h 2198363"/>
              <a:gd name="connsiteX2" fmla="*/ 4722526 w 4722526"/>
              <a:gd name="connsiteY2" fmla="*/ 2198363 h 2198363"/>
              <a:gd name="connsiteX3" fmla="*/ 0 w 4722526"/>
              <a:gd name="connsiteY3" fmla="*/ 1251181 h 2198363"/>
              <a:gd name="connsiteX0" fmla="*/ 0 w 4658916"/>
              <a:gd name="connsiteY0" fmla="*/ 1251181 h 2190411"/>
              <a:gd name="connsiteX1" fmla="*/ 3666524 w 4658916"/>
              <a:gd name="connsiteY1" fmla="*/ 0 h 2190411"/>
              <a:gd name="connsiteX2" fmla="*/ 4658916 w 4658916"/>
              <a:gd name="connsiteY2" fmla="*/ 2190411 h 2190411"/>
              <a:gd name="connsiteX3" fmla="*/ 0 w 4658916"/>
              <a:gd name="connsiteY3" fmla="*/ 1251181 h 2190411"/>
              <a:gd name="connsiteX0" fmla="*/ 0 w 4658916"/>
              <a:gd name="connsiteY0" fmla="*/ 1251181 h 2166557"/>
              <a:gd name="connsiteX1" fmla="*/ 3666524 w 4658916"/>
              <a:gd name="connsiteY1" fmla="*/ 0 h 2166557"/>
              <a:gd name="connsiteX2" fmla="*/ 4658916 w 4658916"/>
              <a:gd name="connsiteY2" fmla="*/ 2166557 h 2166557"/>
              <a:gd name="connsiteX3" fmla="*/ 0 w 4658916"/>
              <a:gd name="connsiteY3" fmla="*/ 1251181 h 2166557"/>
              <a:gd name="connsiteX0" fmla="*/ 0 w 4670136"/>
              <a:gd name="connsiteY0" fmla="*/ 1251181 h 2166557"/>
              <a:gd name="connsiteX1" fmla="*/ 3677744 w 4670136"/>
              <a:gd name="connsiteY1" fmla="*/ 0 h 2166557"/>
              <a:gd name="connsiteX2" fmla="*/ 4670136 w 4670136"/>
              <a:gd name="connsiteY2" fmla="*/ 2166557 h 2166557"/>
              <a:gd name="connsiteX3" fmla="*/ 0 w 4670136"/>
              <a:gd name="connsiteY3" fmla="*/ 1251181 h 2166557"/>
              <a:gd name="connsiteX0" fmla="*/ 0 w 4653306"/>
              <a:gd name="connsiteY0" fmla="*/ 1251181 h 2166557"/>
              <a:gd name="connsiteX1" fmla="*/ 3660914 w 4653306"/>
              <a:gd name="connsiteY1" fmla="*/ 0 h 2166557"/>
              <a:gd name="connsiteX2" fmla="*/ 4653306 w 4653306"/>
              <a:gd name="connsiteY2" fmla="*/ 2166557 h 2166557"/>
              <a:gd name="connsiteX3" fmla="*/ 0 w 4653306"/>
              <a:gd name="connsiteY3" fmla="*/ 1251181 h 2166557"/>
              <a:gd name="connsiteX0" fmla="*/ 0 w 4001299"/>
              <a:gd name="connsiteY0" fmla="*/ 869518 h 2166557"/>
              <a:gd name="connsiteX1" fmla="*/ 3008907 w 4001299"/>
              <a:gd name="connsiteY1" fmla="*/ 0 h 2166557"/>
              <a:gd name="connsiteX2" fmla="*/ 4001299 w 4001299"/>
              <a:gd name="connsiteY2" fmla="*/ 2166557 h 2166557"/>
              <a:gd name="connsiteX3" fmla="*/ 0 w 4001299"/>
              <a:gd name="connsiteY3" fmla="*/ 869518 h 2166557"/>
              <a:gd name="connsiteX0" fmla="*/ 0 w 4645354"/>
              <a:gd name="connsiteY0" fmla="*/ 1251181 h 2166557"/>
              <a:gd name="connsiteX1" fmla="*/ 3652962 w 4645354"/>
              <a:gd name="connsiteY1" fmla="*/ 0 h 2166557"/>
              <a:gd name="connsiteX2" fmla="*/ 4645354 w 4645354"/>
              <a:gd name="connsiteY2" fmla="*/ 2166557 h 2166557"/>
              <a:gd name="connsiteX3" fmla="*/ 0 w 4645354"/>
              <a:gd name="connsiteY3" fmla="*/ 1251181 h 2166557"/>
              <a:gd name="connsiteX0" fmla="*/ 0 w 4645354"/>
              <a:gd name="connsiteY0" fmla="*/ 1243230 h 2166557"/>
              <a:gd name="connsiteX1" fmla="*/ 3652962 w 4645354"/>
              <a:gd name="connsiteY1" fmla="*/ 0 h 2166557"/>
              <a:gd name="connsiteX2" fmla="*/ 4645354 w 4645354"/>
              <a:gd name="connsiteY2" fmla="*/ 2166557 h 2166557"/>
              <a:gd name="connsiteX3" fmla="*/ 0 w 4645354"/>
              <a:gd name="connsiteY3" fmla="*/ 1243230 h 2166557"/>
              <a:gd name="connsiteX0" fmla="*/ 0 w 4645354"/>
              <a:gd name="connsiteY0" fmla="*/ 1238467 h 2161794"/>
              <a:gd name="connsiteX1" fmla="*/ 3664911 w 4645354"/>
              <a:gd name="connsiteY1" fmla="*/ 0 h 2161794"/>
              <a:gd name="connsiteX2" fmla="*/ 4645354 w 4645354"/>
              <a:gd name="connsiteY2" fmla="*/ 2161794 h 2161794"/>
              <a:gd name="connsiteX3" fmla="*/ 0 w 4645354"/>
              <a:gd name="connsiteY3" fmla="*/ 1238467 h 2161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45354" h="2161794">
                <a:moveTo>
                  <a:pt x="0" y="1238467"/>
                </a:moveTo>
                <a:lnTo>
                  <a:pt x="3664911" y="0"/>
                </a:lnTo>
                <a:lnTo>
                  <a:pt x="4645354" y="2161794"/>
                </a:lnTo>
                <a:lnTo>
                  <a:pt x="0" y="1238467"/>
                </a:lnTo>
                <a:close/>
              </a:path>
            </a:pathLst>
          </a:custGeom>
          <a:gradFill>
            <a:gsLst>
              <a:gs pos="2000">
                <a:schemeClr val="accent1"/>
              </a:gs>
              <a:gs pos="100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38" name="Freeform 37"/>
          <p:cNvSpPr/>
          <p:nvPr userDrawn="1"/>
        </p:nvSpPr>
        <p:spPr>
          <a:xfrm>
            <a:off x="3541852" y="3007895"/>
            <a:ext cx="2834884" cy="2947737"/>
          </a:xfrm>
          <a:custGeom>
            <a:avLst/>
            <a:gdLst>
              <a:gd name="connsiteX0" fmla="*/ 0 w 2791326"/>
              <a:gd name="connsiteY0" fmla="*/ 1816768 h 2947737"/>
              <a:gd name="connsiteX1" fmla="*/ 493294 w 2791326"/>
              <a:gd name="connsiteY1" fmla="*/ 2947737 h 2947737"/>
              <a:gd name="connsiteX2" fmla="*/ 2791326 w 2791326"/>
              <a:gd name="connsiteY2" fmla="*/ 0 h 2947737"/>
              <a:gd name="connsiteX3" fmla="*/ 0 w 2791326"/>
              <a:gd name="connsiteY3" fmla="*/ 1816768 h 2947737"/>
              <a:gd name="connsiteX0" fmla="*/ 0 w 2799638"/>
              <a:gd name="connsiteY0" fmla="*/ 1845863 h 2947737"/>
              <a:gd name="connsiteX1" fmla="*/ 501606 w 2799638"/>
              <a:gd name="connsiteY1" fmla="*/ 2947737 h 2947737"/>
              <a:gd name="connsiteX2" fmla="*/ 2799638 w 2799638"/>
              <a:gd name="connsiteY2" fmla="*/ 0 h 2947737"/>
              <a:gd name="connsiteX3" fmla="*/ 0 w 2799638"/>
              <a:gd name="connsiteY3" fmla="*/ 1845863 h 2947737"/>
              <a:gd name="connsiteX0" fmla="*/ 0 w 2826933"/>
              <a:gd name="connsiteY0" fmla="*/ 1886806 h 2947737"/>
              <a:gd name="connsiteX1" fmla="*/ 528901 w 2826933"/>
              <a:gd name="connsiteY1" fmla="*/ 2947737 h 2947737"/>
              <a:gd name="connsiteX2" fmla="*/ 2826933 w 2826933"/>
              <a:gd name="connsiteY2" fmla="*/ 0 h 2947737"/>
              <a:gd name="connsiteX3" fmla="*/ 0 w 2826933"/>
              <a:gd name="connsiteY3" fmla="*/ 1886806 h 2947737"/>
              <a:gd name="connsiteX0" fmla="*/ 0 w 2826933"/>
              <a:gd name="connsiteY0" fmla="*/ 1859510 h 2947737"/>
              <a:gd name="connsiteX1" fmla="*/ 528901 w 2826933"/>
              <a:gd name="connsiteY1" fmla="*/ 2947737 h 2947737"/>
              <a:gd name="connsiteX2" fmla="*/ 2826933 w 2826933"/>
              <a:gd name="connsiteY2" fmla="*/ 0 h 2947737"/>
              <a:gd name="connsiteX3" fmla="*/ 0 w 2826933"/>
              <a:gd name="connsiteY3" fmla="*/ 1859510 h 2947737"/>
              <a:gd name="connsiteX0" fmla="*/ 0 w 2826933"/>
              <a:gd name="connsiteY0" fmla="*/ 1859510 h 2947737"/>
              <a:gd name="connsiteX1" fmla="*/ 523291 w 2826933"/>
              <a:gd name="connsiteY1" fmla="*/ 2947737 h 2947737"/>
              <a:gd name="connsiteX2" fmla="*/ 2826933 w 2826933"/>
              <a:gd name="connsiteY2" fmla="*/ 0 h 2947737"/>
              <a:gd name="connsiteX3" fmla="*/ 0 w 2826933"/>
              <a:gd name="connsiteY3" fmla="*/ 1859510 h 2947737"/>
              <a:gd name="connsiteX0" fmla="*/ 0 w 2834884"/>
              <a:gd name="connsiteY0" fmla="*/ 1867462 h 2947737"/>
              <a:gd name="connsiteX1" fmla="*/ 531242 w 2834884"/>
              <a:gd name="connsiteY1" fmla="*/ 2947737 h 2947737"/>
              <a:gd name="connsiteX2" fmla="*/ 2834884 w 2834884"/>
              <a:gd name="connsiteY2" fmla="*/ 0 h 2947737"/>
              <a:gd name="connsiteX3" fmla="*/ 0 w 2834884"/>
              <a:gd name="connsiteY3" fmla="*/ 1867462 h 29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4884" h="2947737">
                <a:moveTo>
                  <a:pt x="0" y="1867462"/>
                </a:moveTo>
                <a:lnTo>
                  <a:pt x="531242" y="2947737"/>
                </a:lnTo>
                <a:lnTo>
                  <a:pt x="2834884" y="0"/>
                </a:lnTo>
                <a:lnTo>
                  <a:pt x="0" y="1867462"/>
                </a:lnTo>
                <a:close/>
              </a:path>
            </a:pathLst>
          </a:custGeom>
          <a:gradFill>
            <a:gsLst>
              <a:gs pos="15000">
                <a:schemeClr val="accent2"/>
              </a:gs>
              <a:gs pos="97000">
                <a:schemeClr val="accent1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379413" y="1333500"/>
            <a:ext cx="9521825" cy="4127499"/>
          </a:xfrm>
        </p:spPr>
        <p:txBody>
          <a:bodyPr rIns="0" anchor="t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69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-9845" y="-7221"/>
            <a:ext cx="12210731" cy="6884165"/>
            <a:chOff x="-9845" y="-7221"/>
            <a:chExt cx="12210731" cy="6884165"/>
          </a:xfrm>
        </p:grpSpPr>
        <p:sp>
          <p:nvSpPr>
            <p:cNvPr id="6" name="Freeform 5"/>
            <p:cNvSpPr/>
            <p:nvPr/>
          </p:nvSpPr>
          <p:spPr>
            <a:xfrm>
              <a:off x="-6314" y="3602940"/>
              <a:ext cx="3593122" cy="3267566"/>
            </a:xfrm>
            <a:custGeom>
              <a:avLst/>
              <a:gdLst>
                <a:gd name="connsiteX0" fmla="*/ 1392248 w 3580909"/>
                <a:gd name="connsiteY0" fmla="*/ 0 h 3209249"/>
                <a:gd name="connsiteX1" fmla="*/ 0 w 3580909"/>
                <a:gd name="connsiteY1" fmla="*/ 3209249 h 3209249"/>
                <a:gd name="connsiteX2" fmla="*/ 3580909 w 3580909"/>
                <a:gd name="connsiteY2" fmla="*/ 1215267 h 3209249"/>
                <a:gd name="connsiteX3" fmla="*/ 1392248 w 3580909"/>
                <a:gd name="connsiteY3" fmla="*/ 0 h 3209249"/>
                <a:gd name="connsiteX0" fmla="*/ 1406371 w 3595032"/>
                <a:gd name="connsiteY0" fmla="*/ 0 h 3209249"/>
                <a:gd name="connsiteX1" fmla="*/ 0 w 3595032"/>
                <a:gd name="connsiteY1" fmla="*/ 3209249 h 3209249"/>
                <a:gd name="connsiteX2" fmla="*/ 3595032 w 3595032"/>
                <a:gd name="connsiteY2" fmla="*/ 1215267 h 3209249"/>
                <a:gd name="connsiteX3" fmla="*/ 1406371 w 3595032"/>
                <a:gd name="connsiteY3" fmla="*/ 0 h 3209249"/>
                <a:gd name="connsiteX0" fmla="*/ 1399310 w 3587971"/>
                <a:gd name="connsiteY0" fmla="*/ 0 h 3209249"/>
                <a:gd name="connsiteX1" fmla="*/ 0 w 3587971"/>
                <a:gd name="connsiteY1" fmla="*/ 3209249 h 3209249"/>
                <a:gd name="connsiteX2" fmla="*/ 3587971 w 3587971"/>
                <a:gd name="connsiteY2" fmla="*/ 1215267 h 3209249"/>
                <a:gd name="connsiteX3" fmla="*/ 1399310 w 3587971"/>
                <a:gd name="connsiteY3" fmla="*/ 0 h 3209249"/>
                <a:gd name="connsiteX0" fmla="*/ 1399310 w 3587971"/>
                <a:gd name="connsiteY0" fmla="*/ 0 h 3252111"/>
                <a:gd name="connsiteX1" fmla="*/ 0 w 3587971"/>
                <a:gd name="connsiteY1" fmla="*/ 3252111 h 3252111"/>
                <a:gd name="connsiteX2" fmla="*/ 3587971 w 3587971"/>
                <a:gd name="connsiteY2" fmla="*/ 1258129 h 3252111"/>
                <a:gd name="connsiteX3" fmla="*/ 1399310 w 3587971"/>
                <a:gd name="connsiteY3" fmla="*/ 0 h 3252111"/>
                <a:gd name="connsiteX0" fmla="*/ 1396734 w 3585395"/>
                <a:gd name="connsiteY0" fmla="*/ 0 h 3264990"/>
                <a:gd name="connsiteX1" fmla="*/ 0 w 3585395"/>
                <a:gd name="connsiteY1" fmla="*/ 3264990 h 3264990"/>
                <a:gd name="connsiteX2" fmla="*/ 3585395 w 3585395"/>
                <a:gd name="connsiteY2" fmla="*/ 1258129 h 3264990"/>
                <a:gd name="connsiteX3" fmla="*/ 1396734 w 3585395"/>
                <a:gd name="connsiteY3" fmla="*/ 0 h 3264990"/>
                <a:gd name="connsiteX0" fmla="*/ 1404461 w 3593122"/>
                <a:gd name="connsiteY0" fmla="*/ 0 h 3267566"/>
                <a:gd name="connsiteX1" fmla="*/ 0 w 3593122"/>
                <a:gd name="connsiteY1" fmla="*/ 3267566 h 3267566"/>
                <a:gd name="connsiteX2" fmla="*/ 3593122 w 3593122"/>
                <a:gd name="connsiteY2" fmla="*/ 1258129 h 3267566"/>
                <a:gd name="connsiteX3" fmla="*/ 1404461 w 3593122"/>
                <a:gd name="connsiteY3" fmla="*/ 0 h 3267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93122" h="3267566">
                  <a:moveTo>
                    <a:pt x="1404461" y="0"/>
                  </a:moveTo>
                  <a:lnTo>
                    <a:pt x="0" y="3267566"/>
                  </a:lnTo>
                  <a:lnTo>
                    <a:pt x="3593122" y="1258129"/>
                  </a:lnTo>
                  <a:lnTo>
                    <a:pt x="1404461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7" name="Freeform 6"/>
            <p:cNvSpPr/>
            <p:nvPr/>
          </p:nvSpPr>
          <p:spPr>
            <a:xfrm>
              <a:off x="1390330" y="1741468"/>
              <a:ext cx="2199979" cy="3164694"/>
            </a:xfrm>
            <a:custGeom>
              <a:avLst/>
              <a:gdLst>
                <a:gd name="connsiteX0" fmla="*/ 1739462 w 2186152"/>
                <a:gd name="connsiteY0" fmla="*/ 0 h 3095296"/>
                <a:gd name="connsiteX1" fmla="*/ 0 w 2186152"/>
                <a:gd name="connsiteY1" fmla="*/ 1891862 h 3095296"/>
                <a:gd name="connsiteX2" fmla="*/ 2186152 w 2186152"/>
                <a:gd name="connsiteY2" fmla="*/ 3095296 h 3095296"/>
                <a:gd name="connsiteX3" fmla="*/ 1739462 w 2186152"/>
                <a:gd name="connsiteY3" fmla="*/ 0 h 3095296"/>
                <a:gd name="connsiteX0" fmla="*/ 1733563 w 2186152"/>
                <a:gd name="connsiteY0" fmla="*/ 0 h 3112994"/>
                <a:gd name="connsiteX1" fmla="*/ 0 w 2186152"/>
                <a:gd name="connsiteY1" fmla="*/ 1909560 h 3112994"/>
                <a:gd name="connsiteX2" fmla="*/ 2186152 w 2186152"/>
                <a:gd name="connsiteY2" fmla="*/ 3112994 h 3112994"/>
                <a:gd name="connsiteX3" fmla="*/ 1733563 w 2186152"/>
                <a:gd name="connsiteY3" fmla="*/ 0 h 3112994"/>
                <a:gd name="connsiteX0" fmla="*/ 1752613 w 2186152"/>
                <a:gd name="connsiteY0" fmla="*/ 0 h 3108232"/>
                <a:gd name="connsiteX1" fmla="*/ 0 w 2186152"/>
                <a:gd name="connsiteY1" fmla="*/ 1904798 h 3108232"/>
                <a:gd name="connsiteX2" fmla="*/ 2186152 w 2186152"/>
                <a:gd name="connsiteY2" fmla="*/ 3108232 h 3108232"/>
                <a:gd name="connsiteX3" fmla="*/ 1752613 w 2186152"/>
                <a:gd name="connsiteY3" fmla="*/ 0 h 3108232"/>
                <a:gd name="connsiteX0" fmla="*/ 1738326 w 2186152"/>
                <a:gd name="connsiteY0" fmla="*/ 0 h 3108232"/>
                <a:gd name="connsiteX1" fmla="*/ 0 w 2186152"/>
                <a:gd name="connsiteY1" fmla="*/ 1904798 h 3108232"/>
                <a:gd name="connsiteX2" fmla="*/ 2186152 w 2186152"/>
                <a:gd name="connsiteY2" fmla="*/ 3108232 h 3108232"/>
                <a:gd name="connsiteX3" fmla="*/ 1738326 w 2186152"/>
                <a:gd name="connsiteY3" fmla="*/ 0 h 3108232"/>
                <a:gd name="connsiteX0" fmla="*/ 1724039 w 2186152"/>
                <a:gd name="connsiteY0" fmla="*/ 0 h 3089182"/>
                <a:gd name="connsiteX1" fmla="*/ 0 w 2186152"/>
                <a:gd name="connsiteY1" fmla="*/ 1885748 h 3089182"/>
                <a:gd name="connsiteX2" fmla="*/ 2186152 w 2186152"/>
                <a:gd name="connsiteY2" fmla="*/ 3089182 h 3089182"/>
                <a:gd name="connsiteX3" fmla="*/ 1724039 w 2186152"/>
                <a:gd name="connsiteY3" fmla="*/ 0 h 3089182"/>
                <a:gd name="connsiteX0" fmla="*/ 1743089 w 2205202"/>
                <a:gd name="connsiteY0" fmla="*/ 0 h 3089182"/>
                <a:gd name="connsiteX1" fmla="*/ 0 w 2205202"/>
                <a:gd name="connsiteY1" fmla="*/ 1861935 h 3089182"/>
                <a:gd name="connsiteX2" fmla="*/ 2205202 w 2205202"/>
                <a:gd name="connsiteY2" fmla="*/ 3089182 h 3089182"/>
                <a:gd name="connsiteX3" fmla="*/ 1743089 w 2205202"/>
                <a:gd name="connsiteY3" fmla="*/ 0 h 3089182"/>
                <a:gd name="connsiteX0" fmla="*/ 1733564 w 2205202"/>
                <a:gd name="connsiteY0" fmla="*/ 0 h 3079657"/>
                <a:gd name="connsiteX1" fmla="*/ 0 w 2205202"/>
                <a:gd name="connsiteY1" fmla="*/ 1852410 h 3079657"/>
                <a:gd name="connsiteX2" fmla="*/ 2205202 w 2205202"/>
                <a:gd name="connsiteY2" fmla="*/ 3079657 h 3079657"/>
                <a:gd name="connsiteX3" fmla="*/ 1733564 w 2205202"/>
                <a:gd name="connsiteY3" fmla="*/ 0 h 3079657"/>
                <a:gd name="connsiteX0" fmla="*/ 1695464 w 2167102"/>
                <a:gd name="connsiteY0" fmla="*/ 0 h 3079657"/>
                <a:gd name="connsiteX1" fmla="*/ 0 w 2167102"/>
                <a:gd name="connsiteY1" fmla="*/ 1871460 h 3079657"/>
                <a:gd name="connsiteX2" fmla="*/ 2167102 w 2167102"/>
                <a:gd name="connsiteY2" fmla="*/ 3079657 h 3079657"/>
                <a:gd name="connsiteX3" fmla="*/ 1695464 w 2167102"/>
                <a:gd name="connsiteY3" fmla="*/ 0 h 3079657"/>
                <a:gd name="connsiteX0" fmla="*/ 1724039 w 2195677"/>
                <a:gd name="connsiteY0" fmla="*/ 0 h 3079657"/>
                <a:gd name="connsiteX1" fmla="*/ 0 w 2195677"/>
                <a:gd name="connsiteY1" fmla="*/ 1866698 h 3079657"/>
                <a:gd name="connsiteX2" fmla="*/ 2195677 w 2195677"/>
                <a:gd name="connsiteY2" fmla="*/ 3079657 h 3079657"/>
                <a:gd name="connsiteX3" fmla="*/ 1724039 w 2195677"/>
                <a:gd name="connsiteY3" fmla="*/ 0 h 3079657"/>
                <a:gd name="connsiteX0" fmla="*/ 1746073 w 2195677"/>
                <a:gd name="connsiteY0" fmla="*/ 0 h 3079657"/>
                <a:gd name="connsiteX1" fmla="*/ 0 w 2195677"/>
                <a:gd name="connsiteY1" fmla="*/ 1866698 h 3079657"/>
                <a:gd name="connsiteX2" fmla="*/ 2195677 w 2195677"/>
                <a:gd name="connsiteY2" fmla="*/ 3079657 h 3079657"/>
                <a:gd name="connsiteX3" fmla="*/ 1746073 w 2195677"/>
                <a:gd name="connsiteY3" fmla="*/ 0 h 3079657"/>
                <a:gd name="connsiteX0" fmla="*/ 1714323 w 2195677"/>
                <a:gd name="connsiteY0" fmla="*/ 0 h 3098707"/>
                <a:gd name="connsiteX1" fmla="*/ 0 w 2195677"/>
                <a:gd name="connsiteY1" fmla="*/ 1885748 h 3098707"/>
                <a:gd name="connsiteX2" fmla="*/ 2195677 w 2195677"/>
                <a:gd name="connsiteY2" fmla="*/ 3098707 h 3098707"/>
                <a:gd name="connsiteX3" fmla="*/ 1714323 w 2195677"/>
                <a:gd name="connsiteY3" fmla="*/ 0 h 3098707"/>
                <a:gd name="connsiteX0" fmla="*/ 1720673 w 2195677"/>
                <a:gd name="connsiteY0" fmla="*/ 0 h 3092357"/>
                <a:gd name="connsiteX1" fmla="*/ 0 w 2195677"/>
                <a:gd name="connsiteY1" fmla="*/ 1879398 h 3092357"/>
                <a:gd name="connsiteX2" fmla="*/ 2195677 w 2195677"/>
                <a:gd name="connsiteY2" fmla="*/ 3092357 h 3092357"/>
                <a:gd name="connsiteX3" fmla="*/ 1720673 w 2195677"/>
                <a:gd name="connsiteY3" fmla="*/ 0 h 3092357"/>
                <a:gd name="connsiteX0" fmla="*/ 1739723 w 2195677"/>
                <a:gd name="connsiteY0" fmla="*/ 0 h 3086007"/>
                <a:gd name="connsiteX1" fmla="*/ 0 w 2195677"/>
                <a:gd name="connsiteY1" fmla="*/ 1873048 h 3086007"/>
                <a:gd name="connsiteX2" fmla="*/ 2195677 w 2195677"/>
                <a:gd name="connsiteY2" fmla="*/ 3086007 h 3086007"/>
                <a:gd name="connsiteX3" fmla="*/ 1739723 w 2195677"/>
                <a:gd name="connsiteY3" fmla="*/ 0 h 3086007"/>
                <a:gd name="connsiteX0" fmla="*/ 1720673 w 2195677"/>
                <a:gd name="connsiteY0" fmla="*/ 0 h 3155857"/>
                <a:gd name="connsiteX1" fmla="*/ 0 w 2195677"/>
                <a:gd name="connsiteY1" fmla="*/ 1942898 h 3155857"/>
                <a:gd name="connsiteX2" fmla="*/ 2195677 w 2195677"/>
                <a:gd name="connsiteY2" fmla="*/ 3155857 h 3155857"/>
                <a:gd name="connsiteX3" fmla="*/ 1720673 w 2195677"/>
                <a:gd name="connsiteY3" fmla="*/ 0 h 3155857"/>
                <a:gd name="connsiteX0" fmla="*/ 1720673 w 2195677"/>
                <a:gd name="connsiteY0" fmla="*/ 0 h 3079657"/>
                <a:gd name="connsiteX1" fmla="*/ 0 w 2195677"/>
                <a:gd name="connsiteY1" fmla="*/ 1866698 h 3079657"/>
                <a:gd name="connsiteX2" fmla="*/ 2195677 w 2195677"/>
                <a:gd name="connsiteY2" fmla="*/ 3079657 h 3079657"/>
                <a:gd name="connsiteX3" fmla="*/ 1720673 w 2195677"/>
                <a:gd name="connsiteY3" fmla="*/ 0 h 3079657"/>
                <a:gd name="connsiteX0" fmla="*/ 1720673 w 2195677"/>
                <a:gd name="connsiteY0" fmla="*/ 0 h 3149507"/>
                <a:gd name="connsiteX1" fmla="*/ 0 w 2195677"/>
                <a:gd name="connsiteY1" fmla="*/ 1936548 h 3149507"/>
                <a:gd name="connsiteX2" fmla="*/ 2195677 w 2195677"/>
                <a:gd name="connsiteY2" fmla="*/ 3149507 h 3149507"/>
                <a:gd name="connsiteX3" fmla="*/ 1720673 w 2195677"/>
                <a:gd name="connsiteY3" fmla="*/ 0 h 3149507"/>
                <a:gd name="connsiteX0" fmla="*/ 1739723 w 2214727"/>
                <a:gd name="connsiteY0" fmla="*/ 0 h 3149507"/>
                <a:gd name="connsiteX1" fmla="*/ 0 w 2214727"/>
                <a:gd name="connsiteY1" fmla="*/ 1936548 h 3149507"/>
                <a:gd name="connsiteX2" fmla="*/ 2214727 w 2214727"/>
                <a:gd name="connsiteY2" fmla="*/ 3149507 h 3149507"/>
                <a:gd name="connsiteX3" fmla="*/ 1739723 w 2214727"/>
                <a:gd name="connsiteY3" fmla="*/ 0 h 3149507"/>
                <a:gd name="connsiteX0" fmla="*/ 1739723 w 2214727"/>
                <a:gd name="connsiteY0" fmla="*/ 0 h 3149507"/>
                <a:gd name="connsiteX1" fmla="*/ 0 w 2214727"/>
                <a:gd name="connsiteY1" fmla="*/ 1936548 h 3149507"/>
                <a:gd name="connsiteX2" fmla="*/ 2214727 w 2214727"/>
                <a:gd name="connsiteY2" fmla="*/ 3149507 h 3149507"/>
                <a:gd name="connsiteX3" fmla="*/ 1739723 w 2214727"/>
                <a:gd name="connsiteY3" fmla="*/ 0 h 3149507"/>
                <a:gd name="connsiteX0" fmla="*/ 1724975 w 2199979"/>
                <a:gd name="connsiteY0" fmla="*/ 0 h 3149507"/>
                <a:gd name="connsiteX1" fmla="*/ 0 w 2199979"/>
                <a:gd name="connsiteY1" fmla="*/ 1921800 h 3149507"/>
                <a:gd name="connsiteX2" fmla="*/ 2199979 w 2199979"/>
                <a:gd name="connsiteY2" fmla="*/ 3149507 h 3149507"/>
                <a:gd name="connsiteX3" fmla="*/ 1724975 w 2199979"/>
                <a:gd name="connsiteY3" fmla="*/ 0 h 3149507"/>
                <a:gd name="connsiteX0" fmla="*/ 1722399 w 2199979"/>
                <a:gd name="connsiteY0" fmla="*/ 0 h 3072234"/>
                <a:gd name="connsiteX1" fmla="*/ 0 w 2199979"/>
                <a:gd name="connsiteY1" fmla="*/ 1844527 h 3072234"/>
                <a:gd name="connsiteX2" fmla="*/ 2199979 w 2199979"/>
                <a:gd name="connsiteY2" fmla="*/ 3072234 h 3072234"/>
                <a:gd name="connsiteX3" fmla="*/ 1722399 w 2199979"/>
                <a:gd name="connsiteY3" fmla="*/ 0 h 3072234"/>
                <a:gd name="connsiteX0" fmla="*/ 1722399 w 2199979"/>
                <a:gd name="connsiteY0" fmla="*/ 0 h 3123750"/>
                <a:gd name="connsiteX1" fmla="*/ 0 w 2199979"/>
                <a:gd name="connsiteY1" fmla="*/ 1896043 h 3123750"/>
                <a:gd name="connsiteX2" fmla="*/ 2199979 w 2199979"/>
                <a:gd name="connsiteY2" fmla="*/ 3123750 h 3123750"/>
                <a:gd name="connsiteX3" fmla="*/ 1722399 w 2199979"/>
                <a:gd name="connsiteY3" fmla="*/ 0 h 3123750"/>
                <a:gd name="connsiteX0" fmla="*/ 1736047 w 2199979"/>
                <a:gd name="connsiteY0" fmla="*/ 0 h 3164694"/>
                <a:gd name="connsiteX1" fmla="*/ 0 w 2199979"/>
                <a:gd name="connsiteY1" fmla="*/ 1936987 h 3164694"/>
                <a:gd name="connsiteX2" fmla="*/ 2199979 w 2199979"/>
                <a:gd name="connsiteY2" fmla="*/ 3164694 h 3164694"/>
                <a:gd name="connsiteX3" fmla="*/ 1736047 w 2199979"/>
                <a:gd name="connsiteY3" fmla="*/ 0 h 3164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9979" h="3164694">
                  <a:moveTo>
                    <a:pt x="1736047" y="0"/>
                  </a:moveTo>
                  <a:lnTo>
                    <a:pt x="0" y="1936987"/>
                  </a:lnTo>
                  <a:lnTo>
                    <a:pt x="2199979" y="3164694"/>
                  </a:lnTo>
                  <a:lnTo>
                    <a:pt x="1736047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8" name="Freeform 7"/>
            <p:cNvSpPr/>
            <p:nvPr/>
          </p:nvSpPr>
          <p:spPr>
            <a:xfrm>
              <a:off x="6375805" y="1"/>
              <a:ext cx="4644129" cy="1222744"/>
            </a:xfrm>
            <a:custGeom>
              <a:avLst/>
              <a:gdLst>
                <a:gd name="connsiteX0" fmla="*/ 0 w 4550735"/>
                <a:gd name="connsiteY0" fmla="*/ 0 h 1222745"/>
                <a:gd name="connsiteX1" fmla="*/ 1222744 w 4550735"/>
                <a:gd name="connsiteY1" fmla="*/ 1222745 h 1222745"/>
                <a:gd name="connsiteX2" fmla="*/ 4550735 w 4550735"/>
                <a:gd name="connsiteY2" fmla="*/ 10633 h 1222745"/>
                <a:gd name="connsiteX3" fmla="*/ 0 w 4550735"/>
                <a:gd name="connsiteY3" fmla="*/ 0 h 1222745"/>
                <a:gd name="connsiteX0" fmla="*/ 0 w 4582633"/>
                <a:gd name="connsiteY0" fmla="*/ 10633 h 1212112"/>
                <a:gd name="connsiteX1" fmla="*/ 1254642 w 4582633"/>
                <a:gd name="connsiteY1" fmla="*/ 1212112 h 1212112"/>
                <a:gd name="connsiteX2" fmla="*/ 4582633 w 4582633"/>
                <a:gd name="connsiteY2" fmla="*/ 0 h 1212112"/>
                <a:gd name="connsiteX3" fmla="*/ 0 w 4582633"/>
                <a:gd name="connsiteY3" fmla="*/ 10633 h 1212112"/>
                <a:gd name="connsiteX0" fmla="*/ 0 w 4566685"/>
                <a:gd name="connsiteY0" fmla="*/ 0 h 1228061"/>
                <a:gd name="connsiteX1" fmla="*/ 1238694 w 4566685"/>
                <a:gd name="connsiteY1" fmla="*/ 1228061 h 1228061"/>
                <a:gd name="connsiteX2" fmla="*/ 4566685 w 4566685"/>
                <a:gd name="connsiteY2" fmla="*/ 15949 h 1228061"/>
                <a:gd name="connsiteX3" fmla="*/ 0 w 4566685"/>
                <a:gd name="connsiteY3" fmla="*/ 0 h 1228061"/>
                <a:gd name="connsiteX0" fmla="*/ 0 w 4566685"/>
                <a:gd name="connsiteY0" fmla="*/ 0 h 1217428"/>
                <a:gd name="connsiteX1" fmla="*/ 1238694 w 4566685"/>
                <a:gd name="connsiteY1" fmla="*/ 1217428 h 1217428"/>
                <a:gd name="connsiteX2" fmla="*/ 4566685 w 4566685"/>
                <a:gd name="connsiteY2" fmla="*/ 5316 h 1217428"/>
                <a:gd name="connsiteX3" fmla="*/ 0 w 4566685"/>
                <a:gd name="connsiteY3" fmla="*/ 0 h 1217428"/>
                <a:gd name="connsiteX0" fmla="*/ 0 w 4614532"/>
                <a:gd name="connsiteY0" fmla="*/ 0 h 1217428"/>
                <a:gd name="connsiteX1" fmla="*/ 1238694 w 4614532"/>
                <a:gd name="connsiteY1" fmla="*/ 1217428 h 1217428"/>
                <a:gd name="connsiteX2" fmla="*/ 4614532 w 4614532"/>
                <a:gd name="connsiteY2" fmla="*/ 5316 h 1217428"/>
                <a:gd name="connsiteX3" fmla="*/ 0 w 4614532"/>
                <a:gd name="connsiteY3" fmla="*/ 0 h 1217428"/>
                <a:gd name="connsiteX0" fmla="*/ 0 w 4614532"/>
                <a:gd name="connsiteY0" fmla="*/ 0 h 1228060"/>
                <a:gd name="connsiteX1" fmla="*/ 1286541 w 4614532"/>
                <a:gd name="connsiteY1" fmla="*/ 1228060 h 1228060"/>
                <a:gd name="connsiteX2" fmla="*/ 4614532 w 4614532"/>
                <a:gd name="connsiteY2" fmla="*/ 5316 h 1228060"/>
                <a:gd name="connsiteX3" fmla="*/ 0 w 4614532"/>
                <a:gd name="connsiteY3" fmla="*/ 0 h 1228060"/>
                <a:gd name="connsiteX0" fmla="*/ 0 w 4614532"/>
                <a:gd name="connsiteY0" fmla="*/ 10633 h 1222744"/>
                <a:gd name="connsiteX1" fmla="*/ 1286541 w 4614532"/>
                <a:gd name="connsiteY1" fmla="*/ 1222744 h 1222744"/>
                <a:gd name="connsiteX2" fmla="*/ 4614532 w 4614532"/>
                <a:gd name="connsiteY2" fmla="*/ 0 h 1222744"/>
                <a:gd name="connsiteX3" fmla="*/ 0 w 4614532"/>
                <a:gd name="connsiteY3" fmla="*/ 10633 h 1222744"/>
                <a:gd name="connsiteX0" fmla="*/ 0 w 4614532"/>
                <a:gd name="connsiteY0" fmla="*/ 10633 h 1201479"/>
                <a:gd name="connsiteX1" fmla="*/ 1238695 w 4614532"/>
                <a:gd name="connsiteY1" fmla="*/ 1201479 h 1201479"/>
                <a:gd name="connsiteX2" fmla="*/ 4614532 w 4614532"/>
                <a:gd name="connsiteY2" fmla="*/ 0 h 1201479"/>
                <a:gd name="connsiteX3" fmla="*/ 0 w 4614532"/>
                <a:gd name="connsiteY3" fmla="*/ 10633 h 1201479"/>
                <a:gd name="connsiteX0" fmla="*/ 0 w 4614532"/>
                <a:gd name="connsiteY0" fmla="*/ 10633 h 1222744"/>
                <a:gd name="connsiteX1" fmla="*/ 1249328 w 4614532"/>
                <a:gd name="connsiteY1" fmla="*/ 1222744 h 1222744"/>
                <a:gd name="connsiteX2" fmla="*/ 4614532 w 4614532"/>
                <a:gd name="connsiteY2" fmla="*/ 0 h 1222744"/>
                <a:gd name="connsiteX3" fmla="*/ 0 w 4614532"/>
                <a:gd name="connsiteY3" fmla="*/ 10633 h 1222744"/>
                <a:gd name="connsiteX0" fmla="*/ 0 w 4614532"/>
                <a:gd name="connsiteY0" fmla="*/ 0 h 1222744"/>
                <a:gd name="connsiteX1" fmla="*/ 1249328 w 4614532"/>
                <a:gd name="connsiteY1" fmla="*/ 1222744 h 1222744"/>
                <a:gd name="connsiteX2" fmla="*/ 4614532 w 4614532"/>
                <a:gd name="connsiteY2" fmla="*/ 0 h 1222744"/>
                <a:gd name="connsiteX3" fmla="*/ 0 w 4614532"/>
                <a:gd name="connsiteY3" fmla="*/ 0 h 1222744"/>
                <a:gd name="connsiteX0" fmla="*/ 0 w 4630481"/>
                <a:gd name="connsiteY0" fmla="*/ 0 h 1222744"/>
                <a:gd name="connsiteX1" fmla="*/ 1249328 w 4630481"/>
                <a:gd name="connsiteY1" fmla="*/ 1222744 h 1222744"/>
                <a:gd name="connsiteX2" fmla="*/ 4630481 w 4630481"/>
                <a:gd name="connsiteY2" fmla="*/ 0 h 1222744"/>
                <a:gd name="connsiteX3" fmla="*/ 0 w 4630481"/>
                <a:gd name="connsiteY3" fmla="*/ 0 h 1222744"/>
                <a:gd name="connsiteX0" fmla="*/ 0 w 4671425"/>
                <a:gd name="connsiteY0" fmla="*/ 0 h 1222744"/>
                <a:gd name="connsiteX1" fmla="*/ 1290272 w 4671425"/>
                <a:gd name="connsiteY1" fmla="*/ 1222744 h 1222744"/>
                <a:gd name="connsiteX2" fmla="*/ 4671425 w 4671425"/>
                <a:gd name="connsiteY2" fmla="*/ 0 h 1222744"/>
                <a:gd name="connsiteX3" fmla="*/ 0 w 4671425"/>
                <a:gd name="connsiteY3" fmla="*/ 0 h 1222744"/>
                <a:gd name="connsiteX0" fmla="*/ 0 w 4671425"/>
                <a:gd name="connsiteY0" fmla="*/ 0 h 1222744"/>
                <a:gd name="connsiteX1" fmla="*/ 1290272 w 4671425"/>
                <a:gd name="connsiteY1" fmla="*/ 1222744 h 1222744"/>
                <a:gd name="connsiteX2" fmla="*/ 4671425 w 4671425"/>
                <a:gd name="connsiteY2" fmla="*/ 614149 h 1222744"/>
                <a:gd name="connsiteX3" fmla="*/ 0 w 4671425"/>
                <a:gd name="connsiteY3" fmla="*/ 0 h 1222744"/>
                <a:gd name="connsiteX0" fmla="*/ 0 w 4657777"/>
                <a:gd name="connsiteY0" fmla="*/ 13648 h 1236392"/>
                <a:gd name="connsiteX1" fmla="*/ 1290272 w 4657777"/>
                <a:gd name="connsiteY1" fmla="*/ 1236392 h 1236392"/>
                <a:gd name="connsiteX2" fmla="*/ 4657777 w 4657777"/>
                <a:gd name="connsiteY2" fmla="*/ 0 h 1236392"/>
                <a:gd name="connsiteX3" fmla="*/ 0 w 4657777"/>
                <a:gd name="connsiteY3" fmla="*/ 13648 h 1236392"/>
                <a:gd name="connsiteX0" fmla="*/ 0 w 4644129"/>
                <a:gd name="connsiteY0" fmla="*/ 0 h 1222744"/>
                <a:gd name="connsiteX1" fmla="*/ 1290272 w 4644129"/>
                <a:gd name="connsiteY1" fmla="*/ 1222744 h 1222744"/>
                <a:gd name="connsiteX2" fmla="*/ 4644129 w 4644129"/>
                <a:gd name="connsiteY2" fmla="*/ 0 h 1222744"/>
                <a:gd name="connsiteX3" fmla="*/ 0 w 4644129"/>
                <a:gd name="connsiteY3" fmla="*/ 0 h 122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44129" h="1222744">
                  <a:moveTo>
                    <a:pt x="0" y="0"/>
                  </a:moveTo>
                  <a:lnTo>
                    <a:pt x="1290272" y="1222744"/>
                  </a:lnTo>
                  <a:lnTo>
                    <a:pt x="4644129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35000">
                  <a:schemeClr val="accent2"/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Freeform 8"/>
            <p:cNvSpPr/>
            <p:nvPr/>
          </p:nvSpPr>
          <p:spPr>
            <a:xfrm>
              <a:off x="4052439" y="2989173"/>
              <a:ext cx="3708351" cy="2971471"/>
            </a:xfrm>
            <a:custGeom>
              <a:avLst/>
              <a:gdLst>
                <a:gd name="connsiteX0" fmla="*/ 2291255 w 3641834"/>
                <a:gd name="connsiteY0" fmla="*/ 0 h 2958662"/>
                <a:gd name="connsiteX1" fmla="*/ 3641834 w 3641834"/>
                <a:gd name="connsiteY1" fmla="*/ 1692165 h 2958662"/>
                <a:gd name="connsiteX2" fmla="*/ 0 w 3641834"/>
                <a:gd name="connsiteY2" fmla="*/ 2958662 h 2958662"/>
                <a:gd name="connsiteX3" fmla="*/ 2291255 w 3641834"/>
                <a:gd name="connsiteY3" fmla="*/ 0 h 2958662"/>
                <a:gd name="connsiteX0" fmla="*/ 2291255 w 3641834"/>
                <a:gd name="connsiteY0" fmla="*/ 0 h 2963917"/>
                <a:gd name="connsiteX1" fmla="*/ 3641834 w 3641834"/>
                <a:gd name="connsiteY1" fmla="*/ 1697420 h 2963917"/>
                <a:gd name="connsiteX2" fmla="*/ 0 w 3641834"/>
                <a:gd name="connsiteY2" fmla="*/ 2963917 h 2963917"/>
                <a:gd name="connsiteX3" fmla="*/ 2291255 w 3641834"/>
                <a:gd name="connsiteY3" fmla="*/ 0 h 2963917"/>
                <a:gd name="connsiteX0" fmla="*/ 2301765 w 3641834"/>
                <a:gd name="connsiteY0" fmla="*/ 0 h 2948152"/>
                <a:gd name="connsiteX1" fmla="*/ 3641834 w 3641834"/>
                <a:gd name="connsiteY1" fmla="*/ 1681655 h 2948152"/>
                <a:gd name="connsiteX2" fmla="*/ 0 w 3641834"/>
                <a:gd name="connsiteY2" fmla="*/ 2948152 h 2948152"/>
                <a:gd name="connsiteX3" fmla="*/ 2301765 w 3641834"/>
                <a:gd name="connsiteY3" fmla="*/ 0 h 2948152"/>
                <a:gd name="connsiteX0" fmla="*/ 2293452 w 3641834"/>
                <a:gd name="connsiteY0" fmla="*/ 0 h 2948152"/>
                <a:gd name="connsiteX1" fmla="*/ 3641834 w 3641834"/>
                <a:gd name="connsiteY1" fmla="*/ 1681655 h 2948152"/>
                <a:gd name="connsiteX2" fmla="*/ 0 w 3641834"/>
                <a:gd name="connsiteY2" fmla="*/ 2948152 h 2948152"/>
                <a:gd name="connsiteX3" fmla="*/ 2293452 w 3641834"/>
                <a:gd name="connsiteY3" fmla="*/ 0 h 2948152"/>
                <a:gd name="connsiteX0" fmla="*/ 2305379 w 3653761"/>
                <a:gd name="connsiteY0" fmla="*/ 0 h 2944176"/>
                <a:gd name="connsiteX1" fmla="*/ 3653761 w 3653761"/>
                <a:gd name="connsiteY1" fmla="*/ 1681655 h 2944176"/>
                <a:gd name="connsiteX2" fmla="*/ 0 w 3653761"/>
                <a:gd name="connsiteY2" fmla="*/ 2944176 h 2944176"/>
                <a:gd name="connsiteX3" fmla="*/ 2305379 w 3653761"/>
                <a:gd name="connsiteY3" fmla="*/ 0 h 2944176"/>
                <a:gd name="connsiteX0" fmla="*/ 2291731 w 3653761"/>
                <a:gd name="connsiteY0" fmla="*/ 0 h 2944176"/>
                <a:gd name="connsiteX1" fmla="*/ 3653761 w 3653761"/>
                <a:gd name="connsiteY1" fmla="*/ 1681655 h 2944176"/>
                <a:gd name="connsiteX2" fmla="*/ 0 w 3653761"/>
                <a:gd name="connsiteY2" fmla="*/ 2944176 h 2944176"/>
                <a:gd name="connsiteX3" fmla="*/ 2291731 w 3653761"/>
                <a:gd name="connsiteY3" fmla="*/ 0 h 2944176"/>
                <a:gd name="connsiteX0" fmla="*/ 2305378 w 3653761"/>
                <a:gd name="connsiteY0" fmla="*/ 0 h 2971471"/>
                <a:gd name="connsiteX1" fmla="*/ 3653761 w 3653761"/>
                <a:gd name="connsiteY1" fmla="*/ 1708950 h 2971471"/>
                <a:gd name="connsiteX2" fmla="*/ 0 w 3653761"/>
                <a:gd name="connsiteY2" fmla="*/ 2971471 h 2971471"/>
                <a:gd name="connsiteX3" fmla="*/ 2305378 w 3653761"/>
                <a:gd name="connsiteY3" fmla="*/ 0 h 2971471"/>
                <a:gd name="connsiteX0" fmla="*/ 2305378 w 3694704"/>
                <a:gd name="connsiteY0" fmla="*/ 0 h 2971471"/>
                <a:gd name="connsiteX1" fmla="*/ 3694704 w 3694704"/>
                <a:gd name="connsiteY1" fmla="*/ 1722598 h 2971471"/>
                <a:gd name="connsiteX2" fmla="*/ 0 w 3694704"/>
                <a:gd name="connsiteY2" fmla="*/ 2971471 h 2971471"/>
                <a:gd name="connsiteX3" fmla="*/ 2305378 w 3694704"/>
                <a:gd name="connsiteY3" fmla="*/ 0 h 2971471"/>
                <a:gd name="connsiteX0" fmla="*/ 2319025 w 3708351"/>
                <a:gd name="connsiteY0" fmla="*/ 0 h 2971471"/>
                <a:gd name="connsiteX1" fmla="*/ 3708351 w 3708351"/>
                <a:gd name="connsiteY1" fmla="*/ 1722598 h 2971471"/>
                <a:gd name="connsiteX2" fmla="*/ 0 w 3708351"/>
                <a:gd name="connsiteY2" fmla="*/ 2971471 h 2971471"/>
                <a:gd name="connsiteX3" fmla="*/ 2319025 w 3708351"/>
                <a:gd name="connsiteY3" fmla="*/ 0 h 2971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08351" h="2971471">
                  <a:moveTo>
                    <a:pt x="2319025" y="0"/>
                  </a:moveTo>
                  <a:lnTo>
                    <a:pt x="3708351" y="1722598"/>
                  </a:lnTo>
                  <a:lnTo>
                    <a:pt x="0" y="2971471"/>
                  </a:lnTo>
                  <a:lnTo>
                    <a:pt x="2319025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-3085" y="0"/>
              <a:ext cx="3366670" cy="1804474"/>
            </a:xfrm>
            <a:custGeom>
              <a:avLst/>
              <a:gdLst>
                <a:gd name="connsiteX0" fmla="*/ 0 w 3172858"/>
                <a:gd name="connsiteY0" fmla="*/ 0 h 1773716"/>
                <a:gd name="connsiteX1" fmla="*/ 1079653 w 3172858"/>
                <a:gd name="connsiteY1" fmla="*/ 1773716 h 1773716"/>
                <a:gd name="connsiteX2" fmla="*/ 3172858 w 3172858"/>
                <a:gd name="connsiteY2" fmla="*/ 1751682 h 1773716"/>
                <a:gd name="connsiteX3" fmla="*/ 0 w 3172858"/>
                <a:gd name="connsiteY3" fmla="*/ 0 h 1773716"/>
                <a:gd name="connsiteX0" fmla="*/ 0 w 3114492"/>
                <a:gd name="connsiteY0" fmla="*/ 0 h 1773716"/>
                <a:gd name="connsiteX1" fmla="*/ 1079653 w 3114492"/>
                <a:gd name="connsiteY1" fmla="*/ 1773716 h 1773716"/>
                <a:gd name="connsiteX2" fmla="*/ 3114492 w 3114492"/>
                <a:gd name="connsiteY2" fmla="*/ 1177750 h 1773716"/>
                <a:gd name="connsiteX3" fmla="*/ 0 w 3114492"/>
                <a:gd name="connsiteY3" fmla="*/ 0 h 1773716"/>
                <a:gd name="connsiteX0" fmla="*/ 0 w 3153403"/>
                <a:gd name="connsiteY0" fmla="*/ 0 h 1773716"/>
                <a:gd name="connsiteX1" fmla="*/ 1079653 w 3153403"/>
                <a:gd name="connsiteY1" fmla="*/ 1773716 h 1773716"/>
                <a:gd name="connsiteX2" fmla="*/ 3153403 w 3153403"/>
                <a:gd name="connsiteY2" fmla="*/ 1771137 h 1773716"/>
                <a:gd name="connsiteX3" fmla="*/ 0 w 3153403"/>
                <a:gd name="connsiteY3" fmla="*/ 0 h 1773716"/>
                <a:gd name="connsiteX0" fmla="*/ 0 w 3346198"/>
                <a:gd name="connsiteY0" fmla="*/ 0 h 1771137"/>
                <a:gd name="connsiteX1" fmla="*/ 3346198 w 3346198"/>
                <a:gd name="connsiteY1" fmla="*/ 3282 h 1771137"/>
                <a:gd name="connsiteX2" fmla="*/ 3153403 w 3346198"/>
                <a:gd name="connsiteY2" fmla="*/ 1771137 h 1771137"/>
                <a:gd name="connsiteX3" fmla="*/ 0 w 3346198"/>
                <a:gd name="connsiteY3" fmla="*/ 0 h 1771137"/>
                <a:gd name="connsiteX0" fmla="*/ 0 w 3346198"/>
                <a:gd name="connsiteY0" fmla="*/ 0 h 1766374"/>
                <a:gd name="connsiteX1" fmla="*/ 3346198 w 3346198"/>
                <a:gd name="connsiteY1" fmla="*/ 3282 h 1766374"/>
                <a:gd name="connsiteX2" fmla="*/ 3110540 w 3346198"/>
                <a:gd name="connsiteY2" fmla="*/ 1766374 h 1766374"/>
                <a:gd name="connsiteX3" fmla="*/ 0 w 3346198"/>
                <a:gd name="connsiteY3" fmla="*/ 0 h 1766374"/>
                <a:gd name="connsiteX0" fmla="*/ 0 w 3346198"/>
                <a:gd name="connsiteY0" fmla="*/ 0 h 1780662"/>
                <a:gd name="connsiteX1" fmla="*/ 3346198 w 3346198"/>
                <a:gd name="connsiteY1" fmla="*/ 3282 h 1780662"/>
                <a:gd name="connsiteX2" fmla="*/ 3091490 w 3346198"/>
                <a:gd name="connsiteY2" fmla="*/ 1780662 h 1780662"/>
                <a:gd name="connsiteX3" fmla="*/ 0 w 3346198"/>
                <a:gd name="connsiteY3" fmla="*/ 0 h 1780662"/>
                <a:gd name="connsiteX0" fmla="*/ 0 w 3346198"/>
                <a:gd name="connsiteY0" fmla="*/ 0 h 1804474"/>
                <a:gd name="connsiteX1" fmla="*/ 3346198 w 3346198"/>
                <a:gd name="connsiteY1" fmla="*/ 3282 h 1804474"/>
                <a:gd name="connsiteX2" fmla="*/ 3115303 w 3346198"/>
                <a:gd name="connsiteY2" fmla="*/ 1804474 h 1804474"/>
                <a:gd name="connsiteX3" fmla="*/ 0 w 3346198"/>
                <a:gd name="connsiteY3" fmla="*/ 0 h 1804474"/>
                <a:gd name="connsiteX0" fmla="*/ 0 w 3346198"/>
                <a:gd name="connsiteY0" fmla="*/ 10366 h 1801192"/>
                <a:gd name="connsiteX1" fmla="*/ 3346198 w 3346198"/>
                <a:gd name="connsiteY1" fmla="*/ 0 h 1801192"/>
                <a:gd name="connsiteX2" fmla="*/ 3115303 w 3346198"/>
                <a:gd name="connsiteY2" fmla="*/ 1801192 h 1801192"/>
                <a:gd name="connsiteX3" fmla="*/ 0 w 3346198"/>
                <a:gd name="connsiteY3" fmla="*/ 10366 h 1801192"/>
                <a:gd name="connsiteX0" fmla="*/ 0 w 3366670"/>
                <a:gd name="connsiteY0" fmla="*/ 0 h 1818122"/>
                <a:gd name="connsiteX1" fmla="*/ 3366670 w 3366670"/>
                <a:gd name="connsiteY1" fmla="*/ 16930 h 1818122"/>
                <a:gd name="connsiteX2" fmla="*/ 3135775 w 3366670"/>
                <a:gd name="connsiteY2" fmla="*/ 1818122 h 1818122"/>
                <a:gd name="connsiteX3" fmla="*/ 0 w 3366670"/>
                <a:gd name="connsiteY3" fmla="*/ 0 h 1818122"/>
                <a:gd name="connsiteX0" fmla="*/ 0 w 3363258"/>
                <a:gd name="connsiteY0" fmla="*/ 0 h 1811298"/>
                <a:gd name="connsiteX1" fmla="*/ 3363258 w 3363258"/>
                <a:gd name="connsiteY1" fmla="*/ 10106 h 1811298"/>
                <a:gd name="connsiteX2" fmla="*/ 3132363 w 3363258"/>
                <a:gd name="connsiteY2" fmla="*/ 1811298 h 1811298"/>
                <a:gd name="connsiteX3" fmla="*/ 0 w 3363258"/>
                <a:gd name="connsiteY3" fmla="*/ 0 h 1811298"/>
                <a:gd name="connsiteX0" fmla="*/ 0 w 3363258"/>
                <a:gd name="connsiteY0" fmla="*/ 0 h 1807886"/>
                <a:gd name="connsiteX1" fmla="*/ 3363258 w 3363258"/>
                <a:gd name="connsiteY1" fmla="*/ 6694 h 1807886"/>
                <a:gd name="connsiteX2" fmla="*/ 3132363 w 3363258"/>
                <a:gd name="connsiteY2" fmla="*/ 1807886 h 1807886"/>
                <a:gd name="connsiteX3" fmla="*/ 0 w 3363258"/>
                <a:gd name="connsiteY3" fmla="*/ 0 h 1807886"/>
                <a:gd name="connsiteX0" fmla="*/ 0 w 3363258"/>
                <a:gd name="connsiteY0" fmla="*/ 3542 h 1801192"/>
                <a:gd name="connsiteX1" fmla="*/ 3363258 w 3363258"/>
                <a:gd name="connsiteY1" fmla="*/ 0 h 1801192"/>
                <a:gd name="connsiteX2" fmla="*/ 3132363 w 3363258"/>
                <a:gd name="connsiteY2" fmla="*/ 1801192 h 1801192"/>
                <a:gd name="connsiteX3" fmla="*/ 0 w 3363258"/>
                <a:gd name="connsiteY3" fmla="*/ 3542 h 1801192"/>
                <a:gd name="connsiteX0" fmla="*/ 0 w 3366670"/>
                <a:gd name="connsiteY0" fmla="*/ 0 h 1804474"/>
                <a:gd name="connsiteX1" fmla="*/ 3366670 w 3366670"/>
                <a:gd name="connsiteY1" fmla="*/ 3282 h 1804474"/>
                <a:gd name="connsiteX2" fmla="*/ 3135775 w 3366670"/>
                <a:gd name="connsiteY2" fmla="*/ 1804474 h 1804474"/>
                <a:gd name="connsiteX3" fmla="*/ 0 w 3366670"/>
                <a:gd name="connsiteY3" fmla="*/ 0 h 1804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66670" h="1804474">
                  <a:moveTo>
                    <a:pt x="0" y="0"/>
                  </a:moveTo>
                  <a:lnTo>
                    <a:pt x="3366670" y="3282"/>
                  </a:lnTo>
                  <a:lnTo>
                    <a:pt x="3135775" y="1804474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39000">
                  <a:schemeClr val="accent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3111696" y="1778988"/>
              <a:ext cx="3269644" cy="3085357"/>
            </a:xfrm>
            <a:custGeom>
              <a:avLst/>
              <a:gdLst>
                <a:gd name="connsiteX0" fmla="*/ 0 w 3237186"/>
                <a:gd name="connsiteY0" fmla="*/ 0 h 3095296"/>
                <a:gd name="connsiteX1" fmla="*/ 441434 w 3237186"/>
                <a:gd name="connsiteY1" fmla="*/ 3095296 h 3095296"/>
                <a:gd name="connsiteX2" fmla="*/ 3237186 w 3237186"/>
                <a:gd name="connsiteY2" fmla="*/ 1255986 h 3095296"/>
                <a:gd name="connsiteX3" fmla="*/ 0 w 3237186"/>
                <a:gd name="connsiteY3" fmla="*/ 0 h 3095296"/>
                <a:gd name="connsiteX0" fmla="*/ 0 w 3237186"/>
                <a:gd name="connsiteY0" fmla="*/ 0 h 3109584"/>
                <a:gd name="connsiteX1" fmla="*/ 441434 w 3237186"/>
                <a:gd name="connsiteY1" fmla="*/ 3109584 h 3109584"/>
                <a:gd name="connsiteX2" fmla="*/ 3237186 w 3237186"/>
                <a:gd name="connsiteY2" fmla="*/ 1270274 h 3109584"/>
                <a:gd name="connsiteX3" fmla="*/ 0 w 3237186"/>
                <a:gd name="connsiteY3" fmla="*/ 0 h 3109584"/>
                <a:gd name="connsiteX0" fmla="*/ 0 w 3237186"/>
                <a:gd name="connsiteY0" fmla="*/ 0 h 3085764"/>
                <a:gd name="connsiteX1" fmla="*/ 441434 w 3237186"/>
                <a:gd name="connsiteY1" fmla="*/ 3085764 h 3085764"/>
                <a:gd name="connsiteX2" fmla="*/ 3237186 w 3237186"/>
                <a:gd name="connsiteY2" fmla="*/ 1246454 h 3085764"/>
                <a:gd name="connsiteX3" fmla="*/ 0 w 3237186"/>
                <a:gd name="connsiteY3" fmla="*/ 0 h 3085764"/>
                <a:gd name="connsiteX0" fmla="*/ 0 w 3255520"/>
                <a:gd name="connsiteY0" fmla="*/ 0 h 3085764"/>
                <a:gd name="connsiteX1" fmla="*/ 441434 w 3255520"/>
                <a:gd name="connsiteY1" fmla="*/ 3085764 h 3085764"/>
                <a:gd name="connsiteX2" fmla="*/ 3255520 w 3255520"/>
                <a:gd name="connsiteY2" fmla="*/ 1239108 h 3085764"/>
                <a:gd name="connsiteX3" fmla="*/ 0 w 3255520"/>
                <a:gd name="connsiteY3" fmla="*/ 0 h 3085764"/>
                <a:gd name="connsiteX0" fmla="*/ 0 w 3255520"/>
                <a:gd name="connsiteY0" fmla="*/ 0 h 3088940"/>
                <a:gd name="connsiteX1" fmla="*/ 460457 w 3255520"/>
                <a:gd name="connsiteY1" fmla="*/ 3088940 h 3088940"/>
                <a:gd name="connsiteX2" fmla="*/ 3255520 w 3255520"/>
                <a:gd name="connsiteY2" fmla="*/ 1239108 h 3088940"/>
                <a:gd name="connsiteX3" fmla="*/ 0 w 3255520"/>
                <a:gd name="connsiteY3" fmla="*/ 0 h 3088940"/>
                <a:gd name="connsiteX0" fmla="*/ 0 w 3262334"/>
                <a:gd name="connsiteY0" fmla="*/ 0 h 3088940"/>
                <a:gd name="connsiteX1" fmla="*/ 460457 w 3262334"/>
                <a:gd name="connsiteY1" fmla="*/ 3088940 h 3088940"/>
                <a:gd name="connsiteX2" fmla="*/ 3262334 w 3262334"/>
                <a:gd name="connsiteY2" fmla="*/ 1239108 h 3088940"/>
                <a:gd name="connsiteX3" fmla="*/ 0 w 3262334"/>
                <a:gd name="connsiteY3" fmla="*/ 0 h 3088940"/>
                <a:gd name="connsiteX0" fmla="*/ 0 w 3264905"/>
                <a:gd name="connsiteY0" fmla="*/ 0 h 3086363"/>
                <a:gd name="connsiteX1" fmla="*/ 463028 w 3264905"/>
                <a:gd name="connsiteY1" fmla="*/ 3086363 h 3086363"/>
                <a:gd name="connsiteX2" fmla="*/ 3264905 w 3264905"/>
                <a:gd name="connsiteY2" fmla="*/ 1236531 h 3086363"/>
                <a:gd name="connsiteX3" fmla="*/ 0 w 3264905"/>
                <a:gd name="connsiteY3" fmla="*/ 0 h 3086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4905" h="3086363">
                  <a:moveTo>
                    <a:pt x="0" y="0"/>
                  </a:moveTo>
                  <a:lnTo>
                    <a:pt x="463028" y="3086363"/>
                  </a:lnTo>
                  <a:lnTo>
                    <a:pt x="3264905" y="1236531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4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7713406" y="2411362"/>
              <a:ext cx="1983659" cy="4457360"/>
            </a:xfrm>
            <a:custGeom>
              <a:avLst/>
              <a:gdLst>
                <a:gd name="connsiteX0" fmla="*/ 1983659 w 1983659"/>
                <a:gd name="connsiteY0" fmla="*/ 0 h 4431891"/>
                <a:gd name="connsiteX1" fmla="*/ 1032388 w 1983659"/>
                <a:gd name="connsiteY1" fmla="*/ 4431891 h 4431891"/>
                <a:gd name="connsiteX2" fmla="*/ 0 w 1983659"/>
                <a:gd name="connsiteY2" fmla="*/ 2286000 h 4431891"/>
                <a:gd name="connsiteX3" fmla="*/ 1983659 w 1983659"/>
                <a:gd name="connsiteY3" fmla="*/ 0 h 4431891"/>
                <a:gd name="connsiteX0" fmla="*/ 1983659 w 1983659"/>
                <a:gd name="connsiteY0" fmla="*/ 0 h 4439842"/>
                <a:gd name="connsiteX1" fmla="*/ 1000583 w 1983659"/>
                <a:gd name="connsiteY1" fmla="*/ 4439842 h 4439842"/>
                <a:gd name="connsiteX2" fmla="*/ 0 w 1983659"/>
                <a:gd name="connsiteY2" fmla="*/ 2286000 h 4439842"/>
                <a:gd name="connsiteX3" fmla="*/ 1983659 w 1983659"/>
                <a:gd name="connsiteY3" fmla="*/ 0 h 4439842"/>
                <a:gd name="connsiteX0" fmla="*/ 1983659 w 1983659"/>
                <a:gd name="connsiteY0" fmla="*/ 0 h 4447794"/>
                <a:gd name="connsiteX1" fmla="*/ 1000583 w 1983659"/>
                <a:gd name="connsiteY1" fmla="*/ 4447794 h 4447794"/>
                <a:gd name="connsiteX2" fmla="*/ 0 w 1983659"/>
                <a:gd name="connsiteY2" fmla="*/ 2286000 h 4447794"/>
                <a:gd name="connsiteX3" fmla="*/ 1983659 w 1983659"/>
                <a:gd name="connsiteY3" fmla="*/ 0 h 4447794"/>
                <a:gd name="connsiteX0" fmla="*/ 1983659 w 1983659"/>
                <a:gd name="connsiteY0" fmla="*/ 0 h 4471648"/>
                <a:gd name="connsiteX1" fmla="*/ 1000583 w 1983659"/>
                <a:gd name="connsiteY1" fmla="*/ 4471648 h 4471648"/>
                <a:gd name="connsiteX2" fmla="*/ 0 w 1983659"/>
                <a:gd name="connsiteY2" fmla="*/ 2286000 h 4471648"/>
                <a:gd name="connsiteX3" fmla="*/ 1983659 w 1983659"/>
                <a:gd name="connsiteY3" fmla="*/ 0 h 4471648"/>
                <a:gd name="connsiteX0" fmla="*/ 1983659 w 1983659"/>
                <a:gd name="connsiteY0" fmla="*/ 0 h 4457360"/>
                <a:gd name="connsiteX1" fmla="*/ 995820 w 1983659"/>
                <a:gd name="connsiteY1" fmla="*/ 4457360 h 4457360"/>
                <a:gd name="connsiteX2" fmla="*/ 0 w 1983659"/>
                <a:gd name="connsiteY2" fmla="*/ 2286000 h 4457360"/>
                <a:gd name="connsiteX3" fmla="*/ 1983659 w 1983659"/>
                <a:gd name="connsiteY3" fmla="*/ 0 h 4457360"/>
                <a:gd name="connsiteX0" fmla="*/ 1983659 w 1983659"/>
                <a:gd name="connsiteY0" fmla="*/ 0 h 4457360"/>
                <a:gd name="connsiteX1" fmla="*/ 991058 w 1983659"/>
                <a:gd name="connsiteY1" fmla="*/ 4457360 h 4457360"/>
                <a:gd name="connsiteX2" fmla="*/ 0 w 1983659"/>
                <a:gd name="connsiteY2" fmla="*/ 2286000 h 4457360"/>
                <a:gd name="connsiteX3" fmla="*/ 1983659 w 1983659"/>
                <a:gd name="connsiteY3" fmla="*/ 0 h 445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3659" h="4457360">
                  <a:moveTo>
                    <a:pt x="1983659" y="0"/>
                  </a:moveTo>
                  <a:lnTo>
                    <a:pt x="991058" y="4457360"/>
                  </a:lnTo>
                  <a:lnTo>
                    <a:pt x="0" y="2286000"/>
                  </a:lnTo>
                  <a:lnTo>
                    <a:pt x="1983659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36000">
                  <a:schemeClr val="accent2"/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6341757" y="1209676"/>
              <a:ext cx="3359456" cy="1822946"/>
            </a:xfrm>
            <a:custGeom>
              <a:avLst/>
              <a:gdLst>
                <a:gd name="connsiteX0" fmla="*/ 1271587 w 3305175"/>
                <a:gd name="connsiteY0" fmla="*/ 0 h 1809750"/>
                <a:gd name="connsiteX1" fmla="*/ 3305175 w 3305175"/>
                <a:gd name="connsiteY1" fmla="*/ 1233487 h 1809750"/>
                <a:gd name="connsiteX2" fmla="*/ 0 w 3305175"/>
                <a:gd name="connsiteY2" fmla="*/ 1809750 h 1809750"/>
                <a:gd name="connsiteX3" fmla="*/ 1271587 w 3305175"/>
                <a:gd name="connsiteY3" fmla="*/ 0 h 1809750"/>
                <a:gd name="connsiteX0" fmla="*/ 1281112 w 3314700"/>
                <a:gd name="connsiteY0" fmla="*/ 0 h 1828800"/>
                <a:gd name="connsiteX1" fmla="*/ 3314700 w 3314700"/>
                <a:gd name="connsiteY1" fmla="*/ 1233487 h 1828800"/>
                <a:gd name="connsiteX2" fmla="*/ 0 w 3314700"/>
                <a:gd name="connsiteY2" fmla="*/ 1828800 h 1828800"/>
                <a:gd name="connsiteX3" fmla="*/ 1281112 w 3314700"/>
                <a:gd name="connsiteY3" fmla="*/ 0 h 1828800"/>
                <a:gd name="connsiteX0" fmla="*/ 1300162 w 3333750"/>
                <a:gd name="connsiteY0" fmla="*/ 0 h 1824037"/>
                <a:gd name="connsiteX1" fmla="*/ 3333750 w 3333750"/>
                <a:gd name="connsiteY1" fmla="*/ 1233487 h 1824037"/>
                <a:gd name="connsiteX2" fmla="*/ 0 w 3333750"/>
                <a:gd name="connsiteY2" fmla="*/ 1824037 h 1824037"/>
                <a:gd name="connsiteX3" fmla="*/ 1300162 w 3333750"/>
                <a:gd name="connsiteY3" fmla="*/ 0 h 1824037"/>
                <a:gd name="connsiteX0" fmla="*/ 1314449 w 3333750"/>
                <a:gd name="connsiteY0" fmla="*/ 0 h 1381124"/>
                <a:gd name="connsiteX1" fmla="*/ 3333750 w 3333750"/>
                <a:gd name="connsiteY1" fmla="*/ 790574 h 1381124"/>
                <a:gd name="connsiteX2" fmla="*/ 0 w 3333750"/>
                <a:gd name="connsiteY2" fmla="*/ 1381124 h 1381124"/>
                <a:gd name="connsiteX3" fmla="*/ 1314449 w 3333750"/>
                <a:gd name="connsiteY3" fmla="*/ 0 h 1381124"/>
                <a:gd name="connsiteX0" fmla="*/ 1300162 w 3333750"/>
                <a:gd name="connsiteY0" fmla="*/ 0 h 1819274"/>
                <a:gd name="connsiteX1" fmla="*/ 3333750 w 3333750"/>
                <a:gd name="connsiteY1" fmla="*/ 1228724 h 1819274"/>
                <a:gd name="connsiteX2" fmla="*/ 0 w 3333750"/>
                <a:gd name="connsiteY2" fmla="*/ 1819274 h 1819274"/>
                <a:gd name="connsiteX3" fmla="*/ 1300162 w 3333750"/>
                <a:gd name="connsiteY3" fmla="*/ 0 h 1819274"/>
                <a:gd name="connsiteX0" fmla="*/ 1300162 w 3333750"/>
                <a:gd name="connsiteY0" fmla="*/ 0 h 1819274"/>
                <a:gd name="connsiteX1" fmla="*/ 3333750 w 3333750"/>
                <a:gd name="connsiteY1" fmla="*/ 1228724 h 1819274"/>
                <a:gd name="connsiteX2" fmla="*/ 0 w 3333750"/>
                <a:gd name="connsiteY2" fmla="*/ 1819274 h 1819274"/>
                <a:gd name="connsiteX3" fmla="*/ 1300162 w 3333750"/>
                <a:gd name="connsiteY3" fmla="*/ 0 h 1819274"/>
                <a:gd name="connsiteX0" fmla="*/ 1325868 w 3359456"/>
                <a:gd name="connsiteY0" fmla="*/ 0 h 1822946"/>
                <a:gd name="connsiteX1" fmla="*/ 3359456 w 3359456"/>
                <a:gd name="connsiteY1" fmla="*/ 1228724 h 1822946"/>
                <a:gd name="connsiteX2" fmla="*/ 0 w 3359456"/>
                <a:gd name="connsiteY2" fmla="*/ 1822946 h 1822946"/>
                <a:gd name="connsiteX3" fmla="*/ 1325868 w 3359456"/>
                <a:gd name="connsiteY3" fmla="*/ 0 h 1822946"/>
                <a:gd name="connsiteX0" fmla="*/ 1325868 w 3359456"/>
                <a:gd name="connsiteY0" fmla="*/ 0 h 1822946"/>
                <a:gd name="connsiteX1" fmla="*/ 3359456 w 3359456"/>
                <a:gd name="connsiteY1" fmla="*/ 1228724 h 1822946"/>
                <a:gd name="connsiteX2" fmla="*/ 0 w 3359456"/>
                <a:gd name="connsiteY2" fmla="*/ 1822946 h 1822946"/>
                <a:gd name="connsiteX3" fmla="*/ 1325868 w 3359456"/>
                <a:gd name="connsiteY3" fmla="*/ 0 h 1822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59456" h="1822946">
                  <a:moveTo>
                    <a:pt x="1325868" y="0"/>
                  </a:moveTo>
                  <a:lnTo>
                    <a:pt x="3359456" y="1228724"/>
                  </a:lnTo>
                  <a:lnTo>
                    <a:pt x="0" y="1822946"/>
                  </a:lnTo>
                  <a:lnTo>
                    <a:pt x="1325868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4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-227" y="-2"/>
              <a:ext cx="1040749" cy="6875699"/>
            </a:xfrm>
            <a:custGeom>
              <a:avLst/>
              <a:gdLst>
                <a:gd name="connsiteX0" fmla="*/ 0 w 1076445"/>
                <a:gd name="connsiteY0" fmla="*/ 0 h 6817489"/>
                <a:gd name="connsiteX1" fmla="*/ 1076445 w 1076445"/>
                <a:gd name="connsiteY1" fmla="*/ 1805651 h 6817489"/>
                <a:gd name="connsiteX2" fmla="*/ 11574 w 1076445"/>
                <a:gd name="connsiteY2" fmla="*/ 6817489 h 6817489"/>
                <a:gd name="connsiteX3" fmla="*/ 0 w 1076445"/>
                <a:gd name="connsiteY3" fmla="*/ 0 h 6817489"/>
                <a:gd name="connsiteX0" fmla="*/ 0 w 873245"/>
                <a:gd name="connsiteY0" fmla="*/ 0 h 6817489"/>
                <a:gd name="connsiteX1" fmla="*/ 873245 w 873245"/>
                <a:gd name="connsiteY1" fmla="*/ 1764376 h 6817489"/>
                <a:gd name="connsiteX2" fmla="*/ 11574 w 873245"/>
                <a:gd name="connsiteY2" fmla="*/ 6817489 h 6817489"/>
                <a:gd name="connsiteX3" fmla="*/ 0 w 873245"/>
                <a:gd name="connsiteY3" fmla="*/ 0 h 6817489"/>
                <a:gd name="connsiteX0" fmla="*/ 0 w 1047870"/>
                <a:gd name="connsiteY0" fmla="*/ 0 h 6817489"/>
                <a:gd name="connsiteX1" fmla="*/ 1047870 w 1047870"/>
                <a:gd name="connsiteY1" fmla="*/ 1770726 h 6817489"/>
                <a:gd name="connsiteX2" fmla="*/ 11574 w 1047870"/>
                <a:gd name="connsiteY2" fmla="*/ 6817489 h 6817489"/>
                <a:gd name="connsiteX3" fmla="*/ 0 w 1047870"/>
                <a:gd name="connsiteY3" fmla="*/ 0 h 6817489"/>
                <a:gd name="connsiteX0" fmla="*/ 0 w 698013"/>
                <a:gd name="connsiteY0" fmla="*/ 0 h 6817489"/>
                <a:gd name="connsiteX1" fmla="*/ 698013 w 698013"/>
                <a:gd name="connsiteY1" fmla="*/ 2181752 h 6817489"/>
                <a:gd name="connsiteX2" fmla="*/ 11574 w 698013"/>
                <a:gd name="connsiteY2" fmla="*/ 6817489 h 6817489"/>
                <a:gd name="connsiteX3" fmla="*/ 0 w 698013"/>
                <a:gd name="connsiteY3" fmla="*/ 0 h 6817489"/>
                <a:gd name="connsiteX0" fmla="*/ 0 w 1039919"/>
                <a:gd name="connsiteY0" fmla="*/ 0 h 6817489"/>
                <a:gd name="connsiteX1" fmla="*/ 1039919 w 1039919"/>
                <a:gd name="connsiteY1" fmla="*/ 1762823 h 6817489"/>
                <a:gd name="connsiteX2" fmla="*/ 11574 w 1039919"/>
                <a:gd name="connsiteY2" fmla="*/ 6817489 h 6817489"/>
                <a:gd name="connsiteX3" fmla="*/ 0 w 1039919"/>
                <a:gd name="connsiteY3" fmla="*/ 0 h 6817489"/>
                <a:gd name="connsiteX0" fmla="*/ 0 w 823788"/>
                <a:gd name="connsiteY0" fmla="*/ 0 h 6817489"/>
                <a:gd name="connsiteX1" fmla="*/ 823788 w 823788"/>
                <a:gd name="connsiteY1" fmla="*/ 1820668 h 6817489"/>
                <a:gd name="connsiteX2" fmla="*/ 11574 w 823788"/>
                <a:gd name="connsiteY2" fmla="*/ 6817489 h 6817489"/>
                <a:gd name="connsiteX3" fmla="*/ 0 w 823788"/>
                <a:gd name="connsiteY3" fmla="*/ 0 h 6817489"/>
                <a:gd name="connsiteX0" fmla="*/ 0 w 1035762"/>
                <a:gd name="connsiteY0" fmla="*/ 0 h 6817489"/>
                <a:gd name="connsiteX1" fmla="*/ 1035762 w 1035762"/>
                <a:gd name="connsiteY1" fmla="*/ 1766955 h 6817489"/>
                <a:gd name="connsiteX2" fmla="*/ 11574 w 1035762"/>
                <a:gd name="connsiteY2" fmla="*/ 6817489 h 6817489"/>
                <a:gd name="connsiteX3" fmla="*/ 0 w 1035762"/>
                <a:gd name="connsiteY3" fmla="*/ 0 h 6817489"/>
                <a:gd name="connsiteX0" fmla="*/ 0 w 1040524"/>
                <a:gd name="connsiteY0" fmla="*/ 0 h 6817489"/>
                <a:gd name="connsiteX1" fmla="*/ 1040524 w 1040524"/>
                <a:gd name="connsiteY1" fmla="*/ 1762221 h 6817489"/>
                <a:gd name="connsiteX2" fmla="*/ 11574 w 1040524"/>
                <a:gd name="connsiteY2" fmla="*/ 6817489 h 6817489"/>
                <a:gd name="connsiteX3" fmla="*/ 0 w 1040524"/>
                <a:gd name="connsiteY3" fmla="*/ 0 h 6817489"/>
                <a:gd name="connsiteX0" fmla="*/ 225 w 1040749"/>
                <a:gd name="connsiteY0" fmla="*/ 0 h 6858541"/>
                <a:gd name="connsiteX1" fmla="*/ 1040749 w 1040749"/>
                <a:gd name="connsiteY1" fmla="*/ 1762221 h 6858541"/>
                <a:gd name="connsiteX2" fmla="*/ 0 w 1040749"/>
                <a:gd name="connsiteY2" fmla="*/ 6858541 h 6858541"/>
                <a:gd name="connsiteX3" fmla="*/ 225 w 1040749"/>
                <a:gd name="connsiteY3" fmla="*/ 0 h 6858541"/>
                <a:gd name="connsiteX0" fmla="*/ 225 w 1040749"/>
                <a:gd name="connsiteY0" fmla="*/ 0 h 6835083"/>
                <a:gd name="connsiteX1" fmla="*/ 1040749 w 1040749"/>
                <a:gd name="connsiteY1" fmla="*/ 1762221 h 6835083"/>
                <a:gd name="connsiteX2" fmla="*/ 0 w 1040749"/>
                <a:gd name="connsiteY2" fmla="*/ 6835083 h 6835083"/>
                <a:gd name="connsiteX3" fmla="*/ 225 w 1040749"/>
                <a:gd name="connsiteY3" fmla="*/ 0 h 6835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0749" h="6835083">
                  <a:moveTo>
                    <a:pt x="225" y="0"/>
                  </a:moveTo>
                  <a:lnTo>
                    <a:pt x="1040749" y="1762221"/>
                  </a:lnTo>
                  <a:lnTo>
                    <a:pt x="0" y="6835083"/>
                  </a:lnTo>
                  <a:lnTo>
                    <a:pt x="225" y="0"/>
                  </a:lnTo>
                  <a:close/>
                </a:path>
              </a:pathLst>
            </a:custGeom>
            <a:gradFill>
              <a:gsLst>
                <a:gs pos="96000">
                  <a:schemeClr val="accent3"/>
                </a:gs>
                <a:gs pos="18000">
                  <a:schemeClr val="accent2"/>
                </a:gs>
              </a:gsLst>
              <a:lin ang="7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3119436" y="-1"/>
              <a:ext cx="3260163" cy="3022037"/>
            </a:xfrm>
            <a:custGeom>
              <a:avLst/>
              <a:gdLst>
                <a:gd name="connsiteX0" fmla="*/ 185737 w 3228975"/>
                <a:gd name="connsiteY0" fmla="*/ 0 h 3024188"/>
                <a:gd name="connsiteX1" fmla="*/ 0 w 3228975"/>
                <a:gd name="connsiteY1" fmla="*/ 1771650 h 3024188"/>
                <a:gd name="connsiteX2" fmla="*/ 3228975 w 3228975"/>
                <a:gd name="connsiteY2" fmla="*/ 3024188 h 3024188"/>
                <a:gd name="connsiteX3" fmla="*/ 185737 w 3228975"/>
                <a:gd name="connsiteY3" fmla="*/ 0 h 3024188"/>
                <a:gd name="connsiteX0" fmla="*/ 185737 w 3228975"/>
                <a:gd name="connsiteY0" fmla="*/ 0 h 3024188"/>
                <a:gd name="connsiteX1" fmla="*/ 0 w 3228975"/>
                <a:gd name="connsiteY1" fmla="*/ 1771650 h 3024188"/>
                <a:gd name="connsiteX2" fmla="*/ 3228975 w 3228975"/>
                <a:gd name="connsiteY2" fmla="*/ 3024188 h 3024188"/>
                <a:gd name="connsiteX3" fmla="*/ 1976437 w 3228975"/>
                <a:gd name="connsiteY3" fmla="*/ 1776413 h 3024188"/>
                <a:gd name="connsiteX4" fmla="*/ 185737 w 3228975"/>
                <a:gd name="connsiteY4" fmla="*/ 0 h 3024188"/>
                <a:gd name="connsiteX0" fmla="*/ 185737 w 3228975"/>
                <a:gd name="connsiteY0" fmla="*/ 0 h 3024188"/>
                <a:gd name="connsiteX1" fmla="*/ 0 w 3228975"/>
                <a:gd name="connsiteY1" fmla="*/ 1771650 h 3024188"/>
                <a:gd name="connsiteX2" fmla="*/ 3228975 w 3228975"/>
                <a:gd name="connsiteY2" fmla="*/ 3024188 h 3024188"/>
                <a:gd name="connsiteX3" fmla="*/ 2733674 w 3228975"/>
                <a:gd name="connsiteY3" fmla="*/ 1281113 h 3024188"/>
                <a:gd name="connsiteX4" fmla="*/ 185737 w 3228975"/>
                <a:gd name="connsiteY4" fmla="*/ 0 h 3024188"/>
                <a:gd name="connsiteX0" fmla="*/ 185737 w 3181350"/>
                <a:gd name="connsiteY0" fmla="*/ 0 h 2481263"/>
                <a:gd name="connsiteX1" fmla="*/ 0 w 3181350"/>
                <a:gd name="connsiteY1" fmla="*/ 1771650 h 2481263"/>
                <a:gd name="connsiteX2" fmla="*/ 3181350 w 3181350"/>
                <a:gd name="connsiteY2" fmla="*/ 2481263 h 2481263"/>
                <a:gd name="connsiteX3" fmla="*/ 2733674 w 3181350"/>
                <a:gd name="connsiteY3" fmla="*/ 1281113 h 2481263"/>
                <a:gd name="connsiteX4" fmla="*/ 185737 w 3181350"/>
                <a:gd name="connsiteY4" fmla="*/ 0 h 2481263"/>
                <a:gd name="connsiteX0" fmla="*/ 185737 w 3214688"/>
                <a:gd name="connsiteY0" fmla="*/ 0 h 3014663"/>
                <a:gd name="connsiteX1" fmla="*/ 0 w 3214688"/>
                <a:gd name="connsiteY1" fmla="*/ 1771650 h 3014663"/>
                <a:gd name="connsiteX2" fmla="*/ 3214688 w 3214688"/>
                <a:gd name="connsiteY2" fmla="*/ 3014663 h 3014663"/>
                <a:gd name="connsiteX3" fmla="*/ 2733674 w 3214688"/>
                <a:gd name="connsiteY3" fmla="*/ 1281113 h 3014663"/>
                <a:gd name="connsiteX4" fmla="*/ 185737 w 3214688"/>
                <a:gd name="connsiteY4" fmla="*/ 0 h 3014663"/>
                <a:gd name="connsiteX0" fmla="*/ 185737 w 3214688"/>
                <a:gd name="connsiteY0" fmla="*/ 0 h 3014663"/>
                <a:gd name="connsiteX1" fmla="*/ 0 w 3214688"/>
                <a:gd name="connsiteY1" fmla="*/ 1771650 h 3014663"/>
                <a:gd name="connsiteX2" fmla="*/ 3214688 w 3214688"/>
                <a:gd name="connsiteY2" fmla="*/ 3014663 h 3014663"/>
                <a:gd name="connsiteX3" fmla="*/ 2733674 w 3214688"/>
                <a:gd name="connsiteY3" fmla="*/ 1285876 h 3014663"/>
                <a:gd name="connsiteX4" fmla="*/ 185737 w 3214688"/>
                <a:gd name="connsiteY4" fmla="*/ 0 h 3014663"/>
                <a:gd name="connsiteX0" fmla="*/ 185737 w 3214688"/>
                <a:gd name="connsiteY0" fmla="*/ 0 h 3014663"/>
                <a:gd name="connsiteX1" fmla="*/ 0 w 3214688"/>
                <a:gd name="connsiteY1" fmla="*/ 1771650 h 3014663"/>
                <a:gd name="connsiteX2" fmla="*/ 3214688 w 3214688"/>
                <a:gd name="connsiteY2" fmla="*/ 3014663 h 3014663"/>
                <a:gd name="connsiteX3" fmla="*/ 185737 w 3214688"/>
                <a:gd name="connsiteY3" fmla="*/ 0 h 3014663"/>
                <a:gd name="connsiteX0" fmla="*/ 190500 w 3219451"/>
                <a:gd name="connsiteY0" fmla="*/ 0 h 3014663"/>
                <a:gd name="connsiteX1" fmla="*/ 0 w 3219451"/>
                <a:gd name="connsiteY1" fmla="*/ 1781175 h 3014663"/>
                <a:gd name="connsiteX2" fmla="*/ 3219451 w 3219451"/>
                <a:gd name="connsiteY2" fmla="*/ 3014663 h 3014663"/>
                <a:gd name="connsiteX3" fmla="*/ 190500 w 3219451"/>
                <a:gd name="connsiteY3" fmla="*/ 0 h 3014663"/>
                <a:gd name="connsiteX0" fmla="*/ 190500 w 3219451"/>
                <a:gd name="connsiteY0" fmla="*/ 0 h 3014663"/>
                <a:gd name="connsiteX1" fmla="*/ 0 w 3219451"/>
                <a:gd name="connsiteY1" fmla="*/ 1766887 h 3014663"/>
                <a:gd name="connsiteX2" fmla="*/ 3219451 w 3219451"/>
                <a:gd name="connsiteY2" fmla="*/ 3014663 h 3014663"/>
                <a:gd name="connsiteX3" fmla="*/ 190500 w 3219451"/>
                <a:gd name="connsiteY3" fmla="*/ 0 h 3014663"/>
                <a:gd name="connsiteX0" fmla="*/ 223838 w 3252789"/>
                <a:gd name="connsiteY0" fmla="*/ 0 h 3014663"/>
                <a:gd name="connsiteX1" fmla="*/ 0 w 3252789"/>
                <a:gd name="connsiteY1" fmla="*/ 1771650 h 3014663"/>
                <a:gd name="connsiteX2" fmla="*/ 3252789 w 3252789"/>
                <a:gd name="connsiteY2" fmla="*/ 3014663 h 3014663"/>
                <a:gd name="connsiteX3" fmla="*/ 223838 w 3252789"/>
                <a:gd name="connsiteY3" fmla="*/ 0 h 3014663"/>
                <a:gd name="connsiteX0" fmla="*/ 223838 w 3252789"/>
                <a:gd name="connsiteY0" fmla="*/ 0 h 3014663"/>
                <a:gd name="connsiteX1" fmla="*/ 0 w 3252789"/>
                <a:gd name="connsiteY1" fmla="*/ 1790700 h 3014663"/>
                <a:gd name="connsiteX2" fmla="*/ 3252789 w 3252789"/>
                <a:gd name="connsiteY2" fmla="*/ 3014663 h 3014663"/>
                <a:gd name="connsiteX3" fmla="*/ 223838 w 3252789"/>
                <a:gd name="connsiteY3" fmla="*/ 0 h 3014663"/>
                <a:gd name="connsiteX0" fmla="*/ 223838 w 3252789"/>
                <a:gd name="connsiteY0" fmla="*/ 0 h 3022037"/>
                <a:gd name="connsiteX1" fmla="*/ 0 w 3252789"/>
                <a:gd name="connsiteY1" fmla="*/ 1790700 h 3022037"/>
                <a:gd name="connsiteX2" fmla="*/ 3252789 w 3252789"/>
                <a:gd name="connsiteY2" fmla="*/ 3022037 h 3022037"/>
                <a:gd name="connsiteX3" fmla="*/ 223838 w 3252789"/>
                <a:gd name="connsiteY3" fmla="*/ 0 h 3022037"/>
                <a:gd name="connsiteX0" fmla="*/ 223838 w 3260163"/>
                <a:gd name="connsiteY0" fmla="*/ 0 h 3014663"/>
                <a:gd name="connsiteX1" fmla="*/ 0 w 3260163"/>
                <a:gd name="connsiteY1" fmla="*/ 1790700 h 3014663"/>
                <a:gd name="connsiteX2" fmla="*/ 3260163 w 3260163"/>
                <a:gd name="connsiteY2" fmla="*/ 3014663 h 3014663"/>
                <a:gd name="connsiteX3" fmla="*/ 223838 w 3260163"/>
                <a:gd name="connsiteY3" fmla="*/ 0 h 3014663"/>
                <a:gd name="connsiteX0" fmla="*/ 223838 w 3260163"/>
                <a:gd name="connsiteY0" fmla="*/ 0 h 3022037"/>
                <a:gd name="connsiteX1" fmla="*/ 0 w 3260163"/>
                <a:gd name="connsiteY1" fmla="*/ 1790700 h 3022037"/>
                <a:gd name="connsiteX2" fmla="*/ 3260163 w 3260163"/>
                <a:gd name="connsiteY2" fmla="*/ 3022037 h 3022037"/>
                <a:gd name="connsiteX3" fmla="*/ 223838 w 3260163"/>
                <a:gd name="connsiteY3" fmla="*/ 0 h 3022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0163" h="3022037">
                  <a:moveTo>
                    <a:pt x="223838" y="0"/>
                  </a:moveTo>
                  <a:lnTo>
                    <a:pt x="0" y="1790700"/>
                  </a:lnTo>
                  <a:lnTo>
                    <a:pt x="3260163" y="3022037"/>
                  </a:lnTo>
                  <a:lnTo>
                    <a:pt x="223838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6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3343275" y="0"/>
              <a:ext cx="4337998" cy="3019426"/>
            </a:xfrm>
            <a:custGeom>
              <a:avLst/>
              <a:gdLst>
                <a:gd name="connsiteX0" fmla="*/ 0 w 4324350"/>
                <a:gd name="connsiteY0" fmla="*/ 0 h 3019426"/>
                <a:gd name="connsiteX1" fmla="*/ 4324350 w 4324350"/>
                <a:gd name="connsiteY1" fmla="*/ 1214438 h 3019426"/>
                <a:gd name="connsiteX2" fmla="*/ 3028950 w 4324350"/>
                <a:gd name="connsiteY2" fmla="*/ 3019426 h 3019426"/>
                <a:gd name="connsiteX3" fmla="*/ 0 w 4324350"/>
                <a:gd name="connsiteY3" fmla="*/ 0 h 3019426"/>
                <a:gd name="connsiteX0" fmla="*/ 0 w 4324350"/>
                <a:gd name="connsiteY0" fmla="*/ 0 h 3019426"/>
                <a:gd name="connsiteX1" fmla="*/ 4324350 w 4324350"/>
                <a:gd name="connsiteY1" fmla="*/ 1214438 h 3019426"/>
                <a:gd name="connsiteX2" fmla="*/ 3028950 w 4324350"/>
                <a:gd name="connsiteY2" fmla="*/ 3019426 h 3019426"/>
                <a:gd name="connsiteX3" fmla="*/ 0 w 4324350"/>
                <a:gd name="connsiteY3" fmla="*/ 0 h 3019426"/>
                <a:gd name="connsiteX0" fmla="*/ 0 w 4337998"/>
                <a:gd name="connsiteY0" fmla="*/ 0 h 3019426"/>
                <a:gd name="connsiteX1" fmla="*/ 4337998 w 4337998"/>
                <a:gd name="connsiteY1" fmla="*/ 1214438 h 3019426"/>
                <a:gd name="connsiteX2" fmla="*/ 3028950 w 4337998"/>
                <a:gd name="connsiteY2" fmla="*/ 3019426 h 3019426"/>
                <a:gd name="connsiteX3" fmla="*/ 0 w 4337998"/>
                <a:gd name="connsiteY3" fmla="*/ 0 h 3019426"/>
                <a:gd name="connsiteX0" fmla="*/ 0 w 4337998"/>
                <a:gd name="connsiteY0" fmla="*/ 0 h 3019426"/>
                <a:gd name="connsiteX1" fmla="*/ 4337998 w 4337998"/>
                <a:gd name="connsiteY1" fmla="*/ 1214438 h 3019426"/>
                <a:gd name="connsiteX2" fmla="*/ 3015303 w 4337998"/>
                <a:gd name="connsiteY2" fmla="*/ 3019426 h 3019426"/>
                <a:gd name="connsiteX3" fmla="*/ 0 w 4337998"/>
                <a:gd name="connsiteY3" fmla="*/ 0 h 301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7998" h="3019426">
                  <a:moveTo>
                    <a:pt x="0" y="0"/>
                  </a:moveTo>
                  <a:lnTo>
                    <a:pt x="4337998" y="1214438"/>
                  </a:lnTo>
                  <a:lnTo>
                    <a:pt x="3015303" y="301942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15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r>
                <a:rPr lang="en-US" sz="2000" dirty="0"/>
                <a:t>s</a:t>
              </a:r>
            </a:p>
          </p:txBody>
        </p:sp>
        <p:sp>
          <p:nvSpPr>
            <p:cNvPr id="17" name="Freeform 16"/>
            <p:cNvSpPr/>
            <p:nvPr/>
          </p:nvSpPr>
          <p:spPr>
            <a:xfrm>
              <a:off x="7667625" y="1"/>
              <a:ext cx="4533261" cy="1214438"/>
            </a:xfrm>
            <a:custGeom>
              <a:avLst/>
              <a:gdLst>
                <a:gd name="connsiteX0" fmla="*/ 3367088 w 4524375"/>
                <a:gd name="connsiteY0" fmla="*/ 0 h 1223963"/>
                <a:gd name="connsiteX1" fmla="*/ 0 w 4524375"/>
                <a:gd name="connsiteY1" fmla="*/ 1223963 h 1223963"/>
                <a:gd name="connsiteX2" fmla="*/ 4524375 w 4524375"/>
                <a:gd name="connsiteY2" fmla="*/ 1071563 h 1223963"/>
                <a:gd name="connsiteX3" fmla="*/ 3367088 w 4524375"/>
                <a:gd name="connsiteY3" fmla="*/ 0 h 1223963"/>
                <a:gd name="connsiteX0" fmla="*/ 3352800 w 4524375"/>
                <a:gd name="connsiteY0" fmla="*/ 0 h 1233489"/>
                <a:gd name="connsiteX1" fmla="*/ 0 w 4524375"/>
                <a:gd name="connsiteY1" fmla="*/ 1233489 h 1233489"/>
                <a:gd name="connsiteX2" fmla="*/ 4524375 w 4524375"/>
                <a:gd name="connsiteY2" fmla="*/ 1081089 h 1233489"/>
                <a:gd name="connsiteX3" fmla="*/ 3352800 w 4524375"/>
                <a:gd name="connsiteY3" fmla="*/ 0 h 1233489"/>
                <a:gd name="connsiteX0" fmla="*/ 3352800 w 4524375"/>
                <a:gd name="connsiteY0" fmla="*/ 0 h 1228726"/>
                <a:gd name="connsiteX1" fmla="*/ 0 w 4524375"/>
                <a:gd name="connsiteY1" fmla="*/ 1228726 h 1228726"/>
                <a:gd name="connsiteX2" fmla="*/ 4524375 w 4524375"/>
                <a:gd name="connsiteY2" fmla="*/ 1076326 h 1228726"/>
                <a:gd name="connsiteX3" fmla="*/ 3352800 w 4524375"/>
                <a:gd name="connsiteY3" fmla="*/ 0 h 1228726"/>
                <a:gd name="connsiteX0" fmla="*/ 3357563 w 4524375"/>
                <a:gd name="connsiteY0" fmla="*/ 0 h 1223963"/>
                <a:gd name="connsiteX1" fmla="*/ 0 w 4524375"/>
                <a:gd name="connsiteY1" fmla="*/ 1223963 h 1223963"/>
                <a:gd name="connsiteX2" fmla="*/ 4524375 w 4524375"/>
                <a:gd name="connsiteY2" fmla="*/ 1071563 h 1223963"/>
                <a:gd name="connsiteX3" fmla="*/ 3357563 w 4524375"/>
                <a:gd name="connsiteY3" fmla="*/ 0 h 1223963"/>
                <a:gd name="connsiteX0" fmla="*/ 3371851 w 4538663"/>
                <a:gd name="connsiteY0" fmla="*/ 0 h 1219200"/>
                <a:gd name="connsiteX1" fmla="*/ 0 w 4538663"/>
                <a:gd name="connsiteY1" fmla="*/ 1219200 h 1219200"/>
                <a:gd name="connsiteX2" fmla="*/ 4538663 w 4538663"/>
                <a:gd name="connsiteY2" fmla="*/ 1071563 h 1219200"/>
                <a:gd name="connsiteX3" fmla="*/ 3371851 w 4538663"/>
                <a:gd name="connsiteY3" fmla="*/ 0 h 1219200"/>
                <a:gd name="connsiteX0" fmla="*/ 3243264 w 4410076"/>
                <a:gd name="connsiteY0" fmla="*/ 0 h 1071563"/>
                <a:gd name="connsiteX1" fmla="*/ 0 w 4410076"/>
                <a:gd name="connsiteY1" fmla="*/ 1033463 h 1071563"/>
                <a:gd name="connsiteX2" fmla="*/ 4410076 w 4410076"/>
                <a:gd name="connsiteY2" fmla="*/ 1071563 h 1071563"/>
                <a:gd name="connsiteX3" fmla="*/ 3243264 w 4410076"/>
                <a:gd name="connsiteY3" fmla="*/ 0 h 1071563"/>
                <a:gd name="connsiteX0" fmla="*/ 3352801 w 4519613"/>
                <a:gd name="connsiteY0" fmla="*/ 0 h 1214438"/>
                <a:gd name="connsiteX1" fmla="*/ 0 w 4519613"/>
                <a:gd name="connsiteY1" fmla="*/ 1214438 h 1214438"/>
                <a:gd name="connsiteX2" fmla="*/ 4519613 w 4519613"/>
                <a:gd name="connsiteY2" fmla="*/ 1071563 h 1214438"/>
                <a:gd name="connsiteX3" fmla="*/ 3352801 w 4519613"/>
                <a:gd name="connsiteY3" fmla="*/ 0 h 1214438"/>
                <a:gd name="connsiteX0" fmla="*/ 3352801 w 4533261"/>
                <a:gd name="connsiteY0" fmla="*/ 0 h 1214438"/>
                <a:gd name="connsiteX1" fmla="*/ 0 w 4533261"/>
                <a:gd name="connsiteY1" fmla="*/ 1214438 h 1214438"/>
                <a:gd name="connsiteX2" fmla="*/ 4533261 w 4533261"/>
                <a:gd name="connsiteY2" fmla="*/ 1071563 h 1214438"/>
                <a:gd name="connsiteX3" fmla="*/ 3352801 w 4533261"/>
                <a:gd name="connsiteY3" fmla="*/ 0 h 1214438"/>
                <a:gd name="connsiteX0" fmla="*/ 3352801 w 4533261"/>
                <a:gd name="connsiteY0" fmla="*/ 0 h 1214438"/>
                <a:gd name="connsiteX1" fmla="*/ 0 w 4533261"/>
                <a:gd name="connsiteY1" fmla="*/ 1214438 h 1214438"/>
                <a:gd name="connsiteX2" fmla="*/ 4533261 w 4533261"/>
                <a:gd name="connsiteY2" fmla="*/ 1098859 h 1214438"/>
                <a:gd name="connsiteX3" fmla="*/ 3352801 w 4533261"/>
                <a:gd name="connsiteY3" fmla="*/ 0 h 1214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33261" h="1214438">
                  <a:moveTo>
                    <a:pt x="3352801" y="0"/>
                  </a:moveTo>
                  <a:lnTo>
                    <a:pt x="0" y="1214438"/>
                  </a:lnTo>
                  <a:lnTo>
                    <a:pt x="4533261" y="1098859"/>
                  </a:lnTo>
                  <a:lnTo>
                    <a:pt x="3352801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2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11015664" y="1"/>
              <a:ext cx="1176841" cy="1098080"/>
            </a:xfrm>
            <a:custGeom>
              <a:avLst/>
              <a:gdLst>
                <a:gd name="connsiteX0" fmla="*/ 0 w 1171575"/>
                <a:gd name="connsiteY0" fmla="*/ 0 h 1076325"/>
                <a:gd name="connsiteX1" fmla="*/ 1171575 w 1171575"/>
                <a:gd name="connsiteY1" fmla="*/ 1076325 h 1076325"/>
                <a:gd name="connsiteX2" fmla="*/ 1171575 w 1171575"/>
                <a:gd name="connsiteY2" fmla="*/ 0 h 1076325"/>
                <a:gd name="connsiteX3" fmla="*/ 0 w 1171575"/>
                <a:gd name="connsiteY3" fmla="*/ 0 h 1076325"/>
                <a:gd name="connsiteX0" fmla="*/ 0 w 1171575"/>
                <a:gd name="connsiteY0" fmla="*/ 0 h 1076325"/>
                <a:gd name="connsiteX1" fmla="*/ 1171575 w 1171575"/>
                <a:gd name="connsiteY1" fmla="*/ 1076325 h 1076325"/>
                <a:gd name="connsiteX2" fmla="*/ 1171575 w 1171575"/>
                <a:gd name="connsiteY2" fmla="*/ 0 h 1076325"/>
                <a:gd name="connsiteX3" fmla="*/ 0 w 1171575"/>
                <a:gd name="connsiteY3" fmla="*/ 0 h 1076325"/>
                <a:gd name="connsiteX0" fmla="*/ 0 w 1176299"/>
                <a:gd name="connsiteY0" fmla="*/ 0 h 1085850"/>
                <a:gd name="connsiteX1" fmla="*/ 1176299 w 1176299"/>
                <a:gd name="connsiteY1" fmla="*/ 1085850 h 1085850"/>
                <a:gd name="connsiteX2" fmla="*/ 1171575 w 1176299"/>
                <a:gd name="connsiteY2" fmla="*/ 0 h 1085850"/>
                <a:gd name="connsiteX3" fmla="*/ 0 w 1176299"/>
                <a:gd name="connsiteY3" fmla="*/ 0 h 1085850"/>
                <a:gd name="connsiteX0" fmla="*/ 0 w 1181344"/>
                <a:gd name="connsiteY0" fmla="*/ 0 h 1085850"/>
                <a:gd name="connsiteX1" fmla="*/ 1176299 w 1181344"/>
                <a:gd name="connsiteY1" fmla="*/ 1085850 h 1085850"/>
                <a:gd name="connsiteX2" fmla="*/ 1181138 w 1181344"/>
                <a:gd name="connsiteY2" fmla="*/ 0 h 1085850"/>
                <a:gd name="connsiteX3" fmla="*/ 0 w 1181344"/>
                <a:gd name="connsiteY3" fmla="*/ 0 h 1085850"/>
                <a:gd name="connsiteX0" fmla="*/ 0 w 1181586"/>
                <a:gd name="connsiteY0" fmla="*/ 0 h 1081088"/>
                <a:gd name="connsiteX1" fmla="*/ 1181080 w 1181586"/>
                <a:gd name="connsiteY1" fmla="*/ 1081088 h 1081088"/>
                <a:gd name="connsiteX2" fmla="*/ 1181138 w 1181586"/>
                <a:gd name="connsiteY2" fmla="*/ 0 h 1081088"/>
                <a:gd name="connsiteX3" fmla="*/ 0 w 1181586"/>
                <a:gd name="connsiteY3" fmla="*/ 0 h 1081088"/>
                <a:gd name="connsiteX0" fmla="*/ 0 w 1181586"/>
                <a:gd name="connsiteY0" fmla="*/ 0 h 1070785"/>
                <a:gd name="connsiteX1" fmla="*/ 1181080 w 1181586"/>
                <a:gd name="connsiteY1" fmla="*/ 1070785 h 1070785"/>
                <a:gd name="connsiteX2" fmla="*/ 1181138 w 1181586"/>
                <a:gd name="connsiteY2" fmla="*/ 0 h 1070785"/>
                <a:gd name="connsiteX3" fmla="*/ 0 w 1181586"/>
                <a:gd name="connsiteY3" fmla="*/ 0 h 1070785"/>
                <a:gd name="connsiteX0" fmla="*/ 0 w 1181152"/>
                <a:gd name="connsiteY0" fmla="*/ 0 h 593113"/>
                <a:gd name="connsiteX1" fmla="*/ 1057755 w 1181152"/>
                <a:gd name="connsiteY1" fmla="*/ 593113 h 593113"/>
                <a:gd name="connsiteX2" fmla="*/ 1181138 w 1181152"/>
                <a:gd name="connsiteY2" fmla="*/ 0 h 593113"/>
                <a:gd name="connsiteX3" fmla="*/ 0 w 1181152"/>
                <a:gd name="connsiteY3" fmla="*/ 0 h 593113"/>
                <a:gd name="connsiteX0" fmla="*/ 0 w 1181586"/>
                <a:gd name="connsiteY0" fmla="*/ 0 h 1098080"/>
                <a:gd name="connsiteX1" fmla="*/ 1181081 w 1181586"/>
                <a:gd name="connsiteY1" fmla="*/ 1098080 h 1098080"/>
                <a:gd name="connsiteX2" fmla="*/ 1181138 w 1181586"/>
                <a:gd name="connsiteY2" fmla="*/ 0 h 1098080"/>
                <a:gd name="connsiteX3" fmla="*/ 0 w 1181586"/>
                <a:gd name="connsiteY3" fmla="*/ 0 h 1098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81586" h="1098080">
                  <a:moveTo>
                    <a:pt x="0" y="0"/>
                  </a:moveTo>
                  <a:lnTo>
                    <a:pt x="1181081" y="1098080"/>
                  </a:lnTo>
                  <a:cubicBezTo>
                    <a:pt x="1179506" y="736130"/>
                    <a:pt x="1182713" y="361950"/>
                    <a:pt x="1181138" y="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10959906" y="1057275"/>
              <a:ext cx="1232552" cy="3276600"/>
            </a:xfrm>
            <a:custGeom>
              <a:avLst/>
              <a:gdLst>
                <a:gd name="connsiteX0" fmla="*/ 1171575 w 1176337"/>
                <a:gd name="connsiteY0" fmla="*/ 0 h 3267075"/>
                <a:gd name="connsiteX1" fmla="*/ 0 w 1176337"/>
                <a:gd name="connsiteY1" fmla="*/ 2762250 h 3267075"/>
                <a:gd name="connsiteX2" fmla="*/ 1176337 w 1176337"/>
                <a:gd name="connsiteY2" fmla="*/ 3267075 h 3267075"/>
                <a:gd name="connsiteX3" fmla="*/ 1171575 w 1176337"/>
                <a:gd name="connsiteY3" fmla="*/ 0 h 3267075"/>
                <a:gd name="connsiteX0" fmla="*/ 1176337 w 1176795"/>
                <a:gd name="connsiteY0" fmla="*/ 0 h 3276600"/>
                <a:gd name="connsiteX1" fmla="*/ 0 w 1176795"/>
                <a:gd name="connsiteY1" fmla="*/ 2771775 h 3276600"/>
                <a:gd name="connsiteX2" fmla="*/ 1176337 w 1176795"/>
                <a:gd name="connsiteY2" fmla="*/ 3276600 h 3276600"/>
                <a:gd name="connsiteX3" fmla="*/ 1176337 w 1176795"/>
                <a:gd name="connsiteY3" fmla="*/ 0 h 3276600"/>
                <a:gd name="connsiteX0" fmla="*/ 1209791 w 1210249"/>
                <a:gd name="connsiteY0" fmla="*/ 0 h 3276600"/>
                <a:gd name="connsiteX1" fmla="*/ 0 w 1210249"/>
                <a:gd name="connsiteY1" fmla="*/ 2771775 h 3276600"/>
                <a:gd name="connsiteX2" fmla="*/ 1209791 w 1210249"/>
                <a:gd name="connsiteY2" fmla="*/ 3276600 h 3276600"/>
                <a:gd name="connsiteX3" fmla="*/ 1209791 w 1210249"/>
                <a:gd name="connsiteY3" fmla="*/ 0 h 3276600"/>
                <a:gd name="connsiteX0" fmla="*/ 1232094 w 1232552"/>
                <a:gd name="connsiteY0" fmla="*/ 0 h 3276600"/>
                <a:gd name="connsiteX1" fmla="*/ 0 w 1232552"/>
                <a:gd name="connsiteY1" fmla="*/ 2749472 h 3276600"/>
                <a:gd name="connsiteX2" fmla="*/ 1232094 w 1232552"/>
                <a:gd name="connsiteY2" fmla="*/ 3276600 h 3276600"/>
                <a:gd name="connsiteX3" fmla="*/ 1232094 w 1232552"/>
                <a:gd name="connsiteY3" fmla="*/ 0 h 3276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2552" h="3276600">
                  <a:moveTo>
                    <a:pt x="1232094" y="0"/>
                  </a:moveTo>
                  <a:lnTo>
                    <a:pt x="0" y="2749472"/>
                  </a:lnTo>
                  <a:lnTo>
                    <a:pt x="1232094" y="3276600"/>
                  </a:lnTo>
                  <a:cubicBezTo>
                    <a:pt x="1230507" y="2187575"/>
                    <a:pt x="1233681" y="1089025"/>
                    <a:pt x="1232094" y="0"/>
                  </a:cubicBez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6366969" y="2428875"/>
              <a:ext cx="3339005" cy="2271713"/>
            </a:xfrm>
            <a:custGeom>
              <a:avLst/>
              <a:gdLst>
                <a:gd name="connsiteX0" fmla="*/ 0 w 3324225"/>
                <a:gd name="connsiteY0" fmla="*/ 590550 h 2271713"/>
                <a:gd name="connsiteX1" fmla="*/ 1343025 w 3324225"/>
                <a:gd name="connsiteY1" fmla="*/ 2271713 h 2271713"/>
                <a:gd name="connsiteX2" fmla="*/ 3324225 w 3324225"/>
                <a:gd name="connsiteY2" fmla="*/ 0 h 2271713"/>
                <a:gd name="connsiteX3" fmla="*/ 0 w 3324225"/>
                <a:gd name="connsiteY3" fmla="*/ 590550 h 2271713"/>
                <a:gd name="connsiteX0" fmla="*/ 0 w 3333750"/>
                <a:gd name="connsiteY0" fmla="*/ 585787 h 2271713"/>
                <a:gd name="connsiteX1" fmla="*/ 1352550 w 3333750"/>
                <a:gd name="connsiteY1" fmla="*/ 2271713 h 2271713"/>
                <a:gd name="connsiteX2" fmla="*/ 3333750 w 3333750"/>
                <a:gd name="connsiteY2" fmla="*/ 0 h 2271713"/>
                <a:gd name="connsiteX3" fmla="*/ 0 w 3333750"/>
                <a:gd name="connsiteY3" fmla="*/ 585787 h 2271713"/>
                <a:gd name="connsiteX0" fmla="*/ 0 w 3333750"/>
                <a:gd name="connsiteY0" fmla="*/ 591043 h 2271713"/>
                <a:gd name="connsiteX1" fmla="*/ 1352550 w 3333750"/>
                <a:gd name="connsiteY1" fmla="*/ 2271713 h 2271713"/>
                <a:gd name="connsiteX2" fmla="*/ 3333750 w 3333750"/>
                <a:gd name="connsiteY2" fmla="*/ 0 h 2271713"/>
                <a:gd name="connsiteX3" fmla="*/ 0 w 3333750"/>
                <a:gd name="connsiteY3" fmla="*/ 591043 h 2271713"/>
                <a:gd name="connsiteX0" fmla="*/ 0 w 3339005"/>
                <a:gd name="connsiteY0" fmla="*/ 591043 h 2271713"/>
                <a:gd name="connsiteX1" fmla="*/ 1357805 w 3339005"/>
                <a:gd name="connsiteY1" fmla="*/ 2271713 h 2271713"/>
                <a:gd name="connsiteX2" fmla="*/ 3339005 w 3339005"/>
                <a:gd name="connsiteY2" fmla="*/ 0 h 2271713"/>
                <a:gd name="connsiteX3" fmla="*/ 0 w 3339005"/>
                <a:gd name="connsiteY3" fmla="*/ 591043 h 2271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9005" h="2271713">
                  <a:moveTo>
                    <a:pt x="0" y="591043"/>
                  </a:moveTo>
                  <a:lnTo>
                    <a:pt x="1357805" y="2271713"/>
                  </a:lnTo>
                  <a:lnTo>
                    <a:pt x="3339005" y="0"/>
                  </a:lnTo>
                  <a:lnTo>
                    <a:pt x="0" y="591043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2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1025774" y="1761707"/>
              <a:ext cx="2098477" cy="1910094"/>
            </a:xfrm>
            <a:custGeom>
              <a:avLst/>
              <a:gdLst>
                <a:gd name="connsiteX0" fmla="*/ 2086304 w 2086304"/>
                <a:gd name="connsiteY0" fmla="*/ 0 h 1886607"/>
                <a:gd name="connsiteX1" fmla="*/ 0 w 2086304"/>
                <a:gd name="connsiteY1" fmla="*/ 15765 h 1886607"/>
                <a:gd name="connsiteX2" fmla="*/ 362607 w 2086304"/>
                <a:gd name="connsiteY2" fmla="*/ 1886607 h 1886607"/>
                <a:gd name="connsiteX3" fmla="*/ 2086304 w 2086304"/>
                <a:gd name="connsiteY3" fmla="*/ 0 h 1886607"/>
                <a:gd name="connsiteX0" fmla="*/ 2101053 w 2101053"/>
                <a:gd name="connsiteY0" fmla="*/ 0 h 1886607"/>
                <a:gd name="connsiteX1" fmla="*/ 0 w 2101053"/>
                <a:gd name="connsiteY1" fmla="*/ 1207 h 1886607"/>
                <a:gd name="connsiteX2" fmla="*/ 377356 w 2101053"/>
                <a:gd name="connsiteY2" fmla="*/ 1886607 h 1886607"/>
                <a:gd name="connsiteX3" fmla="*/ 2101053 w 2101053"/>
                <a:gd name="connsiteY3" fmla="*/ 0 h 1886607"/>
                <a:gd name="connsiteX0" fmla="*/ 2098477 w 2098477"/>
                <a:gd name="connsiteY0" fmla="*/ 8963 h 1885400"/>
                <a:gd name="connsiteX1" fmla="*/ 0 w 2098477"/>
                <a:gd name="connsiteY1" fmla="*/ 0 h 1885400"/>
                <a:gd name="connsiteX2" fmla="*/ 377356 w 2098477"/>
                <a:gd name="connsiteY2" fmla="*/ 1885400 h 1885400"/>
                <a:gd name="connsiteX3" fmla="*/ 2098477 w 2098477"/>
                <a:gd name="connsiteY3" fmla="*/ 8963 h 188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98477" h="1885400">
                  <a:moveTo>
                    <a:pt x="2098477" y="8963"/>
                  </a:moveTo>
                  <a:lnTo>
                    <a:pt x="0" y="0"/>
                  </a:lnTo>
                  <a:lnTo>
                    <a:pt x="377356" y="1885400"/>
                  </a:lnTo>
                  <a:lnTo>
                    <a:pt x="2098477" y="8963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18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3532" y="4857972"/>
              <a:ext cx="4090198" cy="2007612"/>
            </a:xfrm>
            <a:custGeom>
              <a:avLst/>
              <a:gdLst>
                <a:gd name="connsiteX0" fmla="*/ 3576398 w 4077729"/>
                <a:gd name="connsiteY0" fmla="*/ 0 h 1994733"/>
                <a:gd name="connsiteX1" fmla="*/ 4077729 w 4077729"/>
                <a:gd name="connsiteY1" fmla="*/ 1101516 h 1994733"/>
                <a:gd name="connsiteX2" fmla="*/ 0 w 4077729"/>
                <a:gd name="connsiteY2" fmla="*/ 1994733 h 1994733"/>
                <a:gd name="connsiteX3" fmla="*/ 3576398 w 4077729"/>
                <a:gd name="connsiteY3" fmla="*/ 0 h 1994733"/>
                <a:gd name="connsiteX0" fmla="*/ 3576398 w 4086042"/>
                <a:gd name="connsiteY0" fmla="*/ 0 h 1994733"/>
                <a:gd name="connsiteX1" fmla="*/ 4086042 w 4086042"/>
                <a:gd name="connsiteY1" fmla="*/ 1093204 h 1994733"/>
                <a:gd name="connsiteX2" fmla="*/ 0 w 4086042"/>
                <a:gd name="connsiteY2" fmla="*/ 1994733 h 1994733"/>
                <a:gd name="connsiteX3" fmla="*/ 3576398 w 4086042"/>
                <a:gd name="connsiteY3" fmla="*/ 0 h 1994733"/>
                <a:gd name="connsiteX0" fmla="*/ 3576398 w 4090198"/>
                <a:gd name="connsiteY0" fmla="*/ 0 h 1994733"/>
                <a:gd name="connsiteX1" fmla="*/ 4090198 w 4090198"/>
                <a:gd name="connsiteY1" fmla="*/ 1084892 h 1994733"/>
                <a:gd name="connsiteX2" fmla="*/ 0 w 4090198"/>
                <a:gd name="connsiteY2" fmla="*/ 1994733 h 1994733"/>
                <a:gd name="connsiteX3" fmla="*/ 3576398 w 4090198"/>
                <a:gd name="connsiteY3" fmla="*/ 0 h 1994733"/>
                <a:gd name="connsiteX0" fmla="*/ 3576398 w 4090198"/>
                <a:gd name="connsiteY0" fmla="*/ 0 h 2007612"/>
                <a:gd name="connsiteX1" fmla="*/ 4090198 w 4090198"/>
                <a:gd name="connsiteY1" fmla="*/ 1084892 h 2007612"/>
                <a:gd name="connsiteX2" fmla="*/ 0 w 4090198"/>
                <a:gd name="connsiteY2" fmla="*/ 2007612 h 2007612"/>
                <a:gd name="connsiteX3" fmla="*/ 3576398 w 4090198"/>
                <a:gd name="connsiteY3" fmla="*/ 0 h 2007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90198" h="2007612">
                  <a:moveTo>
                    <a:pt x="3576398" y="0"/>
                  </a:moveTo>
                  <a:lnTo>
                    <a:pt x="4090198" y="1084892"/>
                  </a:lnTo>
                  <a:lnTo>
                    <a:pt x="0" y="2007612"/>
                  </a:lnTo>
                  <a:lnTo>
                    <a:pt x="3576398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-6301" y="5938309"/>
              <a:ext cx="4092304" cy="924304"/>
            </a:xfrm>
            <a:custGeom>
              <a:avLst/>
              <a:gdLst>
                <a:gd name="connsiteX0" fmla="*/ 4074199 w 4074199"/>
                <a:gd name="connsiteY0" fmla="*/ 0 h 907339"/>
                <a:gd name="connsiteX1" fmla="*/ 3357507 w 4074199"/>
                <a:gd name="connsiteY1" fmla="*/ 907339 h 907339"/>
                <a:gd name="connsiteX2" fmla="*/ 0 w 4074199"/>
                <a:gd name="connsiteY2" fmla="*/ 907339 h 907339"/>
                <a:gd name="connsiteX3" fmla="*/ 4074199 w 4074199"/>
                <a:gd name="connsiteY3" fmla="*/ 0 h 907339"/>
                <a:gd name="connsiteX0" fmla="*/ 4084791 w 4084791"/>
                <a:gd name="connsiteY0" fmla="*/ 0 h 907339"/>
                <a:gd name="connsiteX1" fmla="*/ 3368099 w 4084791"/>
                <a:gd name="connsiteY1" fmla="*/ 907339 h 907339"/>
                <a:gd name="connsiteX2" fmla="*/ 0 w 4084791"/>
                <a:gd name="connsiteY2" fmla="*/ 907339 h 907339"/>
                <a:gd name="connsiteX3" fmla="*/ 4084791 w 4084791"/>
                <a:gd name="connsiteY3" fmla="*/ 0 h 907339"/>
                <a:gd name="connsiteX0" fmla="*/ 4100031 w 4100031"/>
                <a:gd name="connsiteY0" fmla="*/ 0 h 907339"/>
                <a:gd name="connsiteX1" fmla="*/ 3368099 w 4100031"/>
                <a:gd name="connsiteY1" fmla="*/ 907339 h 907339"/>
                <a:gd name="connsiteX2" fmla="*/ 0 w 4100031"/>
                <a:gd name="connsiteY2" fmla="*/ 907339 h 907339"/>
                <a:gd name="connsiteX3" fmla="*/ 4100031 w 4100031"/>
                <a:gd name="connsiteY3" fmla="*/ 0 h 907339"/>
                <a:gd name="connsiteX0" fmla="*/ 4102607 w 4102607"/>
                <a:gd name="connsiteY0" fmla="*/ 0 h 907339"/>
                <a:gd name="connsiteX1" fmla="*/ 3370675 w 4102607"/>
                <a:gd name="connsiteY1" fmla="*/ 907339 h 907339"/>
                <a:gd name="connsiteX2" fmla="*/ 0 w 4102607"/>
                <a:gd name="connsiteY2" fmla="*/ 857464 h 907339"/>
                <a:gd name="connsiteX3" fmla="*/ 4102607 w 4102607"/>
                <a:gd name="connsiteY3" fmla="*/ 0 h 907339"/>
                <a:gd name="connsiteX0" fmla="*/ 4097455 w 4097455"/>
                <a:gd name="connsiteY0" fmla="*/ 0 h 907339"/>
                <a:gd name="connsiteX1" fmla="*/ 3365523 w 4097455"/>
                <a:gd name="connsiteY1" fmla="*/ 907339 h 907339"/>
                <a:gd name="connsiteX2" fmla="*/ 0 w 4097455"/>
                <a:gd name="connsiteY2" fmla="*/ 859958 h 907339"/>
                <a:gd name="connsiteX3" fmla="*/ 4097455 w 4097455"/>
                <a:gd name="connsiteY3" fmla="*/ 0 h 907339"/>
                <a:gd name="connsiteX0" fmla="*/ 4097455 w 4097455"/>
                <a:gd name="connsiteY0" fmla="*/ 0 h 862451"/>
                <a:gd name="connsiteX1" fmla="*/ 3411887 w 4097455"/>
                <a:gd name="connsiteY1" fmla="*/ 862451 h 862451"/>
                <a:gd name="connsiteX2" fmla="*/ 0 w 4097455"/>
                <a:gd name="connsiteY2" fmla="*/ 859958 h 862451"/>
                <a:gd name="connsiteX3" fmla="*/ 4097455 w 4097455"/>
                <a:gd name="connsiteY3" fmla="*/ 0 h 862451"/>
                <a:gd name="connsiteX0" fmla="*/ 4089728 w 4089728"/>
                <a:gd name="connsiteY0" fmla="*/ 0 h 892377"/>
                <a:gd name="connsiteX1" fmla="*/ 3411887 w 4089728"/>
                <a:gd name="connsiteY1" fmla="*/ 892377 h 892377"/>
                <a:gd name="connsiteX2" fmla="*/ 0 w 4089728"/>
                <a:gd name="connsiteY2" fmla="*/ 889884 h 892377"/>
                <a:gd name="connsiteX3" fmla="*/ 4089728 w 4089728"/>
                <a:gd name="connsiteY3" fmla="*/ 0 h 892377"/>
                <a:gd name="connsiteX0" fmla="*/ 4089728 w 4089728"/>
                <a:gd name="connsiteY0" fmla="*/ 0 h 892377"/>
                <a:gd name="connsiteX1" fmla="*/ 3424766 w 4089728"/>
                <a:gd name="connsiteY1" fmla="*/ 892377 h 892377"/>
                <a:gd name="connsiteX2" fmla="*/ 0 w 4089728"/>
                <a:gd name="connsiteY2" fmla="*/ 889884 h 892377"/>
                <a:gd name="connsiteX3" fmla="*/ 4089728 w 4089728"/>
                <a:gd name="connsiteY3" fmla="*/ 0 h 892377"/>
                <a:gd name="connsiteX0" fmla="*/ 4089728 w 4089728"/>
                <a:gd name="connsiteY0" fmla="*/ 0 h 889884"/>
                <a:gd name="connsiteX1" fmla="*/ 3360372 w 4089728"/>
                <a:gd name="connsiteY1" fmla="*/ 889884 h 889884"/>
                <a:gd name="connsiteX2" fmla="*/ 0 w 4089728"/>
                <a:gd name="connsiteY2" fmla="*/ 889884 h 889884"/>
                <a:gd name="connsiteX3" fmla="*/ 4089728 w 4089728"/>
                <a:gd name="connsiteY3" fmla="*/ 0 h 889884"/>
                <a:gd name="connsiteX0" fmla="*/ 4079425 w 4079425"/>
                <a:gd name="connsiteY0" fmla="*/ 0 h 889884"/>
                <a:gd name="connsiteX1" fmla="*/ 3350069 w 4079425"/>
                <a:gd name="connsiteY1" fmla="*/ 889884 h 889884"/>
                <a:gd name="connsiteX2" fmla="*/ 0 w 4079425"/>
                <a:gd name="connsiteY2" fmla="*/ 882403 h 889884"/>
                <a:gd name="connsiteX3" fmla="*/ 4079425 w 4079425"/>
                <a:gd name="connsiteY3" fmla="*/ 0 h 889884"/>
                <a:gd name="connsiteX0" fmla="*/ 4082000 w 4082000"/>
                <a:gd name="connsiteY0" fmla="*/ 0 h 889884"/>
                <a:gd name="connsiteX1" fmla="*/ 3352644 w 4082000"/>
                <a:gd name="connsiteY1" fmla="*/ 889884 h 889884"/>
                <a:gd name="connsiteX2" fmla="*/ 0 w 4082000"/>
                <a:gd name="connsiteY2" fmla="*/ 882403 h 889884"/>
                <a:gd name="connsiteX3" fmla="*/ 4082000 w 4082000"/>
                <a:gd name="connsiteY3" fmla="*/ 0 h 889884"/>
                <a:gd name="connsiteX0" fmla="*/ 4087152 w 4087152"/>
                <a:gd name="connsiteY0" fmla="*/ 0 h 1007091"/>
                <a:gd name="connsiteX1" fmla="*/ 3357796 w 4087152"/>
                <a:gd name="connsiteY1" fmla="*/ 889884 h 1007091"/>
                <a:gd name="connsiteX2" fmla="*/ 0 w 4087152"/>
                <a:gd name="connsiteY2" fmla="*/ 1007091 h 1007091"/>
                <a:gd name="connsiteX3" fmla="*/ 4087152 w 4087152"/>
                <a:gd name="connsiteY3" fmla="*/ 0 h 1007091"/>
                <a:gd name="connsiteX0" fmla="*/ 4092304 w 4092304"/>
                <a:gd name="connsiteY0" fmla="*/ 0 h 894872"/>
                <a:gd name="connsiteX1" fmla="*/ 3362948 w 4092304"/>
                <a:gd name="connsiteY1" fmla="*/ 889884 h 894872"/>
                <a:gd name="connsiteX2" fmla="*/ 0 w 4092304"/>
                <a:gd name="connsiteY2" fmla="*/ 894872 h 894872"/>
                <a:gd name="connsiteX3" fmla="*/ 4092304 w 4092304"/>
                <a:gd name="connsiteY3" fmla="*/ 0 h 894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92304" h="894872">
                  <a:moveTo>
                    <a:pt x="4092304" y="0"/>
                  </a:moveTo>
                  <a:lnTo>
                    <a:pt x="3362948" y="889884"/>
                  </a:lnTo>
                  <a:lnTo>
                    <a:pt x="0" y="894872"/>
                  </a:lnTo>
                  <a:lnTo>
                    <a:pt x="4092304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4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4102443" y="4914459"/>
              <a:ext cx="547228" cy="151811"/>
            </a:xfrm>
            <a:custGeom>
              <a:avLst/>
              <a:gdLst>
                <a:gd name="connsiteX0" fmla="*/ 0 w 547228"/>
                <a:gd name="connsiteY0" fmla="*/ 0 h 151811"/>
                <a:gd name="connsiteX1" fmla="*/ 547228 w 547228"/>
                <a:gd name="connsiteY1" fmla="*/ 70610 h 151811"/>
                <a:gd name="connsiteX2" fmla="*/ 526045 w 547228"/>
                <a:gd name="connsiteY2" fmla="*/ 151811 h 151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47228" h="151811">
                  <a:moveTo>
                    <a:pt x="0" y="0"/>
                  </a:moveTo>
                  <a:lnTo>
                    <a:pt x="547228" y="70610"/>
                  </a:lnTo>
                  <a:lnTo>
                    <a:pt x="526045" y="151811"/>
                  </a:lnTo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3317876" y="5936217"/>
              <a:ext cx="5416584" cy="930949"/>
            </a:xfrm>
            <a:custGeom>
              <a:avLst/>
              <a:gdLst>
                <a:gd name="connsiteX0" fmla="*/ 683287 w 5365819"/>
                <a:gd name="connsiteY0" fmla="*/ 0 h 914400"/>
                <a:gd name="connsiteX1" fmla="*/ 5365819 w 5365819"/>
                <a:gd name="connsiteY1" fmla="*/ 904351 h 914400"/>
                <a:gd name="connsiteX2" fmla="*/ 0 w 5365819"/>
                <a:gd name="connsiteY2" fmla="*/ 914400 h 914400"/>
                <a:gd name="connsiteX3" fmla="*/ 683287 w 5365819"/>
                <a:gd name="connsiteY3" fmla="*/ 0 h 914400"/>
                <a:gd name="connsiteX0" fmla="*/ 711531 w 5394063"/>
                <a:gd name="connsiteY0" fmla="*/ 0 h 917930"/>
                <a:gd name="connsiteX1" fmla="*/ 5394063 w 5394063"/>
                <a:gd name="connsiteY1" fmla="*/ 904351 h 917930"/>
                <a:gd name="connsiteX2" fmla="*/ 0 w 5394063"/>
                <a:gd name="connsiteY2" fmla="*/ 917930 h 917930"/>
                <a:gd name="connsiteX3" fmla="*/ 711531 w 5394063"/>
                <a:gd name="connsiteY3" fmla="*/ 0 h 917930"/>
                <a:gd name="connsiteX0" fmla="*/ 725653 w 5394063"/>
                <a:gd name="connsiteY0" fmla="*/ 0 h 910869"/>
                <a:gd name="connsiteX1" fmla="*/ 5394063 w 5394063"/>
                <a:gd name="connsiteY1" fmla="*/ 897290 h 910869"/>
                <a:gd name="connsiteX2" fmla="*/ 0 w 5394063"/>
                <a:gd name="connsiteY2" fmla="*/ 910869 h 910869"/>
                <a:gd name="connsiteX3" fmla="*/ 725653 w 5394063"/>
                <a:gd name="connsiteY3" fmla="*/ 0 h 910869"/>
                <a:gd name="connsiteX0" fmla="*/ 725653 w 5376410"/>
                <a:gd name="connsiteY0" fmla="*/ 0 h 910869"/>
                <a:gd name="connsiteX1" fmla="*/ 5376410 w 5376410"/>
                <a:gd name="connsiteY1" fmla="*/ 907881 h 910869"/>
                <a:gd name="connsiteX2" fmla="*/ 0 w 5376410"/>
                <a:gd name="connsiteY2" fmla="*/ 910869 h 910869"/>
                <a:gd name="connsiteX3" fmla="*/ 725653 w 5376410"/>
                <a:gd name="connsiteY3" fmla="*/ 0 h 910869"/>
                <a:gd name="connsiteX0" fmla="*/ 783842 w 5376410"/>
                <a:gd name="connsiteY0" fmla="*/ 0 h 765396"/>
                <a:gd name="connsiteX1" fmla="*/ 5376410 w 5376410"/>
                <a:gd name="connsiteY1" fmla="*/ 762408 h 765396"/>
                <a:gd name="connsiteX2" fmla="*/ 0 w 5376410"/>
                <a:gd name="connsiteY2" fmla="*/ 765396 h 765396"/>
                <a:gd name="connsiteX3" fmla="*/ 783842 w 5376410"/>
                <a:gd name="connsiteY3" fmla="*/ 0 h 765396"/>
                <a:gd name="connsiteX0" fmla="*/ 729810 w 5376410"/>
                <a:gd name="connsiteY0" fmla="*/ 0 h 910869"/>
                <a:gd name="connsiteX1" fmla="*/ 5376410 w 5376410"/>
                <a:gd name="connsiteY1" fmla="*/ 907881 h 910869"/>
                <a:gd name="connsiteX2" fmla="*/ 0 w 5376410"/>
                <a:gd name="connsiteY2" fmla="*/ 910869 h 910869"/>
                <a:gd name="connsiteX3" fmla="*/ 729810 w 5376410"/>
                <a:gd name="connsiteY3" fmla="*/ 0 h 910869"/>
                <a:gd name="connsiteX0" fmla="*/ 714570 w 5376410"/>
                <a:gd name="connsiteY0" fmla="*/ 0 h 918489"/>
                <a:gd name="connsiteX1" fmla="*/ 5376410 w 5376410"/>
                <a:gd name="connsiteY1" fmla="*/ 915501 h 918489"/>
                <a:gd name="connsiteX2" fmla="*/ 0 w 5376410"/>
                <a:gd name="connsiteY2" fmla="*/ 918489 h 918489"/>
                <a:gd name="connsiteX3" fmla="*/ 714570 w 5376410"/>
                <a:gd name="connsiteY3" fmla="*/ 0 h 918489"/>
                <a:gd name="connsiteX0" fmla="*/ 809820 w 5376410"/>
                <a:gd name="connsiteY0" fmla="*/ 0 h 758469"/>
                <a:gd name="connsiteX1" fmla="*/ 5376410 w 5376410"/>
                <a:gd name="connsiteY1" fmla="*/ 755481 h 758469"/>
                <a:gd name="connsiteX2" fmla="*/ 0 w 5376410"/>
                <a:gd name="connsiteY2" fmla="*/ 758469 h 758469"/>
                <a:gd name="connsiteX3" fmla="*/ 809820 w 5376410"/>
                <a:gd name="connsiteY3" fmla="*/ 0 h 758469"/>
                <a:gd name="connsiteX0" fmla="*/ 710760 w 5376410"/>
                <a:gd name="connsiteY0" fmla="*/ 0 h 918489"/>
                <a:gd name="connsiteX1" fmla="*/ 5376410 w 5376410"/>
                <a:gd name="connsiteY1" fmla="*/ 915501 h 918489"/>
                <a:gd name="connsiteX2" fmla="*/ 0 w 5376410"/>
                <a:gd name="connsiteY2" fmla="*/ 918489 h 918489"/>
                <a:gd name="connsiteX3" fmla="*/ 710760 w 5376410"/>
                <a:gd name="connsiteY3" fmla="*/ 0 h 918489"/>
                <a:gd name="connsiteX0" fmla="*/ 722190 w 5376410"/>
                <a:gd name="connsiteY0" fmla="*/ 0 h 914679"/>
                <a:gd name="connsiteX1" fmla="*/ 5376410 w 5376410"/>
                <a:gd name="connsiteY1" fmla="*/ 911691 h 914679"/>
                <a:gd name="connsiteX2" fmla="*/ 0 w 5376410"/>
                <a:gd name="connsiteY2" fmla="*/ 914679 h 914679"/>
                <a:gd name="connsiteX3" fmla="*/ 722190 w 5376410"/>
                <a:gd name="connsiteY3" fmla="*/ 0 h 914679"/>
                <a:gd name="connsiteX0" fmla="*/ 735069 w 5389289"/>
                <a:gd name="connsiteY0" fmla="*/ 0 h 912104"/>
                <a:gd name="connsiteX1" fmla="*/ 5389289 w 5389289"/>
                <a:gd name="connsiteY1" fmla="*/ 911691 h 912104"/>
                <a:gd name="connsiteX2" fmla="*/ 0 w 5389289"/>
                <a:gd name="connsiteY2" fmla="*/ 912104 h 912104"/>
                <a:gd name="connsiteX3" fmla="*/ 735069 w 5389289"/>
                <a:gd name="connsiteY3" fmla="*/ 0 h 912104"/>
                <a:gd name="connsiteX0" fmla="*/ 735069 w 5389289"/>
                <a:gd name="connsiteY0" fmla="*/ 0 h 925339"/>
                <a:gd name="connsiteX1" fmla="*/ 5389289 w 5389289"/>
                <a:gd name="connsiteY1" fmla="*/ 925339 h 925339"/>
                <a:gd name="connsiteX2" fmla="*/ 0 w 5389289"/>
                <a:gd name="connsiteY2" fmla="*/ 912104 h 925339"/>
                <a:gd name="connsiteX3" fmla="*/ 735069 w 5389289"/>
                <a:gd name="connsiteY3" fmla="*/ 0 h 925339"/>
                <a:gd name="connsiteX0" fmla="*/ 762364 w 5416584"/>
                <a:gd name="connsiteY0" fmla="*/ 0 h 939400"/>
                <a:gd name="connsiteX1" fmla="*/ 5416584 w 5416584"/>
                <a:gd name="connsiteY1" fmla="*/ 925339 h 939400"/>
                <a:gd name="connsiteX2" fmla="*/ 0 w 5416584"/>
                <a:gd name="connsiteY2" fmla="*/ 939400 h 939400"/>
                <a:gd name="connsiteX3" fmla="*/ 762364 w 5416584"/>
                <a:gd name="connsiteY3" fmla="*/ 0 h 939400"/>
                <a:gd name="connsiteX0" fmla="*/ 762364 w 5416584"/>
                <a:gd name="connsiteY0" fmla="*/ 0 h 945010"/>
                <a:gd name="connsiteX1" fmla="*/ 5416584 w 5416584"/>
                <a:gd name="connsiteY1" fmla="*/ 930949 h 945010"/>
                <a:gd name="connsiteX2" fmla="*/ 0 w 5416584"/>
                <a:gd name="connsiteY2" fmla="*/ 945010 h 945010"/>
                <a:gd name="connsiteX3" fmla="*/ 762364 w 5416584"/>
                <a:gd name="connsiteY3" fmla="*/ 0 h 945010"/>
                <a:gd name="connsiteX0" fmla="*/ 762364 w 5416584"/>
                <a:gd name="connsiteY0" fmla="*/ 0 h 930949"/>
                <a:gd name="connsiteX1" fmla="*/ 5416584 w 5416584"/>
                <a:gd name="connsiteY1" fmla="*/ 930949 h 930949"/>
                <a:gd name="connsiteX2" fmla="*/ 0 w 5416584"/>
                <a:gd name="connsiteY2" fmla="*/ 921156 h 930949"/>
                <a:gd name="connsiteX3" fmla="*/ 762364 w 5416584"/>
                <a:gd name="connsiteY3" fmla="*/ 0 h 930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16584" h="930949">
                  <a:moveTo>
                    <a:pt x="762364" y="0"/>
                  </a:moveTo>
                  <a:lnTo>
                    <a:pt x="5416584" y="930949"/>
                  </a:lnTo>
                  <a:lnTo>
                    <a:pt x="0" y="921156"/>
                  </a:lnTo>
                  <a:lnTo>
                    <a:pt x="762364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10990536" y="3785435"/>
              <a:ext cx="1209457" cy="3091509"/>
            </a:xfrm>
            <a:custGeom>
              <a:avLst/>
              <a:gdLst>
                <a:gd name="connsiteX0" fmla="*/ 0 w 1182718"/>
                <a:gd name="connsiteY0" fmla="*/ 0 h 3032701"/>
                <a:gd name="connsiteX1" fmla="*/ 497800 w 1182718"/>
                <a:gd name="connsiteY1" fmla="*/ 3032701 h 3032701"/>
                <a:gd name="connsiteX2" fmla="*/ 1182718 w 1182718"/>
                <a:gd name="connsiteY2" fmla="*/ 515453 h 3032701"/>
                <a:gd name="connsiteX3" fmla="*/ 0 w 1182718"/>
                <a:gd name="connsiteY3" fmla="*/ 0 h 3032701"/>
                <a:gd name="connsiteX0" fmla="*/ 0 w 1179187"/>
                <a:gd name="connsiteY0" fmla="*/ 0 h 3029170"/>
                <a:gd name="connsiteX1" fmla="*/ 494269 w 1179187"/>
                <a:gd name="connsiteY1" fmla="*/ 3029170 h 3029170"/>
                <a:gd name="connsiteX2" fmla="*/ 1179187 w 1179187"/>
                <a:gd name="connsiteY2" fmla="*/ 511922 h 3029170"/>
                <a:gd name="connsiteX3" fmla="*/ 0 w 1179187"/>
                <a:gd name="connsiteY3" fmla="*/ 0 h 3029170"/>
                <a:gd name="connsiteX0" fmla="*/ 0 w 1179187"/>
                <a:gd name="connsiteY0" fmla="*/ 0 h 3039761"/>
                <a:gd name="connsiteX1" fmla="*/ 483677 w 1179187"/>
                <a:gd name="connsiteY1" fmla="*/ 3039761 h 3039761"/>
                <a:gd name="connsiteX2" fmla="*/ 1179187 w 1179187"/>
                <a:gd name="connsiteY2" fmla="*/ 511922 h 3039761"/>
                <a:gd name="connsiteX3" fmla="*/ 0 w 1179187"/>
                <a:gd name="connsiteY3" fmla="*/ 0 h 3039761"/>
                <a:gd name="connsiteX0" fmla="*/ 0 w 1190407"/>
                <a:gd name="connsiteY0" fmla="*/ 0 h 3039761"/>
                <a:gd name="connsiteX1" fmla="*/ 494897 w 1190407"/>
                <a:gd name="connsiteY1" fmla="*/ 3039761 h 3039761"/>
                <a:gd name="connsiteX2" fmla="*/ 1190407 w 1190407"/>
                <a:gd name="connsiteY2" fmla="*/ 511922 h 3039761"/>
                <a:gd name="connsiteX3" fmla="*/ 0 w 1190407"/>
                <a:gd name="connsiteY3" fmla="*/ 0 h 3039761"/>
                <a:gd name="connsiteX0" fmla="*/ 0 w 1203107"/>
                <a:gd name="connsiteY0" fmla="*/ 0 h 3065161"/>
                <a:gd name="connsiteX1" fmla="*/ 507597 w 1203107"/>
                <a:gd name="connsiteY1" fmla="*/ 3065161 h 3065161"/>
                <a:gd name="connsiteX2" fmla="*/ 1203107 w 1203107"/>
                <a:gd name="connsiteY2" fmla="*/ 537322 h 3065161"/>
                <a:gd name="connsiteX3" fmla="*/ 0 w 1203107"/>
                <a:gd name="connsiteY3" fmla="*/ 0 h 3065161"/>
                <a:gd name="connsiteX0" fmla="*/ 0 w 1209457"/>
                <a:gd name="connsiteY0" fmla="*/ 0 h 3065161"/>
                <a:gd name="connsiteX1" fmla="*/ 507597 w 1209457"/>
                <a:gd name="connsiteY1" fmla="*/ 3065161 h 3065161"/>
                <a:gd name="connsiteX2" fmla="*/ 1209457 w 1209457"/>
                <a:gd name="connsiteY2" fmla="*/ 543672 h 3065161"/>
                <a:gd name="connsiteX3" fmla="*/ 0 w 1209457"/>
                <a:gd name="connsiteY3" fmla="*/ 0 h 3065161"/>
                <a:gd name="connsiteX0" fmla="*/ 0 w 1215807"/>
                <a:gd name="connsiteY0" fmla="*/ 0 h 3065161"/>
                <a:gd name="connsiteX1" fmla="*/ 507597 w 1215807"/>
                <a:gd name="connsiteY1" fmla="*/ 3065161 h 3065161"/>
                <a:gd name="connsiteX2" fmla="*/ 1215807 w 1215807"/>
                <a:gd name="connsiteY2" fmla="*/ 537322 h 3065161"/>
                <a:gd name="connsiteX3" fmla="*/ 0 w 1215807"/>
                <a:gd name="connsiteY3" fmla="*/ 0 h 3065161"/>
                <a:gd name="connsiteX0" fmla="*/ 0 w 1209457"/>
                <a:gd name="connsiteY0" fmla="*/ 0 h 3077861"/>
                <a:gd name="connsiteX1" fmla="*/ 501247 w 1209457"/>
                <a:gd name="connsiteY1" fmla="*/ 3077861 h 3077861"/>
                <a:gd name="connsiteX2" fmla="*/ 1209457 w 1209457"/>
                <a:gd name="connsiteY2" fmla="*/ 550022 h 3077861"/>
                <a:gd name="connsiteX3" fmla="*/ 0 w 1209457"/>
                <a:gd name="connsiteY3" fmla="*/ 0 h 3077861"/>
                <a:gd name="connsiteX0" fmla="*/ 0 w 1209457"/>
                <a:gd name="connsiteY0" fmla="*/ 0 h 3091509"/>
                <a:gd name="connsiteX1" fmla="*/ 501247 w 1209457"/>
                <a:gd name="connsiteY1" fmla="*/ 3091509 h 3091509"/>
                <a:gd name="connsiteX2" fmla="*/ 1209457 w 1209457"/>
                <a:gd name="connsiteY2" fmla="*/ 550022 h 3091509"/>
                <a:gd name="connsiteX3" fmla="*/ 0 w 1209457"/>
                <a:gd name="connsiteY3" fmla="*/ 0 h 309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9457" h="3091509">
                  <a:moveTo>
                    <a:pt x="0" y="0"/>
                  </a:moveTo>
                  <a:lnTo>
                    <a:pt x="501247" y="3091509"/>
                  </a:lnTo>
                  <a:lnTo>
                    <a:pt x="1209457" y="55002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3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11488254" y="4321334"/>
              <a:ext cx="708319" cy="2552078"/>
            </a:xfrm>
            <a:custGeom>
              <a:avLst/>
              <a:gdLst>
                <a:gd name="connsiteX0" fmla="*/ 691978 w 697728"/>
                <a:gd name="connsiteY0" fmla="*/ 0 h 2520778"/>
                <a:gd name="connsiteX1" fmla="*/ 0 w 697728"/>
                <a:gd name="connsiteY1" fmla="*/ 2520778 h 2520778"/>
                <a:gd name="connsiteX2" fmla="*/ 695509 w 697728"/>
                <a:gd name="connsiteY2" fmla="*/ 2517248 h 2520778"/>
                <a:gd name="connsiteX3" fmla="*/ 691978 w 697728"/>
                <a:gd name="connsiteY3" fmla="*/ 0 h 2520778"/>
                <a:gd name="connsiteX0" fmla="*/ 691978 w 697728"/>
                <a:gd name="connsiteY0" fmla="*/ 0 h 2531370"/>
                <a:gd name="connsiteX1" fmla="*/ 0 w 697728"/>
                <a:gd name="connsiteY1" fmla="*/ 2531370 h 2531370"/>
                <a:gd name="connsiteX2" fmla="*/ 695509 w 697728"/>
                <a:gd name="connsiteY2" fmla="*/ 2517248 h 2531370"/>
                <a:gd name="connsiteX3" fmla="*/ 691978 w 697728"/>
                <a:gd name="connsiteY3" fmla="*/ 0 h 2531370"/>
                <a:gd name="connsiteX0" fmla="*/ 691978 w 703175"/>
                <a:gd name="connsiteY0" fmla="*/ 0 h 2531370"/>
                <a:gd name="connsiteX1" fmla="*/ 0 w 703175"/>
                <a:gd name="connsiteY1" fmla="*/ 2531370 h 2531370"/>
                <a:gd name="connsiteX2" fmla="*/ 702570 w 703175"/>
                <a:gd name="connsiteY2" fmla="*/ 2527839 h 2531370"/>
                <a:gd name="connsiteX3" fmla="*/ 691978 w 703175"/>
                <a:gd name="connsiteY3" fmla="*/ 0 h 2531370"/>
                <a:gd name="connsiteX0" fmla="*/ 691978 w 703175"/>
                <a:gd name="connsiteY0" fmla="*/ 0 h 2531370"/>
                <a:gd name="connsiteX1" fmla="*/ 0 w 703175"/>
                <a:gd name="connsiteY1" fmla="*/ 2531370 h 2531370"/>
                <a:gd name="connsiteX2" fmla="*/ 702570 w 703175"/>
                <a:gd name="connsiteY2" fmla="*/ 2527839 h 2531370"/>
                <a:gd name="connsiteX3" fmla="*/ 691978 w 703175"/>
                <a:gd name="connsiteY3" fmla="*/ 0 h 2531370"/>
                <a:gd name="connsiteX0" fmla="*/ 699039 w 704789"/>
                <a:gd name="connsiteY0" fmla="*/ 0 h 2541962"/>
                <a:gd name="connsiteX1" fmla="*/ 0 w 704789"/>
                <a:gd name="connsiteY1" fmla="*/ 2541962 h 2541962"/>
                <a:gd name="connsiteX2" fmla="*/ 702570 w 704789"/>
                <a:gd name="connsiteY2" fmla="*/ 2538431 h 2541962"/>
                <a:gd name="connsiteX3" fmla="*/ 699039 w 704789"/>
                <a:gd name="connsiteY3" fmla="*/ 0 h 2541962"/>
                <a:gd name="connsiteX0" fmla="*/ 702569 w 708319"/>
                <a:gd name="connsiteY0" fmla="*/ 0 h 2538431"/>
                <a:gd name="connsiteX1" fmla="*/ 0 w 708319"/>
                <a:gd name="connsiteY1" fmla="*/ 2538431 h 2538431"/>
                <a:gd name="connsiteX2" fmla="*/ 706100 w 708319"/>
                <a:gd name="connsiteY2" fmla="*/ 2538431 h 2538431"/>
                <a:gd name="connsiteX3" fmla="*/ 702569 w 708319"/>
                <a:gd name="connsiteY3" fmla="*/ 0 h 2538431"/>
                <a:gd name="connsiteX0" fmla="*/ 667264 w 673014"/>
                <a:gd name="connsiteY0" fmla="*/ 0 h 2538431"/>
                <a:gd name="connsiteX1" fmla="*/ 0 w 673014"/>
                <a:gd name="connsiteY1" fmla="*/ 2252460 h 2538431"/>
                <a:gd name="connsiteX2" fmla="*/ 670795 w 673014"/>
                <a:gd name="connsiteY2" fmla="*/ 2538431 h 2538431"/>
                <a:gd name="connsiteX3" fmla="*/ 667264 w 673014"/>
                <a:gd name="connsiteY3" fmla="*/ 0 h 2538431"/>
                <a:gd name="connsiteX0" fmla="*/ 702569 w 708319"/>
                <a:gd name="connsiteY0" fmla="*/ 0 h 2541961"/>
                <a:gd name="connsiteX1" fmla="*/ 0 w 708319"/>
                <a:gd name="connsiteY1" fmla="*/ 2541961 h 2541961"/>
                <a:gd name="connsiteX2" fmla="*/ 706100 w 708319"/>
                <a:gd name="connsiteY2" fmla="*/ 2538431 h 2541961"/>
                <a:gd name="connsiteX3" fmla="*/ 702569 w 708319"/>
                <a:gd name="connsiteY3" fmla="*/ 0 h 2541961"/>
                <a:gd name="connsiteX0" fmla="*/ 702569 w 708319"/>
                <a:gd name="connsiteY0" fmla="*/ 0 h 2538431"/>
                <a:gd name="connsiteX1" fmla="*/ 0 w 708319"/>
                <a:gd name="connsiteY1" fmla="*/ 2534900 h 2538431"/>
                <a:gd name="connsiteX2" fmla="*/ 706100 w 708319"/>
                <a:gd name="connsiteY2" fmla="*/ 2538431 h 2538431"/>
                <a:gd name="connsiteX3" fmla="*/ 702569 w 708319"/>
                <a:gd name="connsiteY3" fmla="*/ 0 h 2538431"/>
                <a:gd name="connsiteX0" fmla="*/ 702569 w 708319"/>
                <a:gd name="connsiteY0" fmla="*/ 0 h 2548548"/>
                <a:gd name="connsiteX1" fmla="*/ 0 w 708319"/>
                <a:gd name="connsiteY1" fmla="*/ 2548548 h 2548548"/>
                <a:gd name="connsiteX2" fmla="*/ 706100 w 708319"/>
                <a:gd name="connsiteY2" fmla="*/ 2538431 h 2548548"/>
                <a:gd name="connsiteX3" fmla="*/ 702569 w 708319"/>
                <a:gd name="connsiteY3" fmla="*/ 0 h 2548548"/>
                <a:gd name="connsiteX0" fmla="*/ 702569 w 704906"/>
                <a:gd name="connsiteY0" fmla="*/ 0 h 2548548"/>
                <a:gd name="connsiteX1" fmla="*/ 0 w 704906"/>
                <a:gd name="connsiteY1" fmla="*/ 2548548 h 2548548"/>
                <a:gd name="connsiteX2" fmla="*/ 692452 w 704906"/>
                <a:gd name="connsiteY2" fmla="*/ 2538431 h 2548548"/>
                <a:gd name="connsiteX3" fmla="*/ 702569 w 704906"/>
                <a:gd name="connsiteY3" fmla="*/ 0 h 2548548"/>
                <a:gd name="connsiteX0" fmla="*/ 702569 w 708319"/>
                <a:gd name="connsiteY0" fmla="*/ 0 h 2565726"/>
                <a:gd name="connsiteX1" fmla="*/ 0 w 708319"/>
                <a:gd name="connsiteY1" fmla="*/ 2548548 h 2565726"/>
                <a:gd name="connsiteX2" fmla="*/ 706100 w 708319"/>
                <a:gd name="connsiteY2" fmla="*/ 2565726 h 2565726"/>
                <a:gd name="connsiteX3" fmla="*/ 702569 w 708319"/>
                <a:gd name="connsiteY3" fmla="*/ 0 h 2565726"/>
                <a:gd name="connsiteX0" fmla="*/ 702569 w 708319"/>
                <a:gd name="connsiteY0" fmla="*/ 0 h 2552078"/>
                <a:gd name="connsiteX1" fmla="*/ 0 w 708319"/>
                <a:gd name="connsiteY1" fmla="*/ 2548548 h 2552078"/>
                <a:gd name="connsiteX2" fmla="*/ 706100 w 708319"/>
                <a:gd name="connsiteY2" fmla="*/ 2552078 h 2552078"/>
                <a:gd name="connsiteX3" fmla="*/ 702569 w 708319"/>
                <a:gd name="connsiteY3" fmla="*/ 0 h 2552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8319" h="2552078">
                  <a:moveTo>
                    <a:pt x="702569" y="0"/>
                  </a:moveTo>
                  <a:lnTo>
                    <a:pt x="0" y="2548548"/>
                  </a:lnTo>
                  <a:lnTo>
                    <a:pt x="706100" y="2552078"/>
                  </a:lnTo>
                  <a:cubicBezTo>
                    <a:pt x="708454" y="1710642"/>
                    <a:pt x="710807" y="834375"/>
                    <a:pt x="702569" y="0"/>
                  </a:cubicBez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19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8745794" y="2426110"/>
              <a:ext cx="2263877" cy="4424516"/>
            </a:xfrm>
            <a:custGeom>
              <a:avLst/>
              <a:gdLst>
                <a:gd name="connsiteX0" fmla="*/ 958645 w 2263877"/>
                <a:gd name="connsiteY0" fmla="*/ 0 h 4424516"/>
                <a:gd name="connsiteX1" fmla="*/ 2263877 w 2263877"/>
                <a:gd name="connsiteY1" fmla="*/ 1393722 h 4424516"/>
                <a:gd name="connsiteX2" fmla="*/ 0 w 2263877"/>
                <a:gd name="connsiteY2" fmla="*/ 4424516 h 4424516"/>
                <a:gd name="connsiteX3" fmla="*/ 958645 w 2263877"/>
                <a:gd name="connsiteY3" fmla="*/ 0 h 4424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63877" h="4424516">
                  <a:moveTo>
                    <a:pt x="958645" y="0"/>
                  </a:moveTo>
                  <a:lnTo>
                    <a:pt x="2263877" y="1393722"/>
                  </a:lnTo>
                  <a:lnTo>
                    <a:pt x="0" y="4424516"/>
                  </a:lnTo>
                  <a:lnTo>
                    <a:pt x="958645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-1" y="-1"/>
              <a:ext cx="3153403" cy="1773715"/>
            </a:xfrm>
            <a:custGeom>
              <a:avLst/>
              <a:gdLst>
                <a:gd name="connsiteX0" fmla="*/ 0 w 3172858"/>
                <a:gd name="connsiteY0" fmla="*/ 0 h 1773716"/>
                <a:gd name="connsiteX1" fmla="*/ 1079653 w 3172858"/>
                <a:gd name="connsiteY1" fmla="*/ 1773716 h 1773716"/>
                <a:gd name="connsiteX2" fmla="*/ 3172858 w 3172858"/>
                <a:gd name="connsiteY2" fmla="*/ 1751682 h 1773716"/>
                <a:gd name="connsiteX3" fmla="*/ 0 w 3172858"/>
                <a:gd name="connsiteY3" fmla="*/ 0 h 1773716"/>
                <a:gd name="connsiteX0" fmla="*/ 0 w 3114492"/>
                <a:gd name="connsiteY0" fmla="*/ 0 h 1773716"/>
                <a:gd name="connsiteX1" fmla="*/ 1079653 w 3114492"/>
                <a:gd name="connsiteY1" fmla="*/ 1773716 h 1773716"/>
                <a:gd name="connsiteX2" fmla="*/ 3114492 w 3114492"/>
                <a:gd name="connsiteY2" fmla="*/ 1177750 h 1773716"/>
                <a:gd name="connsiteX3" fmla="*/ 0 w 3114492"/>
                <a:gd name="connsiteY3" fmla="*/ 0 h 1773716"/>
                <a:gd name="connsiteX0" fmla="*/ 0 w 3153403"/>
                <a:gd name="connsiteY0" fmla="*/ 0 h 1773716"/>
                <a:gd name="connsiteX1" fmla="*/ 1079653 w 3153403"/>
                <a:gd name="connsiteY1" fmla="*/ 1773716 h 1773716"/>
                <a:gd name="connsiteX2" fmla="*/ 3153403 w 3153403"/>
                <a:gd name="connsiteY2" fmla="*/ 1771137 h 1773716"/>
                <a:gd name="connsiteX3" fmla="*/ 0 w 3153403"/>
                <a:gd name="connsiteY3" fmla="*/ 0 h 1773716"/>
                <a:gd name="connsiteX0" fmla="*/ 0 w 3153403"/>
                <a:gd name="connsiteY0" fmla="*/ 0 h 1771137"/>
                <a:gd name="connsiteX1" fmla="*/ 1036790 w 3153403"/>
                <a:gd name="connsiteY1" fmla="*/ 1768953 h 1771137"/>
                <a:gd name="connsiteX2" fmla="*/ 3153403 w 3153403"/>
                <a:gd name="connsiteY2" fmla="*/ 1771137 h 1771137"/>
                <a:gd name="connsiteX3" fmla="*/ 0 w 3153403"/>
                <a:gd name="connsiteY3" fmla="*/ 0 h 1771137"/>
                <a:gd name="connsiteX0" fmla="*/ 0 w 3153403"/>
                <a:gd name="connsiteY0" fmla="*/ 0 h 1773715"/>
                <a:gd name="connsiteX1" fmla="*/ 1036790 w 3153403"/>
                <a:gd name="connsiteY1" fmla="*/ 1773715 h 1773715"/>
                <a:gd name="connsiteX2" fmla="*/ 3153403 w 3153403"/>
                <a:gd name="connsiteY2" fmla="*/ 1771137 h 1773715"/>
                <a:gd name="connsiteX3" fmla="*/ 0 w 3153403"/>
                <a:gd name="connsiteY3" fmla="*/ 0 h 1773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53403" h="1773715">
                  <a:moveTo>
                    <a:pt x="0" y="0"/>
                  </a:moveTo>
                  <a:lnTo>
                    <a:pt x="1036790" y="1773715"/>
                  </a:lnTo>
                  <a:lnTo>
                    <a:pt x="3153403" y="1771137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-9845" y="-7221"/>
              <a:ext cx="3120462" cy="1793286"/>
            </a:xfrm>
            <a:custGeom>
              <a:avLst/>
              <a:gdLst>
                <a:gd name="connsiteX0" fmla="*/ 0 w 3172858"/>
                <a:gd name="connsiteY0" fmla="*/ 0 h 1773716"/>
                <a:gd name="connsiteX1" fmla="*/ 1079653 w 3172858"/>
                <a:gd name="connsiteY1" fmla="*/ 1773716 h 1773716"/>
                <a:gd name="connsiteX2" fmla="*/ 3172858 w 3172858"/>
                <a:gd name="connsiteY2" fmla="*/ 1751682 h 1773716"/>
                <a:gd name="connsiteX3" fmla="*/ 0 w 3172858"/>
                <a:gd name="connsiteY3" fmla="*/ 0 h 1773716"/>
                <a:gd name="connsiteX0" fmla="*/ 0 w 3114492"/>
                <a:gd name="connsiteY0" fmla="*/ 0 h 1773716"/>
                <a:gd name="connsiteX1" fmla="*/ 1079653 w 3114492"/>
                <a:gd name="connsiteY1" fmla="*/ 1773716 h 1773716"/>
                <a:gd name="connsiteX2" fmla="*/ 3114492 w 3114492"/>
                <a:gd name="connsiteY2" fmla="*/ 1177750 h 1773716"/>
                <a:gd name="connsiteX3" fmla="*/ 0 w 3114492"/>
                <a:gd name="connsiteY3" fmla="*/ 0 h 1773716"/>
                <a:gd name="connsiteX0" fmla="*/ 0 w 3153403"/>
                <a:gd name="connsiteY0" fmla="*/ 0 h 1773716"/>
                <a:gd name="connsiteX1" fmla="*/ 1079653 w 3153403"/>
                <a:gd name="connsiteY1" fmla="*/ 1773716 h 1773716"/>
                <a:gd name="connsiteX2" fmla="*/ 3153403 w 3153403"/>
                <a:gd name="connsiteY2" fmla="*/ 1771137 h 1773716"/>
                <a:gd name="connsiteX3" fmla="*/ 0 w 3153403"/>
                <a:gd name="connsiteY3" fmla="*/ 0 h 1773716"/>
                <a:gd name="connsiteX0" fmla="*/ 0 w 3153403"/>
                <a:gd name="connsiteY0" fmla="*/ 0 h 1771137"/>
                <a:gd name="connsiteX1" fmla="*/ 1036790 w 3153403"/>
                <a:gd name="connsiteY1" fmla="*/ 1768953 h 1771137"/>
                <a:gd name="connsiteX2" fmla="*/ 3153403 w 3153403"/>
                <a:gd name="connsiteY2" fmla="*/ 1771137 h 1771137"/>
                <a:gd name="connsiteX3" fmla="*/ 0 w 3153403"/>
                <a:gd name="connsiteY3" fmla="*/ 0 h 1771137"/>
                <a:gd name="connsiteX0" fmla="*/ 0 w 3153403"/>
                <a:gd name="connsiteY0" fmla="*/ 0 h 1773715"/>
                <a:gd name="connsiteX1" fmla="*/ 1036790 w 3153403"/>
                <a:gd name="connsiteY1" fmla="*/ 1773715 h 1773715"/>
                <a:gd name="connsiteX2" fmla="*/ 3153403 w 3153403"/>
                <a:gd name="connsiteY2" fmla="*/ 1771137 h 1773715"/>
                <a:gd name="connsiteX3" fmla="*/ 0 w 3153403"/>
                <a:gd name="connsiteY3" fmla="*/ 0 h 1773715"/>
                <a:gd name="connsiteX0" fmla="*/ 0 w 3081965"/>
                <a:gd name="connsiteY0" fmla="*/ 0 h 1775900"/>
                <a:gd name="connsiteX1" fmla="*/ 1036790 w 3081965"/>
                <a:gd name="connsiteY1" fmla="*/ 1773715 h 1775900"/>
                <a:gd name="connsiteX2" fmla="*/ 3081965 w 3081965"/>
                <a:gd name="connsiteY2" fmla="*/ 1775900 h 1775900"/>
                <a:gd name="connsiteX3" fmla="*/ 0 w 3081965"/>
                <a:gd name="connsiteY3" fmla="*/ 0 h 1775900"/>
                <a:gd name="connsiteX0" fmla="*/ 0 w 3086728"/>
                <a:gd name="connsiteY0" fmla="*/ 0 h 1775900"/>
                <a:gd name="connsiteX1" fmla="*/ 1036790 w 3086728"/>
                <a:gd name="connsiteY1" fmla="*/ 1773715 h 1775900"/>
                <a:gd name="connsiteX2" fmla="*/ 3086728 w 3086728"/>
                <a:gd name="connsiteY2" fmla="*/ 1775900 h 1775900"/>
                <a:gd name="connsiteX3" fmla="*/ 0 w 3086728"/>
                <a:gd name="connsiteY3" fmla="*/ 0 h 1775900"/>
                <a:gd name="connsiteX0" fmla="*/ 0 w 3091491"/>
                <a:gd name="connsiteY0" fmla="*/ 0 h 1799713"/>
                <a:gd name="connsiteX1" fmla="*/ 1036790 w 3091491"/>
                <a:gd name="connsiteY1" fmla="*/ 1773715 h 1799713"/>
                <a:gd name="connsiteX2" fmla="*/ 3091491 w 3091491"/>
                <a:gd name="connsiteY2" fmla="*/ 1799713 h 1799713"/>
                <a:gd name="connsiteX3" fmla="*/ 0 w 3091491"/>
                <a:gd name="connsiteY3" fmla="*/ 0 h 1799713"/>
                <a:gd name="connsiteX0" fmla="*/ 0 w 3120066"/>
                <a:gd name="connsiteY0" fmla="*/ 0 h 1799713"/>
                <a:gd name="connsiteX1" fmla="*/ 1036790 w 3120066"/>
                <a:gd name="connsiteY1" fmla="*/ 1773715 h 1799713"/>
                <a:gd name="connsiteX2" fmla="*/ 3120066 w 3120066"/>
                <a:gd name="connsiteY2" fmla="*/ 1799713 h 1799713"/>
                <a:gd name="connsiteX3" fmla="*/ 0 w 3120066"/>
                <a:gd name="connsiteY3" fmla="*/ 0 h 1799713"/>
                <a:gd name="connsiteX0" fmla="*/ 0 w 3120066"/>
                <a:gd name="connsiteY0" fmla="*/ 0 h 1799713"/>
                <a:gd name="connsiteX1" fmla="*/ 1019730 w 3120066"/>
                <a:gd name="connsiteY1" fmla="*/ 1773715 h 1799713"/>
                <a:gd name="connsiteX2" fmla="*/ 3120066 w 3120066"/>
                <a:gd name="connsiteY2" fmla="*/ 1799713 h 1799713"/>
                <a:gd name="connsiteX3" fmla="*/ 0 w 3120066"/>
                <a:gd name="connsiteY3" fmla="*/ 0 h 1799713"/>
                <a:gd name="connsiteX0" fmla="*/ 0 w 3133714"/>
                <a:gd name="connsiteY0" fmla="*/ 0 h 1799713"/>
                <a:gd name="connsiteX1" fmla="*/ 1033378 w 3133714"/>
                <a:gd name="connsiteY1" fmla="*/ 1773715 h 1799713"/>
                <a:gd name="connsiteX2" fmla="*/ 3133714 w 3133714"/>
                <a:gd name="connsiteY2" fmla="*/ 1799713 h 1799713"/>
                <a:gd name="connsiteX3" fmla="*/ 0 w 3133714"/>
                <a:gd name="connsiteY3" fmla="*/ 0 h 1799713"/>
                <a:gd name="connsiteX0" fmla="*/ 0 w 3140538"/>
                <a:gd name="connsiteY0" fmla="*/ 0 h 1799713"/>
                <a:gd name="connsiteX1" fmla="*/ 1040202 w 3140538"/>
                <a:gd name="connsiteY1" fmla="*/ 1773715 h 1799713"/>
                <a:gd name="connsiteX2" fmla="*/ 3140538 w 3140538"/>
                <a:gd name="connsiteY2" fmla="*/ 1799713 h 1799713"/>
                <a:gd name="connsiteX3" fmla="*/ 0 w 3140538"/>
                <a:gd name="connsiteY3" fmla="*/ 0 h 1799713"/>
                <a:gd name="connsiteX0" fmla="*/ 0 w 3126890"/>
                <a:gd name="connsiteY0" fmla="*/ 0 h 1786065"/>
                <a:gd name="connsiteX1" fmla="*/ 1040202 w 3126890"/>
                <a:gd name="connsiteY1" fmla="*/ 1773715 h 1786065"/>
                <a:gd name="connsiteX2" fmla="*/ 3126890 w 3126890"/>
                <a:gd name="connsiteY2" fmla="*/ 1786065 h 1786065"/>
                <a:gd name="connsiteX3" fmla="*/ 0 w 3126890"/>
                <a:gd name="connsiteY3" fmla="*/ 0 h 1786065"/>
                <a:gd name="connsiteX0" fmla="*/ 0 w 3113242"/>
                <a:gd name="connsiteY0" fmla="*/ 0 h 1782653"/>
                <a:gd name="connsiteX1" fmla="*/ 1026554 w 3113242"/>
                <a:gd name="connsiteY1" fmla="*/ 1770303 h 1782653"/>
                <a:gd name="connsiteX2" fmla="*/ 3113242 w 3113242"/>
                <a:gd name="connsiteY2" fmla="*/ 1782653 h 1782653"/>
                <a:gd name="connsiteX3" fmla="*/ 0 w 3113242"/>
                <a:gd name="connsiteY3" fmla="*/ 0 h 1782653"/>
                <a:gd name="connsiteX0" fmla="*/ 0 w 3123478"/>
                <a:gd name="connsiteY0" fmla="*/ 0 h 1782653"/>
                <a:gd name="connsiteX1" fmla="*/ 1036790 w 3123478"/>
                <a:gd name="connsiteY1" fmla="*/ 1770303 h 1782653"/>
                <a:gd name="connsiteX2" fmla="*/ 3123478 w 3123478"/>
                <a:gd name="connsiteY2" fmla="*/ 1782653 h 1782653"/>
                <a:gd name="connsiteX3" fmla="*/ 0 w 3123478"/>
                <a:gd name="connsiteY3" fmla="*/ 0 h 1782653"/>
                <a:gd name="connsiteX0" fmla="*/ 0 w 3109830"/>
                <a:gd name="connsiteY0" fmla="*/ 0 h 1782653"/>
                <a:gd name="connsiteX1" fmla="*/ 1036790 w 3109830"/>
                <a:gd name="connsiteY1" fmla="*/ 1770303 h 1782653"/>
                <a:gd name="connsiteX2" fmla="*/ 3109830 w 3109830"/>
                <a:gd name="connsiteY2" fmla="*/ 1782653 h 1782653"/>
                <a:gd name="connsiteX3" fmla="*/ 0 w 3109830"/>
                <a:gd name="connsiteY3" fmla="*/ 0 h 1782653"/>
                <a:gd name="connsiteX0" fmla="*/ 0 w 3120462"/>
                <a:gd name="connsiteY0" fmla="*/ 0 h 1793286"/>
                <a:gd name="connsiteX1" fmla="*/ 1047422 w 3120462"/>
                <a:gd name="connsiteY1" fmla="*/ 1780936 h 1793286"/>
                <a:gd name="connsiteX2" fmla="*/ 3120462 w 3120462"/>
                <a:gd name="connsiteY2" fmla="*/ 1793286 h 1793286"/>
                <a:gd name="connsiteX3" fmla="*/ 0 w 3120462"/>
                <a:gd name="connsiteY3" fmla="*/ 0 h 1793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20462" h="1793286">
                  <a:moveTo>
                    <a:pt x="0" y="0"/>
                  </a:moveTo>
                  <a:lnTo>
                    <a:pt x="1047422" y="1780936"/>
                  </a:lnTo>
                  <a:lnTo>
                    <a:pt x="3120462" y="17932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62000">
                  <a:schemeClr val="accent3"/>
                </a:gs>
                <a:gs pos="0">
                  <a:schemeClr val="accent2"/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-3295" y="1769807"/>
              <a:ext cx="1407341" cy="5098422"/>
            </a:xfrm>
            <a:custGeom>
              <a:avLst/>
              <a:gdLst>
                <a:gd name="connsiteX0" fmla="*/ 1026488 w 1398147"/>
                <a:gd name="connsiteY0" fmla="*/ 0 h 5073445"/>
                <a:gd name="connsiteX1" fmla="*/ 1398147 w 1398147"/>
                <a:gd name="connsiteY1" fmla="*/ 1875995 h 5073445"/>
                <a:gd name="connsiteX2" fmla="*/ 0 w 1398147"/>
                <a:gd name="connsiteY2" fmla="*/ 5073445 h 5073445"/>
                <a:gd name="connsiteX3" fmla="*/ 1026488 w 1398147"/>
                <a:gd name="connsiteY3" fmla="*/ 0 h 5073445"/>
                <a:gd name="connsiteX0" fmla="*/ 1032388 w 1398147"/>
                <a:gd name="connsiteY0" fmla="*/ 0 h 5055747"/>
                <a:gd name="connsiteX1" fmla="*/ 1398147 w 1398147"/>
                <a:gd name="connsiteY1" fmla="*/ 1858297 h 5055747"/>
                <a:gd name="connsiteX2" fmla="*/ 0 w 1398147"/>
                <a:gd name="connsiteY2" fmla="*/ 5055747 h 5055747"/>
                <a:gd name="connsiteX3" fmla="*/ 1032388 w 1398147"/>
                <a:gd name="connsiteY3" fmla="*/ 0 h 5055747"/>
                <a:gd name="connsiteX0" fmla="*/ 1032388 w 1398147"/>
                <a:gd name="connsiteY0" fmla="*/ 0 h 5061646"/>
                <a:gd name="connsiteX1" fmla="*/ 1398147 w 1398147"/>
                <a:gd name="connsiteY1" fmla="*/ 1864196 h 5061646"/>
                <a:gd name="connsiteX2" fmla="*/ 0 w 1398147"/>
                <a:gd name="connsiteY2" fmla="*/ 5061646 h 5061646"/>
                <a:gd name="connsiteX3" fmla="*/ 1032388 w 1398147"/>
                <a:gd name="connsiteY3" fmla="*/ 0 h 5061646"/>
                <a:gd name="connsiteX0" fmla="*/ 1032388 w 1398147"/>
                <a:gd name="connsiteY0" fmla="*/ 0 h 5079344"/>
                <a:gd name="connsiteX1" fmla="*/ 1398147 w 1398147"/>
                <a:gd name="connsiteY1" fmla="*/ 1881894 h 5079344"/>
                <a:gd name="connsiteX2" fmla="*/ 0 w 1398147"/>
                <a:gd name="connsiteY2" fmla="*/ 5079344 h 5079344"/>
                <a:gd name="connsiteX3" fmla="*/ 1032388 w 1398147"/>
                <a:gd name="connsiteY3" fmla="*/ 0 h 5079344"/>
                <a:gd name="connsiteX0" fmla="*/ 1032388 w 1398147"/>
                <a:gd name="connsiteY0" fmla="*/ 0 h 5089936"/>
                <a:gd name="connsiteX1" fmla="*/ 1398147 w 1398147"/>
                <a:gd name="connsiteY1" fmla="*/ 1881894 h 5089936"/>
                <a:gd name="connsiteX2" fmla="*/ 0 w 1398147"/>
                <a:gd name="connsiteY2" fmla="*/ 5089936 h 5089936"/>
                <a:gd name="connsiteX3" fmla="*/ 1032388 w 1398147"/>
                <a:gd name="connsiteY3" fmla="*/ 0 h 5089936"/>
                <a:gd name="connsiteX0" fmla="*/ 1039450 w 1405209"/>
                <a:gd name="connsiteY0" fmla="*/ 0 h 5089936"/>
                <a:gd name="connsiteX1" fmla="*/ 1405209 w 1405209"/>
                <a:gd name="connsiteY1" fmla="*/ 1881894 h 5089936"/>
                <a:gd name="connsiteX2" fmla="*/ 0 w 1405209"/>
                <a:gd name="connsiteY2" fmla="*/ 5089936 h 5089936"/>
                <a:gd name="connsiteX3" fmla="*/ 1039450 w 1405209"/>
                <a:gd name="connsiteY3" fmla="*/ 0 h 5089936"/>
                <a:gd name="connsiteX0" fmla="*/ 1039450 w 1405209"/>
                <a:gd name="connsiteY0" fmla="*/ 0 h 5089936"/>
                <a:gd name="connsiteX1" fmla="*/ 1405209 w 1405209"/>
                <a:gd name="connsiteY1" fmla="*/ 1891419 h 5089936"/>
                <a:gd name="connsiteX2" fmla="*/ 0 w 1405209"/>
                <a:gd name="connsiteY2" fmla="*/ 5089936 h 5089936"/>
                <a:gd name="connsiteX3" fmla="*/ 1039450 w 1405209"/>
                <a:gd name="connsiteY3" fmla="*/ 0 h 5089936"/>
                <a:gd name="connsiteX0" fmla="*/ 1039450 w 1405209"/>
                <a:gd name="connsiteY0" fmla="*/ 0 h 5089936"/>
                <a:gd name="connsiteX1" fmla="*/ 1405209 w 1405209"/>
                <a:gd name="connsiteY1" fmla="*/ 1891419 h 5089936"/>
                <a:gd name="connsiteX2" fmla="*/ 0 w 1405209"/>
                <a:gd name="connsiteY2" fmla="*/ 5089936 h 5089936"/>
                <a:gd name="connsiteX3" fmla="*/ 8890 w 1405209"/>
                <a:gd name="connsiteY3" fmla="*/ 5081754 h 5089936"/>
                <a:gd name="connsiteX4" fmla="*/ 1039450 w 1405209"/>
                <a:gd name="connsiteY4" fmla="*/ 0 h 5089936"/>
                <a:gd name="connsiteX0" fmla="*/ 1041582 w 1407341"/>
                <a:gd name="connsiteY0" fmla="*/ 0 h 5098422"/>
                <a:gd name="connsiteX1" fmla="*/ 1407341 w 1407341"/>
                <a:gd name="connsiteY1" fmla="*/ 1891419 h 5098422"/>
                <a:gd name="connsiteX2" fmla="*/ 2132 w 1407341"/>
                <a:gd name="connsiteY2" fmla="*/ 5089936 h 5098422"/>
                <a:gd name="connsiteX3" fmla="*/ 719 w 1407341"/>
                <a:gd name="connsiteY3" fmla="*/ 5097208 h 5098422"/>
                <a:gd name="connsiteX4" fmla="*/ 1041582 w 1407341"/>
                <a:gd name="connsiteY4" fmla="*/ 0 h 5098422"/>
                <a:gd name="connsiteX0" fmla="*/ 1034758 w 1407341"/>
                <a:gd name="connsiteY0" fmla="*/ 0 h 5098422"/>
                <a:gd name="connsiteX1" fmla="*/ 1407341 w 1407341"/>
                <a:gd name="connsiteY1" fmla="*/ 1891419 h 5098422"/>
                <a:gd name="connsiteX2" fmla="*/ 2132 w 1407341"/>
                <a:gd name="connsiteY2" fmla="*/ 5089936 h 5098422"/>
                <a:gd name="connsiteX3" fmla="*/ 719 w 1407341"/>
                <a:gd name="connsiteY3" fmla="*/ 5097208 h 5098422"/>
                <a:gd name="connsiteX4" fmla="*/ 1034758 w 1407341"/>
                <a:gd name="connsiteY4" fmla="*/ 0 h 5098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7341" h="5098422">
                  <a:moveTo>
                    <a:pt x="1034758" y="0"/>
                  </a:moveTo>
                  <a:lnTo>
                    <a:pt x="1407341" y="1891419"/>
                  </a:lnTo>
                  <a:lnTo>
                    <a:pt x="2132" y="5089936"/>
                  </a:lnTo>
                  <a:cubicBezTo>
                    <a:pt x="5095" y="5083774"/>
                    <a:pt x="-2244" y="5103370"/>
                    <a:pt x="719" y="5097208"/>
                  </a:cubicBezTo>
                  <a:lnTo>
                    <a:pt x="1034758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18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8694845" y="2426110"/>
              <a:ext cx="2293341" cy="4440419"/>
            </a:xfrm>
            <a:custGeom>
              <a:avLst/>
              <a:gdLst>
                <a:gd name="connsiteX0" fmla="*/ 958645 w 2263877"/>
                <a:gd name="connsiteY0" fmla="*/ 0 h 4424516"/>
                <a:gd name="connsiteX1" fmla="*/ 2263877 w 2263877"/>
                <a:gd name="connsiteY1" fmla="*/ 1393722 h 4424516"/>
                <a:gd name="connsiteX2" fmla="*/ 0 w 2263877"/>
                <a:gd name="connsiteY2" fmla="*/ 4424516 h 4424516"/>
                <a:gd name="connsiteX3" fmla="*/ 958645 w 2263877"/>
                <a:gd name="connsiteY3" fmla="*/ 0 h 4424516"/>
                <a:gd name="connsiteX0" fmla="*/ 958645 w 2269487"/>
                <a:gd name="connsiteY0" fmla="*/ 0 h 4424516"/>
                <a:gd name="connsiteX1" fmla="*/ 2269487 w 2269487"/>
                <a:gd name="connsiteY1" fmla="*/ 1388112 h 4424516"/>
                <a:gd name="connsiteX2" fmla="*/ 0 w 2269487"/>
                <a:gd name="connsiteY2" fmla="*/ 4424516 h 4424516"/>
                <a:gd name="connsiteX3" fmla="*/ 958645 w 2269487"/>
                <a:gd name="connsiteY3" fmla="*/ 0 h 4424516"/>
                <a:gd name="connsiteX0" fmla="*/ 982499 w 2293341"/>
                <a:gd name="connsiteY0" fmla="*/ 0 h 4440419"/>
                <a:gd name="connsiteX1" fmla="*/ 2293341 w 2293341"/>
                <a:gd name="connsiteY1" fmla="*/ 1388112 h 4440419"/>
                <a:gd name="connsiteX2" fmla="*/ 0 w 2293341"/>
                <a:gd name="connsiteY2" fmla="*/ 4440419 h 4440419"/>
                <a:gd name="connsiteX3" fmla="*/ 982499 w 2293341"/>
                <a:gd name="connsiteY3" fmla="*/ 0 h 4440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3341" h="4440419">
                  <a:moveTo>
                    <a:pt x="982499" y="0"/>
                  </a:moveTo>
                  <a:lnTo>
                    <a:pt x="2293341" y="1388112"/>
                  </a:lnTo>
                  <a:lnTo>
                    <a:pt x="0" y="4440419"/>
                  </a:lnTo>
                  <a:lnTo>
                    <a:pt x="982499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29000">
                  <a:schemeClr val="accent2"/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9669015" y="1066800"/>
              <a:ext cx="2530575" cy="2762250"/>
            </a:xfrm>
            <a:custGeom>
              <a:avLst/>
              <a:gdLst>
                <a:gd name="connsiteX0" fmla="*/ 2481262 w 2481262"/>
                <a:gd name="connsiteY0" fmla="*/ 0 h 2762250"/>
                <a:gd name="connsiteX1" fmla="*/ 0 w 2481262"/>
                <a:gd name="connsiteY1" fmla="*/ 1371600 h 2762250"/>
                <a:gd name="connsiteX2" fmla="*/ 1309687 w 2481262"/>
                <a:gd name="connsiteY2" fmla="*/ 2762250 h 2762250"/>
                <a:gd name="connsiteX3" fmla="*/ 2481262 w 2481262"/>
                <a:gd name="connsiteY3" fmla="*/ 0 h 2762250"/>
                <a:gd name="connsiteX0" fmla="*/ 2481262 w 2481262"/>
                <a:gd name="connsiteY0" fmla="*/ 0 h 2762250"/>
                <a:gd name="connsiteX1" fmla="*/ 0 w 2481262"/>
                <a:gd name="connsiteY1" fmla="*/ 1371600 h 2762250"/>
                <a:gd name="connsiteX2" fmla="*/ 1292857 w 2481262"/>
                <a:gd name="connsiteY2" fmla="*/ 2762250 h 2762250"/>
                <a:gd name="connsiteX3" fmla="*/ 2481262 w 2481262"/>
                <a:gd name="connsiteY3" fmla="*/ 0 h 2762250"/>
                <a:gd name="connsiteX0" fmla="*/ 2509311 w 2509311"/>
                <a:gd name="connsiteY0" fmla="*/ 0 h 2762250"/>
                <a:gd name="connsiteX1" fmla="*/ 0 w 2509311"/>
                <a:gd name="connsiteY1" fmla="*/ 1354771 h 2762250"/>
                <a:gd name="connsiteX2" fmla="*/ 1320906 w 2509311"/>
                <a:gd name="connsiteY2" fmla="*/ 2762250 h 2762250"/>
                <a:gd name="connsiteX3" fmla="*/ 2509311 w 2509311"/>
                <a:gd name="connsiteY3" fmla="*/ 0 h 2762250"/>
                <a:gd name="connsiteX0" fmla="*/ 2519943 w 2519943"/>
                <a:gd name="connsiteY0" fmla="*/ 0 h 2762250"/>
                <a:gd name="connsiteX1" fmla="*/ 0 w 2519943"/>
                <a:gd name="connsiteY1" fmla="*/ 1354771 h 2762250"/>
                <a:gd name="connsiteX2" fmla="*/ 1320906 w 2519943"/>
                <a:gd name="connsiteY2" fmla="*/ 2762250 h 2762250"/>
                <a:gd name="connsiteX3" fmla="*/ 2519943 w 2519943"/>
                <a:gd name="connsiteY3" fmla="*/ 0 h 2762250"/>
                <a:gd name="connsiteX0" fmla="*/ 2530575 w 2530575"/>
                <a:gd name="connsiteY0" fmla="*/ 0 h 2762250"/>
                <a:gd name="connsiteX1" fmla="*/ 0 w 2530575"/>
                <a:gd name="connsiteY1" fmla="*/ 1354771 h 2762250"/>
                <a:gd name="connsiteX2" fmla="*/ 1320906 w 2530575"/>
                <a:gd name="connsiteY2" fmla="*/ 2762250 h 2762250"/>
                <a:gd name="connsiteX3" fmla="*/ 2530575 w 2530575"/>
                <a:gd name="connsiteY3" fmla="*/ 0 h 2762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0575" h="2762250">
                  <a:moveTo>
                    <a:pt x="2530575" y="0"/>
                  </a:moveTo>
                  <a:lnTo>
                    <a:pt x="0" y="1354771"/>
                  </a:lnTo>
                  <a:lnTo>
                    <a:pt x="1320906" y="2762250"/>
                  </a:lnTo>
                  <a:lnTo>
                    <a:pt x="2530575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3317358" y="-5316"/>
              <a:ext cx="4354033" cy="1222744"/>
            </a:xfrm>
            <a:custGeom>
              <a:avLst/>
              <a:gdLst>
                <a:gd name="connsiteX0" fmla="*/ 0 w 4354033"/>
                <a:gd name="connsiteY0" fmla="*/ 0 h 1217428"/>
                <a:gd name="connsiteX1" fmla="*/ 3067493 w 4354033"/>
                <a:gd name="connsiteY1" fmla="*/ 10632 h 1217428"/>
                <a:gd name="connsiteX2" fmla="*/ 4354033 w 4354033"/>
                <a:gd name="connsiteY2" fmla="*/ 1217428 h 1217428"/>
                <a:gd name="connsiteX3" fmla="*/ 0 w 4354033"/>
                <a:gd name="connsiteY3" fmla="*/ 0 h 1217428"/>
                <a:gd name="connsiteX0" fmla="*/ 0 w 4354033"/>
                <a:gd name="connsiteY0" fmla="*/ 0 h 1217428"/>
                <a:gd name="connsiteX1" fmla="*/ 3088758 w 4354033"/>
                <a:gd name="connsiteY1" fmla="*/ 10632 h 1217428"/>
                <a:gd name="connsiteX2" fmla="*/ 4354033 w 4354033"/>
                <a:gd name="connsiteY2" fmla="*/ 1217428 h 1217428"/>
                <a:gd name="connsiteX3" fmla="*/ 0 w 4354033"/>
                <a:gd name="connsiteY3" fmla="*/ 0 h 1217428"/>
                <a:gd name="connsiteX0" fmla="*/ 0 w 4375298"/>
                <a:gd name="connsiteY0" fmla="*/ 0 h 1217428"/>
                <a:gd name="connsiteX1" fmla="*/ 3088758 w 4375298"/>
                <a:gd name="connsiteY1" fmla="*/ 10632 h 1217428"/>
                <a:gd name="connsiteX2" fmla="*/ 4375298 w 4375298"/>
                <a:gd name="connsiteY2" fmla="*/ 1217428 h 1217428"/>
                <a:gd name="connsiteX3" fmla="*/ 0 w 4375298"/>
                <a:gd name="connsiteY3" fmla="*/ 0 h 1217428"/>
                <a:gd name="connsiteX0" fmla="*/ 0 w 4364666"/>
                <a:gd name="connsiteY0" fmla="*/ 0 h 1217428"/>
                <a:gd name="connsiteX1" fmla="*/ 3088758 w 4364666"/>
                <a:gd name="connsiteY1" fmla="*/ 10632 h 1217428"/>
                <a:gd name="connsiteX2" fmla="*/ 4364666 w 4364666"/>
                <a:gd name="connsiteY2" fmla="*/ 1217428 h 1217428"/>
                <a:gd name="connsiteX3" fmla="*/ 0 w 4364666"/>
                <a:gd name="connsiteY3" fmla="*/ 0 h 1217428"/>
                <a:gd name="connsiteX0" fmla="*/ 0 w 4354033"/>
                <a:gd name="connsiteY0" fmla="*/ 0 h 1222744"/>
                <a:gd name="connsiteX1" fmla="*/ 3088758 w 4354033"/>
                <a:gd name="connsiteY1" fmla="*/ 10632 h 1222744"/>
                <a:gd name="connsiteX2" fmla="*/ 4354033 w 4354033"/>
                <a:gd name="connsiteY2" fmla="*/ 1222744 h 1222744"/>
                <a:gd name="connsiteX3" fmla="*/ 0 w 4354033"/>
                <a:gd name="connsiteY3" fmla="*/ 0 h 1222744"/>
                <a:gd name="connsiteX0" fmla="*/ 0 w 4354033"/>
                <a:gd name="connsiteY0" fmla="*/ 5317 h 1228061"/>
                <a:gd name="connsiteX1" fmla="*/ 3083442 w 4354033"/>
                <a:gd name="connsiteY1" fmla="*/ 0 h 1228061"/>
                <a:gd name="connsiteX2" fmla="*/ 4354033 w 4354033"/>
                <a:gd name="connsiteY2" fmla="*/ 1228061 h 1228061"/>
                <a:gd name="connsiteX3" fmla="*/ 0 w 4354033"/>
                <a:gd name="connsiteY3" fmla="*/ 5317 h 1228061"/>
                <a:gd name="connsiteX0" fmla="*/ 0 w 4354033"/>
                <a:gd name="connsiteY0" fmla="*/ 0 h 1222744"/>
                <a:gd name="connsiteX1" fmla="*/ 3094074 w 4354033"/>
                <a:gd name="connsiteY1" fmla="*/ 5315 h 1222744"/>
                <a:gd name="connsiteX2" fmla="*/ 4354033 w 4354033"/>
                <a:gd name="connsiteY2" fmla="*/ 1222744 h 1222744"/>
                <a:gd name="connsiteX3" fmla="*/ 0 w 4354033"/>
                <a:gd name="connsiteY3" fmla="*/ 0 h 122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54033" h="1222744">
                  <a:moveTo>
                    <a:pt x="0" y="0"/>
                  </a:moveTo>
                  <a:lnTo>
                    <a:pt x="3094074" y="5315"/>
                  </a:lnTo>
                  <a:lnTo>
                    <a:pt x="4354033" y="1222744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8000">
                  <a:schemeClr val="accent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8690614" y="3782459"/>
              <a:ext cx="2818349" cy="3087424"/>
            </a:xfrm>
            <a:custGeom>
              <a:avLst/>
              <a:gdLst>
                <a:gd name="connsiteX0" fmla="*/ 2270113 w 2753791"/>
                <a:gd name="connsiteY0" fmla="*/ 0 h 3029171"/>
                <a:gd name="connsiteX1" fmla="*/ 0 w 2753791"/>
                <a:gd name="connsiteY1" fmla="*/ 3025640 h 3029171"/>
                <a:gd name="connsiteX2" fmla="*/ 2753791 w 2753791"/>
                <a:gd name="connsiteY2" fmla="*/ 3029171 h 3029171"/>
                <a:gd name="connsiteX3" fmla="*/ 2270113 w 2753791"/>
                <a:gd name="connsiteY3" fmla="*/ 0 h 3029171"/>
                <a:gd name="connsiteX0" fmla="*/ 2247810 w 2753791"/>
                <a:gd name="connsiteY0" fmla="*/ 0 h 3073776"/>
                <a:gd name="connsiteX1" fmla="*/ 0 w 2753791"/>
                <a:gd name="connsiteY1" fmla="*/ 3070245 h 3073776"/>
                <a:gd name="connsiteX2" fmla="*/ 2753791 w 2753791"/>
                <a:gd name="connsiteY2" fmla="*/ 3073776 h 3073776"/>
                <a:gd name="connsiteX3" fmla="*/ 2247810 w 2753791"/>
                <a:gd name="connsiteY3" fmla="*/ 0 h 3073776"/>
                <a:gd name="connsiteX0" fmla="*/ 2311420 w 2817401"/>
                <a:gd name="connsiteY0" fmla="*/ 0 h 3073776"/>
                <a:gd name="connsiteX1" fmla="*/ 0 w 2817401"/>
                <a:gd name="connsiteY1" fmla="*/ 3062294 h 3073776"/>
                <a:gd name="connsiteX2" fmla="*/ 2817401 w 2817401"/>
                <a:gd name="connsiteY2" fmla="*/ 3073776 h 3073776"/>
                <a:gd name="connsiteX3" fmla="*/ 2311420 w 2817401"/>
                <a:gd name="connsiteY3" fmla="*/ 0 h 3073776"/>
                <a:gd name="connsiteX0" fmla="*/ 2311420 w 2817401"/>
                <a:gd name="connsiteY0" fmla="*/ 0 h 3089589"/>
                <a:gd name="connsiteX1" fmla="*/ 0 w 2817401"/>
                <a:gd name="connsiteY1" fmla="*/ 3089589 h 3089589"/>
                <a:gd name="connsiteX2" fmla="*/ 2817401 w 2817401"/>
                <a:gd name="connsiteY2" fmla="*/ 3073776 h 3089589"/>
                <a:gd name="connsiteX3" fmla="*/ 2311420 w 2817401"/>
                <a:gd name="connsiteY3" fmla="*/ 0 h 3089589"/>
                <a:gd name="connsiteX0" fmla="*/ 2306657 w 2812638"/>
                <a:gd name="connsiteY0" fmla="*/ 0 h 3089589"/>
                <a:gd name="connsiteX1" fmla="*/ 0 w 2812638"/>
                <a:gd name="connsiteY1" fmla="*/ 3089589 h 3089589"/>
                <a:gd name="connsiteX2" fmla="*/ 2812638 w 2812638"/>
                <a:gd name="connsiteY2" fmla="*/ 3073776 h 3089589"/>
                <a:gd name="connsiteX3" fmla="*/ 2306657 w 2812638"/>
                <a:gd name="connsiteY3" fmla="*/ 0 h 3089589"/>
                <a:gd name="connsiteX0" fmla="*/ 2306657 w 2812638"/>
                <a:gd name="connsiteY0" fmla="*/ 0 h 3084826"/>
                <a:gd name="connsiteX1" fmla="*/ 0 w 2812638"/>
                <a:gd name="connsiteY1" fmla="*/ 3084826 h 3084826"/>
                <a:gd name="connsiteX2" fmla="*/ 2812638 w 2812638"/>
                <a:gd name="connsiteY2" fmla="*/ 3073776 h 3084826"/>
                <a:gd name="connsiteX3" fmla="*/ 2306657 w 2812638"/>
                <a:gd name="connsiteY3" fmla="*/ 0 h 3084826"/>
                <a:gd name="connsiteX0" fmla="*/ 2292370 w 2798351"/>
                <a:gd name="connsiteY0" fmla="*/ 0 h 3084826"/>
                <a:gd name="connsiteX1" fmla="*/ 0 w 2798351"/>
                <a:gd name="connsiteY1" fmla="*/ 3084826 h 3084826"/>
                <a:gd name="connsiteX2" fmla="*/ 2798351 w 2798351"/>
                <a:gd name="connsiteY2" fmla="*/ 3073776 h 3084826"/>
                <a:gd name="connsiteX3" fmla="*/ 2292370 w 2798351"/>
                <a:gd name="connsiteY3" fmla="*/ 0 h 3084826"/>
                <a:gd name="connsiteX0" fmla="*/ 2298720 w 2804701"/>
                <a:gd name="connsiteY0" fmla="*/ 0 h 3084826"/>
                <a:gd name="connsiteX1" fmla="*/ 0 w 2804701"/>
                <a:gd name="connsiteY1" fmla="*/ 3084826 h 3084826"/>
                <a:gd name="connsiteX2" fmla="*/ 2804701 w 2804701"/>
                <a:gd name="connsiteY2" fmla="*/ 3073776 h 3084826"/>
                <a:gd name="connsiteX3" fmla="*/ 2298720 w 2804701"/>
                <a:gd name="connsiteY3" fmla="*/ 0 h 3084826"/>
                <a:gd name="connsiteX0" fmla="*/ 2298720 w 2804701"/>
                <a:gd name="connsiteY0" fmla="*/ 0 h 3084826"/>
                <a:gd name="connsiteX1" fmla="*/ 0 w 2804701"/>
                <a:gd name="connsiteY1" fmla="*/ 3084826 h 3084826"/>
                <a:gd name="connsiteX2" fmla="*/ 2804701 w 2804701"/>
                <a:gd name="connsiteY2" fmla="*/ 3073776 h 3084826"/>
                <a:gd name="connsiteX3" fmla="*/ 2298720 w 2804701"/>
                <a:gd name="connsiteY3" fmla="*/ 0 h 3084826"/>
                <a:gd name="connsiteX0" fmla="*/ 2311420 w 2804701"/>
                <a:gd name="connsiteY0" fmla="*/ 0 h 3084826"/>
                <a:gd name="connsiteX1" fmla="*/ 0 w 2804701"/>
                <a:gd name="connsiteY1" fmla="*/ 3084826 h 3084826"/>
                <a:gd name="connsiteX2" fmla="*/ 2804701 w 2804701"/>
                <a:gd name="connsiteY2" fmla="*/ 3073776 h 3084826"/>
                <a:gd name="connsiteX3" fmla="*/ 2311420 w 2804701"/>
                <a:gd name="connsiteY3" fmla="*/ 0 h 3084826"/>
                <a:gd name="connsiteX0" fmla="*/ 2311420 w 2804701"/>
                <a:gd name="connsiteY0" fmla="*/ 0 h 3087424"/>
                <a:gd name="connsiteX1" fmla="*/ 0 w 2804701"/>
                <a:gd name="connsiteY1" fmla="*/ 3084826 h 3087424"/>
                <a:gd name="connsiteX2" fmla="*/ 2804701 w 2804701"/>
                <a:gd name="connsiteY2" fmla="*/ 3087424 h 3087424"/>
                <a:gd name="connsiteX3" fmla="*/ 2311420 w 2804701"/>
                <a:gd name="connsiteY3" fmla="*/ 0 h 3087424"/>
                <a:gd name="connsiteX0" fmla="*/ 2311420 w 2818349"/>
                <a:gd name="connsiteY0" fmla="*/ 0 h 3087424"/>
                <a:gd name="connsiteX1" fmla="*/ 0 w 2818349"/>
                <a:gd name="connsiteY1" fmla="*/ 3084826 h 3087424"/>
                <a:gd name="connsiteX2" fmla="*/ 2818349 w 2818349"/>
                <a:gd name="connsiteY2" fmla="*/ 3087424 h 3087424"/>
                <a:gd name="connsiteX3" fmla="*/ 2311420 w 2818349"/>
                <a:gd name="connsiteY3" fmla="*/ 0 h 308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18349" h="3087424">
                  <a:moveTo>
                    <a:pt x="2311420" y="0"/>
                  </a:moveTo>
                  <a:lnTo>
                    <a:pt x="0" y="3084826"/>
                  </a:lnTo>
                  <a:lnTo>
                    <a:pt x="2818349" y="3087424"/>
                  </a:lnTo>
                  <a:lnTo>
                    <a:pt x="2311420" y="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32000">
                  <a:schemeClr val="accent2"/>
                </a:gs>
              </a:gsLst>
              <a:lin ang="18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7660347" y="1094096"/>
              <a:ext cx="4531653" cy="1344304"/>
            </a:xfrm>
            <a:custGeom>
              <a:avLst/>
              <a:gdLst>
                <a:gd name="connsiteX0" fmla="*/ 0 w 4533900"/>
                <a:gd name="connsiteY0" fmla="*/ 142875 h 1371600"/>
                <a:gd name="connsiteX1" fmla="*/ 4533900 w 4533900"/>
                <a:gd name="connsiteY1" fmla="*/ 0 h 1371600"/>
                <a:gd name="connsiteX2" fmla="*/ 2043113 w 4533900"/>
                <a:gd name="connsiteY2" fmla="*/ 1371600 h 1371600"/>
                <a:gd name="connsiteX3" fmla="*/ 0 w 4533900"/>
                <a:gd name="connsiteY3" fmla="*/ 142875 h 1371600"/>
                <a:gd name="connsiteX0" fmla="*/ 0 w 4533900"/>
                <a:gd name="connsiteY0" fmla="*/ 142875 h 1371600"/>
                <a:gd name="connsiteX1" fmla="*/ 4533900 w 4533900"/>
                <a:gd name="connsiteY1" fmla="*/ 0 h 1371600"/>
                <a:gd name="connsiteX2" fmla="*/ 2021848 w 4533900"/>
                <a:gd name="connsiteY2" fmla="*/ 1371600 h 1371600"/>
                <a:gd name="connsiteX3" fmla="*/ 0 w 4533900"/>
                <a:gd name="connsiteY3" fmla="*/ 142875 h 1371600"/>
                <a:gd name="connsiteX0" fmla="*/ 0 w 4544532"/>
                <a:gd name="connsiteY0" fmla="*/ 153508 h 1371600"/>
                <a:gd name="connsiteX1" fmla="*/ 4544532 w 4544532"/>
                <a:gd name="connsiteY1" fmla="*/ 0 h 1371600"/>
                <a:gd name="connsiteX2" fmla="*/ 2032480 w 4544532"/>
                <a:gd name="connsiteY2" fmla="*/ 1371600 h 1371600"/>
                <a:gd name="connsiteX3" fmla="*/ 0 w 4544532"/>
                <a:gd name="connsiteY3" fmla="*/ 153508 h 1371600"/>
                <a:gd name="connsiteX0" fmla="*/ 0 w 4544532"/>
                <a:gd name="connsiteY0" fmla="*/ 142875 h 1371600"/>
                <a:gd name="connsiteX1" fmla="*/ 4544532 w 4544532"/>
                <a:gd name="connsiteY1" fmla="*/ 0 h 1371600"/>
                <a:gd name="connsiteX2" fmla="*/ 2032480 w 4544532"/>
                <a:gd name="connsiteY2" fmla="*/ 1371600 h 1371600"/>
                <a:gd name="connsiteX3" fmla="*/ 0 w 4544532"/>
                <a:gd name="connsiteY3" fmla="*/ 142875 h 1371600"/>
                <a:gd name="connsiteX0" fmla="*/ 0 w 4536805"/>
                <a:gd name="connsiteY0" fmla="*/ 148026 h 1371600"/>
                <a:gd name="connsiteX1" fmla="*/ 4536805 w 4536805"/>
                <a:gd name="connsiteY1" fmla="*/ 0 h 1371600"/>
                <a:gd name="connsiteX2" fmla="*/ 2024753 w 4536805"/>
                <a:gd name="connsiteY2" fmla="*/ 1371600 h 1371600"/>
                <a:gd name="connsiteX3" fmla="*/ 0 w 4536805"/>
                <a:gd name="connsiteY3" fmla="*/ 148026 h 1371600"/>
                <a:gd name="connsiteX0" fmla="*/ 0 w 4531653"/>
                <a:gd name="connsiteY0" fmla="*/ 142874 h 1371600"/>
                <a:gd name="connsiteX1" fmla="*/ 4531653 w 4531653"/>
                <a:gd name="connsiteY1" fmla="*/ 0 h 1371600"/>
                <a:gd name="connsiteX2" fmla="*/ 2019601 w 4531653"/>
                <a:gd name="connsiteY2" fmla="*/ 1371600 h 1371600"/>
                <a:gd name="connsiteX3" fmla="*/ 0 w 4531653"/>
                <a:gd name="connsiteY3" fmla="*/ 142874 h 1371600"/>
                <a:gd name="connsiteX0" fmla="*/ 0 w 3944799"/>
                <a:gd name="connsiteY0" fmla="*/ 33692 h 1262418"/>
                <a:gd name="connsiteX1" fmla="*/ 3944799 w 3944799"/>
                <a:gd name="connsiteY1" fmla="*/ 0 h 1262418"/>
                <a:gd name="connsiteX2" fmla="*/ 2019601 w 3944799"/>
                <a:gd name="connsiteY2" fmla="*/ 1262418 h 1262418"/>
                <a:gd name="connsiteX3" fmla="*/ 0 w 3944799"/>
                <a:gd name="connsiteY3" fmla="*/ 33692 h 1262418"/>
                <a:gd name="connsiteX0" fmla="*/ 0 w 4531653"/>
                <a:gd name="connsiteY0" fmla="*/ 115578 h 1344304"/>
                <a:gd name="connsiteX1" fmla="*/ 4531653 w 4531653"/>
                <a:gd name="connsiteY1" fmla="*/ 0 h 1344304"/>
                <a:gd name="connsiteX2" fmla="*/ 2019601 w 4531653"/>
                <a:gd name="connsiteY2" fmla="*/ 1344304 h 1344304"/>
                <a:gd name="connsiteX3" fmla="*/ 0 w 4531653"/>
                <a:gd name="connsiteY3" fmla="*/ 115578 h 1344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31653" h="1344304">
                  <a:moveTo>
                    <a:pt x="0" y="115578"/>
                  </a:moveTo>
                  <a:lnTo>
                    <a:pt x="4531653" y="0"/>
                  </a:lnTo>
                  <a:lnTo>
                    <a:pt x="2019601" y="1344304"/>
                  </a:lnTo>
                  <a:lnTo>
                    <a:pt x="0" y="115578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4067336" y="4700371"/>
              <a:ext cx="4645354" cy="2166557"/>
            </a:xfrm>
            <a:custGeom>
              <a:avLst/>
              <a:gdLst>
                <a:gd name="connsiteX0" fmla="*/ 0 w 4632158"/>
                <a:gd name="connsiteY0" fmla="*/ 1239253 h 2129590"/>
                <a:gd name="connsiteX1" fmla="*/ 3645569 w 4632158"/>
                <a:gd name="connsiteY1" fmla="*/ 0 h 2129590"/>
                <a:gd name="connsiteX2" fmla="*/ 4632158 w 4632158"/>
                <a:gd name="connsiteY2" fmla="*/ 2129590 h 2129590"/>
                <a:gd name="connsiteX3" fmla="*/ 0 w 4632158"/>
                <a:gd name="connsiteY3" fmla="*/ 1239253 h 2129590"/>
                <a:gd name="connsiteX0" fmla="*/ 0 w 4632158"/>
                <a:gd name="connsiteY0" fmla="*/ 1243228 h 2133565"/>
                <a:gd name="connsiteX1" fmla="*/ 3641593 w 4632158"/>
                <a:gd name="connsiteY1" fmla="*/ 0 h 2133565"/>
                <a:gd name="connsiteX2" fmla="*/ 4632158 w 4632158"/>
                <a:gd name="connsiteY2" fmla="*/ 2133565 h 2133565"/>
                <a:gd name="connsiteX3" fmla="*/ 0 w 4632158"/>
                <a:gd name="connsiteY3" fmla="*/ 1243228 h 2133565"/>
                <a:gd name="connsiteX0" fmla="*/ 0 w 4656011"/>
                <a:gd name="connsiteY0" fmla="*/ 1243228 h 2157419"/>
                <a:gd name="connsiteX1" fmla="*/ 3641593 w 4656011"/>
                <a:gd name="connsiteY1" fmla="*/ 0 h 2157419"/>
                <a:gd name="connsiteX2" fmla="*/ 4656011 w 4656011"/>
                <a:gd name="connsiteY2" fmla="*/ 2157419 h 2157419"/>
                <a:gd name="connsiteX3" fmla="*/ 0 w 4656011"/>
                <a:gd name="connsiteY3" fmla="*/ 1243228 h 2157419"/>
                <a:gd name="connsiteX0" fmla="*/ 0 w 4659987"/>
                <a:gd name="connsiteY0" fmla="*/ 1247204 h 2157419"/>
                <a:gd name="connsiteX1" fmla="*/ 3645569 w 4659987"/>
                <a:gd name="connsiteY1" fmla="*/ 0 h 2157419"/>
                <a:gd name="connsiteX2" fmla="*/ 4659987 w 4659987"/>
                <a:gd name="connsiteY2" fmla="*/ 2157419 h 2157419"/>
                <a:gd name="connsiteX3" fmla="*/ 0 w 4659987"/>
                <a:gd name="connsiteY3" fmla="*/ 1247204 h 2157419"/>
                <a:gd name="connsiteX0" fmla="*/ 0 w 4667938"/>
                <a:gd name="connsiteY0" fmla="*/ 1263107 h 2157419"/>
                <a:gd name="connsiteX1" fmla="*/ 3653520 w 4667938"/>
                <a:gd name="connsiteY1" fmla="*/ 0 h 2157419"/>
                <a:gd name="connsiteX2" fmla="*/ 4667938 w 4667938"/>
                <a:gd name="connsiteY2" fmla="*/ 2157419 h 2157419"/>
                <a:gd name="connsiteX3" fmla="*/ 0 w 4667938"/>
                <a:gd name="connsiteY3" fmla="*/ 1263107 h 2157419"/>
                <a:gd name="connsiteX0" fmla="*/ 0 w 4667938"/>
                <a:gd name="connsiteY0" fmla="*/ 1259132 h 2157419"/>
                <a:gd name="connsiteX1" fmla="*/ 3653520 w 4667938"/>
                <a:gd name="connsiteY1" fmla="*/ 0 h 2157419"/>
                <a:gd name="connsiteX2" fmla="*/ 4667938 w 4667938"/>
                <a:gd name="connsiteY2" fmla="*/ 2157419 h 2157419"/>
                <a:gd name="connsiteX3" fmla="*/ 0 w 4667938"/>
                <a:gd name="connsiteY3" fmla="*/ 1259132 h 2157419"/>
                <a:gd name="connsiteX0" fmla="*/ 0 w 4667938"/>
                <a:gd name="connsiteY0" fmla="*/ 1259132 h 2157419"/>
                <a:gd name="connsiteX1" fmla="*/ 3653520 w 4667938"/>
                <a:gd name="connsiteY1" fmla="*/ 0 h 2157419"/>
                <a:gd name="connsiteX2" fmla="*/ 4667938 w 4667938"/>
                <a:gd name="connsiteY2" fmla="*/ 2157419 h 2157419"/>
                <a:gd name="connsiteX3" fmla="*/ 0 w 4667938"/>
                <a:gd name="connsiteY3" fmla="*/ 1259132 h 2157419"/>
                <a:gd name="connsiteX0" fmla="*/ 0 w 4659987"/>
                <a:gd name="connsiteY0" fmla="*/ 1251181 h 2157419"/>
                <a:gd name="connsiteX1" fmla="*/ 3645569 w 4659987"/>
                <a:gd name="connsiteY1" fmla="*/ 0 h 2157419"/>
                <a:gd name="connsiteX2" fmla="*/ 4659987 w 4659987"/>
                <a:gd name="connsiteY2" fmla="*/ 2157419 h 2157419"/>
                <a:gd name="connsiteX3" fmla="*/ 0 w 4659987"/>
                <a:gd name="connsiteY3" fmla="*/ 1251181 h 2157419"/>
                <a:gd name="connsiteX0" fmla="*/ 0 w 4674275"/>
                <a:gd name="connsiteY0" fmla="*/ 1251181 h 2157419"/>
                <a:gd name="connsiteX1" fmla="*/ 3645569 w 4674275"/>
                <a:gd name="connsiteY1" fmla="*/ 0 h 2157419"/>
                <a:gd name="connsiteX2" fmla="*/ 4674275 w 4674275"/>
                <a:gd name="connsiteY2" fmla="*/ 2157419 h 2157419"/>
                <a:gd name="connsiteX3" fmla="*/ 0 w 4674275"/>
                <a:gd name="connsiteY3" fmla="*/ 1251181 h 2157419"/>
                <a:gd name="connsiteX0" fmla="*/ 0 w 4683800"/>
                <a:gd name="connsiteY0" fmla="*/ 1251181 h 2157419"/>
                <a:gd name="connsiteX1" fmla="*/ 3655094 w 4683800"/>
                <a:gd name="connsiteY1" fmla="*/ 0 h 2157419"/>
                <a:gd name="connsiteX2" fmla="*/ 4683800 w 4683800"/>
                <a:gd name="connsiteY2" fmla="*/ 2157419 h 2157419"/>
                <a:gd name="connsiteX3" fmla="*/ 0 w 4683800"/>
                <a:gd name="connsiteY3" fmla="*/ 1251181 h 2157419"/>
                <a:gd name="connsiteX0" fmla="*/ 0 w 4695230"/>
                <a:gd name="connsiteY0" fmla="*/ 1251181 h 2157419"/>
                <a:gd name="connsiteX1" fmla="*/ 3666524 w 4695230"/>
                <a:gd name="connsiteY1" fmla="*/ 0 h 2157419"/>
                <a:gd name="connsiteX2" fmla="*/ 4695230 w 4695230"/>
                <a:gd name="connsiteY2" fmla="*/ 2157419 h 2157419"/>
                <a:gd name="connsiteX3" fmla="*/ 0 w 4695230"/>
                <a:gd name="connsiteY3" fmla="*/ 1251181 h 2157419"/>
                <a:gd name="connsiteX0" fmla="*/ 0 w 4695230"/>
                <a:gd name="connsiteY0" fmla="*/ 1251181 h 2171067"/>
                <a:gd name="connsiteX1" fmla="*/ 3666524 w 4695230"/>
                <a:gd name="connsiteY1" fmla="*/ 0 h 2171067"/>
                <a:gd name="connsiteX2" fmla="*/ 4695230 w 4695230"/>
                <a:gd name="connsiteY2" fmla="*/ 2171067 h 2171067"/>
                <a:gd name="connsiteX3" fmla="*/ 0 w 4695230"/>
                <a:gd name="connsiteY3" fmla="*/ 1251181 h 2171067"/>
                <a:gd name="connsiteX0" fmla="*/ 0 w 4708878"/>
                <a:gd name="connsiteY0" fmla="*/ 1251181 h 2184715"/>
                <a:gd name="connsiteX1" fmla="*/ 3666524 w 4708878"/>
                <a:gd name="connsiteY1" fmla="*/ 0 h 2184715"/>
                <a:gd name="connsiteX2" fmla="*/ 4708878 w 4708878"/>
                <a:gd name="connsiteY2" fmla="*/ 2184715 h 2184715"/>
                <a:gd name="connsiteX3" fmla="*/ 0 w 4708878"/>
                <a:gd name="connsiteY3" fmla="*/ 1251181 h 2184715"/>
                <a:gd name="connsiteX0" fmla="*/ 0 w 4722526"/>
                <a:gd name="connsiteY0" fmla="*/ 1251181 h 2198363"/>
                <a:gd name="connsiteX1" fmla="*/ 3666524 w 4722526"/>
                <a:gd name="connsiteY1" fmla="*/ 0 h 2198363"/>
                <a:gd name="connsiteX2" fmla="*/ 4722526 w 4722526"/>
                <a:gd name="connsiteY2" fmla="*/ 2198363 h 2198363"/>
                <a:gd name="connsiteX3" fmla="*/ 0 w 4722526"/>
                <a:gd name="connsiteY3" fmla="*/ 1251181 h 2198363"/>
                <a:gd name="connsiteX0" fmla="*/ 0 w 4658916"/>
                <a:gd name="connsiteY0" fmla="*/ 1251181 h 2190411"/>
                <a:gd name="connsiteX1" fmla="*/ 3666524 w 4658916"/>
                <a:gd name="connsiteY1" fmla="*/ 0 h 2190411"/>
                <a:gd name="connsiteX2" fmla="*/ 4658916 w 4658916"/>
                <a:gd name="connsiteY2" fmla="*/ 2190411 h 2190411"/>
                <a:gd name="connsiteX3" fmla="*/ 0 w 4658916"/>
                <a:gd name="connsiteY3" fmla="*/ 1251181 h 2190411"/>
                <a:gd name="connsiteX0" fmla="*/ 0 w 4658916"/>
                <a:gd name="connsiteY0" fmla="*/ 1251181 h 2166557"/>
                <a:gd name="connsiteX1" fmla="*/ 3666524 w 4658916"/>
                <a:gd name="connsiteY1" fmla="*/ 0 h 2166557"/>
                <a:gd name="connsiteX2" fmla="*/ 4658916 w 4658916"/>
                <a:gd name="connsiteY2" fmla="*/ 2166557 h 2166557"/>
                <a:gd name="connsiteX3" fmla="*/ 0 w 4658916"/>
                <a:gd name="connsiteY3" fmla="*/ 1251181 h 2166557"/>
                <a:gd name="connsiteX0" fmla="*/ 0 w 4670136"/>
                <a:gd name="connsiteY0" fmla="*/ 1251181 h 2166557"/>
                <a:gd name="connsiteX1" fmla="*/ 3677744 w 4670136"/>
                <a:gd name="connsiteY1" fmla="*/ 0 h 2166557"/>
                <a:gd name="connsiteX2" fmla="*/ 4670136 w 4670136"/>
                <a:gd name="connsiteY2" fmla="*/ 2166557 h 2166557"/>
                <a:gd name="connsiteX3" fmla="*/ 0 w 4670136"/>
                <a:gd name="connsiteY3" fmla="*/ 1251181 h 2166557"/>
                <a:gd name="connsiteX0" fmla="*/ 0 w 4653306"/>
                <a:gd name="connsiteY0" fmla="*/ 1251181 h 2166557"/>
                <a:gd name="connsiteX1" fmla="*/ 3660914 w 4653306"/>
                <a:gd name="connsiteY1" fmla="*/ 0 h 2166557"/>
                <a:gd name="connsiteX2" fmla="*/ 4653306 w 4653306"/>
                <a:gd name="connsiteY2" fmla="*/ 2166557 h 2166557"/>
                <a:gd name="connsiteX3" fmla="*/ 0 w 4653306"/>
                <a:gd name="connsiteY3" fmla="*/ 1251181 h 2166557"/>
                <a:gd name="connsiteX0" fmla="*/ 0 w 4001299"/>
                <a:gd name="connsiteY0" fmla="*/ 869518 h 2166557"/>
                <a:gd name="connsiteX1" fmla="*/ 3008907 w 4001299"/>
                <a:gd name="connsiteY1" fmla="*/ 0 h 2166557"/>
                <a:gd name="connsiteX2" fmla="*/ 4001299 w 4001299"/>
                <a:gd name="connsiteY2" fmla="*/ 2166557 h 2166557"/>
                <a:gd name="connsiteX3" fmla="*/ 0 w 4001299"/>
                <a:gd name="connsiteY3" fmla="*/ 869518 h 2166557"/>
                <a:gd name="connsiteX0" fmla="*/ 0 w 4645354"/>
                <a:gd name="connsiteY0" fmla="*/ 1251181 h 2166557"/>
                <a:gd name="connsiteX1" fmla="*/ 3652962 w 4645354"/>
                <a:gd name="connsiteY1" fmla="*/ 0 h 2166557"/>
                <a:gd name="connsiteX2" fmla="*/ 4645354 w 4645354"/>
                <a:gd name="connsiteY2" fmla="*/ 2166557 h 2166557"/>
                <a:gd name="connsiteX3" fmla="*/ 0 w 4645354"/>
                <a:gd name="connsiteY3" fmla="*/ 1251181 h 2166557"/>
                <a:gd name="connsiteX0" fmla="*/ 0 w 4645354"/>
                <a:gd name="connsiteY0" fmla="*/ 1243230 h 2166557"/>
                <a:gd name="connsiteX1" fmla="*/ 3652962 w 4645354"/>
                <a:gd name="connsiteY1" fmla="*/ 0 h 2166557"/>
                <a:gd name="connsiteX2" fmla="*/ 4645354 w 4645354"/>
                <a:gd name="connsiteY2" fmla="*/ 2166557 h 2166557"/>
                <a:gd name="connsiteX3" fmla="*/ 0 w 4645354"/>
                <a:gd name="connsiteY3" fmla="*/ 1243230 h 2166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45354" h="2166557">
                  <a:moveTo>
                    <a:pt x="0" y="1243230"/>
                  </a:moveTo>
                  <a:lnTo>
                    <a:pt x="3652962" y="0"/>
                  </a:lnTo>
                  <a:lnTo>
                    <a:pt x="4645354" y="2166557"/>
                  </a:lnTo>
                  <a:lnTo>
                    <a:pt x="0" y="124323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6000">
                  <a:schemeClr val="accent2"/>
                </a:gs>
              </a:gsLst>
              <a:lin ang="4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3541852" y="3007895"/>
              <a:ext cx="2834884" cy="2947737"/>
            </a:xfrm>
            <a:custGeom>
              <a:avLst/>
              <a:gdLst>
                <a:gd name="connsiteX0" fmla="*/ 0 w 2791326"/>
                <a:gd name="connsiteY0" fmla="*/ 1816768 h 2947737"/>
                <a:gd name="connsiteX1" fmla="*/ 493294 w 2791326"/>
                <a:gd name="connsiteY1" fmla="*/ 2947737 h 2947737"/>
                <a:gd name="connsiteX2" fmla="*/ 2791326 w 2791326"/>
                <a:gd name="connsiteY2" fmla="*/ 0 h 2947737"/>
                <a:gd name="connsiteX3" fmla="*/ 0 w 2791326"/>
                <a:gd name="connsiteY3" fmla="*/ 1816768 h 2947737"/>
                <a:gd name="connsiteX0" fmla="*/ 0 w 2799638"/>
                <a:gd name="connsiteY0" fmla="*/ 1845863 h 2947737"/>
                <a:gd name="connsiteX1" fmla="*/ 501606 w 2799638"/>
                <a:gd name="connsiteY1" fmla="*/ 2947737 h 2947737"/>
                <a:gd name="connsiteX2" fmla="*/ 2799638 w 2799638"/>
                <a:gd name="connsiteY2" fmla="*/ 0 h 2947737"/>
                <a:gd name="connsiteX3" fmla="*/ 0 w 2799638"/>
                <a:gd name="connsiteY3" fmla="*/ 1845863 h 2947737"/>
                <a:gd name="connsiteX0" fmla="*/ 0 w 2826933"/>
                <a:gd name="connsiteY0" fmla="*/ 1886806 h 2947737"/>
                <a:gd name="connsiteX1" fmla="*/ 528901 w 2826933"/>
                <a:gd name="connsiteY1" fmla="*/ 2947737 h 2947737"/>
                <a:gd name="connsiteX2" fmla="*/ 2826933 w 2826933"/>
                <a:gd name="connsiteY2" fmla="*/ 0 h 2947737"/>
                <a:gd name="connsiteX3" fmla="*/ 0 w 2826933"/>
                <a:gd name="connsiteY3" fmla="*/ 1886806 h 2947737"/>
                <a:gd name="connsiteX0" fmla="*/ 0 w 2826933"/>
                <a:gd name="connsiteY0" fmla="*/ 1859510 h 2947737"/>
                <a:gd name="connsiteX1" fmla="*/ 528901 w 2826933"/>
                <a:gd name="connsiteY1" fmla="*/ 2947737 h 2947737"/>
                <a:gd name="connsiteX2" fmla="*/ 2826933 w 2826933"/>
                <a:gd name="connsiteY2" fmla="*/ 0 h 2947737"/>
                <a:gd name="connsiteX3" fmla="*/ 0 w 2826933"/>
                <a:gd name="connsiteY3" fmla="*/ 1859510 h 2947737"/>
                <a:gd name="connsiteX0" fmla="*/ 0 w 2826933"/>
                <a:gd name="connsiteY0" fmla="*/ 1859510 h 2947737"/>
                <a:gd name="connsiteX1" fmla="*/ 523291 w 2826933"/>
                <a:gd name="connsiteY1" fmla="*/ 2947737 h 2947737"/>
                <a:gd name="connsiteX2" fmla="*/ 2826933 w 2826933"/>
                <a:gd name="connsiteY2" fmla="*/ 0 h 2947737"/>
                <a:gd name="connsiteX3" fmla="*/ 0 w 2826933"/>
                <a:gd name="connsiteY3" fmla="*/ 1859510 h 2947737"/>
                <a:gd name="connsiteX0" fmla="*/ 0 w 2834884"/>
                <a:gd name="connsiteY0" fmla="*/ 1867462 h 2947737"/>
                <a:gd name="connsiteX1" fmla="*/ 531242 w 2834884"/>
                <a:gd name="connsiteY1" fmla="*/ 2947737 h 2947737"/>
                <a:gd name="connsiteX2" fmla="*/ 2834884 w 2834884"/>
                <a:gd name="connsiteY2" fmla="*/ 0 h 2947737"/>
                <a:gd name="connsiteX3" fmla="*/ 0 w 2834884"/>
                <a:gd name="connsiteY3" fmla="*/ 1867462 h 2947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34884" h="2947737">
                  <a:moveTo>
                    <a:pt x="0" y="1867462"/>
                  </a:moveTo>
                  <a:lnTo>
                    <a:pt x="531242" y="2947737"/>
                  </a:lnTo>
                  <a:lnTo>
                    <a:pt x="2834884" y="0"/>
                  </a:lnTo>
                  <a:lnTo>
                    <a:pt x="0" y="1867462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44000">
                  <a:schemeClr val="accent2"/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t"/>
            <a:lstStyle/>
            <a:p>
              <a:pPr algn="ctr"/>
              <a:endParaRPr lang="en-US" sz="2000" dirty="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379413" y="1333500"/>
            <a:ext cx="9521825" cy="4127499"/>
          </a:xfrm>
          <a:noFill/>
        </p:spPr>
        <p:txBody>
          <a:bodyPr rIns="0" anchor="t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249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9413" y="2321901"/>
            <a:ext cx="9521825" cy="1994392"/>
          </a:xfrm>
        </p:spPr>
        <p:txBody>
          <a:bodyPr vert="horz" wrap="square" lIns="0" tIns="0" rIns="0" bIns="0" anchor="t" anchorCtr="0">
            <a:noAutofit/>
          </a:bodyPr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702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2 REVERSED line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5732797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5593" y="1652428"/>
            <a:ext cx="11468909" cy="1994392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algn="l">
              <a:lnSpc>
                <a:spcPct val="80000"/>
              </a:lnSpc>
              <a:defRPr sz="7200" b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3M Circular TT Bold" panose="020B0804020101010102" pitchFamily="34" charset="0"/>
                <a:cs typeface="3M Circular TT Bold" panose="020B0804020101010102" pitchFamily="34" charset="0"/>
              </a:defRPr>
            </a:lvl1pPr>
          </a:lstStyle>
          <a:p>
            <a:r>
              <a:rPr lang="en-US" dirty="0"/>
              <a:t>Two line title</a:t>
            </a:r>
            <a:br>
              <a:rPr lang="en-US" dirty="0"/>
            </a:br>
            <a:r>
              <a:rPr lang="en-US" dirty="0"/>
              <a:t>goes here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84048" y="3892296"/>
            <a:ext cx="9472598" cy="86484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subhead/presenters names, </a:t>
            </a:r>
            <a:br>
              <a:rPr lang="en-US" dirty="0"/>
            </a:br>
            <a:r>
              <a:rPr lang="en-US" dirty="0"/>
              <a:t>one or two lines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84047" y="5204499"/>
            <a:ext cx="4114800" cy="4804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>
                <a:solidFill>
                  <a:schemeClr val="bg1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035" y="384048"/>
            <a:ext cx="2424041" cy="43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6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_2 REVERSED line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3187438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1652428"/>
            <a:ext cx="8210550" cy="1994392"/>
          </a:xfrm>
          <a:prstGeom prst="rect">
            <a:avLst/>
          </a:prstGeom>
          <a:gradFill>
            <a:gsLst>
              <a:gs pos="0">
                <a:srgbClr val="65553C">
                  <a:alpha val="37000"/>
                </a:srgbClr>
              </a:gs>
              <a:gs pos="70000">
                <a:srgbClr val="654E47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5593" y="1652428"/>
            <a:ext cx="11468909" cy="1994392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algn="l">
              <a:lnSpc>
                <a:spcPct val="80000"/>
              </a:lnSpc>
              <a:defRPr sz="7200" b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3M Circular TT Bold" panose="020B0804020101010102" pitchFamily="34" charset="0"/>
                <a:cs typeface="3M Circular TT Bold" panose="020B0804020101010102" pitchFamily="34" charset="0"/>
              </a:defRPr>
            </a:lvl1pPr>
          </a:lstStyle>
          <a:p>
            <a:r>
              <a:rPr lang="en-US" dirty="0"/>
              <a:t>Two line title</a:t>
            </a:r>
            <a:br>
              <a:rPr lang="en-US" dirty="0"/>
            </a:br>
            <a:r>
              <a:rPr lang="en-US" dirty="0"/>
              <a:t>goes here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84048" y="3892296"/>
            <a:ext cx="9472598" cy="86484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subhead/presenters names, </a:t>
            </a:r>
            <a:br>
              <a:rPr lang="en-US" dirty="0"/>
            </a:br>
            <a:r>
              <a:rPr lang="en-US" dirty="0"/>
              <a:t>one or two lines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84047" y="5204499"/>
            <a:ext cx="4114800" cy="4804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>
                <a:solidFill>
                  <a:schemeClr val="bg1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035" y="384048"/>
            <a:ext cx="2424041" cy="43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38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_2 REVERSED line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1570574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5593" y="1652428"/>
            <a:ext cx="11468909" cy="1994392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algn="l">
              <a:lnSpc>
                <a:spcPct val="80000"/>
              </a:lnSpc>
              <a:defRPr sz="7200" b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3M Circular TT Bold" panose="020B0804020101010102" pitchFamily="34" charset="0"/>
                <a:cs typeface="3M Circular TT Bold" panose="020B0804020101010102" pitchFamily="34" charset="0"/>
              </a:defRPr>
            </a:lvl1pPr>
          </a:lstStyle>
          <a:p>
            <a:r>
              <a:rPr lang="en-US" dirty="0"/>
              <a:t>Two line title</a:t>
            </a:r>
            <a:br>
              <a:rPr lang="en-US" dirty="0"/>
            </a:br>
            <a:r>
              <a:rPr lang="en-US" dirty="0"/>
              <a:t>goes here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84048" y="3892296"/>
            <a:ext cx="9472598" cy="86484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subhead/presenters names, </a:t>
            </a:r>
            <a:br>
              <a:rPr lang="en-US" dirty="0"/>
            </a:br>
            <a:r>
              <a:rPr lang="en-US" dirty="0"/>
              <a:t>one or two lines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84047" y="5204499"/>
            <a:ext cx="4114800" cy="4804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>
                <a:solidFill>
                  <a:schemeClr val="bg1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035" y="384048"/>
            <a:ext cx="2424041" cy="43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55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1 lin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4048" y="2286000"/>
            <a:ext cx="9521825" cy="1051116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algn="l">
              <a:defRPr sz="7200" b="0">
                <a:solidFill>
                  <a:schemeClr val="tx1"/>
                </a:solidFill>
                <a:latin typeface="3M Circular TT Bold" panose="020B0804020101010102" pitchFamily="34" charset="0"/>
                <a:cs typeface="3M Circular TT Bold" panose="020B0804020101010102" pitchFamily="34" charset="0"/>
              </a:defRPr>
            </a:lvl1pPr>
          </a:lstStyle>
          <a:p>
            <a:r>
              <a:rPr lang="en-US"/>
              <a:t>One-line title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84048" y="4257741"/>
            <a:ext cx="1978025" cy="4804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>
                <a:solidFill>
                  <a:schemeClr val="tx1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035" y="384048"/>
            <a:ext cx="2424041" cy="43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87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3" y="1333500"/>
            <a:ext cx="9521825" cy="4127499"/>
          </a:xfrm>
        </p:spPr>
        <p:txBody>
          <a:bodyPr rIns="0" anchor="t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920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9412" y="379413"/>
            <a:ext cx="11425237" cy="82296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379410" y="1295401"/>
            <a:ext cx="11430000" cy="4953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57188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539750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182563" marR="0" lvl="1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357188" marR="0" lvl="2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539750" marR="0" lvl="3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714375" marR="0" lvl="4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>
            <a:spLocks noEditPoints="1"/>
          </p:cNvSpPr>
          <p:nvPr userDrawn="1"/>
        </p:nvSpPr>
        <p:spPr bwMode="auto">
          <a:xfrm>
            <a:off x="5913041" y="6475413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/>
          </a:p>
        </p:txBody>
      </p:sp>
      <p:grpSp>
        <p:nvGrpSpPr>
          <p:cNvPr id="8" name="Group 22"/>
          <p:cNvGrpSpPr>
            <a:grpSpLocks/>
          </p:cNvGrpSpPr>
          <p:nvPr userDrawn="1"/>
        </p:nvGrpSpPr>
        <p:grpSpPr bwMode="auto">
          <a:xfrm>
            <a:off x="-264086" y="6596401"/>
            <a:ext cx="2147228" cy="184155"/>
            <a:chOff x="9374212" y="6574531"/>
            <a:chExt cx="2147228" cy="182885"/>
          </a:xfrm>
        </p:grpSpPr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9374212" y="6574531"/>
              <a:ext cx="2147228" cy="182883"/>
              <a:chOff x="9378677" y="6574531"/>
              <a:chExt cx="2147228" cy="182883"/>
            </a:xfrm>
          </p:grpSpPr>
          <p:sp>
            <p:nvSpPr>
              <p:cNvPr id="11" name="Footer Placeholder 3"/>
              <p:cNvSpPr txBox="1">
                <a:spLocks/>
              </p:cNvSpPr>
              <p:nvPr/>
            </p:nvSpPr>
            <p:spPr bwMode="auto">
              <a:xfrm>
                <a:off x="10461203" y="6574537"/>
                <a:ext cx="1064702" cy="182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798513" algn="r"/>
                  </a:tabLst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t>. All Rights Reserved.</a:t>
                </a:r>
              </a:p>
            </p:txBody>
          </p:sp>
          <p:sp>
            <p:nvSpPr>
              <p:cNvPr id="12" name="TextBox 25"/>
              <p:cNvSpPr txBox="1">
                <a:spLocks noChangeArrowheads="1"/>
              </p:cNvSpPr>
              <p:nvPr/>
            </p:nvSpPr>
            <p:spPr bwMode="auto">
              <a:xfrm>
                <a:off x="9378677" y="6574531"/>
                <a:ext cx="1177925" cy="18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fld id="{75980DF0-75D0-FD4C-983E-614B6986212F}" type="datetime3">
                  <a:rPr kumimoji="0" lang="en-US" sz="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pPr marL="0" marR="0" lvl="0" indent="0" algn="r" defTabSz="91281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t>6 March 2018</a:t>
                </a:fld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  <p:sp>
            <p:nvSpPr>
              <p:cNvPr id="13" name="Rectangle 26"/>
              <p:cNvSpPr>
                <a:spLocks noChangeArrowheads="1"/>
              </p:cNvSpPr>
              <p:nvPr/>
            </p:nvSpPr>
            <p:spPr bwMode="auto">
              <a:xfrm>
                <a:off x="9513906" y="6589264"/>
                <a:ext cx="812067" cy="15342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</p:grpSp>
        <p:sp>
          <p:nvSpPr>
            <p:cNvPr id="10" name="TextBox 24"/>
            <p:cNvSpPr txBox="1">
              <a:spLocks noChangeArrowheads="1"/>
            </p:cNvSpPr>
            <p:nvPr/>
          </p:nvSpPr>
          <p:spPr bwMode="auto">
            <a:xfrm>
              <a:off x="10017092" y="6574536"/>
              <a:ext cx="353517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</p:grpSp>
      <p:sp>
        <p:nvSpPr>
          <p:cNvPr id="14" name="Footer Placeholder 3"/>
          <p:cNvSpPr txBox="1">
            <a:spLocks/>
          </p:cNvSpPr>
          <p:nvPr userDrawn="1"/>
        </p:nvSpPr>
        <p:spPr bwMode="auto">
          <a:xfrm>
            <a:off x="1944949" y="6596401"/>
            <a:ext cx="100584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0" y="1"/>
            <a:ext cx="12192000" cy="152402"/>
          </a:xfrm>
          <a:prstGeom prst="rect">
            <a:avLst/>
          </a:prstGeom>
          <a:gradFill>
            <a:gsLst>
              <a:gs pos="0">
                <a:srgbClr val="00C8E6"/>
              </a:gs>
              <a:gs pos="97000">
                <a:srgbClr val="1E1E9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0665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452" y="528640"/>
            <a:ext cx="10873316" cy="581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58285" y="1731963"/>
            <a:ext cx="5378450" cy="4749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239935" y="1731963"/>
            <a:ext cx="5380566" cy="2298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239935" y="4183063"/>
            <a:ext cx="5380566" cy="2298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93554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978" y="643270"/>
            <a:ext cx="11506021" cy="457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85000"/>
              </a:lnSpc>
              <a:spcAft>
                <a:spcPts val="300"/>
              </a:spcAft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reeform 5"/>
          <p:cNvSpPr>
            <a:spLocks noEditPoints="1"/>
          </p:cNvSpPr>
          <p:nvPr userDrawn="1"/>
        </p:nvSpPr>
        <p:spPr bwMode="auto">
          <a:xfrm>
            <a:off x="5913041" y="6475415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sz="2399"/>
          </a:p>
        </p:txBody>
      </p:sp>
      <p:sp>
        <p:nvSpPr>
          <p:cNvPr id="5" name="TextBox 4"/>
          <p:cNvSpPr txBox="1"/>
          <p:nvPr userDrawn="1"/>
        </p:nvSpPr>
        <p:spPr>
          <a:xfrm>
            <a:off x="11590811" y="6596403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 err="1"/>
          </a:p>
        </p:txBody>
      </p:sp>
      <p:grpSp>
        <p:nvGrpSpPr>
          <p:cNvPr id="6" name="Group 22"/>
          <p:cNvGrpSpPr>
            <a:grpSpLocks/>
          </p:cNvGrpSpPr>
          <p:nvPr userDrawn="1"/>
        </p:nvGrpSpPr>
        <p:grpSpPr bwMode="auto">
          <a:xfrm>
            <a:off x="15315" y="6596403"/>
            <a:ext cx="2147228" cy="184155"/>
            <a:chOff x="9374212" y="6574531"/>
            <a:chExt cx="2147228" cy="182885"/>
          </a:xfrm>
        </p:grpSpPr>
        <p:grpSp>
          <p:nvGrpSpPr>
            <p:cNvPr id="7" name="Group 8"/>
            <p:cNvGrpSpPr>
              <a:grpSpLocks/>
            </p:cNvGrpSpPr>
            <p:nvPr/>
          </p:nvGrpSpPr>
          <p:grpSpPr bwMode="auto">
            <a:xfrm>
              <a:off x="9374212" y="6574531"/>
              <a:ext cx="2147228" cy="182883"/>
              <a:chOff x="9378677" y="6574531"/>
              <a:chExt cx="2147228" cy="182883"/>
            </a:xfrm>
          </p:grpSpPr>
          <p:sp>
            <p:nvSpPr>
              <p:cNvPr id="9" name="Footer Placeholder 3"/>
              <p:cNvSpPr txBox="1">
                <a:spLocks/>
              </p:cNvSpPr>
              <p:nvPr/>
            </p:nvSpPr>
            <p:spPr bwMode="auto">
              <a:xfrm>
                <a:off x="10461203" y="6574537"/>
                <a:ext cx="1064702" cy="182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539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798273" algn="r"/>
                  </a:tabLst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t>. All Rights Reserved.</a:t>
                </a:r>
              </a:p>
            </p:txBody>
          </p:sp>
          <p:sp>
            <p:nvSpPr>
              <p:cNvPr id="10" name="TextBox 25"/>
              <p:cNvSpPr txBox="1">
                <a:spLocks noChangeArrowheads="1"/>
              </p:cNvSpPr>
              <p:nvPr/>
            </p:nvSpPr>
            <p:spPr bwMode="auto">
              <a:xfrm>
                <a:off x="9378677" y="6574531"/>
                <a:ext cx="1177925" cy="18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539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fld id="{75980DF0-75D0-FD4C-983E-614B6986212F}" type="datetime3">
                  <a:rPr kumimoji="0" lang="en-US" sz="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pPr marL="0" marR="0" lvl="0" indent="0" algn="r" defTabSz="912539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t>6 March 2018</a:t>
                </a:fld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  <p:sp>
            <p:nvSpPr>
              <p:cNvPr id="11" name="Rectangle 26"/>
              <p:cNvSpPr>
                <a:spLocks noChangeArrowheads="1"/>
              </p:cNvSpPr>
              <p:nvPr/>
            </p:nvSpPr>
            <p:spPr bwMode="auto">
              <a:xfrm>
                <a:off x="9513906" y="6589264"/>
                <a:ext cx="812067" cy="15342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2539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</p:grpSp>
        <p:sp>
          <p:nvSpPr>
            <p:cNvPr id="8" name="TextBox 24"/>
            <p:cNvSpPr txBox="1">
              <a:spLocks noChangeArrowheads="1"/>
            </p:cNvSpPr>
            <p:nvPr/>
          </p:nvSpPr>
          <p:spPr bwMode="auto">
            <a:xfrm>
              <a:off x="10017092" y="6574536"/>
              <a:ext cx="353517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126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1065708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PT Content and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9413" y="379413"/>
            <a:ext cx="3816000" cy="10128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184031" y="379413"/>
            <a:ext cx="7620619" cy="5873750"/>
          </a:xfrm>
        </p:spPr>
        <p:txBody>
          <a:bodyPr/>
          <a:lstStyle/>
          <a:p>
            <a:endParaRPr lang="en-GB"/>
          </a:p>
        </p:txBody>
      </p:sp>
      <p:sp>
        <p:nvSpPr>
          <p:cNvPr id="11" name="Text Placeholder 2"/>
          <p:cNvSpPr>
            <a:spLocks noGrp="1"/>
          </p:cNvSpPr>
          <p:nvPr>
            <p:ph idx="1"/>
          </p:nvPr>
        </p:nvSpPr>
        <p:spPr>
          <a:xfrm>
            <a:off x="379414" y="1392239"/>
            <a:ext cx="3816000" cy="4860924"/>
          </a:xfrm>
          <a:prstGeom prst="rect">
            <a:avLst/>
          </a:prstGeom>
        </p:spPr>
        <p:txBody>
          <a:bodyPr vert="horz" wrap="square" lIns="0" tIns="0" rIns="180000" bIns="0" rtlCol="0"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>
                <a:solidFill>
                  <a:prstClr val="black"/>
                </a:solidFill>
              </a:rPr>
              <a:pPr algn="r"/>
              <a:t>‹#›</a:t>
            </a:fld>
            <a:endParaRPr lang="en-US" sz="800" dirty="0" err="1">
              <a:solidFill>
                <a:prstClr val="black"/>
              </a:solidFill>
            </a:endParaRPr>
          </a:p>
        </p:txBody>
      </p:sp>
      <p:grpSp>
        <p:nvGrpSpPr>
          <p:cNvPr id="12" name="Group 22"/>
          <p:cNvGrpSpPr>
            <a:grpSpLocks/>
          </p:cNvGrpSpPr>
          <p:nvPr userDrawn="1"/>
        </p:nvGrpSpPr>
        <p:grpSpPr bwMode="auto">
          <a:xfrm>
            <a:off x="-264086" y="6596401"/>
            <a:ext cx="2147228" cy="184155"/>
            <a:chOff x="9374212" y="6574531"/>
            <a:chExt cx="2147228" cy="182885"/>
          </a:xfrm>
        </p:grpSpPr>
        <p:grpSp>
          <p:nvGrpSpPr>
            <p:cNvPr id="13" name="Group 8"/>
            <p:cNvGrpSpPr>
              <a:grpSpLocks/>
            </p:cNvGrpSpPr>
            <p:nvPr/>
          </p:nvGrpSpPr>
          <p:grpSpPr bwMode="auto">
            <a:xfrm>
              <a:off x="9374212" y="6574531"/>
              <a:ext cx="2147228" cy="182883"/>
              <a:chOff x="9378677" y="6574531"/>
              <a:chExt cx="2147228" cy="182883"/>
            </a:xfrm>
          </p:grpSpPr>
          <p:sp>
            <p:nvSpPr>
              <p:cNvPr id="15" name="Footer Placeholder 3"/>
              <p:cNvSpPr txBox="1">
                <a:spLocks/>
              </p:cNvSpPr>
              <p:nvPr/>
            </p:nvSpPr>
            <p:spPr bwMode="auto">
              <a:xfrm>
                <a:off x="10461203" y="6574537"/>
                <a:ext cx="1064702" cy="182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r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800" kern="0" dirty="0">
                    <a:solidFill>
                      <a:prstClr val="black"/>
                    </a:solidFill>
                    <a:latin typeface="3M Circular TT Book" panose="020B0604020101020102" pitchFamily="34" charset="0"/>
                    <a:cs typeface="3M Circular TT Book" panose="020B0604020101020102" pitchFamily="34" charset="0"/>
                  </a:rPr>
                  <a:t>. All Rights Reserved.</a:t>
                </a:r>
              </a:p>
            </p:txBody>
          </p:sp>
          <p:sp>
            <p:nvSpPr>
              <p:cNvPr id="16" name="TextBox 25"/>
              <p:cNvSpPr txBox="1">
                <a:spLocks noChangeArrowheads="1"/>
              </p:cNvSpPr>
              <p:nvPr/>
            </p:nvSpPr>
            <p:spPr bwMode="auto">
              <a:xfrm>
                <a:off x="9378677" y="6574531"/>
                <a:ext cx="1177925" cy="18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r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fld id="{75980DF0-75D0-FD4C-983E-614B6986212F}" type="datetime3">
                  <a:rPr lang="en-US" sz="800" kern="0" smtClean="0">
                    <a:solidFill>
                      <a:prstClr val="black"/>
                    </a:solidFill>
                    <a:latin typeface="3M Circular TT Book" panose="020B0604020101020102" pitchFamily="34" charset="0"/>
                    <a:cs typeface="3M Circular TT Book" panose="020B0604020101020102" pitchFamily="34" charset="0"/>
                  </a:rPr>
                  <a:pPr algn="r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t>6 March 2018</a:t>
                </a:fld>
                <a:endParaRPr lang="en-US" sz="800" kern="0" dirty="0">
                  <a:solidFill>
                    <a:prstClr val="black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endParaRPr>
              </a:p>
            </p:txBody>
          </p:sp>
          <p:sp>
            <p:nvSpPr>
              <p:cNvPr id="17" name="Rectangle 26"/>
              <p:cNvSpPr>
                <a:spLocks noChangeArrowheads="1"/>
              </p:cNvSpPr>
              <p:nvPr/>
            </p:nvSpPr>
            <p:spPr bwMode="auto">
              <a:xfrm>
                <a:off x="9513906" y="6589264"/>
                <a:ext cx="812067" cy="15342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2813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800" kern="0">
                  <a:solidFill>
                    <a:prstClr val="black"/>
                  </a:solidFill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</p:grpSp>
        <p:sp>
          <p:nvSpPr>
            <p:cNvPr id="14" name="TextBox 24"/>
            <p:cNvSpPr txBox="1">
              <a:spLocks noChangeArrowheads="1"/>
            </p:cNvSpPr>
            <p:nvPr/>
          </p:nvSpPr>
          <p:spPr bwMode="auto">
            <a:xfrm>
              <a:off x="10017092" y="6574536"/>
              <a:ext cx="353517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800" kern="0" dirty="0">
                  <a:solidFill>
                    <a:prstClr val="black"/>
                  </a:solidFill>
                  <a:latin typeface="3M Circular TT Book" panose="020B0604020101020102" pitchFamily="34" charset="0"/>
                  <a:cs typeface="3M Circular TT Book" panose="020B0604020101020102" pitchFamily="34" charset="0"/>
                </a:rPr>
                <a:t>© 3M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72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9412" y="379414"/>
            <a:ext cx="11425237" cy="4572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379410" y="1295401"/>
            <a:ext cx="11430000" cy="4953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57188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539750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182563" marR="0" lvl="1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357188" marR="0" lvl="2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539750" marR="0" lvl="3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714375" marR="0" lvl="4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0" y="841248"/>
            <a:ext cx="11430000" cy="36576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reeform 5"/>
          <p:cNvSpPr>
            <a:spLocks noEditPoints="1"/>
          </p:cNvSpPr>
          <p:nvPr userDrawn="1"/>
        </p:nvSpPr>
        <p:spPr bwMode="auto">
          <a:xfrm>
            <a:off x="5913041" y="6475413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/>
          </a:p>
        </p:txBody>
      </p:sp>
      <p:grpSp>
        <p:nvGrpSpPr>
          <p:cNvPr id="9" name="Group 22"/>
          <p:cNvGrpSpPr>
            <a:grpSpLocks/>
          </p:cNvGrpSpPr>
          <p:nvPr userDrawn="1"/>
        </p:nvGrpSpPr>
        <p:grpSpPr bwMode="auto">
          <a:xfrm>
            <a:off x="-264086" y="6596401"/>
            <a:ext cx="2147228" cy="184155"/>
            <a:chOff x="9374212" y="6574531"/>
            <a:chExt cx="2147228" cy="182885"/>
          </a:xfrm>
        </p:grpSpPr>
        <p:grpSp>
          <p:nvGrpSpPr>
            <p:cNvPr id="10" name="Group 8"/>
            <p:cNvGrpSpPr>
              <a:grpSpLocks/>
            </p:cNvGrpSpPr>
            <p:nvPr/>
          </p:nvGrpSpPr>
          <p:grpSpPr bwMode="auto">
            <a:xfrm>
              <a:off x="9374212" y="6574531"/>
              <a:ext cx="2147228" cy="182883"/>
              <a:chOff x="9378677" y="6574531"/>
              <a:chExt cx="2147228" cy="182883"/>
            </a:xfrm>
          </p:grpSpPr>
          <p:sp>
            <p:nvSpPr>
              <p:cNvPr id="12" name="Footer Placeholder 3"/>
              <p:cNvSpPr txBox="1">
                <a:spLocks/>
              </p:cNvSpPr>
              <p:nvPr/>
            </p:nvSpPr>
            <p:spPr bwMode="auto">
              <a:xfrm>
                <a:off x="10461203" y="6574537"/>
                <a:ext cx="1064702" cy="182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798513" algn="r"/>
                  </a:tabLst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t>. All Rights Reserved.</a:t>
                </a:r>
              </a:p>
            </p:txBody>
          </p:sp>
          <p:sp>
            <p:nvSpPr>
              <p:cNvPr id="13" name="TextBox 25"/>
              <p:cNvSpPr txBox="1">
                <a:spLocks noChangeArrowheads="1"/>
              </p:cNvSpPr>
              <p:nvPr/>
            </p:nvSpPr>
            <p:spPr bwMode="auto">
              <a:xfrm>
                <a:off x="9378677" y="6574531"/>
                <a:ext cx="1177925" cy="18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fld id="{75980DF0-75D0-FD4C-983E-614B6986212F}" type="datetime3">
                  <a:rPr kumimoji="0" lang="en-US" sz="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pPr marL="0" marR="0" lvl="0" indent="0" algn="r" defTabSz="91281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t>6 March 2018</a:t>
                </a:fld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  <p:sp>
            <p:nvSpPr>
              <p:cNvPr id="14" name="Rectangle 26"/>
              <p:cNvSpPr>
                <a:spLocks noChangeArrowheads="1"/>
              </p:cNvSpPr>
              <p:nvPr/>
            </p:nvSpPr>
            <p:spPr bwMode="auto">
              <a:xfrm>
                <a:off x="9513906" y="6589264"/>
                <a:ext cx="812067" cy="15342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</p:grpSp>
        <p:sp>
          <p:nvSpPr>
            <p:cNvPr id="11" name="TextBox 24"/>
            <p:cNvSpPr txBox="1">
              <a:spLocks noChangeArrowheads="1"/>
            </p:cNvSpPr>
            <p:nvPr/>
          </p:nvSpPr>
          <p:spPr bwMode="auto">
            <a:xfrm>
              <a:off x="10017092" y="6574536"/>
              <a:ext cx="353517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</p:grpSp>
      <p:sp>
        <p:nvSpPr>
          <p:cNvPr id="15" name="Footer Placeholder 3"/>
          <p:cNvSpPr txBox="1">
            <a:spLocks/>
          </p:cNvSpPr>
          <p:nvPr userDrawn="1"/>
        </p:nvSpPr>
        <p:spPr bwMode="auto">
          <a:xfrm>
            <a:off x="1944949" y="6596401"/>
            <a:ext cx="100584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"/>
            <a:ext cx="12192000" cy="152402"/>
          </a:xfrm>
          <a:prstGeom prst="rect">
            <a:avLst/>
          </a:prstGeom>
          <a:gradFill>
            <a:gsLst>
              <a:gs pos="0">
                <a:srgbClr val="00C8E6"/>
              </a:gs>
              <a:gs pos="97000">
                <a:srgbClr val="1E1E9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3934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Ins="0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Freeform 5"/>
          <p:cNvSpPr>
            <a:spLocks noEditPoints="1"/>
          </p:cNvSpPr>
          <p:nvPr userDrawn="1"/>
        </p:nvSpPr>
        <p:spPr bwMode="auto">
          <a:xfrm>
            <a:off x="5913041" y="6475413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/>
          </a:p>
        </p:txBody>
      </p:sp>
      <p:grpSp>
        <p:nvGrpSpPr>
          <p:cNvPr id="5" name="Group 22"/>
          <p:cNvGrpSpPr>
            <a:grpSpLocks/>
          </p:cNvGrpSpPr>
          <p:nvPr userDrawn="1"/>
        </p:nvGrpSpPr>
        <p:grpSpPr bwMode="auto">
          <a:xfrm>
            <a:off x="-264086" y="6596401"/>
            <a:ext cx="2147228" cy="184155"/>
            <a:chOff x="9374212" y="6574531"/>
            <a:chExt cx="2147228" cy="182885"/>
          </a:xfrm>
        </p:grpSpPr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9374212" y="6574531"/>
              <a:ext cx="2147228" cy="182883"/>
              <a:chOff x="9378677" y="6574531"/>
              <a:chExt cx="2147228" cy="182883"/>
            </a:xfrm>
          </p:grpSpPr>
          <p:sp>
            <p:nvSpPr>
              <p:cNvPr id="8" name="Footer Placeholder 3"/>
              <p:cNvSpPr txBox="1">
                <a:spLocks/>
              </p:cNvSpPr>
              <p:nvPr/>
            </p:nvSpPr>
            <p:spPr bwMode="auto">
              <a:xfrm>
                <a:off x="10461203" y="6574537"/>
                <a:ext cx="1064702" cy="182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798513" algn="r"/>
                  </a:tabLst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t>. All Rights Reserved.</a:t>
                </a:r>
              </a:p>
            </p:txBody>
          </p:sp>
          <p:sp>
            <p:nvSpPr>
              <p:cNvPr id="9" name="TextBox 25"/>
              <p:cNvSpPr txBox="1">
                <a:spLocks noChangeArrowheads="1"/>
              </p:cNvSpPr>
              <p:nvPr/>
            </p:nvSpPr>
            <p:spPr bwMode="auto">
              <a:xfrm>
                <a:off x="9378677" y="6574531"/>
                <a:ext cx="1177925" cy="18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fld id="{75980DF0-75D0-FD4C-983E-614B6986212F}" type="datetime3">
                  <a:rPr kumimoji="0" lang="en-US" sz="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pPr marL="0" marR="0" lvl="0" indent="0" algn="r" defTabSz="91281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t>6 March 2018</a:t>
                </a:fld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  <p:sp>
            <p:nvSpPr>
              <p:cNvPr id="10" name="Rectangle 26"/>
              <p:cNvSpPr>
                <a:spLocks noChangeArrowheads="1"/>
              </p:cNvSpPr>
              <p:nvPr/>
            </p:nvSpPr>
            <p:spPr bwMode="auto">
              <a:xfrm>
                <a:off x="9513906" y="6589264"/>
                <a:ext cx="812067" cy="15342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</p:grpSp>
        <p:sp>
          <p:nvSpPr>
            <p:cNvPr id="7" name="TextBox 24"/>
            <p:cNvSpPr txBox="1">
              <a:spLocks noChangeArrowheads="1"/>
            </p:cNvSpPr>
            <p:nvPr/>
          </p:nvSpPr>
          <p:spPr bwMode="auto">
            <a:xfrm>
              <a:off x="10017092" y="6574536"/>
              <a:ext cx="353517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</p:grpSp>
      <p:sp>
        <p:nvSpPr>
          <p:cNvPr id="11" name="Footer Placeholder 3"/>
          <p:cNvSpPr txBox="1">
            <a:spLocks/>
          </p:cNvSpPr>
          <p:nvPr userDrawn="1"/>
        </p:nvSpPr>
        <p:spPr bwMode="auto">
          <a:xfrm>
            <a:off x="1944949" y="6596401"/>
            <a:ext cx="100584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</a:t>
            </a:r>
          </a:p>
        </p:txBody>
      </p:sp>
    </p:spTree>
    <p:extLst>
      <p:ext uri="{BB962C8B-B14F-4D97-AF65-F5344CB8AC3E}">
        <p14:creationId xmlns:p14="http://schemas.microsoft.com/office/powerpoint/2010/main" val="288115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861602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8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2" y="381000"/>
            <a:ext cx="11425237" cy="457200"/>
          </a:xfrm>
        </p:spPr>
        <p:txBody>
          <a:bodyPr rIns="0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0" y="841248"/>
            <a:ext cx="11430000" cy="36576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reeform 5"/>
          <p:cNvSpPr>
            <a:spLocks noEditPoints="1"/>
          </p:cNvSpPr>
          <p:nvPr userDrawn="1"/>
        </p:nvSpPr>
        <p:spPr bwMode="auto">
          <a:xfrm>
            <a:off x="5913041" y="6475413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/>
          </a:p>
        </p:txBody>
      </p:sp>
      <p:grpSp>
        <p:nvGrpSpPr>
          <p:cNvPr id="7" name="Group 22"/>
          <p:cNvGrpSpPr>
            <a:grpSpLocks/>
          </p:cNvGrpSpPr>
          <p:nvPr userDrawn="1"/>
        </p:nvGrpSpPr>
        <p:grpSpPr bwMode="auto">
          <a:xfrm>
            <a:off x="-264086" y="6596401"/>
            <a:ext cx="2147228" cy="184155"/>
            <a:chOff x="9374212" y="6574531"/>
            <a:chExt cx="2147228" cy="182885"/>
          </a:xfrm>
        </p:grpSpPr>
        <p:grpSp>
          <p:nvGrpSpPr>
            <p:cNvPr id="8" name="Group 8"/>
            <p:cNvGrpSpPr>
              <a:grpSpLocks/>
            </p:cNvGrpSpPr>
            <p:nvPr/>
          </p:nvGrpSpPr>
          <p:grpSpPr bwMode="auto">
            <a:xfrm>
              <a:off x="9374212" y="6574531"/>
              <a:ext cx="2147228" cy="182883"/>
              <a:chOff x="9378677" y="6574531"/>
              <a:chExt cx="2147228" cy="182883"/>
            </a:xfrm>
          </p:grpSpPr>
          <p:sp>
            <p:nvSpPr>
              <p:cNvPr id="10" name="Footer Placeholder 3"/>
              <p:cNvSpPr txBox="1">
                <a:spLocks/>
              </p:cNvSpPr>
              <p:nvPr/>
            </p:nvSpPr>
            <p:spPr bwMode="auto">
              <a:xfrm>
                <a:off x="10461203" y="6574537"/>
                <a:ext cx="1064702" cy="182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798513" algn="r"/>
                  </a:tabLst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t>. All Rights Reserved.</a:t>
                </a:r>
              </a:p>
            </p:txBody>
          </p:sp>
          <p:sp>
            <p:nvSpPr>
              <p:cNvPr id="11" name="TextBox 25"/>
              <p:cNvSpPr txBox="1">
                <a:spLocks noChangeArrowheads="1"/>
              </p:cNvSpPr>
              <p:nvPr/>
            </p:nvSpPr>
            <p:spPr bwMode="auto">
              <a:xfrm>
                <a:off x="9378677" y="6574531"/>
                <a:ext cx="1177925" cy="18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fld id="{75980DF0-75D0-FD4C-983E-614B6986212F}" type="datetime3">
                  <a:rPr kumimoji="0" lang="en-US" sz="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pPr marL="0" marR="0" lvl="0" indent="0" algn="r" defTabSz="91281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t>6 March 2018</a:t>
                </a:fld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  <p:sp>
            <p:nvSpPr>
              <p:cNvPr id="12" name="Rectangle 26"/>
              <p:cNvSpPr>
                <a:spLocks noChangeArrowheads="1"/>
              </p:cNvSpPr>
              <p:nvPr/>
            </p:nvSpPr>
            <p:spPr bwMode="auto">
              <a:xfrm>
                <a:off x="9513906" y="6589264"/>
                <a:ext cx="812067" cy="15342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</p:grpSp>
        <p:sp>
          <p:nvSpPr>
            <p:cNvPr id="9" name="TextBox 24"/>
            <p:cNvSpPr txBox="1">
              <a:spLocks noChangeArrowheads="1"/>
            </p:cNvSpPr>
            <p:nvPr/>
          </p:nvSpPr>
          <p:spPr bwMode="auto">
            <a:xfrm>
              <a:off x="10017092" y="6574536"/>
              <a:ext cx="353517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</p:grpSp>
      <p:sp>
        <p:nvSpPr>
          <p:cNvPr id="13" name="Footer Placeholder 3"/>
          <p:cNvSpPr txBox="1">
            <a:spLocks/>
          </p:cNvSpPr>
          <p:nvPr userDrawn="1"/>
        </p:nvSpPr>
        <p:spPr bwMode="auto">
          <a:xfrm>
            <a:off x="1944949" y="6596401"/>
            <a:ext cx="100584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</a:t>
            </a:r>
          </a:p>
        </p:txBody>
      </p:sp>
    </p:spTree>
    <p:extLst>
      <p:ext uri="{BB962C8B-B14F-4D97-AF65-F5344CB8AC3E}">
        <p14:creationId xmlns:p14="http://schemas.microsoft.com/office/powerpoint/2010/main" val="293954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9412" y="379414"/>
            <a:ext cx="11425237" cy="82296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379410" y="1295401"/>
            <a:ext cx="5715000" cy="4953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57188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539750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182563" marR="0" lvl="1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357188" marR="0" lvl="2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539750" marR="0" lvl="3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714375" marR="0" lvl="4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6096000" y="1295401"/>
            <a:ext cx="5715000" cy="4953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57188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539750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182563" marR="0" lvl="1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357188" marR="0" lvl="2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539750" marR="0" lvl="3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714375" marR="0" lvl="4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>
            <a:spLocks noEditPoints="1"/>
          </p:cNvSpPr>
          <p:nvPr userDrawn="1"/>
        </p:nvSpPr>
        <p:spPr bwMode="auto">
          <a:xfrm>
            <a:off x="5913041" y="6475413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/>
          </a:p>
        </p:txBody>
      </p:sp>
      <p:grpSp>
        <p:nvGrpSpPr>
          <p:cNvPr id="8" name="Group 22"/>
          <p:cNvGrpSpPr>
            <a:grpSpLocks/>
          </p:cNvGrpSpPr>
          <p:nvPr userDrawn="1"/>
        </p:nvGrpSpPr>
        <p:grpSpPr bwMode="auto">
          <a:xfrm>
            <a:off x="-264086" y="6596401"/>
            <a:ext cx="2147228" cy="184155"/>
            <a:chOff x="9374212" y="6574531"/>
            <a:chExt cx="2147228" cy="182885"/>
          </a:xfrm>
        </p:grpSpPr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9374212" y="6574531"/>
              <a:ext cx="2147228" cy="182883"/>
              <a:chOff x="9378677" y="6574531"/>
              <a:chExt cx="2147228" cy="182883"/>
            </a:xfrm>
          </p:grpSpPr>
          <p:sp>
            <p:nvSpPr>
              <p:cNvPr id="12" name="Footer Placeholder 3"/>
              <p:cNvSpPr txBox="1">
                <a:spLocks/>
              </p:cNvSpPr>
              <p:nvPr/>
            </p:nvSpPr>
            <p:spPr bwMode="auto">
              <a:xfrm>
                <a:off x="10461203" y="6574537"/>
                <a:ext cx="1064702" cy="182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798513" algn="r"/>
                  </a:tabLst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t>. All Rights Reserved.</a:t>
                </a:r>
              </a:p>
            </p:txBody>
          </p:sp>
          <p:sp>
            <p:nvSpPr>
              <p:cNvPr id="13" name="TextBox 25"/>
              <p:cNvSpPr txBox="1">
                <a:spLocks noChangeArrowheads="1"/>
              </p:cNvSpPr>
              <p:nvPr/>
            </p:nvSpPr>
            <p:spPr bwMode="auto">
              <a:xfrm>
                <a:off x="9378677" y="6574531"/>
                <a:ext cx="1177925" cy="18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fld id="{75980DF0-75D0-FD4C-983E-614B6986212F}" type="datetime3">
                  <a:rPr kumimoji="0" lang="en-US" sz="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pPr marL="0" marR="0" lvl="0" indent="0" algn="r" defTabSz="91281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t>6 March 2018</a:t>
                </a:fld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  <p:sp>
            <p:nvSpPr>
              <p:cNvPr id="14" name="Rectangle 26"/>
              <p:cNvSpPr>
                <a:spLocks noChangeArrowheads="1"/>
              </p:cNvSpPr>
              <p:nvPr/>
            </p:nvSpPr>
            <p:spPr bwMode="auto">
              <a:xfrm>
                <a:off x="9513906" y="6589264"/>
                <a:ext cx="812067" cy="15342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</p:grpSp>
        <p:sp>
          <p:nvSpPr>
            <p:cNvPr id="11" name="TextBox 24"/>
            <p:cNvSpPr txBox="1">
              <a:spLocks noChangeArrowheads="1"/>
            </p:cNvSpPr>
            <p:nvPr/>
          </p:nvSpPr>
          <p:spPr bwMode="auto">
            <a:xfrm>
              <a:off x="10017092" y="6574536"/>
              <a:ext cx="353517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</p:grpSp>
      <p:sp>
        <p:nvSpPr>
          <p:cNvPr id="15" name="Footer Placeholder 3"/>
          <p:cNvSpPr txBox="1">
            <a:spLocks/>
          </p:cNvSpPr>
          <p:nvPr userDrawn="1"/>
        </p:nvSpPr>
        <p:spPr bwMode="auto">
          <a:xfrm>
            <a:off x="1944949" y="6596401"/>
            <a:ext cx="100584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</a:t>
            </a:r>
          </a:p>
        </p:txBody>
      </p:sp>
    </p:spTree>
    <p:extLst>
      <p:ext uri="{BB962C8B-B14F-4D97-AF65-F5344CB8AC3E}">
        <p14:creationId xmlns:p14="http://schemas.microsoft.com/office/powerpoint/2010/main" val="200213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1838088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9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9412" y="379414"/>
            <a:ext cx="11425237" cy="82296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379410" y="1295401"/>
            <a:ext cx="5715000" cy="4953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57188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539750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182563" marR="0" lvl="1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357188" marR="0" lvl="2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539750" marR="0" lvl="3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714375" marR="0" lvl="4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6096000" y="1295401"/>
            <a:ext cx="5715000" cy="4953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57188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539750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182563" marR="0" lvl="1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357188" marR="0" lvl="2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539750" marR="0" lvl="3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714375" marR="0" lvl="4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>
            <a:spLocks noEditPoints="1"/>
          </p:cNvSpPr>
          <p:nvPr userDrawn="1"/>
        </p:nvSpPr>
        <p:spPr bwMode="auto">
          <a:xfrm>
            <a:off x="5913041" y="6475413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/>
          </a:p>
        </p:txBody>
      </p:sp>
      <p:grpSp>
        <p:nvGrpSpPr>
          <p:cNvPr id="8" name="Group 22"/>
          <p:cNvGrpSpPr>
            <a:grpSpLocks/>
          </p:cNvGrpSpPr>
          <p:nvPr userDrawn="1"/>
        </p:nvGrpSpPr>
        <p:grpSpPr bwMode="auto">
          <a:xfrm>
            <a:off x="-264086" y="6596401"/>
            <a:ext cx="2147228" cy="184155"/>
            <a:chOff x="9374212" y="6574531"/>
            <a:chExt cx="2147228" cy="182885"/>
          </a:xfrm>
        </p:grpSpPr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9374212" y="6574531"/>
              <a:ext cx="2147228" cy="182883"/>
              <a:chOff x="9378677" y="6574531"/>
              <a:chExt cx="2147228" cy="182883"/>
            </a:xfrm>
          </p:grpSpPr>
          <p:sp>
            <p:nvSpPr>
              <p:cNvPr id="12" name="Footer Placeholder 3"/>
              <p:cNvSpPr txBox="1">
                <a:spLocks/>
              </p:cNvSpPr>
              <p:nvPr/>
            </p:nvSpPr>
            <p:spPr bwMode="auto">
              <a:xfrm>
                <a:off x="10461203" y="6574537"/>
                <a:ext cx="1064702" cy="182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798513" algn="r"/>
                  </a:tabLst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t>. All Rights Reserved.</a:t>
                </a:r>
              </a:p>
            </p:txBody>
          </p:sp>
          <p:sp>
            <p:nvSpPr>
              <p:cNvPr id="13" name="TextBox 25"/>
              <p:cNvSpPr txBox="1">
                <a:spLocks noChangeArrowheads="1"/>
              </p:cNvSpPr>
              <p:nvPr/>
            </p:nvSpPr>
            <p:spPr bwMode="auto">
              <a:xfrm>
                <a:off x="9378677" y="6574531"/>
                <a:ext cx="1177925" cy="18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fld id="{75980DF0-75D0-FD4C-983E-614B6986212F}" type="datetime3">
                  <a:rPr kumimoji="0" lang="en-US" sz="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pPr marL="0" marR="0" lvl="0" indent="0" algn="r" defTabSz="91281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t>6 March 2018</a:t>
                </a:fld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  <p:sp>
            <p:nvSpPr>
              <p:cNvPr id="14" name="Rectangle 26"/>
              <p:cNvSpPr>
                <a:spLocks noChangeArrowheads="1"/>
              </p:cNvSpPr>
              <p:nvPr/>
            </p:nvSpPr>
            <p:spPr bwMode="auto">
              <a:xfrm>
                <a:off x="9513906" y="6589264"/>
                <a:ext cx="812067" cy="15342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</p:grpSp>
        <p:sp>
          <p:nvSpPr>
            <p:cNvPr id="11" name="TextBox 24"/>
            <p:cNvSpPr txBox="1">
              <a:spLocks noChangeArrowheads="1"/>
            </p:cNvSpPr>
            <p:nvPr/>
          </p:nvSpPr>
          <p:spPr bwMode="auto">
            <a:xfrm>
              <a:off x="10017092" y="6574536"/>
              <a:ext cx="353517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</p:grpSp>
      <p:sp>
        <p:nvSpPr>
          <p:cNvPr id="15" name="Footer Placeholder 3"/>
          <p:cNvSpPr txBox="1">
            <a:spLocks/>
          </p:cNvSpPr>
          <p:nvPr userDrawn="1"/>
        </p:nvSpPr>
        <p:spPr bwMode="auto">
          <a:xfrm>
            <a:off x="1944949" y="6596401"/>
            <a:ext cx="100584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1"/>
            <a:ext cx="12192000" cy="152402"/>
          </a:xfrm>
          <a:prstGeom prst="rect">
            <a:avLst/>
          </a:prstGeom>
          <a:gradFill>
            <a:gsLst>
              <a:gs pos="0">
                <a:srgbClr val="00C8E6"/>
              </a:gs>
              <a:gs pos="97000">
                <a:srgbClr val="1E1E9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3461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3420482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9412" y="379414"/>
            <a:ext cx="11425237" cy="4572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379410" y="1295401"/>
            <a:ext cx="5715000" cy="4953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57188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539750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182563" marR="0" lvl="1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357188" marR="0" lvl="2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539750" marR="0" lvl="3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714375" marR="0" lvl="4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6096000" y="1295401"/>
            <a:ext cx="5715000" cy="4953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182563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357188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539750" marR="0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4pPr>
            <a:lvl5pPr marL="714375" marR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Click to edit Master text styles</a:t>
            </a:r>
          </a:p>
          <a:p>
            <a:pPr marL="182563" marR="0" lvl="1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357188" marR="0" lvl="2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539750" marR="0" lvl="3" indent="-182563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714375" marR="0" lvl="4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0" y="841248"/>
            <a:ext cx="11430000" cy="36576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reeform 5"/>
          <p:cNvSpPr>
            <a:spLocks noEditPoints="1"/>
          </p:cNvSpPr>
          <p:nvPr userDrawn="1"/>
        </p:nvSpPr>
        <p:spPr bwMode="auto">
          <a:xfrm>
            <a:off x="5913041" y="6475413"/>
            <a:ext cx="365919" cy="194691"/>
          </a:xfrm>
          <a:custGeom>
            <a:avLst/>
            <a:gdLst>
              <a:gd name="T0" fmla="*/ 109 w 138"/>
              <a:gd name="T1" fmla="*/ 2 h 72"/>
              <a:gd name="T2" fmla="*/ 99 w 138"/>
              <a:gd name="T3" fmla="*/ 42 h 72"/>
              <a:gd name="T4" fmla="*/ 89 w 138"/>
              <a:gd name="T5" fmla="*/ 2 h 72"/>
              <a:gd name="T6" fmla="*/ 61 w 138"/>
              <a:gd name="T7" fmla="*/ 2 h 72"/>
              <a:gd name="T8" fmla="*/ 61 w 138"/>
              <a:gd name="T9" fmla="*/ 17 h 72"/>
              <a:gd name="T10" fmla="*/ 33 w 138"/>
              <a:gd name="T11" fmla="*/ 0 h 72"/>
              <a:gd name="T12" fmla="*/ 3 w 138"/>
              <a:gd name="T13" fmla="*/ 24 h 72"/>
              <a:gd name="T14" fmla="*/ 22 w 138"/>
              <a:gd name="T15" fmla="*/ 24 h 72"/>
              <a:gd name="T16" fmla="*/ 32 w 138"/>
              <a:gd name="T17" fmla="*/ 16 h 72"/>
              <a:gd name="T18" fmla="*/ 41 w 138"/>
              <a:gd name="T19" fmla="*/ 22 h 72"/>
              <a:gd name="T20" fmla="*/ 32 w 138"/>
              <a:gd name="T21" fmla="*/ 28 h 72"/>
              <a:gd name="T22" fmla="*/ 26 w 138"/>
              <a:gd name="T23" fmla="*/ 28 h 72"/>
              <a:gd name="T24" fmla="*/ 26 w 138"/>
              <a:gd name="T25" fmla="*/ 41 h 72"/>
              <a:gd name="T26" fmla="*/ 32 w 138"/>
              <a:gd name="T27" fmla="*/ 41 h 72"/>
              <a:gd name="T28" fmla="*/ 40 w 138"/>
              <a:gd name="T29" fmla="*/ 48 h 72"/>
              <a:gd name="T30" fmla="*/ 31 w 138"/>
              <a:gd name="T31" fmla="*/ 56 h 72"/>
              <a:gd name="T32" fmla="*/ 20 w 138"/>
              <a:gd name="T33" fmla="*/ 43 h 72"/>
              <a:gd name="T34" fmla="*/ 0 w 138"/>
              <a:gd name="T35" fmla="*/ 43 h 72"/>
              <a:gd name="T36" fmla="*/ 32 w 138"/>
              <a:gd name="T37" fmla="*/ 72 h 72"/>
              <a:gd name="T38" fmla="*/ 61 w 138"/>
              <a:gd name="T39" fmla="*/ 57 h 72"/>
              <a:gd name="T40" fmla="*/ 61 w 138"/>
              <a:gd name="T41" fmla="*/ 71 h 72"/>
              <a:gd name="T42" fmla="*/ 80 w 138"/>
              <a:gd name="T43" fmla="*/ 71 h 72"/>
              <a:gd name="T44" fmla="*/ 80 w 138"/>
              <a:gd name="T45" fmla="*/ 27 h 72"/>
              <a:gd name="T46" fmla="*/ 91 w 138"/>
              <a:gd name="T47" fmla="*/ 71 h 72"/>
              <a:gd name="T48" fmla="*/ 108 w 138"/>
              <a:gd name="T49" fmla="*/ 71 h 72"/>
              <a:gd name="T50" fmla="*/ 119 w 138"/>
              <a:gd name="T51" fmla="*/ 27 h 72"/>
              <a:gd name="T52" fmla="*/ 119 w 138"/>
              <a:gd name="T53" fmla="*/ 71 h 72"/>
              <a:gd name="T54" fmla="*/ 138 w 138"/>
              <a:gd name="T55" fmla="*/ 71 h 72"/>
              <a:gd name="T56" fmla="*/ 138 w 138"/>
              <a:gd name="T57" fmla="*/ 2 h 72"/>
              <a:gd name="T58" fmla="*/ 109 w 138"/>
              <a:gd name="T59" fmla="*/ 2 h 72"/>
              <a:gd name="T60" fmla="*/ 61 w 138"/>
              <a:gd name="T61" fmla="*/ 42 h 72"/>
              <a:gd name="T62" fmla="*/ 53 w 138"/>
              <a:gd name="T63" fmla="*/ 34 h 72"/>
              <a:gd name="T64" fmla="*/ 61 w 138"/>
              <a:gd name="T65" fmla="*/ 25 h 72"/>
              <a:gd name="T66" fmla="*/ 61 w 138"/>
              <a:gd name="T67" fmla="*/ 4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8" h="72">
                <a:moveTo>
                  <a:pt x="109" y="2"/>
                </a:moveTo>
                <a:cubicBezTo>
                  <a:pt x="99" y="42"/>
                  <a:pt x="99" y="42"/>
                  <a:pt x="99" y="42"/>
                </a:cubicBezTo>
                <a:cubicBezTo>
                  <a:pt x="89" y="2"/>
                  <a:pt x="89" y="2"/>
                  <a:pt x="89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17"/>
                  <a:pt x="61" y="17"/>
                  <a:pt x="61" y="17"/>
                </a:cubicBezTo>
                <a:cubicBezTo>
                  <a:pt x="57" y="4"/>
                  <a:pt x="44" y="0"/>
                  <a:pt x="33" y="0"/>
                </a:cubicBezTo>
                <a:cubicBezTo>
                  <a:pt x="19" y="0"/>
                  <a:pt x="4" y="6"/>
                  <a:pt x="3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19"/>
                  <a:pt x="28" y="16"/>
                  <a:pt x="32" y="16"/>
                </a:cubicBezTo>
                <a:cubicBezTo>
                  <a:pt x="38" y="16"/>
                  <a:pt x="41" y="18"/>
                  <a:pt x="41" y="22"/>
                </a:cubicBezTo>
                <a:cubicBezTo>
                  <a:pt x="41" y="25"/>
                  <a:pt x="39" y="28"/>
                  <a:pt x="32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41"/>
                  <a:pt x="26" y="41"/>
                  <a:pt x="26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41"/>
                  <a:pt x="40" y="43"/>
                  <a:pt x="40" y="48"/>
                </a:cubicBezTo>
                <a:cubicBezTo>
                  <a:pt x="40" y="53"/>
                  <a:pt x="36" y="56"/>
                  <a:pt x="31" y="56"/>
                </a:cubicBezTo>
                <a:cubicBezTo>
                  <a:pt x="23" y="56"/>
                  <a:pt x="20" y="49"/>
                  <a:pt x="20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47"/>
                  <a:pt x="0" y="72"/>
                  <a:pt x="32" y="72"/>
                </a:cubicBezTo>
                <a:cubicBezTo>
                  <a:pt x="47" y="72"/>
                  <a:pt x="58" y="66"/>
                  <a:pt x="61" y="57"/>
                </a:cubicBezTo>
                <a:cubicBezTo>
                  <a:pt x="61" y="71"/>
                  <a:pt x="61" y="71"/>
                  <a:pt x="61" y="71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27"/>
                  <a:pt x="80" y="27"/>
                  <a:pt x="80" y="27"/>
                </a:cubicBezTo>
                <a:cubicBezTo>
                  <a:pt x="91" y="71"/>
                  <a:pt x="91" y="71"/>
                  <a:pt x="91" y="71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19" y="27"/>
                  <a:pt x="119" y="27"/>
                  <a:pt x="119" y="27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38" y="71"/>
                  <a:pt x="138" y="71"/>
                  <a:pt x="138" y="71"/>
                </a:cubicBezTo>
                <a:cubicBezTo>
                  <a:pt x="138" y="2"/>
                  <a:pt x="138" y="2"/>
                  <a:pt x="138" y="2"/>
                </a:cubicBezTo>
                <a:lnTo>
                  <a:pt x="109" y="2"/>
                </a:lnTo>
                <a:close/>
                <a:moveTo>
                  <a:pt x="61" y="42"/>
                </a:moveTo>
                <a:cubicBezTo>
                  <a:pt x="58" y="37"/>
                  <a:pt x="55" y="35"/>
                  <a:pt x="53" y="34"/>
                </a:cubicBezTo>
                <a:cubicBezTo>
                  <a:pt x="57" y="32"/>
                  <a:pt x="59" y="30"/>
                  <a:pt x="61" y="25"/>
                </a:cubicBezTo>
                <a:lnTo>
                  <a:pt x="61" y="4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1590811" y="6596401"/>
            <a:ext cx="21868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9B7B62B-0732-4BEA-A6C8-5CF96588F2B9}" type="slidenum">
              <a:rPr lang="en-US" sz="800" smtClean="0"/>
              <a:pPr algn="r"/>
              <a:t>‹#›</a:t>
            </a:fld>
            <a:endParaRPr lang="en-US" sz="800" dirty="0"/>
          </a:p>
        </p:txBody>
      </p:sp>
      <p:grpSp>
        <p:nvGrpSpPr>
          <p:cNvPr id="9" name="Group 22"/>
          <p:cNvGrpSpPr>
            <a:grpSpLocks/>
          </p:cNvGrpSpPr>
          <p:nvPr userDrawn="1"/>
        </p:nvGrpSpPr>
        <p:grpSpPr bwMode="auto">
          <a:xfrm>
            <a:off x="-264086" y="6596401"/>
            <a:ext cx="2147228" cy="184155"/>
            <a:chOff x="9374212" y="6574531"/>
            <a:chExt cx="2147228" cy="182885"/>
          </a:xfrm>
        </p:grpSpPr>
        <p:grpSp>
          <p:nvGrpSpPr>
            <p:cNvPr id="11" name="Group 8"/>
            <p:cNvGrpSpPr>
              <a:grpSpLocks/>
            </p:cNvGrpSpPr>
            <p:nvPr/>
          </p:nvGrpSpPr>
          <p:grpSpPr bwMode="auto">
            <a:xfrm>
              <a:off x="9374212" y="6574531"/>
              <a:ext cx="2147228" cy="182883"/>
              <a:chOff x="9378677" y="6574531"/>
              <a:chExt cx="2147228" cy="182883"/>
            </a:xfrm>
          </p:grpSpPr>
          <p:sp>
            <p:nvSpPr>
              <p:cNvPr id="13" name="Footer Placeholder 3"/>
              <p:cNvSpPr txBox="1">
                <a:spLocks/>
              </p:cNvSpPr>
              <p:nvPr/>
            </p:nvSpPr>
            <p:spPr bwMode="auto">
              <a:xfrm>
                <a:off x="10461203" y="6574537"/>
                <a:ext cx="1064702" cy="1828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>
                <a:lvl1pPr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798513" algn="r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798513" algn="r"/>
                  </a:tabLst>
                  <a:defRPr/>
                </a:pPr>
                <a:r>
                  <a:rPr kumimoji="0" lang="en-US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t>. All Rights Reserved.</a:t>
                </a:r>
              </a:p>
            </p:txBody>
          </p:sp>
          <p:sp>
            <p:nvSpPr>
              <p:cNvPr id="14" name="TextBox 25"/>
              <p:cNvSpPr txBox="1">
                <a:spLocks noChangeArrowheads="1"/>
              </p:cNvSpPr>
              <p:nvPr/>
            </p:nvSpPr>
            <p:spPr bwMode="auto">
              <a:xfrm>
                <a:off x="9378677" y="6574531"/>
                <a:ext cx="1177925" cy="18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912813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marL="0" marR="0" lvl="0" indent="0" algn="r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fld id="{75980DF0-75D0-FD4C-983E-614B6986212F}" type="datetime3">
                  <a:rPr kumimoji="0" lang="en-US" sz="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3M Circular TT Book" panose="020B0604020101020102" pitchFamily="34" charset="0"/>
                    <a:ea typeface="ＭＳ Ｐゴシック" charset="0"/>
                    <a:cs typeface="3M Circular TT Book" panose="020B0604020101020102" pitchFamily="34" charset="0"/>
                  </a:rPr>
                  <a:pPr marL="0" marR="0" lvl="0" indent="0" algn="r" defTabSz="912813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t>6 March 2018</a:t>
                </a:fld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/>
            </p:nvSpPr>
            <p:spPr bwMode="auto">
              <a:xfrm>
                <a:off x="9513906" y="6589264"/>
                <a:ext cx="812067" cy="153425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2813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charset="0"/>
                  <a:cs typeface="3M Circular TT Book" panose="020B0604020101020102" pitchFamily="34" charset="0"/>
                </a:endParaRPr>
              </a:p>
            </p:txBody>
          </p:sp>
        </p:grpSp>
        <p:sp>
          <p:nvSpPr>
            <p:cNvPr id="12" name="TextBox 24"/>
            <p:cNvSpPr txBox="1">
              <a:spLocks noChangeArrowheads="1"/>
            </p:cNvSpPr>
            <p:nvPr/>
          </p:nvSpPr>
          <p:spPr bwMode="auto">
            <a:xfrm>
              <a:off x="10017092" y="6574536"/>
              <a:ext cx="353517" cy="18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3M Circular TT Book" panose="020B0604020101020102" pitchFamily="34" charset="0"/>
                  <a:ea typeface="ＭＳ Ｐゴシック" charset="0"/>
                  <a:cs typeface="3M Circular TT Book" panose="020B0604020101020102" pitchFamily="34" charset="0"/>
                </a:rPr>
                <a:t>© 3M</a:t>
              </a:r>
            </a:p>
          </p:txBody>
        </p:sp>
      </p:grpSp>
      <p:sp>
        <p:nvSpPr>
          <p:cNvPr id="16" name="Footer Placeholder 3"/>
          <p:cNvSpPr txBox="1">
            <a:spLocks/>
          </p:cNvSpPr>
          <p:nvPr userDrawn="1"/>
        </p:nvSpPr>
        <p:spPr bwMode="auto">
          <a:xfrm>
            <a:off x="1944949" y="6596401"/>
            <a:ext cx="100584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3M Confidential.</a:t>
            </a:r>
          </a:p>
        </p:txBody>
      </p:sp>
    </p:spTree>
    <p:extLst>
      <p:ext uri="{BB962C8B-B14F-4D97-AF65-F5344CB8AC3E}">
        <p14:creationId xmlns:p14="http://schemas.microsoft.com/office/powerpoint/2010/main" val="185023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vmlDrawing" Target="../drawings/vmlDrawing1.v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35"/>
            </p:custDataLst>
            <p:extLst>
              <p:ext uri="{D42A27DB-BD31-4B8C-83A1-F6EECF244321}">
                <p14:modId xmlns:p14="http://schemas.microsoft.com/office/powerpoint/2010/main" val="150623501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4" name="think-cell Slide" r:id="rId36" imgW="270" imgH="270" progId="TCLayout.ActiveDocument.1">
                  <p:embed/>
                </p:oleObj>
              </mc:Choice>
              <mc:Fallback>
                <p:oleObj name="think-cell Slide" r:id="rId3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9412" y="381000"/>
            <a:ext cx="11425237" cy="82296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412" y="1295400"/>
            <a:ext cx="11425236" cy="4953000"/>
          </a:xfrm>
          <a:prstGeom prst="rect">
            <a:avLst/>
          </a:prstGeom>
        </p:spPr>
        <p:txBody>
          <a:bodyPr vert="horz" wrap="square" lIns="0" tIns="0" rIns="180000" bIns="0" rtlCol="0"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1"/>
            <a:ext cx="12192000" cy="152402"/>
          </a:xfrm>
          <a:prstGeom prst="rect">
            <a:avLst/>
          </a:prstGeom>
          <a:gradFill>
            <a:gsLst>
              <a:gs pos="0">
                <a:srgbClr val="00C8E6"/>
              </a:gs>
              <a:gs pos="97000">
                <a:srgbClr val="1E1E9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ct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52200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750" r:id="rId2"/>
    <p:sldLayoutId id="2147483828" r:id="rId3"/>
    <p:sldLayoutId id="2147483829" r:id="rId4"/>
    <p:sldLayoutId id="2147483666" r:id="rId5"/>
    <p:sldLayoutId id="2147483749" r:id="rId6"/>
    <p:sldLayoutId id="2147483727" r:id="rId7"/>
    <p:sldLayoutId id="2147483826" r:id="rId8"/>
    <p:sldLayoutId id="2147483751" r:id="rId9"/>
    <p:sldLayoutId id="2147483827" r:id="rId10"/>
    <p:sldLayoutId id="2147483671" r:id="rId11"/>
    <p:sldLayoutId id="2147483752" r:id="rId12"/>
    <p:sldLayoutId id="2147483728" r:id="rId13"/>
    <p:sldLayoutId id="2147483673" r:id="rId14"/>
    <p:sldLayoutId id="2147483672" r:id="rId15"/>
    <p:sldLayoutId id="2147483674" r:id="rId16"/>
    <p:sldLayoutId id="2147483676" r:id="rId17"/>
    <p:sldLayoutId id="2147483729" r:id="rId18"/>
    <p:sldLayoutId id="2147483675" r:id="rId19"/>
    <p:sldLayoutId id="2147483824" r:id="rId20"/>
    <p:sldLayoutId id="2147483667" r:id="rId21"/>
    <p:sldLayoutId id="2147483663" r:id="rId22"/>
    <p:sldLayoutId id="2147483753" r:id="rId23"/>
    <p:sldLayoutId id="2147483709" r:id="rId24"/>
    <p:sldLayoutId id="2147483765" r:id="rId25"/>
    <p:sldLayoutId id="2147483818" r:id="rId26"/>
    <p:sldLayoutId id="2147483817" r:id="rId27"/>
    <p:sldLayoutId id="2147483748" r:id="rId28"/>
    <p:sldLayoutId id="2147483819" r:id="rId29"/>
    <p:sldLayoutId id="2147483833" r:id="rId30"/>
    <p:sldLayoutId id="2147483834" r:id="rId31"/>
    <p:sldLayoutId id="2147483835" r:id="rId3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lang="en-US" sz="2000" kern="1200" dirty="0" smtClean="0">
          <a:solidFill>
            <a:schemeClr val="tx1"/>
          </a:solidFill>
          <a:latin typeface="+mn-lt"/>
          <a:ea typeface="+mj-ea"/>
          <a:cs typeface="+mj-cs"/>
        </a:defRPr>
      </a:lvl1pPr>
      <a:lvl2pPr marL="182563" indent="-182563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lang="en-US" sz="16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lang="en-GB" sz="12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088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640" userDrawn="1">
          <p15:clr>
            <a:srgbClr val="F26B43"/>
          </p15:clr>
        </p15:guide>
        <p15:guide id="4" pos="1440" userDrawn="1">
          <p15:clr>
            <a:srgbClr val="F26B43"/>
          </p15:clr>
        </p15:guide>
        <p15:guide id="5" pos="240" userDrawn="1">
          <p15:clr>
            <a:srgbClr val="F26B43"/>
          </p15:clr>
        </p15:guide>
        <p15:guide id="6" pos="5040" userDrawn="1">
          <p15:clr>
            <a:srgbClr val="F26B43"/>
          </p15:clr>
        </p15:guide>
        <p15:guide id="7" pos="6240" userDrawn="1">
          <p15:clr>
            <a:srgbClr val="F26B43"/>
          </p15:clr>
        </p15:guide>
        <p15:guide id="8" pos="7440" userDrawn="1">
          <p15:clr>
            <a:srgbClr val="F26B43"/>
          </p15:clr>
        </p15:guide>
        <p15:guide id="9" orient="horz" pos="1474" userDrawn="1">
          <p15:clr>
            <a:srgbClr val="F26B43"/>
          </p15:clr>
        </p15:guide>
        <p15:guide id="10" orient="horz" pos="840" userDrawn="1">
          <p15:clr>
            <a:srgbClr val="F26B43"/>
          </p15:clr>
        </p15:guide>
        <p15:guide id="11" orient="horz" pos="240" userDrawn="1">
          <p15:clr>
            <a:srgbClr val="F26B43"/>
          </p15:clr>
        </p15:guide>
        <p15:guide id="12" orient="horz" pos="2696" userDrawn="1">
          <p15:clr>
            <a:srgbClr val="F26B43"/>
          </p15:clr>
        </p15:guide>
        <p15:guide id="14" orient="horz" pos="4080" userDrawn="1">
          <p15:clr>
            <a:srgbClr val="F26B43"/>
          </p15:clr>
        </p15:guide>
        <p15:guide id="15" orient="horz" pos="3936" userDrawn="1">
          <p15:clr>
            <a:srgbClr val="F26B43"/>
          </p15:clr>
        </p15:guide>
        <p15:guide id="17" pos="5034" userDrawn="1">
          <p15:clr>
            <a:srgbClr val="F26B43"/>
          </p15:clr>
        </p15:guide>
        <p15:guide id="18" orient="horz" pos="3312" userDrawn="1">
          <p15:clr>
            <a:srgbClr val="F26B43"/>
          </p15:clr>
        </p15:guide>
        <p15:guide id="19" orient="horz" pos="2702" userDrawn="1">
          <p15:clr>
            <a:srgbClr val="F26B43"/>
          </p15:clr>
        </p15:guide>
        <p15:guide id="21" pos="2634" userDrawn="1">
          <p15:clr>
            <a:srgbClr val="F26B43"/>
          </p15:clr>
        </p15:guide>
        <p15:guide id="22" pos="5046" userDrawn="1">
          <p15:clr>
            <a:srgbClr val="F26B43"/>
          </p15:clr>
        </p15:guide>
        <p15:guide id="23" orient="horz" pos="1468" userDrawn="1">
          <p15:clr>
            <a:srgbClr val="F26B43"/>
          </p15:clr>
        </p15:guide>
        <p15:guide id="25" orient="horz" pos="1480" userDrawn="1">
          <p15:clr>
            <a:srgbClr val="F26B43"/>
          </p15:clr>
        </p15:guide>
        <p15:guide id="26" orient="horz" pos="2706" userDrawn="1">
          <p15:clr>
            <a:srgbClr val="F26B43"/>
          </p15:clr>
        </p15:guide>
        <p15:guide id="27" pos="2648" userDrawn="1">
          <p15:clr>
            <a:srgbClr val="F26B43"/>
          </p15:clr>
        </p15:guide>
        <p15:guide id="28" orient="horz" pos="576" userDrawn="1">
          <p15:clr>
            <a:srgbClr val="FBAE4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2.jpeg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35.pn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multimedia.3m.com/mws/media/1282972O/3m-itm-overview-flyer.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7" Type="http://schemas.openxmlformats.org/officeDocument/2006/relationships/image" Target="../media/image22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21.tiff"/><Relationship Id="rId5" Type="http://schemas.openxmlformats.org/officeDocument/2006/relationships/image" Target="../media/image20.tiff"/><Relationship Id="rId4" Type="http://schemas.openxmlformats.org/officeDocument/2006/relationships/image" Target="../media/image19.tif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tiff"/><Relationship Id="rId5" Type="http://schemas.openxmlformats.org/officeDocument/2006/relationships/image" Target="../media/image27.tiff"/><Relationship Id="rId4" Type="http://schemas.openxmlformats.org/officeDocument/2006/relationships/image" Target="../media/image26.tif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tiff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0.emf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10.bin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/>
              <a:t>3M</a:t>
            </a:r>
            <a:r>
              <a:rPr lang="en-US" sz="5400" baseline="30000" dirty="0"/>
              <a:t>™ </a:t>
            </a:r>
            <a:r>
              <a:rPr lang="en-US" sz="5400" dirty="0"/>
              <a:t>Connected Roads</a:t>
            </a:r>
            <a:br>
              <a:rPr lang="en-US" sz="5400" dirty="0"/>
            </a:br>
            <a:r>
              <a:rPr lang="en-US" sz="5400" dirty="0"/>
              <a:t>Enabling Intelligent Infrastructure</a:t>
            </a:r>
            <a:endParaRPr lang="en-US" sz="54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84048" y="3892296"/>
            <a:ext cx="10421112" cy="864848"/>
          </a:xfrm>
        </p:spPr>
        <p:txBody>
          <a:bodyPr/>
          <a:lstStyle/>
          <a:p>
            <a:r>
              <a:rPr lang="en-US" dirty="0"/>
              <a:t>Minnesota House Transportation Finance Committee Testimony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March 8, </a:t>
            </a:r>
            <a:r>
              <a:rPr lang="en-US" dirty="0"/>
              <a:t>2018 </a:t>
            </a:r>
          </a:p>
        </p:txBody>
      </p:sp>
    </p:spTree>
    <p:extLst>
      <p:ext uri="{BB962C8B-B14F-4D97-AF65-F5344CB8AC3E}">
        <p14:creationId xmlns:p14="http://schemas.microsoft.com/office/powerpoint/2010/main" val="4116800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Object 27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4764" y="2483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44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4" y="2483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3M Circular TT Bold" panose="020B0804020101010102" pitchFamily="34" charset="0"/>
                <a:cs typeface="3M Circular TT Bold" panose="020B0804020101010102" pitchFamily="34" charset="0"/>
              </a:rPr>
              <a:t>Machine Readable Work Zone Materials</a:t>
            </a:r>
            <a:endParaRPr lang="en-US" dirty="0"/>
          </a:p>
        </p:txBody>
      </p:sp>
      <p:sp>
        <p:nvSpPr>
          <p:cNvPr id="21" name="Text Placeholder 20"/>
          <p:cNvSpPr txBox="1">
            <a:spLocks noGrp="1"/>
          </p:cNvSpPr>
          <p:nvPr>
            <p:ph type="body" sz="quarter" idx="10"/>
          </p:nvPr>
        </p:nvSpPr>
        <p:spPr>
          <a:xfrm>
            <a:off x="381000" y="841248"/>
            <a:ext cx="11196976" cy="4062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dirty="0">
                <a:latin typeface="3M Circular TT Book" panose="020B0604020101020102" pitchFamily="34" charset="0"/>
                <a:cs typeface="3M Circular TT Book" panose="020B0604020101020102" pitchFamily="34" charset="0"/>
              </a:rPr>
              <a:t>Solutions that may enable accurate work zone object detection and classification</a:t>
            </a:r>
            <a:endParaRPr lang="en-US" sz="2400" u="sng" dirty="0">
              <a:latin typeface="3M Circular TT Book" panose="020B0604020101020102" pitchFamily="34" charset="0"/>
              <a:cs typeface="3M Circular TT Book" panose="020B0604020101020102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601" y="1377424"/>
            <a:ext cx="3428449" cy="21896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1645" y="1371398"/>
            <a:ext cx="3323391" cy="221667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660094" y="1371398"/>
            <a:ext cx="4071161" cy="5091446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normAutofit/>
          </a:bodyPr>
          <a:lstStyle/>
          <a:p>
            <a:pPr>
              <a:spcBef>
                <a:spcPts val="600"/>
              </a:spcBef>
              <a:buClr>
                <a:prstClr val="black"/>
              </a:buClr>
              <a:defRPr/>
            </a:pPr>
            <a:endParaRPr lang="en-US" b="1" dirty="0">
              <a:solidFill>
                <a:prstClr val="black"/>
              </a:solidFill>
              <a:ea typeface="ＭＳ Ｐゴシック" charset="0"/>
            </a:endParaRPr>
          </a:p>
          <a:p>
            <a:pPr>
              <a:spcBef>
                <a:spcPts val="600"/>
              </a:spcBef>
              <a:buClr>
                <a:prstClr val="black"/>
              </a:buClr>
              <a:buFont typeface="Wingdings" panose="05000000000000000000" pitchFamily="2" charset="2"/>
              <a:buChar char="§"/>
              <a:defRPr/>
            </a:pPr>
            <a:endParaRPr lang="en-US" sz="1795" b="1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42385" y="1739686"/>
            <a:ext cx="3906577" cy="39164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68275" indent="-168275">
              <a:spcAft>
                <a:spcPts val="300"/>
              </a:spcAft>
            </a:pPr>
            <a:r>
              <a:rPr lang="en-US" sz="1600" b="1" dirty="0">
                <a:solidFill>
                  <a:prstClr val="black"/>
                </a:solidFill>
              </a:rPr>
              <a:t>Current Signing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600" b="1" dirty="0"/>
              <a:t>Fluorescent technology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600" b="1" dirty="0"/>
              <a:t>Returns up to 58% of light to all drivers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600" b="1" dirty="0"/>
              <a:t>Maintains superior human readability</a:t>
            </a:r>
          </a:p>
          <a:p>
            <a:pPr>
              <a:spcAft>
                <a:spcPts val="300"/>
              </a:spcAft>
            </a:pPr>
            <a:endParaRPr lang="en-US" sz="1600" b="1" dirty="0">
              <a:solidFill>
                <a:prstClr val="black"/>
              </a:solidFill>
            </a:endParaRPr>
          </a:p>
          <a:p>
            <a:pPr>
              <a:spcAft>
                <a:spcPts val="300"/>
              </a:spcAft>
            </a:pPr>
            <a:r>
              <a:rPr lang="en-US" sz="1600" b="1" dirty="0">
                <a:solidFill>
                  <a:prstClr val="black"/>
                </a:solidFill>
              </a:rPr>
              <a:t>Future Signing Performance Goals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prstClr val="black"/>
                </a:solidFill>
              </a:rPr>
              <a:t>Embedded digital information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prstClr val="black"/>
                </a:solidFill>
              </a:rPr>
              <a:t>In development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prstClr val="black"/>
                </a:solidFill>
              </a:rPr>
              <a:t>Quick discernment  vs. worker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prstClr val="black"/>
                </a:solidFill>
              </a:rPr>
              <a:t>Embedded metadata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prstClr val="black"/>
                </a:solidFill>
              </a:rPr>
              <a:t>Dynamically changeable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prstClr val="black"/>
                </a:solidFill>
              </a:rPr>
              <a:t>Digital certainty 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prstClr val="black"/>
                </a:solidFill>
              </a:rPr>
              <a:t>Sign class redundant</a:t>
            </a:r>
            <a:endParaRPr lang="en-US" sz="1400" dirty="0">
              <a:solidFill>
                <a:prstClr val="black"/>
              </a:solidFill>
            </a:endParaRPr>
          </a:p>
          <a:p>
            <a:pPr marL="168275" indent="-168275">
              <a:spcAft>
                <a:spcPts val="300"/>
              </a:spcAft>
            </a:pP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78601" y="3567078"/>
            <a:ext cx="7176435" cy="38283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Diamond Grade™ Fluorescent</a:t>
            </a:r>
            <a:endParaRPr lang="en-US" sz="1200" dirty="0">
              <a:solidFill>
                <a:srgbClr val="FFFFFF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7050" y="1377424"/>
            <a:ext cx="1460482" cy="21896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601" y="4024059"/>
            <a:ext cx="7176435" cy="213594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379413" y="6148316"/>
            <a:ext cx="7175623" cy="31452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Machine Vision Optimized with Decoded Metadata</a:t>
            </a:r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62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5807" y="1216742"/>
            <a:ext cx="5619680" cy="42147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26515" y="1690915"/>
            <a:ext cx="5245968" cy="4297623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15465" y="284411"/>
            <a:ext cx="11425237" cy="4572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Optimized Messaging, Message Confidence</a:t>
            </a:r>
          </a:p>
          <a:p>
            <a:r>
              <a:rPr lang="en-US" sz="2000" dirty="0"/>
              <a:t>Machine Readable Sign, MI Corridor, Summer 2017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96771" y="5614687"/>
            <a:ext cx="5597687" cy="9233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000" dirty="0"/>
              <a:t>Performance Metric: </a:t>
            </a:r>
          </a:p>
          <a:p>
            <a:pPr algn="ctr"/>
            <a:r>
              <a:rPr lang="en-US" sz="2000" dirty="0"/>
              <a:t>Current read distance is ~ 100 meters at 60mph,</a:t>
            </a:r>
          </a:p>
          <a:p>
            <a:pPr algn="ctr"/>
            <a:r>
              <a:rPr lang="en-US" sz="2000" dirty="0"/>
              <a:t>highway conditions </a:t>
            </a:r>
          </a:p>
        </p:txBody>
      </p:sp>
    </p:spTree>
    <p:extLst>
      <p:ext uri="{BB962C8B-B14F-4D97-AF65-F5344CB8AC3E}">
        <p14:creationId xmlns:p14="http://schemas.microsoft.com/office/powerpoint/2010/main" val="319012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3M Smart Codes, Michigan I-75 Corridor, day (Aug 2017)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608" y="835236"/>
            <a:ext cx="11215032" cy="556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68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compatLnSpc="1">
            <a:prstTxWarp prst="textNoShape">
              <a:avLst/>
            </a:prstTxWarp>
          </a:bodyPr>
          <a:lstStyle/>
          <a:p>
            <a:r>
              <a:rPr lang="en-US" sz="3199" dirty="0">
                <a:latin typeface="3M Circular TT Bold" panose="020B0804020101010102" pitchFamily="34" charset="0"/>
                <a:cs typeface="3M Circular TT Bold" panose="020B0804020101010102" pitchFamily="34" charset="0"/>
              </a:rPr>
              <a:t>Recommendations to prepare for Roadways of the Future</a:t>
            </a:r>
          </a:p>
        </p:txBody>
      </p:sp>
      <p:pic>
        <p:nvPicPr>
          <p:cNvPr id="8" name="Picture 7">
            <a:hlinkClick r:id="rId3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693" y="1285600"/>
            <a:ext cx="4113785" cy="5205339"/>
          </a:xfrm>
          <a:prstGeom prst="rect">
            <a:avLst/>
          </a:prstGeom>
        </p:spPr>
      </p:pic>
      <p:pic>
        <p:nvPicPr>
          <p:cNvPr id="9" name="Picture 8">
            <a:hlinkClick r:id="rId3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9182" y="1331126"/>
            <a:ext cx="3990595" cy="5159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44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>
            <a:spLocks noGrp="1"/>
          </p:cNvSpPr>
          <p:nvPr>
            <p:ph type="ctrTitle"/>
          </p:nvPr>
        </p:nvSpPr>
        <p:spPr bwMode="auto">
          <a:xfrm>
            <a:off x="82062" y="227930"/>
            <a:ext cx="12399872" cy="827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compatLnSpc="1">
            <a:prstTxWarp prst="textNoShape">
              <a:avLst/>
            </a:prstTxWarp>
          </a:bodyPr>
          <a:lstStyle/>
          <a:p>
            <a:r>
              <a:rPr lang="en-US" sz="3200" dirty="0">
                <a:latin typeface="3M Circular TT Bold"/>
              </a:rPr>
              <a:t>Intelligent Systems Enabling Intelligent Infrastructure</a:t>
            </a:r>
          </a:p>
        </p:txBody>
      </p:sp>
      <p:pic>
        <p:nvPicPr>
          <p:cNvPr id="133122" name="Picture 2" descr="https://www.daimler.com/Projects/c2c/channel/images/790751_1449834_425_281_benz_patent_motorwagen_188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163" y="1330561"/>
            <a:ext cx="6618276" cy="414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62" name="Picture 2" descr="https://revolnews.files.wordpress.com/2015/01/karl-benz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68845" y="1058863"/>
            <a:ext cx="2971838" cy="1439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3"/>
          <p:cNvSpPr txBox="1">
            <a:spLocks/>
          </p:cNvSpPr>
          <p:nvPr/>
        </p:nvSpPr>
        <p:spPr>
          <a:xfrm>
            <a:off x="1589" y="699271"/>
            <a:ext cx="11424047" cy="3656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182563" indent="-18256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7188" indent="-174625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18256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174625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98" dirty="0">
                <a:solidFill>
                  <a:schemeClr val="bg1">
                    <a:lumMod val="50000"/>
                  </a:schemeClr>
                </a:solidFill>
              </a:rPr>
              <a:t>130 years of Stronger, Safer and </a:t>
            </a:r>
            <a:r>
              <a:rPr lang="en-US" sz="1998" u="sng" dirty="0">
                <a:solidFill>
                  <a:schemeClr val="bg1">
                    <a:lumMod val="50000"/>
                  </a:schemeClr>
                </a:solidFill>
              </a:rPr>
              <a:t>NOW SMARTER &amp; SAFER</a:t>
            </a:r>
          </a:p>
          <a:p>
            <a:endParaRPr lang="en-US" sz="1998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51554" name="Picture 2" descr="http://cf.collectorsweekly.com/stories/OdDvIqnD9q3WZeWgWu9ZKg-small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90862" y="4778740"/>
            <a:ext cx="1488587" cy="1384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Image result for button copy stop sign"/>
          <p:cNvSpPr>
            <a:spLocks noChangeAspect="1" noChangeArrowheads="1"/>
          </p:cNvSpPr>
          <p:nvPr/>
        </p:nvSpPr>
        <p:spPr bwMode="auto">
          <a:xfrm>
            <a:off x="15716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1562" name="Picture 10" descr="http://www.alpsroads.net/roads/ma/ma_9/stop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64599" y="4674626"/>
            <a:ext cx="1678749" cy="1488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315473" y="3959076"/>
            <a:ext cx="442207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3M Circular TT Bold"/>
              </a:rPr>
              <a:t>   </a:t>
            </a:r>
            <a:r>
              <a:rPr lang="en-US" sz="3200" u="sng" dirty="0">
                <a:latin typeface="3M Circular TT Bold"/>
              </a:rPr>
              <a:t>First Stop Signs</a:t>
            </a:r>
          </a:p>
          <a:p>
            <a:pPr algn="ctr"/>
            <a:endParaRPr lang="en-US" sz="3200" dirty="0">
              <a:latin typeface="3M Circular TT Bold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3200" dirty="0">
              <a:latin typeface="3M Circular TT Bold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3200" dirty="0">
              <a:latin typeface="3M Circular TT Bold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8026" y="4794238"/>
            <a:ext cx="1410390" cy="138440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297235" y="2481319"/>
            <a:ext cx="442207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3M Circular TT Bold"/>
              </a:rPr>
              <a:t>   </a:t>
            </a:r>
            <a:r>
              <a:rPr lang="en-US" sz="3200" u="sng" dirty="0">
                <a:latin typeface="3M Circular TT Bold"/>
              </a:rPr>
              <a:t>First Automobile</a:t>
            </a:r>
          </a:p>
          <a:p>
            <a:pPr algn="ctr"/>
            <a:r>
              <a:rPr lang="en-US" sz="3200" dirty="0">
                <a:latin typeface="3M Circular TT Bold"/>
              </a:rPr>
              <a:t>  Karl Benz 1885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3200" dirty="0">
              <a:latin typeface="3M Circular TT Bold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3200" dirty="0">
              <a:latin typeface="3M Circular TT Bold"/>
            </a:endParaRPr>
          </a:p>
        </p:txBody>
      </p:sp>
    </p:spTree>
    <p:extLst>
      <p:ext uri="{BB962C8B-B14F-4D97-AF65-F5344CB8AC3E}">
        <p14:creationId xmlns:p14="http://schemas.microsoft.com/office/powerpoint/2010/main" val="427526317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compatLnSpc="1">
            <a:prstTxWarp prst="textNoShape">
              <a:avLst/>
            </a:prstTxWarp>
          </a:bodyPr>
          <a:lstStyle/>
          <a:p>
            <a:r>
              <a:rPr lang="en-US" dirty="0">
                <a:latin typeface="3M Circular TT Bold" panose="020B0804020101010102" pitchFamily="34" charset="0"/>
                <a:cs typeface="3M Circular TT Bold" panose="020B0804020101010102" pitchFamily="34" charset="0"/>
              </a:rPr>
              <a:t>Autonomous Vehicles are the Future of Driving</a:t>
            </a:r>
            <a:br>
              <a:rPr lang="en-US" dirty="0">
                <a:latin typeface="3M Circular TT Bold" panose="020B0804020101010102" pitchFamily="34" charset="0"/>
                <a:cs typeface="3M Circular TT Bold" panose="020B0804020101010102" pitchFamily="34" charset="0"/>
              </a:rPr>
            </a:br>
            <a:endParaRPr lang="en-US" dirty="0">
              <a:latin typeface="3M Circular TT Bold" panose="020B0804020101010102" pitchFamily="34" charset="0"/>
              <a:cs typeface="3M Circular TT Bold" panose="020B0804020101010102" pitchFamily="34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Infrastructure will play a key role in autonomous driving advancement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3242" y="1461011"/>
            <a:ext cx="4416296" cy="24363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"/>
          <a:stretch/>
        </p:blipFill>
        <p:spPr>
          <a:xfrm>
            <a:off x="6513242" y="3985039"/>
            <a:ext cx="4416552" cy="2352388"/>
          </a:xfrm>
          <a:prstGeom prst="rect">
            <a:avLst/>
          </a:prstGeom>
        </p:spPr>
      </p:pic>
      <p:sp>
        <p:nvSpPr>
          <p:cNvPr id="7" name="Text Placeholder 3"/>
          <p:cNvSpPr txBox="1">
            <a:spLocks/>
          </p:cNvSpPr>
          <p:nvPr/>
        </p:nvSpPr>
        <p:spPr>
          <a:xfrm>
            <a:off x="314896" y="655842"/>
            <a:ext cx="11424047" cy="3656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182563" indent="-18256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7188" indent="-174625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18256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174625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3M Circular TT Book" panose="020B0604020101020102" pitchFamily="34" charset="0"/>
              <a:cs typeface="3M Circular TT Book" panose="020B0604020101020102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51" t="-2142" r="866" b="2898"/>
          <a:stretch/>
        </p:blipFill>
        <p:spPr>
          <a:xfrm>
            <a:off x="314896" y="1461011"/>
            <a:ext cx="6146801" cy="4876415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1309699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Vehicle Development driving Infrastructure need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A97340A-F1A3-4B58-B281-18C5357A3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4110" y="1109665"/>
            <a:ext cx="9144000" cy="56189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03562B8-B16D-424F-A782-157DFC3C1D8F}"/>
              </a:ext>
            </a:extLst>
          </p:cNvPr>
          <p:cNvSpPr txBox="1"/>
          <p:nvPr/>
        </p:nvSpPr>
        <p:spPr>
          <a:xfrm>
            <a:off x="7148727" y="6563360"/>
            <a:ext cx="3971712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</a:rPr>
              <a:t>Yonge-Dundas Square, Toronto Ontario Canada</a:t>
            </a:r>
          </a:p>
        </p:txBody>
      </p:sp>
    </p:spTree>
    <p:extLst>
      <p:ext uri="{BB962C8B-B14F-4D97-AF65-F5344CB8AC3E}">
        <p14:creationId xmlns:p14="http://schemas.microsoft.com/office/powerpoint/2010/main" val="3799972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2" y="379413"/>
            <a:ext cx="11464655" cy="1012825"/>
          </a:xfrm>
        </p:spPr>
        <p:txBody>
          <a:bodyPr/>
          <a:lstStyle/>
          <a:p>
            <a:r>
              <a:rPr lang="en-US" dirty="0"/>
              <a:t>Pavement Markings Challenges for Optical Camera Systems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02966" y="4829263"/>
            <a:ext cx="1390790" cy="18410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04810" y="2794076"/>
            <a:ext cx="1267455" cy="19772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5398" y="1392238"/>
            <a:ext cx="2863953" cy="13285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68585" y="4844579"/>
            <a:ext cx="1303680" cy="182576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02966" y="2830707"/>
            <a:ext cx="1390790" cy="194061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156945" y="-439837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3M Circular TT Book"/>
                <a:ea typeface="+mn-ea"/>
                <a:cs typeface="+mn-cs"/>
              </a:rPr>
              <a:t>1.78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xmlns="" id="{C4DE96FD-62F6-4D1B-985B-E45ADE7DCA7E}"/>
              </a:ext>
            </a:extLst>
          </p:cNvPr>
          <p:cNvSpPr txBox="1">
            <a:spLocks/>
          </p:cNvSpPr>
          <p:nvPr/>
        </p:nvSpPr>
        <p:spPr>
          <a:xfrm>
            <a:off x="252391" y="774307"/>
            <a:ext cx="7895930" cy="4953000"/>
          </a:xfrm>
          <a:prstGeom prst="rect">
            <a:avLst/>
          </a:prstGeom>
        </p:spPr>
        <p:txBody>
          <a:bodyPr vert="horz" wrap="square" lIns="0" tIns="0" rIns="180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182563" indent="-18256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7188" indent="-174625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18256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174625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r>
              <a:rPr lang="en-US" sz="2800" b="1" dirty="0"/>
              <a:t>Challenges:</a:t>
            </a:r>
          </a:p>
          <a:p>
            <a:endParaRPr lang="en-US" sz="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Poor or worn markings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Markings disappearing at night in the rain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Marking disappearing in dry glare conditions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Yellow lines disappearing on concrete or light colored roads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False identification of crack seals, seams, and scars as lane markings</a:t>
            </a:r>
          </a:p>
        </p:txBody>
      </p:sp>
    </p:spTree>
    <p:extLst>
      <p:ext uri="{BB962C8B-B14F-4D97-AF65-F5344CB8AC3E}">
        <p14:creationId xmlns:p14="http://schemas.microsoft.com/office/powerpoint/2010/main" val="297796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864" y="263445"/>
            <a:ext cx="10858827" cy="61199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4454" y="396831"/>
            <a:ext cx="7101249" cy="4572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3M Durable Pavement Marketing with All Weather Optics 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155078" y="1267097"/>
            <a:ext cx="0" cy="458506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644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the Sign: Selective sensors, IR vs Optical Camera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727" y="836614"/>
            <a:ext cx="11259594" cy="5592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13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743" y="328901"/>
            <a:ext cx="11812588" cy="457200"/>
          </a:xfrm>
        </p:spPr>
        <p:txBody>
          <a:bodyPr>
            <a:normAutofit/>
          </a:bodyPr>
          <a:lstStyle/>
          <a:p>
            <a:r>
              <a:rPr lang="en-US" dirty="0"/>
              <a:t>Trusting Machines:  False Classification Example</a:t>
            </a:r>
            <a:r>
              <a:rPr lang="en-US" baseline="30000" dirty="0"/>
              <a:t>1</a:t>
            </a:r>
            <a:endParaRPr lang="en-US" sz="1200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8506328" y="2292193"/>
            <a:ext cx="3511283" cy="2631505"/>
          </a:xfrm>
        </p:spPr>
        <p:txBody>
          <a:bodyPr>
            <a:noAutofit/>
          </a:bodyPr>
          <a:lstStyle/>
          <a:p>
            <a:pPr algn="r"/>
            <a:r>
              <a:rPr lang="en-US" sz="2800" i="1" dirty="0">
                <a:solidFill>
                  <a:srgbClr val="0070C0"/>
                </a:solidFill>
              </a:rPr>
              <a:t>Any signing solution needs to address security concerns re: physical “hacks” to road signs that confound AVs.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006" y="3866910"/>
            <a:ext cx="1812230" cy="2474427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4778548" y="4780849"/>
            <a:ext cx="1002932" cy="51577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2554" y="4096980"/>
            <a:ext cx="1791368" cy="22184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49016" y="3913910"/>
            <a:ext cx="2215409" cy="24014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223" y="1466238"/>
            <a:ext cx="2312345" cy="22660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2065" y="1578890"/>
            <a:ext cx="2312345" cy="226609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781479" y="1117225"/>
            <a:ext cx="27248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Classification Result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02517" y="1004573"/>
            <a:ext cx="1720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Input Image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1863" y="779822"/>
            <a:ext cx="7559762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baseline="30000" dirty="0"/>
              <a:t>1</a:t>
            </a:r>
            <a:r>
              <a:rPr lang="en-US" sz="1100" dirty="0"/>
              <a:t> “Robust Physical World Attributes on Machine Learning Models;” </a:t>
            </a:r>
            <a:r>
              <a:rPr lang="en-US" sz="1100" dirty="0" err="1"/>
              <a:t>Evtimov</a:t>
            </a:r>
            <a:r>
              <a:rPr lang="en-US" sz="1100" dirty="0"/>
              <a:t> </a:t>
            </a:r>
            <a:r>
              <a:rPr lang="en-US" sz="1100" i="1" dirty="0" err="1"/>
              <a:t>etal</a:t>
            </a:r>
            <a:r>
              <a:rPr lang="en-US" sz="1100" dirty="0"/>
              <a:t> https://arxiv.org/pdf/1707.08945.pdf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4778547" y="2292193"/>
            <a:ext cx="1002932" cy="51577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16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Object 27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4764" y="2483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36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4" y="2483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3M Circular TT Bold" panose="020B0804020101010102" pitchFamily="34" charset="0"/>
                <a:cs typeface="3M Circular TT Bold" panose="020B0804020101010102" pitchFamily="34" charset="0"/>
              </a:rPr>
              <a:t>Optimized Messaging: Machine Readable Signage</a:t>
            </a:r>
            <a:endParaRPr lang="en-US" dirty="0"/>
          </a:p>
        </p:txBody>
      </p:sp>
      <p:sp>
        <p:nvSpPr>
          <p:cNvPr id="21" name="Text Placeholder 20"/>
          <p:cNvSpPr txBox="1">
            <a:spLocks noGrp="1"/>
          </p:cNvSpPr>
          <p:nvPr>
            <p:ph type="body" sz="quarter" idx="10"/>
          </p:nvPr>
        </p:nvSpPr>
        <p:spPr>
          <a:xfrm>
            <a:off x="381000" y="841248"/>
            <a:ext cx="9130705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400" dirty="0">
                <a:latin typeface="3M Circular TT Book" panose="020B0604020101020102" pitchFamily="34" charset="0"/>
                <a:cs typeface="3M Circular TT Book" panose="020B0604020101020102" pitchFamily="34" charset="0"/>
              </a:rPr>
              <a:t>Solutions that may enable more reliable sign detection and classification</a:t>
            </a:r>
            <a:endParaRPr lang="en-US" sz="2400" u="sng" dirty="0">
              <a:latin typeface="3M Circular TT Book" panose="020B0604020101020102" pitchFamily="34" charset="0"/>
              <a:cs typeface="3M Circular TT Book" panose="020B0604020101020102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88394" y="1404764"/>
            <a:ext cx="7175623" cy="21718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4658" y="1736780"/>
            <a:ext cx="18662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</a:rPr>
              <a:t>Human Optimized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788395" y="3576594"/>
            <a:ext cx="7175623" cy="31452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Computer Vision Image and Associated Meta-Data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29413" y="4143158"/>
            <a:ext cx="10634604" cy="222899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normAutofit/>
          </a:bodyPr>
          <a:lstStyle/>
          <a:p>
            <a:pPr>
              <a:spcBef>
                <a:spcPts val="600"/>
              </a:spcBef>
              <a:buClr>
                <a:prstClr val="black"/>
              </a:buClr>
              <a:defRPr/>
            </a:pPr>
            <a:endParaRPr lang="en-US" b="1" dirty="0">
              <a:solidFill>
                <a:prstClr val="black"/>
              </a:solidFill>
              <a:ea typeface="ＭＳ Ｐゴシック" charset="0"/>
            </a:endParaRPr>
          </a:p>
          <a:p>
            <a:pPr>
              <a:spcBef>
                <a:spcPts val="600"/>
              </a:spcBef>
              <a:buClr>
                <a:prstClr val="black"/>
              </a:buClr>
              <a:buFont typeface="Wingdings" panose="05000000000000000000" pitchFamily="2" charset="2"/>
              <a:buChar char="§"/>
              <a:defRPr/>
            </a:pPr>
            <a:endParaRPr lang="en-US" sz="1795" b="1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9921" y="4214588"/>
            <a:ext cx="5765370" cy="24699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2800" b="1" dirty="0">
                <a:solidFill>
                  <a:prstClr val="black"/>
                </a:solidFill>
              </a:rPr>
              <a:t>Signing Performance Goals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400" b="1" dirty="0"/>
              <a:t>Embeddable digital information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400" b="1" dirty="0"/>
              <a:t>Encoded error recovery 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400" b="1" dirty="0"/>
              <a:t>Digitally certain results 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400" b="1" dirty="0" err="1"/>
              <a:t>Encryptable</a:t>
            </a:r>
            <a:endParaRPr lang="en-US" sz="2400" b="1" dirty="0"/>
          </a:p>
          <a:p>
            <a:pPr marL="168275" indent="-168275">
              <a:spcAft>
                <a:spcPts val="300"/>
              </a:spcAft>
            </a:pP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658" y="1404764"/>
            <a:ext cx="3107948" cy="248635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79411" y="3633754"/>
            <a:ext cx="3153195" cy="25736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Visible Spectrum Image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80290" y="4711772"/>
            <a:ext cx="5765370" cy="20005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400" b="1" dirty="0"/>
              <a:t>Authenticatable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400" b="1" dirty="0"/>
              <a:t>Redundant classification confirmation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400" b="1" dirty="0"/>
              <a:t>Dynamically changeable</a:t>
            </a:r>
          </a:p>
          <a:p>
            <a:pPr marL="285750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400" b="1" dirty="0"/>
              <a:t>Maintains visible light performance</a:t>
            </a:r>
          </a:p>
          <a:p>
            <a:pPr marL="168275" indent="-168275">
              <a:spcAft>
                <a:spcPts val="300"/>
              </a:spcAft>
            </a:pPr>
            <a:endParaRPr lang="en-US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51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50209_3M_PPTTemplate_v7">
  <a:themeElements>
    <a:clrScheme name="TRIFECTA 8 LtBlue_DkBlue_Pur-A">
      <a:dk1>
        <a:sysClr val="windowText" lastClr="000000"/>
      </a:dk1>
      <a:lt1>
        <a:srgbClr val="FFFFFF"/>
      </a:lt1>
      <a:dk2>
        <a:srgbClr val="A8A8A8"/>
      </a:dk2>
      <a:lt2>
        <a:srgbClr val="595959"/>
      </a:lt2>
      <a:accent1>
        <a:srgbClr val="00C8E6"/>
      </a:accent1>
      <a:accent2>
        <a:srgbClr val="1E1E96"/>
      </a:accent2>
      <a:accent3>
        <a:srgbClr val="8228B4"/>
      </a:accent3>
      <a:accent4>
        <a:srgbClr val="008423"/>
      </a:accent4>
      <a:accent5>
        <a:srgbClr val="D2D2D2"/>
      </a:accent5>
      <a:accent6>
        <a:srgbClr val="FF0000"/>
      </a:accent6>
      <a:hlink>
        <a:srgbClr val="0563C1"/>
      </a:hlink>
      <a:folHlink>
        <a:srgbClr val="1E4E79"/>
      </a:folHlink>
    </a:clrScheme>
    <a:fontScheme name="3M Fonts TTF">
      <a:majorFont>
        <a:latin typeface="3M Circular TT Bold"/>
        <a:ea typeface=""/>
        <a:cs typeface=""/>
      </a:majorFont>
      <a:minorFont>
        <a:latin typeface="3M Circular TT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</a:spPr>
      <a:bodyPr lIns="180000" tIns="180000" rIns="180000" bIns="180000" rtlCol="0" anchor="t"/>
      <a:lstStyle>
        <a:defPPr>
          <a:defRPr sz="20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7B855991-E11B-4FE6-99AC-122B2F4BC96D}" vid="{8ADE108D-080C-49EF-B933-64D7F307B799}"/>
    </a:ext>
  </a:extLst>
</a:theme>
</file>

<file path=ppt/theme/theme2.xml><?xml version="1.0" encoding="utf-8"?>
<a:theme xmlns:a="http://schemas.openxmlformats.org/drawingml/2006/main" name="Office Theme">
  <a:themeElements>
    <a:clrScheme name="3M Colours">
      <a:dk1>
        <a:sysClr val="windowText" lastClr="000000"/>
      </a:dk1>
      <a:lt1>
        <a:sysClr val="window" lastClr="FFFFFF"/>
      </a:lt1>
      <a:dk2>
        <a:srgbClr val="595959"/>
      </a:dk2>
      <a:lt2>
        <a:srgbClr val="D2D2D2"/>
      </a:lt2>
      <a:accent1>
        <a:srgbClr val="FF0000"/>
      </a:accent1>
      <a:accent2>
        <a:srgbClr val="F5821E"/>
      </a:accent2>
      <a:accent3>
        <a:srgbClr val="FAAA19"/>
      </a:accent3>
      <a:accent4>
        <a:srgbClr val="FF0000"/>
      </a:accent4>
      <a:accent5>
        <a:srgbClr val="F5821E"/>
      </a:accent5>
      <a:accent6>
        <a:srgbClr val="FAAA19"/>
      </a:accent6>
      <a:hlink>
        <a:srgbClr val="000000"/>
      </a:hlink>
      <a:folHlink>
        <a:srgbClr val="000000"/>
      </a:folHlink>
    </a:clrScheme>
    <a:fontScheme name="3M">
      <a:majorFont>
        <a:latin typeface="3M Circular TT Bold"/>
        <a:ea typeface=""/>
        <a:cs typeface=""/>
      </a:majorFont>
      <a:minorFont>
        <a:latin typeface="3M Circular TT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3M Colours">
      <a:dk1>
        <a:sysClr val="windowText" lastClr="000000"/>
      </a:dk1>
      <a:lt1>
        <a:sysClr val="window" lastClr="FFFFFF"/>
      </a:lt1>
      <a:dk2>
        <a:srgbClr val="595959"/>
      </a:dk2>
      <a:lt2>
        <a:srgbClr val="D2D2D2"/>
      </a:lt2>
      <a:accent1>
        <a:srgbClr val="FF0000"/>
      </a:accent1>
      <a:accent2>
        <a:srgbClr val="F5821E"/>
      </a:accent2>
      <a:accent3>
        <a:srgbClr val="FAAA19"/>
      </a:accent3>
      <a:accent4>
        <a:srgbClr val="FF0000"/>
      </a:accent4>
      <a:accent5>
        <a:srgbClr val="F5821E"/>
      </a:accent5>
      <a:accent6>
        <a:srgbClr val="FAAA19"/>
      </a:accent6>
      <a:hlink>
        <a:srgbClr val="000000"/>
      </a:hlink>
      <a:folHlink>
        <a:srgbClr val="000000"/>
      </a:folHlink>
    </a:clrScheme>
    <a:fontScheme name="3M">
      <a:majorFont>
        <a:latin typeface="3M Circular TT Bold"/>
        <a:ea typeface=""/>
        <a:cs typeface=""/>
      </a:majorFont>
      <a:minorFont>
        <a:latin typeface="3M Circular TT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73f167e-3cff-468e-910d-c3b44c8965b4">
      <UserInfo>
        <DisplayName>Justin Johnson</DisplayName>
        <AccountId>26</AccountId>
        <AccountType/>
      </UserInfo>
      <UserInfo>
        <DisplayName>William Woodfin</DisplayName>
        <AccountId>89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AF9DC9E508EC41974AE20137B825C2" ma:contentTypeVersion="7" ma:contentTypeDescription="Create a new document." ma:contentTypeScope="" ma:versionID="ae3e4b6c316fb4eda41de658100ab3fc">
  <xsd:schema xmlns:xsd="http://www.w3.org/2001/XMLSchema" xmlns:xs="http://www.w3.org/2001/XMLSchema" xmlns:p="http://schemas.microsoft.com/office/2006/metadata/properties" xmlns:ns2="d73f167e-3cff-468e-910d-c3b44c8965b4" xmlns:ns3="7d8128dd-9a09-4c9a-a960-8e2b6c74b41a" targetNamespace="http://schemas.microsoft.com/office/2006/metadata/properties" ma:root="true" ma:fieldsID="057a51c3b90b52b258a502a5256977ff" ns2:_="" ns3:_="">
    <xsd:import namespace="d73f167e-3cff-468e-910d-c3b44c8965b4"/>
    <xsd:import namespace="7d8128dd-9a09-4c9a-a960-8e2b6c74b41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f167e-3cff-468e-910d-c3b44c8965b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8128dd-9a09-4c9a-a960-8e2b6c74b4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86C7087-01B7-429D-99E6-FA88949505E8}">
  <ds:schemaRefs>
    <ds:schemaRef ds:uri="d73f167e-3cff-468e-910d-c3b44c8965b4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7d8128dd-9a09-4c9a-a960-8e2b6c74b41a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1734530-6B89-4434-A146-E455B15287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f167e-3cff-468e-910d-c3b44c8965b4"/>
    <ds:schemaRef ds:uri="7d8128dd-9a09-4c9a-a960-8e2b6c74b4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DC4E945-70DB-4847-816A-4870362A02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3M_PPT_Presentation_020915</Template>
  <TotalTime>0</TotalTime>
  <Words>363</Words>
  <Application>Microsoft Office PowerPoint</Application>
  <PresentationFormat>Widescreen</PresentationFormat>
  <Paragraphs>84</Paragraphs>
  <Slides>13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ＭＳ Ｐゴシック</vt:lpstr>
      <vt:lpstr>3M Circular TT Bold</vt:lpstr>
      <vt:lpstr>3M Circular TT Book</vt:lpstr>
      <vt:lpstr>Arial</vt:lpstr>
      <vt:lpstr>Calibri</vt:lpstr>
      <vt:lpstr>Wingdings</vt:lpstr>
      <vt:lpstr>150209_3M_PPTTemplate_v7</vt:lpstr>
      <vt:lpstr>think-cell Slide</vt:lpstr>
      <vt:lpstr>3M™ Connected Roads Enabling Intelligent Infrastructure</vt:lpstr>
      <vt:lpstr>Intelligent Systems Enabling Intelligent Infrastructure</vt:lpstr>
      <vt:lpstr>Autonomous Vehicles are the Future of Driving </vt:lpstr>
      <vt:lpstr>Vehicle Development driving Infrastructure need</vt:lpstr>
      <vt:lpstr>Pavement Markings Challenges for Optical Camera Systems</vt:lpstr>
      <vt:lpstr>3M Durable Pavement Marketing with All Weather Optics </vt:lpstr>
      <vt:lpstr>Finding the Sign: Selective sensors, IR vs Optical Camera</vt:lpstr>
      <vt:lpstr>Trusting Machines:  False Classification Example1</vt:lpstr>
      <vt:lpstr>Optimized Messaging: Machine Readable Signage</vt:lpstr>
      <vt:lpstr>Machine Readable Work Zone Materials</vt:lpstr>
      <vt:lpstr>PowerPoint Presentation</vt:lpstr>
      <vt:lpstr>3M Smart Codes, Michigan I-75 Corridor, day (Aug 2017)</vt:lpstr>
      <vt:lpstr>Recommendations to prepare for Roadways of the Future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2015 Trifecta 1.0</dc:title>
  <dc:creator/>
  <dc:description>brand.3M.com</dc:description>
  <cp:lastModifiedBy/>
  <cp:revision>1</cp:revision>
  <dcterms:created xsi:type="dcterms:W3CDTF">2015-02-10T20:12:44Z</dcterms:created>
  <dcterms:modified xsi:type="dcterms:W3CDTF">2018-03-06T23:49:17Z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1958178</vt:lpwstr>
  </property>
  <property fmtid="{D5CDD505-2E9C-101B-9397-08002B2CF9AE}" pid="3" name="NXPowerLiteSettings">
    <vt:lpwstr>A74006B004C800</vt:lpwstr>
  </property>
  <property fmtid="{D5CDD505-2E9C-101B-9397-08002B2CF9AE}" pid="4" name="NXPowerLiteVersion">
    <vt:lpwstr>D6.0.7</vt:lpwstr>
  </property>
  <property fmtid="{D5CDD505-2E9C-101B-9397-08002B2CF9AE}" pid="5" name="ContentTypeId">
    <vt:lpwstr>0x01010071AF9DC9E508EC41974AE20137B825C2</vt:lpwstr>
  </property>
</Properties>
</file>