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6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27036-076D-AB49-B33E-8E606287DD2B}" type="datetimeFigureOut">
              <a:rPr lang="en-US" smtClean="0"/>
              <a:t>1/6/16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4FA67-270A-E44A-8C75-07E0DAD01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E63F1-86BC-487D-ACE8-3EA8CD5648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12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E63F1-86BC-487D-ACE8-3EA8CD5648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3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E63F1-86BC-487D-ACE8-3EA8CD5648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4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E63F1-86BC-487D-ACE8-3EA8CD5648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7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1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3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1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5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1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7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6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E42BF-9744-D04B-A849-B47A55B42941}" type="datetimeFigureOut">
              <a:rPr lang="en-US" smtClean="0"/>
              <a:t>1/6/16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AA69-45B4-5A4E-895C-E55FABEE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Slid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-21771"/>
            <a:ext cx="9144000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American Indian Population By County</a:t>
            </a:r>
          </a:p>
          <a:p>
            <a:pPr algn="ctr"/>
            <a:r>
              <a:rPr lang="en-US" sz="2400" dirty="0"/>
              <a:t>(Note: Color shows percent, size of dot shows number)</a:t>
            </a:r>
          </a:p>
        </p:txBody>
      </p:sp>
      <p:pic>
        <p:nvPicPr>
          <p:cNvPr id="4" name="Slide Pic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6" t="6998" r="2908" b="89503"/>
          <a:stretch/>
        </p:blipFill>
        <p:spPr bwMode="auto">
          <a:xfrm>
            <a:off x="0" y="6231194"/>
            <a:ext cx="6477000" cy="62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8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Slid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de Pictur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6" t="6998" r="2908" b="89503"/>
          <a:stretch/>
        </p:blipFill>
        <p:spPr bwMode="auto">
          <a:xfrm>
            <a:off x="0" y="6231194"/>
            <a:ext cx="6477000" cy="62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-21771"/>
            <a:ext cx="9144000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Black Population By County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(Note: Color shows percent, size of dot shows number)</a:t>
            </a:r>
          </a:p>
        </p:txBody>
      </p:sp>
    </p:spTree>
    <p:extLst>
      <p:ext uri="{BB962C8B-B14F-4D97-AF65-F5344CB8AC3E}">
        <p14:creationId xmlns:p14="http://schemas.microsoft.com/office/powerpoint/2010/main" val="20786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Slid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de Pictur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6" t="6998" r="2908" b="89503"/>
          <a:stretch/>
        </p:blipFill>
        <p:spPr bwMode="auto">
          <a:xfrm>
            <a:off x="0" y="6231194"/>
            <a:ext cx="6477000" cy="62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-21771"/>
            <a:ext cx="9144000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Asian Population By County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(Note: Color shows percent, size of dot shows number)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Slide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de Pictur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6" t="6998" r="2908" b="89503"/>
          <a:stretch/>
        </p:blipFill>
        <p:spPr bwMode="auto">
          <a:xfrm>
            <a:off x="0" y="6231194"/>
            <a:ext cx="6477000" cy="62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-21771"/>
            <a:ext cx="9144000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Hispanic/Latino Population </a:t>
            </a:r>
            <a:r>
              <a:rPr lang="en-US" sz="3200" dirty="0"/>
              <a:t>B</a:t>
            </a:r>
            <a:r>
              <a:rPr lang="en-US" sz="3200" dirty="0"/>
              <a:t>y County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(Note: Color shows percent, size of dot shows number)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82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</Words>
  <Application>Microsoft Macintosh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2016-01-07T03:01:01Z</dcterms:created>
  <dcterms:modified xsi:type="dcterms:W3CDTF">2016-01-07T03:01:40Z</dcterms:modified>
</cp:coreProperties>
</file>