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58" r:id="rId4"/>
    <p:sldId id="280" r:id="rId5"/>
    <p:sldId id="275" r:id="rId6"/>
    <p:sldId id="273" r:id="rId7"/>
    <p:sldId id="281" r:id="rId8"/>
    <p:sldId id="279" r:id="rId9"/>
    <p:sldId id="282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Dodge" initials="DD" lastIdx="5" clrIdx="0">
    <p:extLst>
      <p:ext uri="{19B8F6BF-5375-455C-9EA6-DF929625EA0E}">
        <p15:presenceInfo xmlns:p15="http://schemas.microsoft.com/office/powerpoint/2012/main" userId="S::Dan.Dodge@mnlottery.com::dbeab4a2-bcd1-4e2b-99ab-6a0498f4c4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96498-B1DF-2648-984D-CE61AB140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68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1D837-4B1C-E546-946E-0362E54F1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DCFB4A-8B5D-4B4C-9521-6049CD77A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3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418027-1FCD-7E43-826A-1C6A79724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0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833B392-AFD5-4014-BA22-4F3E3B340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141A1-1121-CE4E-9AC0-5724EBBEF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2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DD77E5-6CF2-9A42-AF98-6E8257E72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3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B9C49DD-0140-45F7-88DA-9255BE4DE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4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DF32967-678F-4B67-BF71-76DA48F32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8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9E7F01B3-F50E-4480-B8FD-152EC3780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08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 Lottery Overview</dc:title>
  <dc:creator>Dan Dodge</dc:creator>
  <cp:lastModifiedBy>Adeline Miller</cp:lastModifiedBy>
  <cp:revision>24</cp:revision>
  <dcterms:created xsi:type="dcterms:W3CDTF">2020-11-13T17:07:35Z</dcterms:created>
  <dcterms:modified xsi:type="dcterms:W3CDTF">2021-01-25T18:23:27Z</dcterms:modified>
</cp:coreProperties>
</file>