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5.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9.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4.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Lst>
  <p:notesMasterIdLst>
    <p:notesMasterId r:id="rId41"/>
  </p:notesMasterIdLst>
  <p:sldIdLst>
    <p:sldId id="256" r:id="rId5"/>
    <p:sldId id="258" r:id="rId6"/>
    <p:sldId id="259" r:id="rId7"/>
    <p:sldId id="261" r:id="rId8"/>
    <p:sldId id="326" r:id="rId9"/>
    <p:sldId id="367" r:id="rId10"/>
    <p:sldId id="368" r:id="rId11"/>
    <p:sldId id="335" r:id="rId12"/>
    <p:sldId id="353" r:id="rId13"/>
    <p:sldId id="327" r:id="rId14"/>
    <p:sldId id="332" r:id="rId15"/>
    <p:sldId id="330" r:id="rId16"/>
    <p:sldId id="331" r:id="rId17"/>
    <p:sldId id="374" r:id="rId18"/>
    <p:sldId id="334" r:id="rId19"/>
    <p:sldId id="337" r:id="rId20"/>
    <p:sldId id="338" r:id="rId21"/>
    <p:sldId id="328" r:id="rId22"/>
    <p:sldId id="336" r:id="rId23"/>
    <p:sldId id="340" r:id="rId24"/>
    <p:sldId id="350" r:id="rId25"/>
    <p:sldId id="370" r:id="rId26"/>
    <p:sldId id="371" r:id="rId27"/>
    <p:sldId id="372" r:id="rId28"/>
    <p:sldId id="369" r:id="rId29"/>
    <p:sldId id="329" r:id="rId30"/>
    <p:sldId id="384" r:id="rId31"/>
    <p:sldId id="362" r:id="rId32"/>
    <p:sldId id="382" r:id="rId33"/>
    <p:sldId id="381" r:id="rId34"/>
    <p:sldId id="383" r:id="rId35"/>
    <p:sldId id="377" r:id="rId36"/>
    <p:sldId id="378" r:id="rId37"/>
    <p:sldId id="380" r:id="rId38"/>
    <p:sldId id="376" r:id="rId39"/>
    <p:sldId id="359" r:id="rId40"/>
  </p:sldIdLst>
  <p:sldSz cx="9144000" cy="5143500" type="screen16x9"/>
  <p:notesSz cx="7010400" cy="9296400"/>
  <p:embeddedFontLst>
    <p:embeddedFont>
      <p:font typeface="Barlow" panose="00000500000000000000" pitchFamily="2" charset="0"/>
      <p:regular r:id="rId42"/>
      <p:bold r:id="rId43"/>
      <p:italic r:id="rId44"/>
      <p:boldItalic r:id="rId45"/>
    </p:embeddedFont>
    <p:embeddedFont>
      <p:font typeface="Born Ready" panose="020B0604020202020204" charset="0"/>
      <p:regular r:id="rId46"/>
    </p:embeddedFont>
    <p:embeddedFont>
      <p:font typeface="Josefin Sans" panose="020F0502020204030204" pitchFamily="2" charset="0"/>
      <p:regular r:id="rId47"/>
      <p:bold r:id="rId48"/>
    </p:embeddedFont>
    <p:embeddedFont>
      <p:font typeface="Roboto Slab Light" panose="020F0502020204030204" pitchFamily="2" charset="0"/>
      <p:regular r:id="rId49"/>
    </p:embeddedFont>
    <p:embeddedFont>
      <p:font typeface="Teko" panose="020B0604020202020204" charset="0"/>
      <p:regular r:id="rId50"/>
      <p:bold r:id="rId51"/>
    </p:embeddedFont>
    <p:embeddedFont>
      <p:font typeface="Teko Light"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366953-C557-4C21-AD00-572CCC81E7FC}">
  <a:tblStyle styleId="{37366953-C557-4C21-AD00-572CCC81E7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57" autoAdjust="0"/>
  </p:normalViewPr>
  <p:slideViewPr>
    <p:cSldViewPr snapToGrid="0">
      <p:cViewPr varScale="1">
        <p:scale>
          <a:sx n="156" d="100"/>
          <a:sy n="156" d="100"/>
        </p:scale>
        <p:origin x="324" y="13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58750" marR="0" lvl="0" indent="0" algn="l" rtl="0">
      <a:lnSpc>
        <a:spcPct val="100000"/>
      </a:lnSpc>
      <a:spcBef>
        <a:spcPts val="0"/>
      </a:spcBef>
      <a:spcAft>
        <a:spcPts val="0"/>
      </a:spcAft>
      <a:buClr>
        <a:srgbClr val="000000"/>
      </a:buClr>
      <a:buFontTx/>
      <a:buNone/>
      <a:tabLst/>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b044da28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cb044da28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77586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55662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dirty="0"/>
          </a:p>
        </p:txBody>
      </p:sp>
    </p:spTree>
    <p:extLst>
      <p:ext uri="{BB962C8B-B14F-4D97-AF65-F5344CB8AC3E}">
        <p14:creationId xmlns:p14="http://schemas.microsoft.com/office/powerpoint/2010/main" val="85992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dirty="0"/>
          </a:p>
        </p:txBody>
      </p:sp>
    </p:spTree>
    <p:extLst>
      <p:ext uri="{BB962C8B-B14F-4D97-AF65-F5344CB8AC3E}">
        <p14:creationId xmlns:p14="http://schemas.microsoft.com/office/powerpoint/2010/main" val="219732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baseline="0" dirty="0"/>
          </a:p>
        </p:txBody>
      </p:sp>
    </p:spTree>
    <p:extLst>
      <p:ext uri="{BB962C8B-B14F-4D97-AF65-F5344CB8AC3E}">
        <p14:creationId xmlns:p14="http://schemas.microsoft.com/office/powerpoint/2010/main" val="1405508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98515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dirty="0"/>
          </a:p>
        </p:txBody>
      </p:sp>
    </p:spTree>
    <p:extLst>
      <p:ext uri="{BB962C8B-B14F-4D97-AF65-F5344CB8AC3E}">
        <p14:creationId xmlns:p14="http://schemas.microsoft.com/office/powerpoint/2010/main" val="319362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dirty="0"/>
          </a:p>
        </p:txBody>
      </p:sp>
    </p:spTree>
    <p:extLst>
      <p:ext uri="{BB962C8B-B14F-4D97-AF65-F5344CB8AC3E}">
        <p14:creationId xmlns:p14="http://schemas.microsoft.com/office/powerpoint/2010/main" val="73767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23554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b="0" dirty="0"/>
          </a:p>
        </p:txBody>
      </p:sp>
    </p:spTree>
    <p:extLst>
      <p:ext uri="{BB962C8B-B14F-4D97-AF65-F5344CB8AC3E}">
        <p14:creationId xmlns:p14="http://schemas.microsoft.com/office/powerpoint/2010/main" val="265531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4ba4cf8a5_1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e4ba4cf8a5_1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402115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0B1F5582-9C94-628B-8F60-7A4E9291150F}"/>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92F2545B-D5DF-F32F-219F-71D502C9D75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80F8B241-B224-1DAF-99CE-96E114DDE48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1740726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84629EF3-03A7-BD9D-61EA-7500863C2A57}"/>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BB45898E-28F1-FD23-BA25-015C97B6CAC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087F0A64-B3D0-82BE-EF32-B458D87BEF6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540725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4910488A-C4D3-6C53-2C49-B8EA45F1FC23}"/>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CE1EEE0A-8A3D-3B14-9B32-3C4ABCAF289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10C2778D-8D3B-E64E-F5D4-C2B7FB25A8B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2127110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US" dirty="0"/>
          </a:p>
        </p:txBody>
      </p:sp>
    </p:spTree>
    <p:extLst>
      <p:ext uri="{BB962C8B-B14F-4D97-AF65-F5344CB8AC3E}">
        <p14:creationId xmlns:p14="http://schemas.microsoft.com/office/powerpoint/2010/main" val="199686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027211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28250625-2A35-90C8-9018-3841EB3A3C27}"/>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2A3D8B5F-6AAD-7289-EC68-B519858F7E1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D7D0BEB9-C53C-69E2-4115-BCC9A9609B3D}"/>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978343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335595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6A21F850-A8CC-B92D-8E3B-59FBAA1F5AFC}"/>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6C071E50-0CFC-49BF-8BC6-485A397370C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35C1DC3F-6F1F-8377-3B47-4D10AFB9750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745179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CCAFB4E5-41C9-0869-2940-002EE1F2429D}"/>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9056D03E-86D2-48DE-8AB8-B39D2E399AC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F58C0C10-57EF-91DB-A564-2EEE28B7BCD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286850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4ABA8078-E285-B1A8-6607-4E3A6F917633}"/>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CD35E82F-EC1D-9B20-4F59-76A4AC7FD45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13232C89-20B4-42A0-5D50-DFDE5BB2276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r>
              <a:rPr lang="en-US" sz="1800" dirty="0">
                <a:solidFill>
                  <a:srgbClr val="3C2D20"/>
                </a:solidFill>
                <a:latin typeface="BrandonGrotesque-Regular"/>
              </a:rPr>
              <a:t>All numbers as of 31 October 2024.</a:t>
            </a:r>
          </a:p>
          <a:p>
            <a:pPr marL="0" indent="0" defTabSz="931774">
              <a:buClrTx/>
              <a:buSzTx/>
              <a:buNone/>
              <a:defRPr/>
            </a:pPr>
            <a:r>
              <a:rPr lang="en-US" sz="1800" dirty="0">
                <a:solidFill>
                  <a:srgbClr val="3C2D20"/>
                </a:solidFill>
                <a:latin typeface="BrandonGrotesque-Regular"/>
              </a:rPr>
              <a:t>3 Year - $4,500</a:t>
            </a:r>
          </a:p>
          <a:p>
            <a:pPr marL="0" indent="0" defTabSz="931774">
              <a:buClrTx/>
              <a:buSzTx/>
              <a:buNone/>
              <a:defRPr/>
            </a:pPr>
            <a:r>
              <a:rPr lang="en-US" sz="1800" dirty="0">
                <a:solidFill>
                  <a:srgbClr val="3C2D20"/>
                </a:solidFill>
                <a:latin typeface="BrandonGrotesque-Regular"/>
              </a:rPr>
              <a:t>4 Year – $6,000</a:t>
            </a:r>
          </a:p>
          <a:p>
            <a:pPr marL="0" indent="0" defTabSz="931774">
              <a:buClrTx/>
              <a:buSzTx/>
              <a:buNone/>
              <a:defRPr/>
            </a:pPr>
            <a:r>
              <a:rPr lang="en-US" sz="1800" dirty="0">
                <a:solidFill>
                  <a:srgbClr val="3C2D20"/>
                </a:solidFill>
                <a:latin typeface="BrandonGrotesque-Regular"/>
              </a:rPr>
              <a:t>6 Year - $15,000</a:t>
            </a:r>
          </a:p>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3879600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7242AA1E-0BDD-D524-6B2B-A13B8FDDB4A1}"/>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5D517893-2A98-EE58-B54E-E4C2E6C9770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58DCF958-5E45-8643-4060-6CE110D2128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1260088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7740BBF6-F02D-29AD-0871-F2A7A208ABC2}"/>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0F58C784-60B1-92CE-6BE4-A7A424B3722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FDA9A494-0749-B510-D940-5C1DC94A9EC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95869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5ECDA64E-A5C5-82E7-44D2-BF87C7D3C98E}"/>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82C6421C-C937-C8B5-57DC-50A7A281CF4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157737A2-E00E-2454-5E99-65EB2C0FA21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1693659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3C16201C-4E1E-CD04-36CA-386E75693214}"/>
            </a:ext>
          </a:extLst>
        </p:cNvPr>
        <p:cNvGrpSpPr/>
        <p:nvPr/>
      </p:nvGrpSpPr>
      <p:grpSpPr>
        <a:xfrm>
          <a:off x="0" y="0"/>
          <a:ext cx="0" cy="0"/>
          <a:chOff x="0" y="0"/>
          <a:chExt cx="0" cy="0"/>
        </a:xfrm>
      </p:grpSpPr>
      <p:sp>
        <p:nvSpPr>
          <p:cNvPr id="338" name="Google Shape;338;ge4ba4cf8a5_1_27:notes">
            <a:extLst>
              <a:ext uri="{FF2B5EF4-FFF2-40B4-BE49-F238E27FC236}">
                <a16:creationId xmlns:a16="http://schemas.microsoft.com/office/drawing/2014/main" id="{30C9F1E6-FEEC-00CF-2CE4-BC4BEFEA445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a:extLst>
              <a:ext uri="{FF2B5EF4-FFF2-40B4-BE49-F238E27FC236}">
                <a16:creationId xmlns:a16="http://schemas.microsoft.com/office/drawing/2014/main" id="{D8D972A8-A911-2527-275D-B1C0B293209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ClrTx/>
              <a:buSzTx/>
              <a:buNone/>
              <a:defRPr/>
            </a:pPr>
            <a:endParaRPr lang="en-US" sz="1800" dirty="0">
              <a:solidFill>
                <a:srgbClr val="3C2D20"/>
              </a:solidFill>
              <a:latin typeface="BrandonGrotesque-Regular"/>
            </a:endParaRPr>
          </a:p>
        </p:txBody>
      </p:sp>
    </p:spTree>
    <p:extLst>
      <p:ext uri="{BB962C8B-B14F-4D97-AF65-F5344CB8AC3E}">
        <p14:creationId xmlns:p14="http://schemas.microsoft.com/office/powerpoint/2010/main" val="3115162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endParaRPr lang="en-US" dirty="0"/>
          </a:p>
        </p:txBody>
      </p:sp>
    </p:spTree>
    <p:extLst>
      <p:ext uri="{BB962C8B-B14F-4D97-AF65-F5344CB8AC3E}">
        <p14:creationId xmlns:p14="http://schemas.microsoft.com/office/powerpoint/2010/main" val="188553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1174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319240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ba4cf8a5_1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ba4cf8a5_1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29099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597ec8ba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597ec8ba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60205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4ba4cf8a5_1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4ba4cf8a5_1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7153154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3" name="Picture 2" descr="A person standing next to a plane&#10;&#10;Description automatically generated with medium confidence">
            <a:extLst>
              <a:ext uri="{FF2B5EF4-FFF2-40B4-BE49-F238E27FC236}">
                <a16:creationId xmlns:a16="http://schemas.microsoft.com/office/drawing/2014/main" id="{B5E735E8-0DDC-8D52-CE78-EE142681B6D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Google Shape;9;p2"/>
          <p:cNvSpPr txBox="1">
            <a:spLocks noGrp="1"/>
          </p:cNvSpPr>
          <p:nvPr>
            <p:ph type="title"/>
          </p:nvPr>
        </p:nvSpPr>
        <p:spPr>
          <a:xfrm>
            <a:off x="839425" y="892450"/>
            <a:ext cx="4345200" cy="2790000"/>
          </a:xfrm>
          <a:prstGeom prst="rect">
            <a:avLst/>
          </a:prstGeom>
        </p:spPr>
        <p:txBody>
          <a:bodyPr spcFirstLastPara="1" wrap="square" lIns="91425" tIns="91425" rIns="91425" bIns="91425" anchor="t" anchorCtr="0">
            <a:noAutofit/>
          </a:bodyPr>
          <a:lstStyle>
            <a:lvl1pPr lvl="0" algn="l">
              <a:spcBef>
                <a:spcPts val="0"/>
              </a:spcBef>
              <a:spcAft>
                <a:spcPts val="0"/>
              </a:spcAft>
              <a:buSzPts val="3500"/>
              <a:buNone/>
              <a:defRPr sz="58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839425" y="3596000"/>
            <a:ext cx="4109100" cy="442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Roboto Slab Light"/>
              <a:buNone/>
              <a:defRPr sz="1600">
                <a:solidFill>
                  <a:schemeClr val="dk1"/>
                </a:solidFill>
                <a:latin typeface="Barlow"/>
                <a:ea typeface="Barlow"/>
                <a:cs typeface="Barlow"/>
                <a:sym typeface="Barlow"/>
              </a:defRPr>
            </a:lvl1pPr>
            <a:lvl2pPr lvl="1">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9pPr>
          </a:lstStyle>
          <a:p>
            <a:endParaRPr/>
          </a:p>
        </p:txBody>
      </p:sp>
      <p:sp>
        <p:nvSpPr>
          <p:cNvPr id="11" name="Google Shape;11;p2"/>
          <p:cNvSpPr/>
          <p:nvPr/>
        </p:nvSpPr>
        <p:spPr>
          <a:xfrm>
            <a:off x="0" y="0"/>
            <a:ext cx="581700"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8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8"/>
        <p:cNvGrpSpPr/>
        <p:nvPr/>
      </p:nvGrpSpPr>
      <p:grpSpPr>
        <a:xfrm>
          <a:off x="0" y="0"/>
          <a:ext cx="0" cy="0"/>
          <a:chOff x="0" y="0"/>
          <a:chExt cx="0" cy="0"/>
        </a:xfrm>
      </p:grpSpPr>
      <p:pic>
        <p:nvPicPr>
          <p:cNvPr id="4" name="Picture 3" descr="A picture containing road, person, crowd&#10;&#10;Description automatically generated">
            <a:extLst>
              <a:ext uri="{FF2B5EF4-FFF2-40B4-BE49-F238E27FC236}">
                <a16:creationId xmlns:a16="http://schemas.microsoft.com/office/drawing/2014/main" id="{34EFA879-4DA6-3427-7576-176766303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Google Shape;9;p2"/>
          <p:cNvSpPr txBox="1">
            <a:spLocks noGrp="1"/>
          </p:cNvSpPr>
          <p:nvPr>
            <p:ph type="title"/>
          </p:nvPr>
        </p:nvSpPr>
        <p:spPr>
          <a:xfrm>
            <a:off x="839425" y="892450"/>
            <a:ext cx="4345200" cy="2790000"/>
          </a:xfrm>
          <a:prstGeom prst="rect">
            <a:avLst/>
          </a:prstGeom>
        </p:spPr>
        <p:txBody>
          <a:bodyPr spcFirstLastPara="1" wrap="square" lIns="91425" tIns="91425" rIns="91425" bIns="91425" anchor="t" anchorCtr="0">
            <a:noAutofit/>
          </a:bodyPr>
          <a:lstStyle>
            <a:lvl1pPr lvl="0" algn="l">
              <a:spcBef>
                <a:spcPts val="0"/>
              </a:spcBef>
              <a:spcAft>
                <a:spcPts val="0"/>
              </a:spcAft>
              <a:buSzPts val="3500"/>
              <a:buNone/>
              <a:defRPr sz="58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839425" y="3596000"/>
            <a:ext cx="4109100" cy="442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Roboto Slab Light"/>
              <a:buNone/>
              <a:defRPr sz="1600">
                <a:solidFill>
                  <a:schemeClr val="dk1"/>
                </a:solidFill>
                <a:latin typeface="Barlow"/>
                <a:ea typeface="Barlow"/>
                <a:cs typeface="Barlow"/>
                <a:sym typeface="Barlow"/>
              </a:defRPr>
            </a:lvl1pPr>
            <a:lvl2pPr lvl="1">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1400"/>
              <a:buFont typeface="Roboto Slab Light"/>
              <a:buNone/>
              <a:defRPr>
                <a:solidFill>
                  <a:schemeClr val="lt1"/>
                </a:solidFill>
                <a:latin typeface="Roboto Slab Light"/>
                <a:ea typeface="Roboto Slab Light"/>
                <a:cs typeface="Roboto Slab Light"/>
                <a:sym typeface="Roboto Slab Light"/>
              </a:defRPr>
            </a:lvl9pPr>
          </a:lstStyle>
          <a:p>
            <a:endParaRPr/>
          </a:p>
        </p:txBody>
      </p:sp>
      <p:sp>
        <p:nvSpPr>
          <p:cNvPr id="11" name="Google Shape;11;p2"/>
          <p:cNvSpPr/>
          <p:nvPr/>
        </p:nvSpPr>
        <p:spPr>
          <a:xfrm>
            <a:off x="0" y="0"/>
            <a:ext cx="581700" cy="5143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85000"/>
                </a:schemeClr>
              </a:solidFill>
            </a:endParaRPr>
          </a:p>
        </p:txBody>
      </p:sp>
    </p:spTree>
    <p:extLst>
      <p:ext uri="{BB962C8B-B14F-4D97-AF65-F5344CB8AC3E}">
        <p14:creationId xmlns:p14="http://schemas.microsoft.com/office/powerpoint/2010/main" val="127845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17825" y="2356375"/>
            <a:ext cx="3447900" cy="8112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sz="4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5" name="Google Shape;15;p3"/>
          <p:cNvSpPr txBox="1">
            <a:spLocks noGrp="1"/>
          </p:cNvSpPr>
          <p:nvPr>
            <p:ph type="subTitle" idx="1"/>
          </p:nvPr>
        </p:nvSpPr>
        <p:spPr>
          <a:xfrm>
            <a:off x="4696375" y="3067600"/>
            <a:ext cx="2890800" cy="619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100"/>
              <a:buFont typeface="Roboto Slab Light"/>
              <a:buNone/>
              <a:defRPr sz="1600">
                <a:solidFill>
                  <a:schemeClr val="dk1"/>
                </a:solidFill>
                <a:latin typeface="Barlow"/>
                <a:ea typeface="Barlow"/>
                <a:cs typeface="Barlow"/>
                <a:sym typeface="Barlow"/>
              </a:defRPr>
            </a:lvl1pPr>
            <a:lvl2pPr lvl="1"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2pPr>
            <a:lvl3pPr lvl="2"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3pPr>
            <a:lvl4pPr lvl="3"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4pPr>
            <a:lvl5pPr lvl="4"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5pPr>
            <a:lvl6pPr lvl="5"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6pPr>
            <a:lvl7pPr lvl="6"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7pPr>
            <a:lvl8pPr lvl="7"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8pPr>
            <a:lvl9pPr lvl="8" rtl="0">
              <a:lnSpc>
                <a:spcPct val="100000"/>
              </a:lnSpc>
              <a:spcBef>
                <a:spcPts val="0"/>
              </a:spcBef>
              <a:spcAft>
                <a:spcPts val="0"/>
              </a:spcAft>
              <a:buClr>
                <a:schemeClr val="lt1"/>
              </a:buClr>
              <a:buSzPts val="2100"/>
              <a:buFont typeface="Roboto Slab Light"/>
              <a:buNone/>
              <a:defRPr sz="2100">
                <a:solidFill>
                  <a:schemeClr val="lt1"/>
                </a:solidFill>
                <a:latin typeface="Roboto Slab Light"/>
                <a:ea typeface="Roboto Slab Light"/>
                <a:cs typeface="Roboto Slab Light"/>
                <a:sym typeface="Roboto Slab Light"/>
              </a:defRPr>
            </a:lvl9pPr>
          </a:lstStyle>
          <a:p>
            <a:endParaRPr/>
          </a:p>
        </p:txBody>
      </p:sp>
      <p:sp>
        <p:nvSpPr>
          <p:cNvPr id="16" name="Google Shape;16;p3"/>
          <p:cNvSpPr txBox="1">
            <a:spLocks noGrp="1"/>
          </p:cNvSpPr>
          <p:nvPr>
            <p:ph type="title" idx="2" hasCustomPrompt="1"/>
          </p:nvPr>
        </p:nvSpPr>
        <p:spPr>
          <a:xfrm>
            <a:off x="5077225" y="1039012"/>
            <a:ext cx="2129100" cy="1400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cxnSp>
        <p:nvCxnSpPr>
          <p:cNvPr id="17" name="Google Shape;17;p3"/>
          <p:cNvCxnSpPr/>
          <p:nvPr/>
        </p:nvCxnSpPr>
        <p:spPr>
          <a:xfrm>
            <a:off x="1425600" y="4854375"/>
            <a:ext cx="6308100" cy="0"/>
          </a:xfrm>
          <a:prstGeom prst="straightConnector1">
            <a:avLst/>
          </a:prstGeom>
          <a:noFill/>
          <a:ln w="9525" cap="flat" cmpd="sng">
            <a:solidFill>
              <a:schemeClr val="dk2"/>
            </a:solidFill>
            <a:prstDash val="solid"/>
            <a:round/>
            <a:headEnd type="none" w="med" len="med"/>
            <a:tailEnd type="none" w="med" len="med"/>
          </a:ln>
        </p:spPr>
      </p:cxnSp>
      <p:sp>
        <p:nvSpPr>
          <p:cNvPr id="18" name="Google Shape;18;p3"/>
          <p:cNvSpPr/>
          <p:nvPr/>
        </p:nvSpPr>
        <p:spPr>
          <a:xfrm>
            <a:off x="8562275"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txBox="1">
            <a:spLocks noGrp="1"/>
          </p:cNvSpPr>
          <p:nvPr>
            <p:ph type="subTitle" idx="1"/>
          </p:nvPr>
        </p:nvSpPr>
        <p:spPr>
          <a:xfrm>
            <a:off x="929575" y="2804325"/>
            <a:ext cx="3892800" cy="1083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Barlow"/>
                <a:ea typeface="Barlow"/>
                <a:cs typeface="Barlow"/>
                <a:sym typeface="Barlow"/>
              </a:defRPr>
            </a:lvl1pPr>
            <a:lvl2pPr lvl="1" rtl="0">
              <a:spcBef>
                <a:spcPts val="0"/>
              </a:spcBef>
              <a:spcAft>
                <a:spcPts val="0"/>
              </a:spcAft>
              <a:buNone/>
              <a:defRPr sz="1400">
                <a:solidFill>
                  <a:schemeClr val="dk1"/>
                </a:solidFill>
                <a:latin typeface="Barlow"/>
                <a:ea typeface="Barlow"/>
                <a:cs typeface="Barlow"/>
                <a:sym typeface="Barlow"/>
              </a:defRPr>
            </a:lvl2pPr>
            <a:lvl3pPr lvl="2" rtl="0">
              <a:spcBef>
                <a:spcPts val="0"/>
              </a:spcBef>
              <a:spcAft>
                <a:spcPts val="0"/>
              </a:spcAft>
              <a:buNone/>
              <a:defRPr sz="1400">
                <a:solidFill>
                  <a:schemeClr val="dk1"/>
                </a:solidFill>
                <a:latin typeface="Barlow"/>
                <a:ea typeface="Barlow"/>
                <a:cs typeface="Barlow"/>
                <a:sym typeface="Barlow"/>
              </a:defRPr>
            </a:lvl3pPr>
            <a:lvl4pPr lvl="3" rtl="0">
              <a:spcBef>
                <a:spcPts val="0"/>
              </a:spcBef>
              <a:spcAft>
                <a:spcPts val="0"/>
              </a:spcAft>
              <a:buNone/>
              <a:defRPr sz="1400">
                <a:solidFill>
                  <a:schemeClr val="dk1"/>
                </a:solidFill>
                <a:latin typeface="Barlow"/>
                <a:ea typeface="Barlow"/>
                <a:cs typeface="Barlow"/>
                <a:sym typeface="Barlow"/>
              </a:defRPr>
            </a:lvl4pPr>
            <a:lvl5pPr lvl="4" rtl="0">
              <a:spcBef>
                <a:spcPts val="0"/>
              </a:spcBef>
              <a:spcAft>
                <a:spcPts val="0"/>
              </a:spcAft>
              <a:buNone/>
              <a:defRPr sz="1400">
                <a:solidFill>
                  <a:schemeClr val="dk1"/>
                </a:solidFill>
                <a:latin typeface="Barlow"/>
                <a:ea typeface="Barlow"/>
                <a:cs typeface="Barlow"/>
                <a:sym typeface="Barlow"/>
              </a:defRPr>
            </a:lvl5pPr>
            <a:lvl6pPr lvl="5" rtl="0">
              <a:spcBef>
                <a:spcPts val="0"/>
              </a:spcBef>
              <a:spcAft>
                <a:spcPts val="0"/>
              </a:spcAft>
              <a:buNone/>
              <a:defRPr sz="1400">
                <a:solidFill>
                  <a:schemeClr val="dk1"/>
                </a:solidFill>
                <a:latin typeface="Barlow"/>
                <a:ea typeface="Barlow"/>
                <a:cs typeface="Barlow"/>
                <a:sym typeface="Barlow"/>
              </a:defRPr>
            </a:lvl6pPr>
            <a:lvl7pPr lvl="6" rtl="0">
              <a:spcBef>
                <a:spcPts val="0"/>
              </a:spcBef>
              <a:spcAft>
                <a:spcPts val="0"/>
              </a:spcAft>
              <a:buNone/>
              <a:defRPr sz="1400">
                <a:solidFill>
                  <a:schemeClr val="dk1"/>
                </a:solidFill>
                <a:latin typeface="Barlow"/>
                <a:ea typeface="Barlow"/>
                <a:cs typeface="Barlow"/>
                <a:sym typeface="Barlow"/>
              </a:defRPr>
            </a:lvl7pPr>
            <a:lvl8pPr lvl="7" rtl="0">
              <a:spcBef>
                <a:spcPts val="0"/>
              </a:spcBef>
              <a:spcAft>
                <a:spcPts val="0"/>
              </a:spcAft>
              <a:buNone/>
              <a:defRPr sz="1400">
                <a:solidFill>
                  <a:schemeClr val="dk1"/>
                </a:solidFill>
                <a:latin typeface="Barlow"/>
                <a:ea typeface="Barlow"/>
                <a:cs typeface="Barlow"/>
                <a:sym typeface="Barlow"/>
              </a:defRPr>
            </a:lvl8pPr>
            <a:lvl9pPr lvl="8" rtl="0">
              <a:spcBef>
                <a:spcPts val="0"/>
              </a:spcBef>
              <a:spcAft>
                <a:spcPts val="0"/>
              </a:spcAft>
              <a:buNone/>
              <a:defRPr sz="1400">
                <a:solidFill>
                  <a:schemeClr val="dk1"/>
                </a:solidFill>
                <a:latin typeface="Barlow"/>
                <a:ea typeface="Barlow"/>
                <a:cs typeface="Barlow"/>
                <a:sym typeface="Barlow"/>
              </a:defRPr>
            </a:lvl9pPr>
          </a:lstStyle>
          <a:p>
            <a:endParaRPr/>
          </a:p>
        </p:txBody>
      </p:sp>
      <p:sp>
        <p:nvSpPr>
          <p:cNvPr id="50" name="Google Shape;50;p9"/>
          <p:cNvSpPr txBox="1">
            <a:spLocks noGrp="1"/>
          </p:cNvSpPr>
          <p:nvPr>
            <p:ph type="title"/>
          </p:nvPr>
        </p:nvSpPr>
        <p:spPr>
          <a:xfrm>
            <a:off x="929575" y="1255863"/>
            <a:ext cx="4132800" cy="1477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sz="4800"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cxnSp>
        <p:nvCxnSpPr>
          <p:cNvPr id="51" name="Google Shape;51;p9"/>
          <p:cNvCxnSpPr/>
          <p:nvPr/>
        </p:nvCxnSpPr>
        <p:spPr>
          <a:xfrm>
            <a:off x="1425600" y="4854375"/>
            <a:ext cx="6308100" cy="0"/>
          </a:xfrm>
          <a:prstGeom prst="straightConnector1">
            <a:avLst/>
          </a:prstGeom>
          <a:noFill/>
          <a:ln w="9525" cap="flat" cmpd="sng">
            <a:solidFill>
              <a:schemeClr val="dk2"/>
            </a:solidFill>
            <a:prstDash val="solid"/>
            <a:round/>
            <a:headEnd type="none" w="med" len="med"/>
            <a:tailEnd type="none" w="med" len="med"/>
          </a:ln>
        </p:spPr>
      </p:cxnSp>
      <p:sp>
        <p:nvSpPr>
          <p:cNvPr id="52" name="Google Shape;52;p9"/>
          <p:cNvSpPr/>
          <p:nvPr/>
        </p:nvSpPr>
        <p:spPr>
          <a:xfrm>
            <a:off x="0"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9_1_1">
    <p:spTree>
      <p:nvGrpSpPr>
        <p:cNvPr id="1" name="Shape 66"/>
        <p:cNvGrpSpPr/>
        <p:nvPr/>
      </p:nvGrpSpPr>
      <p:grpSpPr>
        <a:xfrm>
          <a:off x="0" y="0"/>
          <a:ext cx="0" cy="0"/>
          <a:chOff x="0" y="0"/>
          <a:chExt cx="0" cy="0"/>
        </a:xfrm>
      </p:grpSpPr>
      <p:sp>
        <p:nvSpPr>
          <p:cNvPr id="67" name="Google Shape;67;p13"/>
          <p:cNvSpPr txBox="1">
            <a:spLocks noGrp="1"/>
          </p:cNvSpPr>
          <p:nvPr>
            <p:ph type="title" hasCustomPrompt="1"/>
          </p:nvPr>
        </p:nvSpPr>
        <p:spPr>
          <a:xfrm>
            <a:off x="2347075" y="2780375"/>
            <a:ext cx="1236300" cy="915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8" name="Google Shape;68;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txBox="1">
            <a:spLocks noGrp="1"/>
          </p:cNvSpPr>
          <p:nvPr>
            <p:ph type="title" idx="2"/>
          </p:nvPr>
        </p:nvSpPr>
        <p:spPr>
          <a:xfrm>
            <a:off x="1525813" y="1892825"/>
            <a:ext cx="2878800" cy="401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800"/>
              <a:buFont typeface="Catamaran"/>
              <a:buNone/>
              <a:defRPr sz="2500" i="0">
                <a:solidFill>
                  <a:schemeClr val="lt1"/>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70" name="Google Shape;70;p13"/>
          <p:cNvSpPr txBox="1">
            <a:spLocks noGrp="1"/>
          </p:cNvSpPr>
          <p:nvPr>
            <p:ph type="subTitle" idx="1"/>
          </p:nvPr>
        </p:nvSpPr>
        <p:spPr>
          <a:xfrm>
            <a:off x="1727863" y="2231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Barlow"/>
                <a:ea typeface="Barlow"/>
                <a:cs typeface="Barlow"/>
                <a:sym typeface="Barlow"/>
              </a:defRPr>
            </a:lvl1pPr>
            <a:lvl2pPr lvl="1" algn="ctr" rtl="0">
              <a:spcBef>
                <a:spcPts val="0"/>
              </a:spcBef>
              <a:spcAft>
                <a:spcPts val="0"/>
              </a:spcAft>
              <a:buNone/>
              <a:defRPr sz="1400">
                <a:solidFill>
                  <a:schemeClr val="dk1"/>
                </a:solidFill>
                <a:latin typeface="Barlow"/>
                <a:ea typeface="Barlow"/>
                <a:cs typeface="Barlow"/>
                <a:sym typeface="Barlow"/>
              </a:defRPr>
            </a:lvl2pPr>
            <a:lvl3pPr lvl="2" algn="ctr" rtl="0">
              <a:spcBef>
                <a:spcPts val="0"/>
              </a:spcBef>
              <a:spcAft>
                <a:spcPts val="0"/>
              </a:spcAft>
              <a:buNone/>
              <a:defRPr sz="1400">
                <a:solidFill>
                  <a:schemeClr val="dk1"/>
                </a:solidFill>
                <a:latin typeface="Barlow"/>
                <a:ea typeface="Barlow"/>
                <a:cs typeface="Barlow"/>
                <a:sym typeface="Barlow"/>
              </a:defRPr>
            </a:lvl3pPr>
            <a:lvl4pPr lvl="3" algn="ctr" rtl="0">
              <a:spcBef>
                <a:spcPts val="0"/>
              </a:spcBef>
              <a:spcAft>
                <a:spcPts val="0"/>
              </a:spcAft>
              <a:buNone/>
              <a:defRPr sz="1400">
                <a:solidFill>
                  <a:schemeClr val="dk1"/>
                </a:solidFill>
                <a:latin typeface="Barlow"/>
                <a:ea typeface="Barlow"/>
                <a:cs typeface="Barlow"/>
                <a:sym typeface="Barlow"/>
              </a:defRPr>
            </a:lvl4pPr>
            <a:lvl5pPr lvl="4" algn="ctr" rtl="0">
              <a:spcBef>
                <a:spcPts val="0"/>
              </a:spcBef>
              <a:spcAft>
                <a:spcPts val="0"/>
              </a:spcAft>
              <a:buNone/>
              <a:defRPr sz="1400">
                <a:solidFill>
                  <a:schemeClr val="dk1"/>
                </a:solidFill>
                <a:latin typeface="Barlow"/>
                <a:ea typeface="Barlow"/>
                <a:cs typeface="Barlow"/>
                <a:sym typeface="Barlow"/>
              </a:defRPr>
            </a:lvl5pPr>
            <a:lvl6pPr lvl="5" algn="ctr" rtl="0">
              <a:spcBef>
                <a:spcPts val="0"/>
              </a:spcBef>
              <a:spcAft>
                <a:spcPts val="0"/>
              </a:spcAft>
              <a:buNone/>
              <a:defRPr sz="1400">
                <a:solidFill>
                  <a:schemeClr val="dk1"/>
                </a:solidFill>
                <a:latin typeface="Barlow"/>
                <a:ea typeface="Barlow"/>
                <a:cs typeface="Barlow"/>
                <a:sym typeface="Barlow"/>
              </a:defRPr>
            </a:lvl6pPr>
            <a:lvl7pPr lvl="6" algn="ctr" rtl="0">
              <a:spcBef>
                <a:spcPts val="0"/>
              </a:spcBef>
              <a:spcAft>
                <a:spcPts val="0"/>
              </a:spcAft>
              <a:buNone/>
              <a:defRPr sz="1400">
                <a:solidFill>
                  <a:schemeClr val="dk1"/>
                </a:solidFill>
                <a:latin typeface="Barlow"/>
                <a:ea typeface="Barlow"/>
                <a:cs typeface="Barlow"/>
                <a:sym typeface="Barlow"/>
              </a:defRPr>
            </a:lvl7pPr>
            <a:lvl8pPr lvl="7" algn="ctr" rtl="0">
              <a:spcBef>
                <a:spcPts val="0"/>
              </a:spcBef>
              <a:spcAft>
                <a:spcPts val="0"/>
              </a:spcAft>
              <a:buNone/>
              <a:defRPr sz="1400">
                <a:solidFill>
                  <a:schemeClr val="dk1"/>
                </a:solidFill>
                <a:latin typeface="Barlow"/>
                <a:ea typeface="Barlow"/>
                <a:cs typeface="Barlow"/>
                <a:sym typeface="Barlow"/>
              </a:defRPr>
            </a:lvl8pPr>
            <a:lvl9pPr lvl="8" algn="ctr" rtl="0">
              <a:spcBef>
                <a:spcPts val="0"/>
              </a:spcBef>
              <a:spcAft>
                <a:spcPts val="0"/>
              </a:spcAft>
              <a:buNone/>
              <a:defRPr sz="1400">
                <a:solidFill>
                  <a:schemeClr val="dk1"/>
                </a:solidFill>
                <a:latin typeface="Barlow"/>
                <a:ea typeface="Barlow"/>
                <a:cs typeface="Barlow"/>
                <a:sym typeface="Barlow"/>
              </a:defRPr>
            </a:lvl9pPr>
          </a:lstStyle>
          <a:p>
            <a:endParaRPr/>
          </a:p>
        </p:txBody>
      </p:sp>
      <p:sp>
        <p:nvSpPr>
          <p:cNvPr id="71" name="Google Shape;71;p13"/>
          <p:cNvSpPr txBox="1">
            <a:spLocks noGrp="1"/>
          </p:cNvSpPr>
          <p:nvPr>
            <p:ph type="title" idx="3"/>
          </p:nvPr>
        </p:nvSpPr>
        <p:spPr>
          <a:xfrm>
            <a:off x="4739387" y="3711475"/>
            <a:ext cx="2878800" cy="401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800"/>
              <a:buFont typeface="Catamaran"/>
              <a:buNone/>
              <a:defRPr sz="2500" i="0">
                <a:solidFill>
                  <a:schemeClr val="lt1"/>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72" name="Google Shape;72;p13"/>
          <p:cNvSpPr txBox="1">
            <a:spLocks noGrp="1"/>
          </p:cNvSpPr>
          <p:nvPr>
            <p:ph type="subTitle" idx="4"/>
          </p:nvPr>
        </p:nvSpPr>
        <p:spPr>
          <a:xfrm>
            <a:off x="4941437" y="40475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Barlow"/>
                <a:ea typeface="Barlow"/>
                <a:cs typeface="Barlow"/>
                <a:sym typeface="Barlow"/>
              </a:defRPr>
            </a:lvl1pPr>
            <a:lvl2pPr lvl="1" algn="ctr" rtl="0">
              <a:spcBef>
                <a:spcPts val="0"/>
              </a:spcBef>
              <a:spcAft>
                <a:spcPts val="0"/>
              </a:spcAft>
              <a:buNone/>
              <a:defRPr sz="1400">
                <a:solidFill>
                  <a:schemeClr val="dk1"/>
                </a:solidFill>
                <a:latin typeface="Barlow"/>
                <a:ea typeface="Barlow"/>
                <a:cs typeface="Barlow"/>
                <a:sym typeface="Barlow"/>
              </a:defRPr>
            </a:lvl2pPr>
            <a:lvl3pPr lvl="2" algn="ctr" rtl="0">
              <a:spcBef>
                <a:spcPts val="0"/>
              </a:spcBef>
              <a:spcAft>
                <a:spcPts val="0"/>
              </a:spcAft>
              <a:buNone/>
              <a:defRPr sz="1400">
                <a:solidFill>
                  <a:schemeClr val="dk1"/>
                </a:solidFill>
                <a:latin typeface="Barlow"/>
                <a:ea typeface="Barlow"/>
                <a:cs typeface="Barlow"/>
                <a:sym typeface="Barlow"/>
              </a:defRPr>
            </a:lvl3pPr>
            <a:lvl4pPr lvl="3" algn="ctr" rtl="0">
              <a:spcBef>
                <a:spcPts val="0"/>
              </a:spcBef>
              <a:spcAft>
                <a:spcPts val="0"/>
              </a:spcAft>
              <a:buNone/>
              <a:defRPr sz="1400">
                <a:solidFill>
                  <a:schemeClr val="dk1"/>
                </a:solidFill>
                <a:latin typeface="Barlow"/>
                <a:ea typeface="Barlow"/>
                <a:cs typeface="Barlow"/>
                <a:sym typeface="Barlow"/>
              </a:defRPr>
            </a:lvl4pPr>
            <a:lvl5pPr lvl="4" algn="ctr" rtl="0">
              <a:spcBef>
                <a:spcPts val="0"/>
              </a:spcBef>
              <a:spcAft>
                <a:spcPts val="0"/>
              </a:spcAft>
              <a:buNone/>
              <a:defRPr sz="1400">
                <a:solidFill>
                  <a:schemeClr val="dk1"/>
                </a:solidFill>
                <a:latin typeface="Barlow"/>
                <a:ea typeface="Barlow"/>
                <a:cs typeface="Barlow"/>
                <a:sym typeface="Barlow"/>
              </a:defRPr>
            </a:lvl5pPr>
            <a:lvl6pPr lvl="5" algn="ctr" rtl="0">
              <a:spcBef>
                <a:spcPts val="0"/>
              </a:spcBef>
              <a:spcAft>
                <a:spcPts val="0"/>
              </a:spcAft>
              <a:buNone/>
              <a:defRPr sz="1400">
                <a:solidFill>
                  <a:schemeClr val="dk1"/>
                </a:solidFill>
                <a:latin typeface="Barlow"/>
                <a:ea typeface="Barlow"/>
                <a:cs typeface="Barlow"/>
                <a:sym typeface="Barlow"/>
              </a:defRPr>
            </a:lvl6pPr>
            <a:lvl7pPr lvl="6" algn="ctr" rtl="0">
              <a:spcBef>
                <a:spcPts val="0"/>
              </a:spcBef>
              <a:spcAft>
                <a:spcPts val="0"/>
              </a:spcAft>
              <a:buNone/>
              <a:defRPr sz="1400">
                <a:solidFill>
                  <a:schemeClr val="dk1"/>
                </a:solidFill>
                <a:latin typeface="Barlow"/>
                <a:ea typeface="Barlow"/>
                <a:cs typeface="Barlow"/>
                <a:sym typeface="Barlow"/>
              </a:defRPr>
            </a:lvl7pPr>
            <a:lvl8pPr lvl="7" algn="ctr" rtl="0">
              <a:spcBef>
                <a:spcPts val="0"/>
              </a:spcBef>
              <a:spcAft>
                <a:spcPts val="0"/>
              </a:spcAft>
              <a:buNone/>
              <a:defRPr sz="1400">
                <a:solidFill>
                  <a:schemeClr val="dk1"/>
                </a:solidFill>
                <a:latin typeface="Barlow"/>
                <a:ea typeface="Barlow"/>
                <a:cs typeface="Barlow"/>
                <a:sym typeface="Barlow"/>
              </a:defRPr>
            </a:lvl8pPr>
            <a:lvl9pPr lvl="8" algn="ctr" rtl="0">
              <a:spcBef>
                <a:spcPts val="0"/>
              </a:spcBef>
              <a:spcAft>
                <a:spcPts val="0"/>
              </a:spcAft>
              <a:buNone/>
              <a:defRPr sz="1400">
                <a:solidFill>
                  <a:schemeClr val="dk1"/>
                </a:solidFill>
                <a:latin typeface="Barlow"/>
                <a:ea typeface="Barlow"/>
                <a:cs typeface="Barlow"/>
                <a:sym typeface="Barlow"/>
              </a:defRPr>
            </a:lvl9pPr>
          </a:lstStyle>
          <a:p>
            <a:endParaRPr/>
          </a:p>
        </p:txBody>
      </p:sp>
      <p:sp>
        <p:nvSpPr>
          <p:cNvPr id="73" name="Google Shape;73;p13"/>
          <p:cNvSpPr txBox="1">
            <a:spLocks noGrp="1"/>
          </p:cNvSpPr>
          <p:nvPr>
            <p:ph type="title" idx="5"/>
          </p:nvPr>
        </p:nvSpPr>
        <p:spPr>
          <a:xfrm>
            <a:off x="4739387" y="1892825"/>
            <a:ext cx="2878800" cy="401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800"/>
              <a:buFont typeface="Catamaran"/>
              <a:buNone/>
              <a:defRPr sz="2500" i="0">
                <a:solidFill>
                  <a:schemeClr val="lt1"/>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74" name="Google Shape;74;p13"/>
          <p:cNvSpPr txBox="1">
            <a:spLocks noGrp="1"/>
          </p:cNvSpPr>
          <p:nvPr>
            <p:ph type="subTitle" idx="6"/>
          </p:nvPr>
        </p:nvSpPr>
        <p:spPr>
          <a:xfrm>
            <a:off x="4941437" y="2231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Barlow"/>
                <a:ea typeface="Barlow"/>
                <a:cs typeface="Barlow"/>
                <a:sym typeface="Barlow"/>
              </a:defRPr>
            </a:lvl1pPr>
            <a:lvl2pPr lvl="1" algn="ctr" rtl="0">
              <a:spcBef>
                <a:spcPts val="0"/>
              </a:spcBef>
              <a:spcAft>
                <a:spcPts val="0"/>
              </a:spcAft>
              <a:buNone/>
              <a:defRPr sz="1400">
                <a:solidFill>
                  <a:schemeClr val="dk1"/>
                </a:solidFill>
                <a:latin typeface="Barlow"/>
                <a:ea typeface="Barlow"/>
                <a:cs typeface="Barlow"/>
                <a:sym typeface="Barlow"/>
              </a:defRPr>
            </a:lvl2pPr>
            <a:lvl3pPr lvl="2" algn="ctr" rtl="0">
              <a:spcBef>
                <a:spcPts val="0"/>
              </a:spcBef>
              <a:spcAft>
                <a:spcPts val="0"/>
              </a:spcAft>
              <a:buNone/>
              <a:defRPr sz="1400">
                <a:solidFill>
                  <a:schemeClr val="dk1"/>
                </a:solidFill>
                <a:latin typeface="Barlow"/>
                <a:ea typeface="Barlow"/>
                <a:cs typeface="Barlow"/>
                <a:sym typeface="Barlow"/>
              </a:defRPr>
            </a:lvl3pPr>
            <a:lvl4pPr lvl="3" algn="ctr" rtl="0">
              <a:spcBef>
                <a:spcPts val="0"/>
              </a:spcBef>
              <a:spcAft>
                <a:spcPts val="0"/>
              </a:spcAft>
              <a:buNone/>
              <a:defRPr sz="1400">
                <a:solidFill>
                  <a:schemeClr val="dk1"/>
                </a:solidFill>
                <a:latin typeface="Barlow"/>
                <a:ea typeface="Barlow"/>
                <a:cs typeface="Barlow"/>
                <a:sym typeface="Barlow"/>
              </a:defRPr>
            </a:lvl4pPr>
            <a:lvl5pPr lvl="4" algn="ctr" rtl="0">
              <a:spcBef>
                <a:spcPts val="0"/>
              </a:spcBef>
              <a:spcAft>
                <a:spcPts val="0"/>
              </a:spcAft>
              <a:buNone/>
              <a:defRPr sz="1400">
                <a:solidFill>
                  <a:schemeClr val="dk1"/>
                </a:solidFill>
                <a:latin typeface="Barlow"/>
                <a:ea typeface="Barlow"/>
                <a:cs typeface="Barlow"/>
                <a:sym typeface="Barlow"/>
              </a:defRPr>
            </a:lvl5pPr>
            <a:lvl6pPr lvl="5" algn="ctr" rtl="0">
              <a:spcBef>
                <a:spcPts val="0"/>
              </a:spcBef>
              <a:spcAft>
                <a:spcPts val="0"/>
              </a:spcAft>
              <a:buNone/>
              <a:defRPr sz="1400">
                <a:solidFill>
                  <a:schemeClr val="dk1"/>
                </a:solidFill>
                <a:latin typeface="Barlow"/>
                <a:ea typeface="Barlow"/>
                <a:cs typeface="Barlow"/>
                <a:sym typeface="Barlow"/>
              </a:defRPr>
            </a:lvl6pPr>
            <a:lvl7pPr lvl="6" algn="ctr" rtl="0">
              <a:spcBef>
                <a:spcPts val="0"/>
              </a:spcBef>
              <a:spcAft>
                <a:spcPts val="0"/>
              </a:spcAft>
              <a:buNone/>
              <a:defRPr sz="1400">
                <a:solidFill>
                  <a:schemeClr val="dk1"/>
                </a:solidFill>
                <a:latin typeface="Barlow"/>
                <a:ea typeface="Barlow"/>
                <a:cs typeface="Barlow"/>
                <a:sym typeface="Barlow"/>
              </a:defRPr>
            </a:lvl7pPr>
            <a:lvl8pPr lvl="7" algn="ctr" rtl="0">
              <a:spcBef>
                <a:spcPts val="0"/>
              </a:spcBef>
              <a:spcAft>
                <a:spcPts val="0"/>
              </a:spcAft>
              <a:buNone/>
              <a:defRPr sz="1400">
                <a:solidFill>
                  <a:schemeClr val="dk1"/>
                </a:solidFill>
                <a:latin typeface="Barlow"/>
                <a:ea typeface="Barlow"/>
                <a:cs typeface="Barlow"/>
                <a:sym typeface="Barlow"/>
              </a:defRPr>
            </a:lvl8pPr>
            <a:lvl9pPr lvl="8" algn="ctr" rtl="0">
              <a:spcBef>
                <a:spcPts val="0"/>
              </a:spcBef>
              <a:spcAft>
                <a:spcPts val="0"/>
              </a:spcAft>
              <a:buNone/>
              <a:defRPr sz="1400">
                <a:solidFill>
                  <a:schemeClr val="dk1"/>
                </a:solidFill>
                <a:latin typeface="Barlow"/>
                <a:ea typeface="Barlow"/>
                <a:cs typeface="Barlow"/>
                <a:sym typeface="Barlow"/>
              </a:defRPr>
            </a:lvl9pPr>
          </a:lstStyle>
          <a:p>
            <a:endParaRPr/>
          </a:p>
        </p:txBody>
      </p:sp>
      <p:sp>
        <p:nvSpPr>
          <p:cNvPr id="75" name="Google Shape;75;p13"/>
          <p:cNvSpPr txBox="1">
            <a:spLocks noGrp="1"/>
          </p:cNvSpPr>
          <p:nvPr>
            <p:ph type="title" idx="7"/>
          </p:nvPr>
        </p:nvSpPr>
        <p:spPr>
          <a:xfrm>
            <a:off x="1525813" y="3711475"/>
            <a:ext cx="2878800" cy="4017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800"/>
              <a:buFont typeface="Catamaran"/>
              <a:buNone/>
              <a:defRPr sz="2500" i="0">
                <a:solidFill>
                  <a:schemeClr val="lt1"/>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76" name="Google Shape;76;p13"/>
          <p:cNvSpPr txBox="1">
            <a:spLocks noGrp="1"/>
          </p:cNvSpPr>
          <p:nvPr>
            <p:ph type="subTitle" idx="8"/>
          </p:nvPr>
        </p:nvSpPr>
        <p:spPr>
          <a:xfrm>
            <a:off x="1727863" y="40475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Barlow"/>
                <a:ea typeface="Barlow"/>
                <a:cs typeface="Barlow"/>
                <a:sym typeface="Barlow"/>
              </a:defRPr>
            </a:lvl1pPr>
            <a:lvl2pPr lvl="1" algn="ctr" rtl="0">
              <a:spcBef>
                <a:spcPts val="0"/>
              </a:spcBef>
              <a:spcAft>
                <a:spcPts val="0"/>
              </a:spcAft>
              <a:buNone/>
              <a:defRPr sz="1400">
                <a:solidFill>
                  <a:schemeClr val="dk1"/>
                </a:solidFill>
                <a:latin typeface="Barlow"/>
                <a:ea typeface="Barlow"/>
                <a:cs typeface="Barlow"/>
                <a:sym typeface="Barlow"/>
              </a:defRPr>
            </a:lvl2pPr>
            <a:lvl3pPr lvl="2" algn="ctr" rtl="0">
              <a:spcBef>
                <a:spcPts val="0"/>
              </a:spcBef>
              <a:spcAft>
                <a:spcPts val="0"/>
              </a:spcAft>
              <a:buNone/>
              <a:defRPr sz="1400">
                <a:solidFill>
                  <a:schemeClr val="dk1"/>
                </a:solidFill>
                <a:latin typeface="Barlow"/>
                <a:ea typeface="Barlow"/>
                <a:cs typeface="Barlow"/>
                <a:sym typeface="Barlow"/>
              </a:defRPr>
            </a:lvl3pPr>
            <a:lvl4pPr lvl="3" algn="ctr" rtl="0">
              <a:spcBef>
                <a:spcPts val="0"/>
              </a:spcBef>
              <a:spcAft>
                <a:spcPts val="0"/>
              </a:spcAft>
              <a:buNone/>
              <a:defRPr sz="1400">
                <a:solidFill>
                  <a:schemeClr val="dk1"/>
                </a:solidFill>
                <a:latin typeface="Barlow"/>
                <a:ea typeface="Barlow"/>
                <a:cs typeface="Barlow"/>
                <a:sym typeface="Barlow"/>
              </a:defRPr>
            </a:lvl4pPr>
            <a:lvl5pPr lvl="4" algn="ctr" rtl="0">
              <a:spcBef>
                <a:spcPts val="0"/>
              </a:spcBef>
              <a:spcAft>
                <a:spcPts val="0"/>
              </a:spcAft>
              <a:buNone/>
              <a:defRPr sz="1400">
                <a:solidFill>
                  <a:schemeClr val="dk1"/>
                </a:solidFill>
                <a:latin typeface="Barlow"/>
                <a:ea typeface="Barlow"/>
                <a:cs typeface="Barlow"/>
                <a:sym typeface="Barlow"/>
              </a:defRPr>
            </a:lvl5pPr>
            <a:lvl6pPr lvl="5" algn="ctr" rtl="0">
              <a:spcBef>
                <a:spcPts val="0"/>
              </a:spcBef>
              <a:spcAft>
                <a:spcPts val="0"/>
              </a:spcAft>
              <a:buNone/>
              <a:defRPr sz="1400">
                <a:solidFill>
                  <a:schemeClr val="dk1"/>
                </a:solidFill>
                <a:latin typeface="Barlow"/>
                <a:ea typeface="Barlow"/>
                <a:cs typeface="Barlow"/>
                <a:sym typeface="Barlow"/>
              </a:defRPr>
            </a:lvl6pPr>
            <a:lvl7pPr lvl="6" algn="ctr" rtl="0">
              <a:spcBef>
                <a:spcPts val="0"/>
              </a:spcBef>
              <a:spcAft>
                <a:spcPts val="0"/>
              </a:spcAft>
              <a:buNone/>
              <a:defRPr sz="1400">
                <a:solidFill>
                  <a:schemeClr val="dk1"/>
                </a:solidFill>
                <a:latin typeface="Barlow"/>
                <a:ea typeface="Barlow"/>
                <a:cs typeface="Barlow"/>
                <a:sym typeface="Barlow"/>
              </a:defRPr>
            </a:lvl7pPr>
            <a:lvl8pPr lvl="7" algn="ctr" rtl="0">
              <a:spcBef>
                <a:spcPts val="0"/>
              </a:spcBef>
              <a:spcAft>
                <a:spcPts val="0"/>
              </a:spcAft>
              <a:buNone/>
              <a:defRPr sz="1400">
                <a:solidFill>
                  <a:schemeClr val="dk1"/>
                </a:solidFill>
                <a:latin typeface="Barlow"/>
                <a:ea typeface="Barlow"/>
                <a:cs typeface="Barlow"/>
                <a:sym typeface="Barlow"/>
              </a:defRPr>
            </a:lvl8pPr>
            <a:lvl9pPr lvl="8" algn="ctr" rtl="0">
              <a:spcBef>
                <a:spcPts val="0"/>
              </a:spcBef>
              <a:spcAft>
                <a:spcPts val="0"/>
              </a:spcAft>
              <a:buNone/>
              <a:defRPr sz="1400">
                <a:solidFill>
                  <a:schemeClr val="dk1"/>
                </a:solidFill>
                <a:latin typeface="Barlow"/>
                <a:ea typeface="Barlow"/>
                <a:cs typeface="Barlow"/>
                <a:sym typeface="Barlow"/>
              </a:defRPr>
            </a:lvl9pPr>
          </a:lstStyle>
          <a:p>
            <a:endParaRPr/>
          </a:p>
        </p:txBody>
      </p:sp>
      <p:sp>
        <p:nvSpPr>
          <p:cNvPr id="77" name="Google Shape;77;p13"/>
          <p:cNvSpPr txBox="1">
            <a:spLocks noGrp="1"/>
          </p:cNvSpPr>
          <p:nvPr>
            <p:ph type="title" idx="9" hasCustomPrompt="1"/>
          </p:nvPr>
        </p:nvSpPr>
        <p:spPr>
          <a:xfrm>
            <a:off x="5560629" y="2785034"/>
            <a:ext cx="1236300" cy="915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8" name="Google Shape;78;p13"/>
          <p:cNvSpPr txBox="1">
            <a:spLocks noGrp="1"/>
          </p:cNvSpPr>
          <p:nvPr>
            <p:ph type="title" idx="13" hasCustomPrompt="1"/>
          </p:nvPr>
        </p:nvSpPr>
        <p:spPr>
          <a:xfrm>
            <a:off x="2347075" y="963175"/>
            <a:ext cx="12363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9" name="Google Shape;79;p13"/>
          <p:cNvSpPr txBox="1">
            <a:spLocks noGrp="1"/>
          </p:cNvSpPr>
          <p:nvPr>
            <p:ph type="title" idx="14" hasCustomPrompt="1"/>
          </p:nvPr>
        </p:nvSpPr>
        <p:spPr>
          <a:xfrm>
            <a:off x="5560626" y="967858"/>
            <a:ext cx="12363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0" name="Google Shape;80;p13"/>
          <p:cNvSpPr txBox="1">
            <a:spLocks noGrp="1"/>
          </p:cNvSpPr>
          <p:nvPr>
            <p:ph type="title" idx="15"/>
          </p:nvPr>
        </p:nvSpPr>
        <p:spPr>
          <a:xfrm>
            <a:off x="825850" y="358275"/>
            <a:ext cx="7444800" cy="518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3"/>
          <p:cNvSpPr/>
          <p:nvPr/>
        </p:nvSpPr>
        <p:spPr>
          <a:xfrm>
            <a:off x="8562275"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0"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13"/>
          <p:cNvCxnSpPr/>
          <p:nvPr/>
        </p:nvCxnSpPr>
        <p:spPr>
          <a:xfrm>
            <a:off x="1425600" y="4854375"/>
            <a:ext cx="6308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97"/>
        <p:cNvGrpSpPr/>
        <p:nvPr/>
      </p:nvGrpSpPr>
      <p:grpSpPr>
        <a:xfrm>
          <a:off x="0" y="0"/>
          <a:ext cx="0" cy="0"/>
          <a:chOff x="0" y="0"/>
          <a:chExt cx="0" cy="0"/>
        </a:xfrm>
      </p:grpSpPr>
      <p:sp>
        <p:nvSpPr>
          <p:cNvPr id="198" name="Google Shape;198;p33"/>
          <p:cNvSpPr txBox="1">
            <a:spLocks noGrp="1"/>
          </p:cNvSpPr>
          <p:nvPr>
            <p:ph type="subTitle" idx="1"/>
          </p:nvPr>
        </p:nvSpPr>
        <p:spPr>
          <a:xfrm>
            <a:off x="1524750" y="1593050"/>
            <a:ext cx="6094500" cy="13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600">
                <a:solidFill>
                  <a:schemeClr val="dk1"/>
                </a:solidFill>
                <a:latin typeface="Barlow"/>
                <a:ea typeface="Barlow"/>
                <a:cs typeface="Barlow"/>
                <a:sym typeface="Barlow"/>
              </a:defRPr>
            </a:lvl1pPr>
            <a:lvl2pPr lvl="1" algn="ctr" rtl="0">
              <a:lnSpc>
                <a:spcPct val="100000"/>
              </a:lnSpc>
              <a:spcBef>
                <a:spcPts val="0"/>
              </a:spcBef>
              <a:spcAft>
                <a:spcPts val="0"/>
              </a:spcAft>
              <a:buNone/>
              <a:defRPr sz="2600">
                <a:solidFill>
                  <a:schemeClr val="dk1"/>
                </a:solidFill>
                <a:latin typeface="Barlow"/>
                <a:ea typeface="Barlow"/>
                <a:cs typeface="Barlow"/>
                <a:sym typeface="Barlow"/>
              </a:defRPr>
            </a:lvl2pPr>
            <a:lvl3pPr lvl="2" algn="ctr" rtl="0">
              <a:lnSpc>
                <a:spcPct val="100000"/>
              </a:lnSpc>
              <a:spcBef>
                <a:spcPts val="0"/>
              </a:spcBef>
              <a:spcAft>
                <a:spcPts val="0"/>
              </a:spcAft>
              <a:buNone/>
              <a:defRPr sz="2600">
                <a:solidFill>
                  <a:schemeClr val="dk1"/>
                </a:solidFill>
                <a:latin typeface="Barlow"/>
                <a:ea typeface="Barlow"/>
                <a:cs typeface="Barlow"/>
                <a:sym typeface="Barlow"/>
              </a:defRPr>
            </a:lvl3pPr>
            <a:lvl4pPr lvl="3" algn="ctr" rtl="0">
              <a:lnSpc>
                <a:spcPct val="100000"/>
              </a:lnSpc>
              <a:spcBef>
                <a:spcPts val="0"/>
              </a:spcBef>
              <a:spcAft>
                <a:spcPts val="0"/>
              </a:spcAft>
              <a:buNone/>
              <a:defRPr sz="2600">
                <a:solidFill>
                  <a:schemeClr val="dk1"/>
                </a:solidFill>
                <a:latin typeface="Barlow"/>
                <a:ea typeface="Barlow"/>
                <a:cs typeface="Barlow"/>
                <a:sym typeface="Barlow"/>
              </a:defRPr>
            </a:lvl4pPr>
            <a:lvl5pPr lvl="4" algn="ctr" rtl="0">
              <a:lnSpc>
                <a:spcPct val="100000"/>
              </a:lnSpc>
              <a:spcBef>
                <a:spcPts val="0"/>
              </a:spcBef>
              <a:spcAft>
                <a:spcPts val="0"/>
              </a:spcAft>
              <a:buNone/>
              <a:defRPr sz="2600">
                <a:solidFill>
                  <a:schemeClr val="dk1"/>
                </a:solidFill>
                <a:latin typeface="Barlow"/>
                <a:ea typeface="Barlow"/>
                <a:cs typeface="Barlow"/>
                <a:sym typeface="Barlow"/>
              </a:defRPr>
            </a:lvl5pPr>
            <a:lvl6pPr lvl="5" algn="ctr" rtl="0">
              <a:lnSpc>
                <a:spcPct val="100000"/>
              </a:lnSpc>
              <a:spcBef>
                <a:spcPts val="0"/>
              </a:spcBef>
              <a:spcAft>
                <a:spcPts val="0"/>
              </a:spcAft>
              <a:buNone/>
              <a:defRPr sz="2600">
                <a:solidFill>
                  <a:schemeClr val="dk1"/>
                </a:solidFill>
                <a:latin typeface="Barlow"/>
                <a:ea typeface="Barlow"/>
                <a:cs typeface="Barlow"/>
                <a:sym typeface="Barlow"/>
              </a:defRPr>
            </a:lvl6pPr>
            <a:lvl7pPr lvl="6" algn="ctr" rtl="0">
              <a:lnSpc>
                <a:spcPct val="100000"/>
              </a:lnSpc>
              <a:spcBef>
                <a:spcPts val="0"/>
              </a:spcBef>
              <a:spcAft>
                <a:spcPts val="0"/>
              </a:spcAft>
              <a:buNone/>
              <a:defRPr sz="2600">
                <a:solidFill>
                  <a:schemeClr val="dk1"/>
                </a:solidFill>
                <a:latin typeface="Barlow"/>
                <a:ea typeface="Barlow"/>
                <a:cs typeface="Barlow"/>
                <a:sym typeface="Barlow"/>
              </a:defRPr>
            </a:lvl7pPr>
            <a:lvl8pPr lvl="7" algn="ctr" rtl="0">
              <a:lnSpc>
                <a:spcPct val="100000"/>
              </a:lnSpc>
              <a:spcBef>
                <a:spcPts val="0"/>
              </a:spcBef>
              <a:spcAft>
                <a:spcPts val="0"/>
              </a:spcAft>
              <a:buNone/>
              <a:defRPr sz="2600">
                <a:solidFill>
                  <a:schemeClr val="dk1"/>
                </a:solidFill>
                <a:latin typeface="Barlow"/>
                <a:ea typeface="Barlow"/>
                <a:cs typeface="Barlow"/>
                <a:sym typeface="Barlow"/>
              </a:defRPr>
            </a:lvl8pPr>
            <a:lvl9pPr lvl="8" algn="ctr" rtl="0">
              <a:lnSpc>
                <a:spcPct val="100000"/>
              </a:lnSpc>
              <a:spcBef>
                <a:spcPts val="0"/>
              </a:spcBef>
              <a:spcAft>
                <a:spcPts val="0"/>
              </a:spcAft>
              <a:buNone/>
              <a:defRPr sz="2600">
                <a:solidFill>
                  <a:schemeClr val="dk1"/>
                </a:solidFill>
                <a:latin typeface="Barlow"/>
                <a:ea typeface="Barlow"/>
                <a:cs typeface="Barlow"/>
                <a:sym typeface="Barlow"/>
              </a:defRPr>
            </a:lvl9pPr>
          </a:lstStyle>
          <a:p>
            <a:endParaRPr/>
          </a:p>
        </p:txBody>
      </p:sp>
      <p:sp>
        <p:nvSpPr>
          <p:cNvPr id="199" name="Google Shape;199;p33"/>
          <p:cNvSpPr txBox="1">
            <a:spLocks noGrp="1"/>
          </p:cNvSpPr>
          <p:nvPr>
            <p:ph type="subTitle" idx="2"/>
          </p:nvPr>
        </p:nvSpPr>
        <p:spPr>
          <a:xfrm>
            <a:off x="2298150" y="3020531"/>
            <a:ext cx="4547700" cy="695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2pPr>
            <a:lvl3pPr lvl="2"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3pPr>
            <a:lvl4pPr lvl="3"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4pPr>
            <a:lvl5pPr lvl="4"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5pPr>
            <a:lvl6pPr lvl="5"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6pPr>
            <a:lvl7pPr lvl="6"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7pPr>
            <a:lvl8pPr lvl="7"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8pPr>
            <a:lvl9pPr lvl="8" algn="ctr" rtl="0">
              <a:lnSpc>
                <a:spcPct val="100000"/>
              </a:lnSpc>
              <a:spcBef>
                <a:spcPts val="0"/>
              </a:spcBef>
              <a:spcAft>
                <a:spcPts val="0"/>
              </a:spcAft>
              <a:buNone/>
              <a:defRPr sz="3500">
                <a:solidFill>
                  <a:schemeClr val="dk1"/>
                </a:solidFill>
                <a:latin typeface="Josefin Sans"/>
                <a:ea typeface="Josefin Sans"/>
                <a:cs typeface="Josefin Sans"/>
                <a:sym typeface="Josefin Sans"/>
              </a:defRPr>
            </a:lvl9pPr>
          </a:lstStyle>
          <a:p>
            <a:endParaRPr/>
          </a:p>
        </p:txBody>
      </p:sp>
      <p:sp>
        <p:nvSpPr>
          <p:cNvPr id="200" name="Google Shape;200;p33"/>
          <p:cNvSpPr/>
          <p:nvPr/>
        </p:nvSpPr>
        <p:spPr>
          <a:xfrm>
            <a:off x="0"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8562275"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2" name="Google Shape;202;p33"/>
          <p:cNvCxnSpPr/>
          <p:nvPr/>
        </p:nvCxnSpPr>
        <p:spPr>
          <a:xfrm>
            <a:off x="1425600" y="4854375"/>
            <a:ext cx="6308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1_1_1_1_1">
    <p:spTree>
      <p:nvGrpSpPr>
        <p:cNvPr id="1" name="Shape 241"/>
        <p:cNvGrpSpPr/>
        <p:nvPr/>
      </p:nvGrpSpPr>
      <p:grpSpPr>
        <a:xfrm>
          <a:off x="0" y="0"/>
          <a:ext cx="0" cy="0"/>
          <a:chOff x="0" y="0"/>
          <a:chExt cx="0" cy="0"/>
        </a:xfrm>
      </p:grpSpPr>
      <p:cxnSp>
        <p:nvCxnSpPr>
          <p:cNvPr id="242" name="Google Shape;242;p37"/>
          <p:cNvCxnSpPr/>
          <p:nvPr/>
        </p:nvCxnSpPr>
        <p:spPr>
          <a:xfrm>
            <a:off x="1425600" y="4854375"/>
            <a:ext cx="6308100" cy="0"/>
          </a:xfrm>
          <a:prstGeom prst="straightConnector1">
            <a:avLst/>
          </a:prstGeom>
          <a:noFill/>
          <a:ln w="9525" cap="flat" cmpd="sng">
            <a:solidFill>
              <a:schemeClr val="dk2"/>
            </a:solidFill>
            <a:prstDash val="solid"/>
            <a:round/>
            <a:headEnd type="none" w="med" len="med"/>
            <a:tailEnd type="none" w="med" len="med"/>
          </a:ln>
        </p:spPr>
      </p:cxnSp>
      <p:sp>
        <p:nvSpPr>
          <p:cNvPr id="243" name="Google Shape;243;p37"/>
          <p:cNvSpPr/>
          <p:nvPr/>
        </p:nvSpPr>
        <p:spPr>
          <a:xfrm>
            <a:off x="0" y="0"/>
            <a:ext cx="581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1pPr>
            <a:lvl2pPr lvl="1"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2pPr>
            <a:lvl3pPr lvl="2"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3pPr>
            <a:lvl4pPr lvl="3"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4pPr>
            <a:lvl5pPr lvl="4"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5pPr>
            <a:lvl6pPr lvl="5"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6pPr>
            <a:lvl7pPr lvl="6"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7pPr>
            <a:lvl8pPr lvl="7"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8pPr>
            <a:lvl9pPr lvl="8" algn="ctr">
              <a:spcBef>
                <a:spcPts val="0"/>
              </a:spcBef>
              <a:spcAft>
                <a:spcPts val="0"/>
              </a:spcAft>
              <a:buClr>
                <a:schemeClr val="dk1"/>
              </a:buClr>
              <a:buSzPts val="3500"/>
              <a:buFont typeface="Teko"/>
              <a:buNone/>
              <a:defRPr sz="3500">
                <a:solidFill>
                  <a:schemeClr val="dk1"/>
                </a:solidFill>
                <a:latin typeface="Teko"/>
                <a:ea typeface="Teko"/>
                <a:cs typeface="Teko"/>
                <a:sym typeface="Te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5" r:id="rId2"/>
    <p:sldLayoutId id="2147483649" r:id="rId3"/>
    <p:sldLayoutId id="2147483655" r:id="rId4"/>
    <p:sldLayoutId id="2147483658" r:id="rId5"/>
    <p:sldLayoutId id="2147483659" r:id="rId6"/>
    <p:sldLayoutId id="2147483679" r:id="rId7"/>
    <p:sldLayoutId id="214748368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2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slide" Target="slide26.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21.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slide" Target="slide3.xml"/><Relationship Id="rId4" Type="http://schemas.openxmlformats.org/officeDocument/2006/relationships/slide" Target="slide2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2.jp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25.xml"/><Relationship Id="rId4" Type="http://schemas.openxmlformats.org/officeDocument/2006/relationships/slide" Target="slide3.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3.jpe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2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4.jpe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slide" Target="slide3.xml"/><Relationship Id="rId5" Type="http://schemas.openxmlformats.org/officeDocument/2006/relationships/image" Target="../media/image38.png"/><Relationship Id="rId10" Type="http://schemas.openxmlformats.org/officeDocument/2006/relationships/slide" Target="slide21.xml"/><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21.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slide" Target="slide3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slide" Target="slide21.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slide" Target="slide25.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slide" Target="slide25.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slide" Target="slide25.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slide" Target="slide25.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slide" Target="slide25.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png"/><Relationship Id="rId7" Type="http://schemas.openxmlformats.org/officeDocument/2006/relationships/slide" Target="slide21.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609600" y="857749"/>
            <a:ext cx="2043952" cy="1499970"/>
          </a:xfrm>
          <a:prstGeom prst="rect">
            <a:avLst/>
          </a:prstGeom>
        </p:spPr>
        <p:txBody>
          <a:bodyPr spcFirstLastPara="1" wrap="square" lIns="91425" tIns="91425" rIns="91425" bIns="91425" anchor="t" anchorCtr="0">
            <a:noAutofit/>
          </a:bodyPr>
          <a:lstStyle/>
          <a:p>
            <a:pPr marL="0" lvl="0" indent="0" algn="r" rtl="0">
              <a:lnSpc>
                <a:spcPct val="70000"/>
              </a:lnSpc>
              <a:spcBef>
                <a:spcPts val="0"/>
              </a:spcBef>
              <a:spcAft>
                <a:spcPts val="0"/>
              </a:spcAft>
              <a:buClr>
                <a:schemeClr val="dk1"/>
              </a:buClr>
              <a:buSzPts val="1100"/>
              <a:buFont typeface="Arial"/>
              <a:buNone/>
            </a:pPr>
            <a:r>
              <a:rPr lang="en" sz="15100">
                <a:solidFill>
                  <a:schemeClr val="accent1"/>
                </a:solidFill>
                <a:latin typeface="Teko Light"/>
                <a:cs typeface="Teko Light"/>
                <a:sym typeface="Teko Light"/>
              </a:rPr>
              <a:t>101</a:t>
            </a:r>
            <a:endParaRPr sz="15100">
              <a:solidFill>
                <a:schemeClr val="accent1"/>
              </a:solidFill>
              <a:latin typeface="Teko Light"/>
              <a:ea typeface="Teko Light"/>
              <a:cs typeface="Teko Light"/>
              <a:sym typeface="Teko Light"/>
            </a:endParaRPr>
          </a:p>
        </p:txBody>
      </p:sp>
      <p:sp>
        <p:nvSpPr>
          <p:cNvPr id="261" name="Google Shape;261;p42"/>
          <p:cNvSpPr/>
          <p:nvPr/>
        </p:nvSpPr>
        <p:spPr>
          <a:xfrm rot="-5400000">
            <a:off x="921474"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2">
            <a:hlinkClick r:id="" action="ppaction://hlinkshowjump?jump=nextslide"/>
          </p:cNvPr>
          <p:cNvSpPr/>
          <p:nvPr/>
        </p:nvSpPr>
        <p:spPr>
          <a:xfrm rot="5400000" flipH="1">
            <a:off x="8098626"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42"/>
          <p:cNvGrpSpPr/>
          <p:nvPr/>
        </p:nvGrpSpPr>
        <p:grpSpPr>
          <a:xfrm>
            <a:off x="7978445" y="219094"/>
            <a:ext cx="290744" cy="163675"/>
            <a:chOff x="1475808" y="254825"/>
            <a:chExt cx="388592" cy="163675"/>
          </a:xfrm>
        </p:grpSpPr>
        <p:cxnSp>
          <p:nvCxnSpPr>
            <p:cNvPr id="264" name="Google Shape;264;p42"/>
            <p:cNvCxnSpPr/>
            <p:nvPr/>
          </p:nvCxnSpPr>
          <p:spPr>
            <a:xfrm>
              <a:off x="1475808" y="254825"/>
              <a:ext cx="388200" cy="0"/>
            </a:xfrm>
            <a:prstGeom prst="straightConnector1">
              <a:avLst/>
            </a:prstGeom>
            <a:noFill/>
            <a:ln w="19050" cap="flat" cmpd="sng">
              <a:solidFill>
                <a:schemeClr val="tx2"/>
              </a:solidFill>
              <a:prstDash val="solid"/>
              <a:round/>
              <a:headEnd type="none" w="med" len="med"/>
              <a:tailEnd type="none" w="med" len="med"/>
            </a:ln>
          </p:spPr>
        </p:cxnSp>
        <p:cxnSp>
          <p:nvCxnSpPr>
            <p:cNvPr id="265" name="Google Shape;265;p42"/>
            <p:cNvCxnSpPr/>
            <p:nvPr/>
          </p:nvCxnSpPr>
          <p:spPr>
            <a:xfrm>
              <a:off x="1572800" y="336675"/>
              <a:ext cx="291600" cy="0"/>
            </a:xfrm>
            <a:prstGeom prst="straightConnector1">
              <a:avLst/>
            </a:prstGeom>
            <a:noFill/>
            <a:ln w="19050" cap="flat" cmpd="sng">
              <a:solidFill>
                <a:schemeClr val="tx2"/>
              </a:solidFill>
              <a:prstDash val="solid"/>
              <a:round/>
              <a:headEnd type="none" w="med" len="med"/>
              <a:tailEnd type="none" w="med" len="med"/>
            </a:ln>
          </p:spPr>
        </p:cxnSp>
        <p:cxnSp>
          <p:nvCxnSpPr>
            <p:cNvPr id="266" name="Google Shape;266;p42"/>
            <p:cNvCxnSpPr/>
            <p:nvPr/>
          </p:nvCxnSpPr>
          <p:spPr>
            <a:xfrm>
              <a:off x="1650725" y="418500"/>
              <a:ext cx="213300" cy="0"/>
            </a:xfrm>
            <a:prstGeom prst="straightConnector1">
              <a:avLst/>
            </a:prstGeom>
            <a:noFill/>
            <a:ln w="19050" cap="flat" cmpd="sng">
              <a:solidFill>
                <a:schemeClr val="tx2"/>
              </a:solidFill>
              <a:prstDash val="solid"/>
              <a:round/>
              <a:headEnd type="none" w="med" len="med"/>
              <a:tailEnd type="none" w="med" len="med"/>
            </a:ln>
          </p:spPr>
        </p:cxnSp>
      </p:grpSp>
      <p:sp>
        <p:nvSpPr>
          <p:cNvPr id="270" name="Google Shape;270;p42">
            <a:hlinkClick r:id="rId3" action="ppaction://hlinksldjump"/>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71" name="Google Shape;271;p42">
            <a:hlinkClick r:id="rId4" action="ppaction://hlinksldjump"/>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cs typeface="Teko"/>
                <a:sym typeface="Teko"/>
              </a:rPr>
              <a:t>PRIORITIES</a:t>
            </a:r>
            <a:endParaRPr sz="1200">
              <a:solidFill>
                <a:schemeClr val="tx2"/>
              </a:solidFill>
            </a:endParaRPr>
          </a:p>
        </p:txBody>
      </p:sp>
      <p:sp>
        <p:nvSpPr>
          <p:cNvPr id="272" name="Google Shape;272;p42">
            <a:hlinkClick r:id="rId4" action="ppaction://hlinksldjump"/>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UNITS</a:t>
            </a:r>
            <a:endParaRPr sz="1200">
              <a:solidFill>
                <a:schemeClr val="tx2"/>
              </a:solidFill>
            </a:endParaRPr>
          </a:p>
        </p:txBody>
      </p:sp>
      <p:sp>
        <p:nvSpPr>
          <p:cNvPr id="273" name="Google Shape;273;p42">
            <a:hlinkClick r:id="" action="ppaction://noaction"/>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tx2"/>
                </a:solidFill>
                <a:uFill>
                  <a:noFill/>
                </a:uFill>
                <a:latin typeface="Teko"/>
                <a:cs typeface="Teko"/>
                <a:sym typeface="Teko"/>
              </a:rPr>
              <a:t>BUDGET</a:t>
            </a:r>
            <a:endParaRPr sz="1200">
              <a:solidFill>
                <a:schemeClr val="tx2"/>
              </a:solidFill>
            </a:endParaRPr>
          </a:p>
        </p:txBody>
      </p:sp>
      <p:cxnSp>
        <p:nvCxnSpPr>
          <p:cNvPr id="28" name="Google Shape;17;p3">
            <a:extLst>
              <a:ext uri="{FF2B5EF4-FFF2-40B4-BE49-F238E27FC236}">
                <a16:creationId xmlns:a16="http://schemas.microsoft.com/office/drawing/2014/main" id="{EC060EFC-40F9-5BF3-27DA-2AAAF94175EE}"/>
              </a:ext>
            </a:extLst>
          </p:cNvPr>
          <p:cNvCxnSpPr>
            <a:cxnSpLocks/>
          </p:cNvCxnSpPr>
          <p:nvPr/>
        </p:nvCxnSpPr>
        <p:spPr>
          <a:xfrm>
            <a:off x="1147482" y="4854375"/>
            <a:ext cx="5423647" cy="0"/>
          </a:xfrm>
          <a:prstGeom prst="straightConnector1">
            <a:avLst/>
          </a:prstGeom>
          <a:noFill/>
          <a:ln w="9525" cap="flat" cmpd="sng">
            <a:solidFill>
              <a:schemeClr val="tx1"/>
            </a:solidFill>
            <a:prstDash val="solid"/>
            <a:round/>
            <a:headEnd type="none" w="med" len="med"/>
            <a:tailEnd type="none" w="med" len="med"/>
          </a:ln>
        </p:spPr>
      </p:cxnSp>
      <p:cxnSp>
        <p:nvCxnSpPr>
          <p:cNvPr id="31" name="Google Shape;17;p3">
            <a:extLst>
              <a:ext uri="{FF2B5EF4-FFF2-40B4-BE49-F238E27FC236}">
                <a16:creationId xmlns:a16="http://schemas.microsoft.com/office/drawing/2014/main" id="{54276F7F-15FC-D532-64AF-4E56E970F3D7}"/>
              </a:ext>
            </a:extLst>
          </p:cNvPr>
          <p:cNvCxnSpPr>
            <a:cxnSpLocks/>
          </p:cNvCxnSpPr>
          <p:nvPr/>
        </p:nvCxnSpPr>
        <p:spPr>
          <a:xfrm>
            <a:off x="6884894" y="4854375"/>
            <a:ext cx="331694" cy="0"/>
          </a:xfrm>
          <a:prstGeom prst="straightConnector1">
            <a:avLst/>
          </a:prstGeom>
          <a:noFill/>
          <a:ln w="9525" cap="flat" cmpd="sng">
            <a:solidFill>
              <a:schemeClr val="tx1"/>
            </a:solidFill>
            <a:prstDash val="solid"/>
            <a:round/>
            <a:headEnd type="none" w="med" len="med"/>
            <a:tailEnd type="none" w="med" len="med"/>
          </a:ln>
        </p:spPr>
      </p:cxnSp>
      <p:cxnSp>
        <p:nvCxnSpPr>
          <p:cNvPr id="34" name="Google Shape;17;p3">
            <a:extLst>
              <a:ext uri="{FF2B5EF4-FFF2-40B4-BE49-F238E27FC236}">
                <a16:creationId xmlns:a16="http://schemas.microsoft.com/office/drawing/2014/main" id="{9208CB72-2486-4740-5466-434854DCEFBD}"/>
              </a:ext>
            </a:extLst>
          </p:cNvPr>
          <p:cNvCxnSpPr>
            <a:cxnSpLocks/>
          </p:cNvCxnSpPr>
          <p:nvPr/>
        </p:nvCxnSpPr>
        <p:spPr>
          <a:xfrm>
            <a:off x="7512424" y="4854375"/>
            <a:ext cx="466021" cy="0"/>
          </a:xfrm>
          <a:prstGeom prst="straightConnector1">
            <a:avLst/>
          </a:prstGeom>
          <a:noFill/>
          <a:ln w="9525" cap="flat" cmpd="sng">
            <a:solidFill>
              <a:schemeClr val="tx1"/>
            </a:solidFill>
            <a:prstDash val="solid"/>
            <a:round/>
            <a:headEnd type="none" w="med" len="med"/>
            <a:tailEnd type="none" w="med" len="med"/>
          </a:ln>
        </p:spPr>
      </p:cxnSp>
      <p:sp>
        <p:nvSpPr>
          <p:cNvPr id="11" name="TextBox 10">
            <a:extLst>
              <a:ext uri="{FF2B5EF4-FFF2-40B4-BE49-F238E27FC236}">
                <a16:creationId xmlns:a16="http://schemas.microsoft.com/office/drawing/2014/main" id="{FF3135F9-AC16-94FB-57C4-F6C3E6360AC8}"/>
              </a:ext>
            </a:extLst>
          </p:cNvPr>
          <p:cNvSpPr txBox="1"/>
          <p:nvPr/>
        </p:nvSpPr>
        <p:spPr>
          <a:xfrm>
            <a:off x="2653552" y="774070"/>
            <a:ext cx="4043082" cy="1431161"/>
          </a:xfrm>
          <a:prstGeom prst="rect">
            <a:avLst/>
          </a:prstGeom>
          <a:noFill/>
        </p:spPr>
        <p:txBody>
          <a:bodyPr wrap="square" lIns="91440" tIns="45720" rIns="91440" bIns="45720" rtlCol="0" anchor="t">
            <a:spAutoFit/>
          </a:bodyPr>
          <a:lstStyle/>
          <a:p>
            <a:pPr>
              <a:lnSpc>
                <a:spcPct val="70000"/>
              </a:lnSpc>
            </a:pPr>
            <a:r>
              <a:rPr lang="en" sz="4000">
                <a:solidFill>
                  <a:srgbClr val="CCCCCC"/>
                </a:solidFill>
                <a:latin typeface="Teko"/>
                <a:cs typeface="Teko"/>
                <a:sym typeface="Teko"/>
              </a:rPr>
              <a:t>MINNESOTA</a:t>
            </a:r>
            <a:br>
              <a:rPr lang="en" sz="4000">
                <a:latin typeface="Teko"/>
                <a:cs typeface="Teko"/>
              </a:rPr>
            </a:br>
            <a:r>
              <a:rPr lang="en" sz="4000">
                <a:solidFill>
                  <a:srgbClr val="CCCCCC"/>
                </a:solidFill>
                <a:latin typeface="Teko"/>
                <a:cs typeface="Teko"/>
                <a:sym typeface="Teko"/>
              </a:rPr>
              <a:t>NATIONAL</a:t>
            </a:r>
            <a:br>
              <a:rPr lang="en" sz="4000">
                <a:latin typeface="Teko"/>
                <a:cs typeface="Teko"/>
              </a:rPr>
            </a:br>
            <a:r>
              <a:rPr lang="en" sz="4000">
                <a:solidFill>
                  <a:srgbClr val="CCCCCC"/>
                </a:solidFill>
                <a:latin typeface="Teko"/>
                <a:cs typeface="Teko"/>
                <a:sym typeface="Teko"/>
              </a:rPr>
              <a:t>GUARD</a:t>
            </a:r>
            <a:endParaRPr lang="en-US"/>
          </a:p>
        </p:txBody>
      </p:sp>
      <p:sp>
        <p:nvSpPr>
          <p:cNvPr id="19" name="TextBox 18">
            <a:extLst>
              <a:ext uri="{FF2B5EF4-FFF2-40B4-BE49-F238E27FC236}">
                <a16:creationId xmlns:a16="http://schemas.microsoft.com/office/drawing/2014/main" id="{123DF72A-AE52-4454-B549-3EFECD55C4A5}"/>
              </a:ext>
            </a:extLst>
          </p:cNvPr>
          <p:cNvSpPr txBox="1"/>
          <p:nvPr/>
        </p:nvSpPr>
        <p:spPr>
          <a:xfrm>
            <a:off x="1303822" y="4481588"/>
            <a:ext cx="4764314" cy="569387"/>
          </a:xfrm>
          <a:prstGeom prst="rect">
            <a:avLst/>
          </a:prstGeom>
          <a:noFill/>
        </p:spPr>
        <p:txBody>
          <a:bodyPr wrap="square">
            <a:spAutoFit/>
          </a:bodyPr>
          <a:lstStyle/>
          <a:p>
            <a:pPr algn="r">
              <a:lnSpc>
                <a:spcPct val="70000"/>
              </a:lnSpc>
            </a:pPr>
            <a:r>
              <a:rPr lang="en" sz="4000">
                <a:solidFill>
                  <a:schemeClr val="tx1"/>
                </a:solidFill>
                <a:latin typeface="Teko"/>
                <a:cs typeface="Teko"/>
                <a:sym typeface="Teko"/>
              </a:rPr>
              <a:t>Department of Military Affairs</a:t>
            </a:r>
            <a:endParaRPr lang="en-US" sz="400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6" name="Rectangle 35">
            <a:extLst>
              <a:ext uri="{FF2B5EF4-FFF2-40B4-BE49-F238E27FC236}">
                <a16:creationId xmlns:a16="http://schemas.microsoft.com/office/drawing/2014/main" id="{1D4EADC0-741B-B788-2609-9E60C307C508}"/>
              </a:ext>
            </a:extLst>
          </p:cNvPr>
          <p:cNvSpPr/>
          <p:nvPr/>
        </p:nvSpPr>
        <p:spPr>
          <a:xfrm>
            <a:off x="5060404" y="1210787"/>
            <a:ext cx="4083595" cy="27210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4" name="Google Shape;270;p42">
            <a:hlinkClick r:id="rId3" action="ppaction://hlinksldjump"/>
            <a:extLst>
              <a:ext uri="{FF2B5EF4-FFF2-40B4-BE49-F238E27FC236}">
                <a16:creationId xmlns:a16="http://schemas.microsoft.com/office/drawing/2014/main" id="{73979825-224C-CBBF-CEFF-119954F9D11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1"/>
                </a:solidFill>
                <a:uFill>
                  <a:noFill/>
                </a:uFill>
                <a:latin typeface="Teko"/>
                <a:ea typeface="Teko"/>
                <a:cs typeface="Teko"/>
                <a:sym typeface="Teko"/>
              </a:rPr>
              <a:t>OVERVIEW</a:t>
            </a:r>
            <a:endParaRPr sz="1200">
              <a:solidFill>
                <a:schemeClr val="tx1"/>
              </a:solidFill>
            </a:endParaRPr>
          </a:p>
        </p:txBody>
      </p:sp>
      <p:sp>
        <p:nvSpPr>
          <p:cNvPr id="25" name="Google Shape;271;p42">
            <a:hlinkClick r:id="rId4" action="ppaction://hlinksldjump"/>
            <a:extLst>
              <a:ext uri="{FF2B5EF4-FFF2-40B4-BE49-F238E27FC236}">
                <a16:creationId xmlns:a16="http://schemas.microsoft.com/office/drawing/2014/main" id="{8922D4E6-D1D7-975E-8717-E383BC50A58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cs typeface="Teko"/>
                <a:sym typeface="Teko"/>
              </a:rPr>
              <a:t>PRIORITIES</a:t>
            </a:r>
            <a:endParaRPr sz="1200">
              <a:solidFill>
                <a:schemeClr val="tx2"/>
              </a:solidFill>
            </a:endParaRPr>
          </a:p>
        </p:txBody>
      </p:sp>
      <p:sp>
        <p:nvSpPr>
          <p:cNvPr id="26" name="Google Shape;272;p42">
            <a:hlinkClick r:id="rId5" action="ppaction://hlinksldjump"/>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2;p45">
            <a:extLst>
              <a:ext uri="{FF2B5EF4-FFF2-40B4-BE49-F238E27FC236}">
                <a16:creationId xmlns:a16="http://schemas.microsoft.com/office/drawing/2014/main" id="{EDAE7060-DDD4-8334-A397-0960E30EED1B}"/>
              </a:ext>
            </a:extLst>
          </p:cNvPr>
          <p:cNvSpPr txBox="1">
            <a:spLocks/>
          </p:cNvSpPr>
          <p:nvPr/>
        </p:nvSpPr>
        <p:spPr>
          <a:xfrm>
            <a:off x="923170" y="2463951"/>
            <a:ext cx="3447900" cy="15343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Teko"/>
              <a:buNone/>
              <a:defRPr sz="4800" b="0" i="0" u="none" strike="noStrike" cap="none">
                <a:solidFill>
                  <a:schemeClr val="dk1"/>
                </a:solidFill>
                <a:latin typeface="Teko"/>
                <a:ea typeface="Teko"/>
                <a:cs typeface="Teko"/>
                <a:sym typeface="Teko"/>
              </a:defRPr>
            </a:lvl1pPr>
            <a:lvl2pPr marR="0" lvl="1"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2pPr>
            <a:lvl3pPr marR="0" lvl="2"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3pPr>
            <a:lvl4pPr marR="0" lvl="3"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4pPr>
            <a:lvl5pPr marR="0" lvl="4"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5pPr>
            <a:lvl6pPr marR="0" lvl="5"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6pPr>
            <a:lvl7pPr marR="0" lvl="6"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7pPr>
            <a:lvl8pPr marR="0" lvl="7"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8pPr>
            <a:lvl9pPr marR="0" lvl="8"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9pPr>
          </a:lstStyle>
          <a:p>
            <a:pPr algn="ctr">
              <a:lnSpc>
                <a:spcPct val="70000"/>
              </a:lnSpc>
            </a:pPr>
            <a:r>
              <a:rPr lang="en" sz="4000">
                <a:solidFill>
                  <a:srgbClr val="313131"/>
                </a:solidFill>
              </a:rPr>
              <a:t>PRIORITIES </a:t>
            </a:r>
            <a:r>
              <a:rPr lang="en" sz="4000">
                <a:solidFill>
                  <a:srgbClr val="666666"/>
                </a:solidFill>
              </a:rPr>
              <a:t>OF THE MINNESOTA NATIONAL GUARD</a:t>
            </a:r>
            <a:endParaRPr lang="en-US">
              <a:solidFill>
                <a:schemeClr val="lt1"/>
              </a:solidFill>
            </a:endParaRPr>
          </a:p>
        </p:txBody>
      </p:sp>
      <p:sp>
        <p:nvSpPr>
          <p:cNvPr id="7" name="TextBox 6">
            <a:extLst>
              <a:ext uri="{FF2B5EF4-FFF2-40B4-BE49-F238E27FC236}">
                <a16:creationId xmlns:a16="http://schemas.microsoft.com/office/drawing/2014/main" id="{DFAF49C1-6FAB-6C4E-1F8A-625B1FE64C5D}"/>
              </a:ext>
            </a:extLst>
          </p:cNvPr>
          <p:cNvSpPr txBox="1"/>
          <p:nvPr/>
        </p:nvSpPr>
        <p:spPr>
          <a:xfrm>
            <a:off x="1302317" y="1099892"/>
            <a:ext cx="2689606" cy="1569660"/>
          </a:xfrm>
          <a:prstGeom prst="rect">
            <a:avLst/>
          </a:prstGeom>
          <a:noFill/>
        </p:spPr>
        <p:txBody>
          <a:bodyPr wrap="square" rtlCol="0">
            <a:spAutoFit/>
          </a:bodyPr>
          <a:lstStyle/>
          <a:p>
            <a:pPr algn="ctr"/>
            <a:r>
              <a:rPr lang="en" sz="9600">
                <a:solidFill>
                  <a:srgbClr val="313131"/>
                </a:solidFill>
                <a:latin typeface="Teko"/>
                <a:cs typeface="Teko"/>
                <a:sym typeface="Teko"/>
              </a:rPr>
              <a:t>02</a:t>
            </a:r>
            <a:endParaRPr lang="en-US"/>
          </a:p>
        </p:txBody>
      </p:sp>
      <p:pic>
        <p:nvPicPr>
          <p:cNvPr id="35" name="Picture 34">
            <a:extLst>
              <a:ext uri="{FF2B5EF4-FFF2-40B4-BE49-F238E27FC236}">
                <a16:creationId xmlns:a16="http://schemas.microsoft.com/office/drawing/2014/main" id="{D2F75EBA-1663-6326-5B3A-1A0700A85A96}"/>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698410" y="1654441"/>
            <a:ext cx="2807582" cy="1833709"/>
          </a:xfrm>
          <a:prstGeom prst="rect">
            <a:avLst/>
          </a:prstGeom>
        </p:spPr>
      </p:pic>
      <p:grpSp>
        <p:nvGrpSpPr>
          <p:cNvPr id="40" name="Group 39">
            <a:extLst>
              <a:ext uri="{FF2B5EF4-FFF2-40B4-BE49-F238E27FC236}">
                <a16:creationId xmlns:a16="http://schemas.microsoft.com/office/drawing/2014/main" id="{3B3E3A1E-8D40-A962-5CBC-A4D355CD3E53}"/>
              </a:ext>
            </a:extLst>
          </p:cNvPr>
          <p:cNvGrpSpPr/>
          <p:nvPr/>
        </p:nvGrpSpPr>
        <p:grpSpPr>
          <a:xfrm>
            <a:off x="6104576" y="2617749"/>
            <a:ext cx="2166214" cy="460210"/>
            <a:chOff x="6104576" y="2617749"/>
            <a:chExt cx="2166214" cy="460210"/>
          </a:xfrm>
        </p:grpSpPr>
        <p:sp>
          <p:nvSpPr>
            <p:cNvPr id="41" name="TextBox 40">
              <a:extLst>
                <a:ext uri="{FF2B5EF4-FFF2-40B4-BE49-F238E27FC236}">
                  <a16:creationId xmlns:a16="http://schemas.microsoft.com/office/drawing/2014/main" id="{D7CE3602-E04B-657A-FA03-A9FBA3F0EA13}"/>
                </a:ext>
              </a:extLst>
            </p:cNvPr>
            <p:cNvSpPr txBox="1"/>
            <p:nvPr/>
          </p:nvSpPr>
          <p:spPr>
            <a:xfrm>
              <a:off x="6104576" y="2617749"/>
              <a:ext cx="740854" cy="460210"/>
            </a:xfrm>
            <a:custGeom>
              <a:avLst/>
              <a:gdLst/>
              <a:ahLst/>
              <a:cxnLst/>
              <a:rect l="l" t="t" r="r" b="b"/>
              <a:pathLst>
                <a:path w="740854" h="460210">
                  <a:moveTo>
                    <a:pt x="171012" y="0"/>
                  </a:moveTo>
                  <a:lnTo>
                    <a:pt x="179070" y="0"/>
                  </a:lnTo>
                  <a:cubicBezTo>
                    <a:pt x="179965" y="448"/>
                    <a:pt x="180413" y="448"/>
                    <a:pt x="181308" y="448"/>
                  </a:cubicBezTo>
                  <a:cubicBezTo>
                    <a:pt x="182652" y="448"/>
                    <a:pt x="183547" y="0"/>
                    <a:pt x="184442" y="0"/>
                  </a:cubicBezTo>
                  <a:cubicBezTo>
                    <a:pt x="186233" y="0"/>
                    <a:pt x="188024" y="448"/>
                    <a:pt x="189367" y="448"/>
                  </a:cubicBezTo>
                  <a:cubicBezTo>
                    <a:pt x="190710" y="1343"/>
                    <a:pt x="193396" y="1791"/>
                    <a:pt x="195186" y="2686"/>
                  </a:cubicBezTo>
                  <a:cubicBezTo>
                    <a:pt x="195634" y="3134"/>
                    <a:pt x="196529" y="3134"/>
                    <a:pt x="196529" y="3581"/>
                  </a:cubicBezTo>
                  <a:cubicBezTo>
                    <a:pt x="199216" y="5820"/>
                    <a:pt x="202349" y="7163"/>
                    <a:pt x="205931" y="8953"/>
                  </a:cubicBezTo>
                  <a:cubicBezTo>
                    <a:pt x="206378" y="8953"/>
                    <a:pt x="206826" y="8953"/>
                    <a:pt x="207274" y="9849"/>
                  </a:cubicBezTo>
                  <a:cubicBezTo>
                    <a:pt x="207274" y="10296"/>
                    <a:pt x="207274" y="10296"/>
                    <a:pt x="208169" y="10296"/>
                  </a:cubicBezTo>
                  <a:lnTo>
                    <a:pt x="212198" y="12087"/>
                  </a:lnTo>
                  <a:cubicBezTo>
                    <a:pt x="212198" y="12535"/>
                    <a:pt x="212646" y="12535"/>
                    <a:pt x="212646" y="12982"/>
                  </a:cubicBezTo>
                  <a:cubicBezTo>
                    <a:pt x="212646" y="12982"/>
                    <a:pt x="212198" y="12982"/>
                    <a:pt x="212198" y="13430"/>
                  </a:cubicBezTo>
                  <a:lnTo>
                    <a:pt x="212198" y="13878"/>
                  </a:lnTo>
                  <a:lnTo>
                    <a:pt x="213093" y="13878"/>
                  </a:lnTo>
                  <a:cubicBezTo>
                    <a:pt x="213541" y="13878"/>
                    <a:pt x="213541" y="13430"/>
                    <a:pt x="213989" y="13430"/>
                  </a:cubicBezTo>
                  <a:lnTo>
                    <a:pt x="213989" y="15668"/>
                  </a:lnTo>
                  <a:cubicBezTo>
                    <a:pt x="213989" y="16116"/>
                    <a:pt x="214436" y="16564"/>
                    <a:pt x="214884" y="17459"/>
                  </a:cubicBezTo>
                  <a:lnTo>
                    <a:pt x="215332" y="17459"/>
                  </a:lnTo>
                  <a:cubicBezTo>
                    <a:pt x="218465" y="17907"/>
                    <a:pt x="219361" y="20145"/>
                    <a:pt x="220256" y="21936"/>
                  </a:cubicBezTo>
                  <a:lnTo>
                    <a:pt x="220256" y="22384"/>
                  </a:lnTo>
                  <a:lnTo>
                    <a:pt x="219361" y="22384"/>
                  </a:lnTo>
                  <a:cubicBezTo>
                    <a:pt x="219361" y="22384"/>
                    <a:pt x="218913" y="22831"/>
                    <a:pt x="218465" y="22831"/>
                  </a:cubicBezTo>
                  <a:cubicBezTo>
                    <a:pt x="218465" y="23279"/>
                    <a:pt x="218465" y="23727"/>
                    <a:pt x="219361" y="23727"/>
                  </a:cubicBezTo>
                  <a:cubicBezTo>
                    <a:pt x="219809" y="24174"/>
                    <a:pt x="220256" y="24174"/>
                    <a:pt x="220704" y="24174"/>
                  </a:cubicBezTo>
                  <a:cubicBezTo>
                    <a:pt x="222047" y="24622"/>
                    <a:pt x="223390" y="25070"/>
                    <a:pt x="224285" y="25965"/>
                  </a:cubicBezTo>
                  <a:cubicBezTo>
                    <a:pt x="224733" y="26860"/>
                    <a:pt x="226076" y="28203"/>
                    <a:pt x="226076" y="29546"/>
                  </a:cubicBezTo>
                  <a:cubicBezTo>
                    <a:pt x="226076" y="29994"/>
                    <a:pt x="226524" y="30442"/>
                    <a:pt x="226971" y="30442"/>
                  </a:cubicBezTo>
                  <a:cubicBezTo>
                    <a:pt x="227867" y="30442"/>
                    <a:pt x="227867" y="29994"/>
                    <a:pt x="227867" y="29546"/>
                  </a:cubicBezTo>
                  <a:cubicBezTo>
                    <a:pt x="227419" y="29546"/>
                    <a:pt x="227419" y="29099"/>
                    <a:pt x="226971" y="29099"/>
                  </a:cubicBezTo>
                  <a:cubicBezTo>
                    <a:pt x="226971" y="28651"/>
                    <a:pt x="226971" y="27756"/>
                    <a:pt x="227419" y="27756"/>
                  </a:cubicBezTo>
                  <a:cubicBezTo>
                    <a:pt x="227419" y="27756"/>
                    <a:pt x="227867" y="27308"/>
                    <a:pt x="228314" y="27308"/>
                  </a:cubicBezTo>
                  <a:cubicBezTo>
                    <a:pt x="228762" y="27308"/>
                    <a:pt x="228762" y="27756"/>
                    <a:pt x="229210" y="27756"/>
                  </a:cubicBezTo>
                  <a:cubicBezTo>
                    <a:pt x="229210" y="27756"/>
                    <a:pt x="229210" y="28203"/>
                    <a:pt x="229657" y="28203"/>
                  </a:cubicBezTo>
                  <a:cubicBezTo>
                    <a:pt x="230553" y="29546"/>
                    <a:pt x="231896" y="30442"/>
                    <a:pt x="232343" y="31785"/>
                  </a:cubicBezTo>
                  <a:cubicBezTo>
                    <a:pt x="232343" y="32232"/>
                    <a:pt x="232343" y="32232"/>
                    <a:pt x="232791" y="32232"/>
                  </a:cubicBezTo>
                  <a:cubicBezTo>
                    <a:pt x="232791" y="32232"/>
                    <a:pt x="233239" y="32232"/>
                    <a:pt x="233239" y="31785"/>
                  </a:cubicBezTo>
                  <a:cubicBezTo>
                    <a:pt x="233239" y="31785"/>
                    <a:pt x="233686" y="31785"/>
                    <a:pt x="233686" y="31337"/>
                  </a:cubicBezTo>
                  <a:lnTo>
                    <a:pt x="233686" y="30442"/>
                  </a:lnTo>
                  <a:cubicBezTo>
                    <a:pt x="233239" y="29994"/>
                    <a:pt x="232343" y="29994"/>
                    <a:pt x="232343" y="29546"/>
                  </a:cubicBezTo>
                  <a:lnTo>
                    <a:pt x="232343" y="29099"/>
                  </a:lnTo>
                  <a:lnTo>
                    <a:pt x="232791" y="29099"/>
                  </a:lnTo>
                  <a:cubicBezTo>
                    <a:pt x="234582" y="29546"/>
                    <a:pt x="235925" y="31337"/>
                    <a:pt x="236820" y="34023"/>
                  </a:cubicBezTo>
                  <a:lnTo>
                    <a:pt x="238611" y="36262"/>
                  </a:lnTo>
                  <a:lnTo>
                    <a:pt x="238611" y="38052"/>
                  </a:lnTo>
                  <a:cubicBezTo>
                    <a:pt x="238611" y="38052"/>
                    <a:pt x="238163" y="38500"/>
                    <a:pt x="237716" y="38500"/>
                  </a:cubicBezTo>
                  <a:lnTo>
                    <a:pt x="235925" y="38500"/>
                  </a:lnTo>
                  <a:lnTo>
                    <a:pt x="235925" y="38948"/>
                  </a:lnTo>
                  <a:cubicBezTo>
                    <a:pt x="235925" y="40738"/>
                    <a:pt x="237268" y="42081"/>
                    <a:pt x="238611" y="42081"/>
                  </a:cubicBezTo>
                  <a:cubicBezTo>
                    <a:pt x="239954" y="42081"/>
                    <a:pt x="240849" y="42529"/>
                    <a:pt x="241745" y="42977"/>
                  </a:cubicBezTo>
                  <a:cubicBezTo>
                    <a:pt x="241745" y="43424"/>
                    <a:pt x="242192" y="43424"/>
                    <a:pt x="242192" y="43872"/>
                  </a:cubicBezTo>
                  <a:cubicBezTo>
                    <a:pt x="242192" y="44320"/>
                    <a:pt x="241745" y="44320"/>
                    <a:pt x="241297" y="44767"/>
                  </a:cubicBezTo>
                  <a:cubicBezTo>
                    <a:pt x="241297" y="45215"/>
                    <a:pt x="240849" y="45215"/>
                    <a:pt x="240849" y="45215"/>
                  </a:cubicBezTo>
                  <a:cubicBezTo>
                    <a:pt x="239954" y="45663"/>
                    <a:pt x="239954" y="46110"/>
                    <a:pt x="239954" y="46558"/>
                  </a:cubicBezTo>
                  <a:lnTo>
                    <a:pt x="239954" y="47453"/>
                  </a:lnTo>
                  <a:cubicBezTo>
                    <a:pt x="240849" y="48349"/>
                    <a:pt x="241297" y="50139"/>
                    <a:pt x="241745" y="51035"/>
                  </a:cubicBezTo>
                  <a:cubicBezTo>
                    <a:pt x="241745" y="52378"/>
                    <a:pt x="242640" y="54169"/>
                    <a:pt x="243088" y="55512"/>
                  </a:cubicBezTo>
                  <a:cubicBezTo>
                    <a:pt x="243088" y="55959"/>
                    <a:pt x="243088" y="56855"/>
                    <a:pt x="242640" y="57302"/>
                  </a:cubicBezTo>
                  <a:lnTo>
                    <a:pt x="242640" y="58198"/>
                  </a:lnTo>
                  <a:cubicBezTo>
                    <a:pt x="242640" y="60884"/>
                    <a:pt x="242192" y="63570"/>
                    <a:pt x="242192" y="67151"/>
                  </a:cubicBezTo>
                  <a:cubicBezTo>
                    <a:pt x="242192" y="67151"/>
                    <a:pt x="243088" y="68047"/>
                    <a:pt x="243088" y="68494"/>
                  </a:cubicBezTo>
                  <a:lnTo>
                    <a:pt x="243088" y="70285"/>
                  </a:lnTo>
                  <a:cubicBezTo>
                    <a:pt x="243088" y="71180"/>
                    <a:pt x="243088" y="71628"/>
                    <a:pt x="242640" y="72523"/>
                  </a:cubicBezTo>
                  <a:lnTo>
                    <a:pt x="242640" y="74314"/>
                  </a:lnTo>
                  <a:cubicBezTo>
                    <a:pt x="242192" y="75657"/>
                    <a:pt x="242192" y="75657"/>
                    <a:pt x="242192" y="76552"/>
                  </a:cubicBezTo>
                  <a:cubicBezTo>
                    <a:pt x="241745" y="77000"/>
                    <a:pt x="241745" y="77448"/>
                    <a:pt x="241745" y="77895"/>
                  </a:cubicBezTo>
                  <a:cubicBezTo>
                    <a:pt x="241745" y="78343"/>
                    <a:pt x="241745" y="78791"/>
                    <a:pt x="242192" y="79238"/>
                  </a:cubicBezTo>
                  <a:lnTo>
                    <a:pt x="242192" y="83267"/>
                  </a:lnTo>
                  <a:cubicBezTo>
                    <a:pt x="242640" y="83715"/>
                    <a:pt x="242640" y="84163"/>
                    <a:pt x="242640" y="84610"/>
                  </a:cubicBezTo>
                  <a:lnTo>
                    <a:pt x="242640" y="85506"/>
                  </a:lnTo>
                  <a:cubicBezTo>
                    <a:pt x="242640" y="85953"/>
                    <a:pt x="242640" y="86401"/>
                    <a:pt x="243088" y="87297"/>
                  </a:cubicBezTo>
                  <a:lnTo>
                    <a:pt x="243088" y="90430"/>
                  </a:lnTo>
                  <a:cubicBezTo>
                    <a:pt x="243088" y="91773"/>
                    <a:pt x="243088" y="92221"/>
                    <a:pt x="242192" y="93564"/>
                  </a:cubicBezTo>
                  <a:lnTo>
                    <a:pt x="242192" y="97593"/>
                  </a:lnTo>
                  <a:cubicBezTo>
                    <a:pt x="241745" y="98488"/>
                    <a:pt x="241745" y="99384"/>
                    <a:pt x="241297" y="99831"/>
                  </a:cubicBezTo>
                  <a:lnTo>
                    <a:pt x="239954" y="102965"/>
                  </a:lnTo>
                  <a:lnTo>
                    <a:pt x="239954" y="104308"/>
                  </a:lnTo>
                  <a:cubicBezTo>
                    <a:pt x="239954" y="105204"/>
                    <a:pt x="240402" y="105651"/>
                    <a:pt x="240402" y="106547"/>
                  </a:cubicBezTo>
                  <a:cubicBezTo>
                    <a:pt x="240402" y="107442"/>
                    <a:pt x="239506" y="108337"/>
                    <a:pt x="239506" y="108785"/>
                  </a:cubicBezTo>
                  <a:cubicBezTo>
                    <a:pt x="239506" y="110576"/>
                    <a:pt x="239059" y="112814"/>
                    <a:pt x="238163" y="115052"/>
                  </a:cubicBezTo>
                  <a:cubicBezTo>
                    <a:pt x="238163" y="115500"/>
                    <a:pt x="238611" y="115948"/>
                    <a:pt x="238611" y="116395"/>
                  </a:cubicBezTo>
                  <a:lnTo>
                    <a:pt x="238611" y="117291"/>
                  </a:lnTo>
                  <a:cubicBezTo>
                    <a:pt x="237716" y="118186"/>
                    <a:pt x="237716" y="119977"/>
                    <a:pt x="237268" y="121320"/>
                  </a:cubicBezTo>
                  <a:cubicBezTo>
                    <a:pt x="237268" y="123111"/>
                    <a:pt x="236372" y="124901"/>
                    <a:pt x="236372" y="126692"/>
                  </a:cubicBezTo>
                  <a:cubicBezTo>
                    <a:pt x="236372" y="127587"/>
                    <a:pt x="235477" y="128930"/>
                    <a:pt x="235030" y="129826"/>
                  </a:cubicBezTo>
                  <a:cubicBezTo>
                    <a:pt x="234582" y="132512"/>
                    <a:pt x="234134" y="134750"/>
                    <a:pt x="233239" y="137436"/>
                  </a:cubicBezTo>
                  <a:lnTo>
                    <a:pt x="233239" y="137884"/>
                  </a:lnTo>
                  <a:cubicBezTo>
                    <a:pt x="233239" y="138331"/>
                    <a:pt x="233239" y="138331"/>
                    <a:pt x="232791" y="138779"/>
                  </a:cubicBezTo>
                  <a:cubicBezTo>
                    <a:pt x="232791" y="139227"/>
                    <a:pt x="233239" y="139674"/>
                    <a:pt x="233239" y="140122"/>
                  </a:cubicBezTo>
                  <a:cubicBezTo>
                    <a:pt x="233239" y="140570"/>
                    <a:pt x="232791" y="141018"/>
                    <a:pt x="232791" y="141465"/>
                  </a:cubicBezTo>
                  <a:cubicBezTo>
                    <a:pt x="232791" y="142361"/>
                    <a:pt x="232791" y="142808"/>
                    <a:pt x="231896" y="144151"/>
                  </a:cubicBezTo>
                  <a:cubicBezTo>
                    <a:pt x="231896" y="144599"/>
                    <a:pt x="231896" y="145047"/>
                    <a:pt x="231448" y="145494"/>
                  </a:cubicBezTo>
                  <a:cubicBezTo>
                    <a:pt x="231000" y="146837"/>
                    <a:pt x="229657" y="147733"/>
                    <a:pt x="229210" y="149076"/>
                  </a:cubicBezTo>
                  <a:lnTo>
                    <a:pt x="229210" y="149971"/>
                  </a:lnTo>
                  <a:cubicBezTo>
                    <a:pt x="229210" y="150419"/>
                    <a:pt x="228762" y="150419"/>
                    <a:pt x="228314" y="150419"/>
                  </a:cubicBezTo>
                  <a:cubicBezTo>
                    <a:pt x="227419" y="150419"/>
                    <a:pt x="226524" y="150419"/>
                    <a:pt x="226076" y="151314"/>
                  </a:cubicBezTo>
                  <a:cubicBezTo>
                    <a:pt x="225628" y="151314"/>
                    <a:pt x="225181" y="151762"/>
                    <a:pt x="224733" y="151762"/>
                  </a:cubicBezTo>
                  <a:cubicBezTo>
                    <a:pt x="223838" y="152657"/>
                    <a:pt x="222942" y="153552"/>
                    <a:pt x="221599" y="153552"/>
                  </a:cubicBezTo>
                  <a:lnTo>
                    <a:pt x="220256" y="153552"/>
                  </a:lnTo>
                  <a:cubicBezTo>
                    <a:pt x="219361" y="153552"/>
                    <a:pt x="218913" y="154000"/>
                    <a:pt x="218465" y="154895"/>
                  </a:cubicBezTo>
                  <a:cubicBezTo>
                    <a:pt x="218465" y="155343"/>
                    <a:pt x="218018" y="155343"/>
                    <a:pt x="217570" y="155343"/>
                  </a:cubicBezTo>
                  <a:lnTo>
                    <a:pt x="217122" y="154895"/>
                  </a:lnTo>
                  <a:lnTo>
                    <a:pt x="217122" y="154448"/>
                  </a:lnTo>
                  <a:cubicBezTo>
                    <a:pt x="217122" y="154000"/>
                    <a:pt x="216675" y="153552"/>
                    <a:pt x="216227" y="153105"/>
                  </a:cubicBezTo>
                  <a:cubicBezTo>
                    <a:pt x="216227" y="152209"/>
                    <a:pt x="215779" y="152209"/>
                    <a:pt x="215332" y="152209"/>
                  </a:cubicBezTo>
                  <a:cubicBezTo>
                    <a:pt x="215332" y="152209"/>
                    <a:pt x="214884" y="152209"/>
                    <a:pt x="214436" y="152657"/>
                  </a:cubicBezTo>
                  <a:cubicBezTo>
                    <a:pt x="213541" y="153105"/>
                    <a:pt x="213093" y="153552"/>
                    <a:pt x="212646" y="153552"/>
                  </a:cubicBezTo>
                  <a:cubicBezTo>
                    <a:pt x="212198" y="154000"/>
                    <a:pt x="211750" y="154000"/>
                    <a:pt x="211303" y="154000"/>
                  </a:cubicBezTo>
                  <a:lnTo>
                    <a:pt x="209512" y="154000"/>
                  </a:lnTo>
                  <a:cubicBezTo>
                    <a:pt x="209064" y="154448"/>
                    <a:pt x="208617" y="154448"/>
                    <a:pt x="208617" y="154448"/>
                  </a:cubicBezTo>
                  <a:lnTo>
                    <a:pt x="208169" y="154448"/>
                  </a:lnTo>
                  <a:lnTo>
                    <a:pt x="208617" y="154000"/>
                  </a:lnTo>
                  <a:lnTo>
                    <a:pt x="205035" y="154000"/>
                  </a:lnTo>
                  <a:cubicBezTo>
                    <a:pt x="204140" y="154448"/>
                    <a:pt x="204140" y="154448"/>
                    <a:pt x="203692" y="154448"/>
                  </a:cubicBezTo>
                  <a:lnTo>
                    <a:pt x="203245" y="154448"/>
                  </a:lnTo>
                  <a:lnTo>
                    <a:pt x="203245" y="154000"/>
                  </a:lnTo>
                  <a:cubicBezTo>
                    <a:pt x="202797" y="153552"/>
                    <a:pt x="201902" y="153552"/>
                    <a:pt x="201902" y="153552"/>
                  </a:cubicBezTo>
                  <a:cubicBezTo>
                    <a:pt x="201454" y="154000"/>
                    <a:pt x="201454" y="154000"/>
                    <a:pt x="201006" y="154000"/>
                  </a:cubicBezTo>
                  <a:cubicBezTo>
                    <a:pt x="200559" y="154000"/>
                    <a:pt x="200559" y="154000"/>
                    <a:pt x="200111" y="153552"/>
                  </a:cubicBezTo>
                  <a:cubicBezTo>
                    <a:pt x="199663" y="153552"/>
                    <a:pt x="199216" y="153105"/>
                    <a:pt x="198768" y="153105"/>
                  </a:cubicBezTo>
                  <a:cubicBezTo>
                    <a:pt x="198320" y="153105"/>
                    <a:pt x="197872" y="153552"/>
                    <a:pt x="197425" y="153552"/>
                  </a:cubicBezTo>
                  <a:cubicBezTo>
                    <a:pt x="196977" y="154000"/>
                    <a:pt x="196529" y="154000"/>
                    <a:pt x="196529" y="154000"/>
                  </a:cubicBezTo>
                  <a:cubicBezTo>
                    <a:pt x="196082" y="154000"/>
                    <a:pt x="195634" y="154000"/>
                    <a:pt x="195634" y="153552"/>
                  </a:cubicBezTo>
                  <a:cubicBezTo>
                    <a:pt x="195634" y="152657"/>
                    <a:pt x="195186" y="152657"/>
                    <a:pt x="194291" y="152209"/>
                  </a:cubicBezTo>
                  <a:cubicBezTo>
                    <a:pt x="193396" y="151314"/>
                    <a:pt x="192500" y="150866"/>
                    <a:pt x="192500" y="149523"/>
                  </a:cubicBezTo>
                  <a:lnTo>
                    <a:pt x="192500" y="149076"/>
                  </a:lnTo>
                  <a:cubicBezTo>
                    <a:pt x="193396" y="147285"/>
                    <a:pt x="193843" y="145047"/>
                    <a:pt x="194291" y="142808"/>
                  </a:cubicBezTo>
                  <a:cubicBezTo>
                    <a:pt x="194739" y="141465"/>
                    <a:pt x="195186" y="140122"/>
                    <a:pt x="195186" y="138779"/>
                  </a:cubicBezTo>
                  <a:cubicBezTo>
                    <a:pt x="196082" y="134302"/>
                    <a:pt x="197872" y="130721"/>
                    <a:pt x="198768" y="127140"/>
                  </a:cubicBezTo>
                  <a:cubicBezTo>
                    <a:pt x="198768" y="125349"/>
                    <a:pt x="199216" y="123558"/>
                    <a:pt x="200111" y="121767"/>
                  </a:cubicBezTo>
                  <a:cubicBezTo>
                    <a:pt x="200111" y="120424"/>
                    <a:pt x="200559" y="119081"/>
                    <a:pt x="201454" y="117738"/>
                  </a:cubicBezTo>
                  <a:lnTo>
                    <a:pt x="201454" y="116395"/>
                  </a:lnTo>
                  <a:cubicBezTo>
                    <a:pt x="201454" y="115948"/>
                    <a:pt x="201454" y="115052"/>
                    <a:pt x="201902" y="114157"/>
                  </a:cubicBezTo>
                  <a:cubicBezTo>
                    <a:pt x="201902" y="113709"/>
                    <a:pt x="202349" y="112814"/>
                    <a:pt x="202797" y="112366"/>
                  </a:cubicBezTo>
                  <a:cubicBezTo>
                    <a:pt x="202797" y="109680"/>
                    <a:pt x="202797" y="108337"/>
                    <a:pt x="203692" y="106099"/>
                  </a:cubicBezTo>
                  <a:lnTo>
                    <a:pt x="205035" y="99831"/>
                  </a:lnTo>
                  <a:cubicBezTo>
                    <a:pt x="205035" y="98488"/>
                    <a:pt x="205931" y="96698"/>
                    <a:pt x="205931" y="95802"/>
                  </a:cubicBezTo>
                  <a:lnTo>
                    <a:pt x="205931" y="93564"/>
                  </a:lnTo>
                  <a:cubicBezTo>
                    <a:pt x="205483" y="93564"/>
                    <a:pt x="205483" y="93116"/>
                    <a:pt x="205483" y="93116"/>
                  </a:cubicBezTo>
                  <a:cubicBezTo>
                    <a:pt x="206378" y="92669"/>
                    <a:pt x="206378" y="92221"/>
                    <a:pt x="206378" y="92221"/>
                  </a:cubicBezTo>
                  <a:cubicBezTo>
                    <a:pt x="206378" y="91773"/>
                    <a:pt x="206378" y="90878"/>
                    <a:pt x="206826" y="89983"/>
                  </a:cubicBezTo>
                  <a:lnTo>
                    <a:pt x="206826" y="88640"/>
                  </a:lnTo>
                  <a:cubicBezTo>
                    <a:pt x="206826" y="88192"/>
                    <a:pt x="207274" y="87297"/>
                    <a:pt x="207274" y="86849"/>
                  </a:cubicBezTo>
                  <a:lnTo>
                    <a:pt x="207274" y="83715"/>
                  </a:lnTo>
                  <a:cubicBezTo>
                    <a:pt x="207721" y="82372"/>
                    <a:pt x="207721" y="80581"/>
                    <a:pt x="207721" y="79686"/>
                  </a:cubicBezTo>
                  <a:lnTo>
                    <a:pt x="207721" y="74762"/>
                  </a:lnTo>
                  <a:cubicBezTo>
                    <a:pt x="207721" y="73419"/>
                    <a:pt x="208169" y="72076"/>
                    <a:pt x="208169" y="71180"/>
                  </a:cubicBezTo>
                  <a:lnTo>
                    <a:pt x="208169" y="68942"/>
                  </a:lnTo>
                  <a:cubicBezTo>
                    <a:pt x="208169" y="68047"/>
                    <a:pt x="207721" y="67151"/>
                    <a:pt x="207721" y="67151"/>
                  </a:cubicBezTo>
                  <a:lnTo>
                    <a:pt x="207721" y="61331"/>
                  </a:lnTo>
                  <a:cubicBezTo>
                    <a:pt x="207721" y="59541"/>
                    <a:pt x="206826" y="59093"/>
                    <a:pt x="206826" y="57750"/>
                  </a:cubicBezTo>
                  <a:lnTo>
                    <a:pt x="206826" y="56407"/>
                  </a:lnTo>
                  <a:cubicBezTo>
                    <a:pt x="206826" y="53721"/>
                    <a:pt x="205931" y="51035"/>
                    <a:pt x="205483" y="49244"/>
                  </a:cubicBezTo>
                  <a:cubicBezTo>
                    <a:pt x="205483" y="48349"/>
                    <a:pt x="205035" y="47901"/>
                    <a:pt x="205035" y="47006"/>
                  </a:cubicBezTo>
                  <a:lnTo>
                    <a:pt x="205035" y="44767"/>
                  </a:lnTo>
                  <a:lnTo>
                    <a:pt x="203692" y="42529"/>
                  </a:lnTo>
                  <a:cubicBezTo>
                    <a:pt x="203692" y="40738"/>
                    <a:pt x="203245" y="38948"/>
                    <a:pt x="201902" y="37605"/>
                  </a:cubicBezTo>
                  <a:cubicBezTo>
                    <a:pt x="201454" y="37605"/>
                    <a:pt x="201454" y="37157"/>
                    <a:pt x="201454" y="36709"/>
                  </a:cubicBezTo>
                  <a:lnTo>
                    <a:pt x="201454" y="35814"/>
                  </a:lnTo>
                  <a:cubicBezTo>
                    <a:pt x="201006" y="34919"/>
                    <a:pt x="201006" y="34471"/>
                    <a:pt x="200111" y="34023"/>
                  </a:cubicBezTo>
                  <a:cubicBezTo>
                    <a:pt x="199216" y="32232"/>
                    <a:pt x="199216" y="29994"/>
                    <a:pt x="197425" y="29099"/>
                  </a:cubicBezTo>
                  <a:cubicBezTo>
                    <a:pt x="195186" y="26413"/>
                    <a:pt x="194291" y="25070"/>
                    <a:pt x="192053" y="22831"/>
                  </a:cubicBezTo>
                  <a:cubicBezTo>
                    <a:pt x="190710" y="21936"/>
                    <a:pt x="189367" y="21488"/>
                    <a:pt x="188471" y="20593"/>
                  </a:cubicBezTo>
                  <a:cubicBezTo>
                    <a:pt x="188024" y="19698"/>
                    <a:pt x="187128" y="18802"/>
                    <a:pt x="185785" y="18355"/>
                  </a:cubicBezTo>
                  <a:lnTo>
                    <a:pt x="184442" y="18355"/>
                  </a:lnTo>
                  <a:cubicBezTo>
                    <a:pt x="183995" y="17907"/>
                    <a:pt x="183547" y="17907"/>
                    <a:pt x="183099" y="17907"/>
                  </a:cubicBezTo>
                  <a:cubicBezTo>
                    <a:pt x="182204" y="17459"/>
                    <a:pt x="182204" y="17012"/>
                    <a:pt x="181308" y="17012"/>
                  </a:cubicBezTo>
                  <a:cubicBezTo>
                    <a:pt x="180413" y="17012"/>
                    <a:pt x="179070" y="17012"/>
                    <a:pt x="177727" y="17459"/>
                  </a:cubicBezTo>
                  <a:cubicBezTo>
                    <a:pt x="176384" y="17459"/>
                    <a:pt x="175489" y="17907"/>
                    <a:pt x="174593" y="18355"/>
                  </a:cubicBezTo>
                  <a:cubicBezTo>
                    <a:pt x="174146" y="18355"/>
                    <a:pt x="173698" y="18355"/>
                    <a:pt x="173250" y="18802"/>
                  </a:cubicBezTo>
                  <a:cubicBezTo>
                    <a:pt x="172803" y="19698"/>
                    <a:pt x="171907" y="20145"/>
                    <a:pt x="170564" y="20593"/>
                  </a:cubicBezTo>
                  <a:cubicBezTo>
                    <a:pt x="167878" y="21488"/>
                    <a:pt x="165640" y="23279"/>
                    <a:pt x="164297" y="25517"/>
                  </a:cubicBezTo>
                  <a:cubicBezTo>
                    <a:pt x="163401" y="25965"/>
                    <a:pt x="162506" y="26413"/>
                    <a:pt x="161611" y="26413"/>
                  </a:cubicBezTo>
                  <a:lnTo>
                    <a:pt x="161163" y="26413"/>
                  </a:lnTo>
                  <a:cubicBezTo>
                    <a:pt x="161163" y="26413"/>
                    <a:pt x="160715" y="26413"/>
                    <a:pt x="160715" y="26860"/>
                  </a:cubicBezTo>
                  <a:cubicBezTo>
                    <a:pt x="160268" y="29099"/>
                    <a:pt x="158925" y="29994"/>
                    <a:pt x="157582" y="30889"/>
                  </a:cubicBezTo>
                  <a:cubicBezTo>
                    <a:pt x="156239" y="31337"/>
                    <a:pt x="155791" y="32232"/>
                    <a:pt x="155343" y="32680"/>
                  </a:cubicBezTo>
                  <a:cubicBezTo>
                    <a:pt x="154448" y="34471"/>
                    <a:pt x="148628" y="37605"/>
                    <a:pt x="148628" y="38948"/>
                  </a:cubicBezTo>
                  <a:lnTo>
                    <a:pt x="148628" y="39395"/>
                  </a:lnTo>
                  <a:lnTo>
                    <a:pt x="148181" y="39843"/>
                  </a:lnTo>
                  <a:lnTo>
                    <a:pt x="147733" y="39843"/>
                  </a:lnTo>
                  <a:cubicBezTo>
                    <a:pt x="147285" y="39843"/>
                    <a:pt x="146838" y="40738"/>
                    <a:pt x="146390" y="41186"/>
                  </a:cubicBezTo>
                  <a:cubicBezTo>
                    <a:pt x="145494" y="42529"/>
                    <a:pt x="144599" y="42977"/>
                    <a:pt x="143704" y="43424"/>
                  </a:cubicBezTo>
                  <a:cubicBezTo>
                    <a:pt x="143256" y="43872"/>
                    <a:pt x="143256" y="44320"/>
                    <a:pt x="143256" y="44767"/>
                  </a:cubicBezTo>
                  <a:cubicBezTo>
                    <a:pt x="143256" y="45215"/>
                    <a:pt x="143256" y="45215"/>
                    <a:pt x="143704" y="45663"/>
                  </a:cubicBezTo>
                  <a:lnTo>
                    <a:pt x="143704" y="46558"/>
                  </a:lnTo>
                  <a:cubicBezTo>
                    <a:pt x="141018" y="48796"/>
                    <a:pt x="140122" y="51035"/>
                    <a:pt x="138332" y="53273"/>
                  </a:cubicBezTo>
                  <a:cubicBezTo>
                    <a:pt x="136989" y="54616"/>
                    <a:pt x="136541" y="55959"/>
                    <a:pt x="135198" y="57302"/>
                  </a:cubicBezTo>
                  <a:lnTo>
                    <a:pt x="135198" y="58645"/>
                  </a:lnTo>
                  <a:cubicBezTo>
                    <a:pt x="135198" y="59093"/>
                    <a:pt x="135198" y="59093"/>
                    <a:pt x="134750" y="59093"/>
                  </a:cubicBezTo>
                  <a:lnTo>
                    <a:pt x="133855" y="59093"/>
                  </a:lnTo>
                  <a:cubicBezTo>
                    <a:pt x="132960" y="59093"/>
                    <a:pt x="132512" y="59541"/>
                    <a:pt x="132512" y="60436"/>
                  </a:cubicBezTo>
                  <a:lnTo>
                    <a:pt x="132512" y="60884"/>
                  </a:lnTo>
                  <a:cubicBezTo>
                    <a:pt x="132512" y="61331"/>
                    <a:pt x="132512" y="61779"/>
                    <a:pt x="131617" y="62227"/>
                  </a:cubicBezTo>
                  <a:cubicBezTo>
                    <a:pt x="130721" y="63122"/>
                    <a:pt x="129826" y="64017"/>
                    <a:pt x="128931" y="65808"/>
                  </a:cubicBezTo>
                  <a:cubicBezTo>
                    <a:pt x="128483" y="67151"/>
                    <a:pt x="127587" y="67599"/>
                    <a:pt x="126244" y="68942"/>
                  </a:cubicBezTo>
                  <a:cubicBezTo>
                    <a:pt x="125797" y="69390"/>
                    <a:pt x="125349" y="70285"/>
                    <a:pt x="125349" y="71180"/>
                  </a:cubicBezTo>
                  <a:cubicBezTo>
                    <a:pt x="124901" y="71628"/>
                    <a:pt x="124901" y="71628"/>
                    <a:pt x="124901" y="72076"/>
                  </a:cubicBezTo>
                  <a:cubicBezTo>
                    <a:pt x="123558" y="73419"/>
                    <a:pt x="123111" y="75209"/>
                    <a:pt x="122215" y="75657"/>
                  </a:cubicBezTo>
                  <a:lnTo>
                    <a:pt x="119529" y="80134"/>
                  </a:lnTo>
                  <a:cubicBezTo>
                    <a:pt x="119082" y="80581"/>
                    <a:pt x="119082" y="81477"/>
                    <a:pt x="119082" y="81924"/>
                  </a:cubicBezTo>
                  <a:cubicBezTo>
                    <a:pt x="118634" y="82820"/>
                    <a:pt x="118634" y="83267"/>
                    <a:pt x="118634" y="83715"/>
                  </a:cubicBezTo>
                  <a:cubicBezTo>
                    <a:pt x="117291" y="84163"/>
                    <a:pt x="116843" y="84163"/>
                    <a:pt x="116396" y="85506"/>
                  </a:cubicBezTo>
                  <a:cubicBezTo>
                    <a:pt x="116396" y="85953"/>
                    <a:pt x="115948" y="86849"/>
                    <a:pt x="115948" y="87297"/>
                  </a:cubicBezTo>
                  <a:lnTo>
                    <a:pt x="113262" y="89535"/>
                  </a:lnTo>
                  <a:cubicBezTo>
                    <a:pt x="112367" y="89983"/>
                    <a:pt x="111919" y="90430"/>
                    <a:pt x="111919" y="91326"/>
                  </a:cubicBezTo>
                  <a:cubicBezTo>
                    <a:pt x="111471" y="92221"/>
                    <a:pt x="110576" y="93564"/>
                    <a:pt x="110128" y="95355"/>
                  </a:cubicBezTo>
                  <a:cubicBezTo>
                    <a:pt x="109681" y="96698"/>
                    <a:pt x="109681" y="97145"/>
                    <a:pt x="108338" y="98041"/>
                  </a:cubicBezTo>
                  <a:cubicBezTo>
                    <a:pt x="107890" y="99384"/>
                    <a:pt x="106994" y="99831"/>
                    <a:pt x="106099" y="101174"/>
                  </a:cubicBezTo>
                  <a:cubicBezTo>
                    <a:pt x="105204" y="101622"/>
                    <a:pt x="104308" y="102965"/>
                    <a:pt x="104308" y="103860"/>
                  </a:cubicBezTo>
                  <a:cubicBezTo>
                    <a:pt x="104308" y="105204"/>
                    <a:pt x="103413" y="105651"/>
                    <a:pt x="102965" y="106994"/>
                  </a:cubicBezTo>
                  <a:cubicBezTo>
                    <a:pt x="101622" y="108337"/>
                    <a:pt x="101622" y="109233"/>
                    <a:pt x="101622" y="110128"/>
                  </a:cubicBezTo>
                  <a:lnTo>
                    <a:pt x="101622" y="112814"/>
                  </a:lnTo>
                  <a:lnTo>
                    <a:pt x="102965" y="111471"/>
                  </a:lnTo>
                  <a:lnTo>
                    <a:pt x="103413" y="111471"/>
                  </a:lnTo>
                  <a:lnTo>
                    <a:pt x="103413" y="111919"/>
                  </a:lnTo>
                  <a:cubicBezTo>
                    <a:pt x="103413" y="112366"/>
                    <a:pt x="102518" y="113262"/>
                    <a:pt x="102070" y="113709"/>
                  </a:cubicBezTo>
                  <a:lnTo>
                    <a:pt x="101622" y="113709"/>
                  </a:lnTo>
                  <a:lnTo>
                    <a:pt x="99384" y="116395"/>
                  </a:lnTo>
                  <a:cubicBezTo>
                    <a:pt x="99384" y="116843"/>
                    <a:pt x="98936" y="117291"/>
                    <a:pt x="98936" y="117738"/>
                  </a:cubicBezTo>
                  <a:cubicBezTo>
                    <a:pt x="98041" y="118186"/>
                    <a:pt x="97146" y="118634"/>
                    <a:pt x="97146" y="119529"/>
                  </a:cubicBezTo>
                  <a:lnTo>
                    <a:pt x="97146" y="119977"/>
                  </a:lnTo>
                  <a:cubicBezTo>
                    <a:pt x="97593" y="119977"/>
                    <a:pt x="97146" y="120424"/>
                    <a:pt x="97146" y="120872"/>
                  </a:cubicBezTo>
                  <a:cubicBezTo>
                    <a:pt x="96250" y="121767"/>
                    <a:pt x="95803" y="123111"/>
                    <a:pt x="94907" y="124454"/>
                  </a:cubicBezTo>
                  <a:lnTo>
                    <a:pt x="94460" y="124901"/>
                  </a:lnTo>
                  <a:cubicBezTo>
                    <a:pt x="93564" y="125797"/>
                    <a:pt x="93117" y="126692"/>
                    <a:pt x="93117" y="128035"/>
                  </a:cubicBezTo>
                  <a:cubicBezTo>
                    <a:pt x="92669" y="129378"/>
                    <a:pt x="92669" y="129826"/>
                    <a:pt x="91774" y="130273"/>
                  </a:cubicBezTo>
                  <a:cubicBezTo>
                    <a:pt x="90878" y="130721"/>
                    <a:pt x="90430" y="131616"/>
                    <a:pt x="90430" y="132512"/>
                  </a:cubicBezTo>
                  <a:lnTo>
                    <a:pt x="90430" y="133407"/>
                  </a:lnTo>
                  <a:lnTo>
                    <a:pt x="86849" y="139674"/>
                  </a:lnTo>
                  <a:cubicBezTo>
                    <a:pt x="86849" y="141018"/>
                    <a:pt x="86401" y="142361"/>
                    <a:pt x="85954" y="143256"/>
                  </a:cubicBezTo>
                  <a:lnTo>
                    <a:pt x="84163" y="149076"/>
                  </a:lnTo>
                  <a:lnTo>
                    <a:pt x="85058" y="149076"/>
                  </a:lnTo>
                  <a:lnTo>
                    <a:pt x="85058" y="149523"/>
                  </a:lnTo>
                  <a:cubicBezTo>
                    <a:pt x="85058" y="149971"/>
                    <a:pt x="85058" y="149971"/>
                    <a:pt x="84611" y="150419"/>
                  </a:cubicBezTo>
                  <a:cubicBezTo>
                    <a:pt x="84611" y="151314"/>
                    <a:pt x="84163" y="151762"/>
                    <a:pt x="83268" y="151762"/>
                  </a:cubicBezTo>
                  <a:cubicBezTo>
                    <a:pt x="82820" y="151762"/>
                    <a:pt x="82372" y="151762"/>
                    <a:pt x="81925" y="152209"/>
                  </a:cubicBezTo>
                  <a:cubicBezTo>
                    <a:pt x="81029" y="152209"/>
                    <a:pt x="80582" y="153105"/>
                    <a:pt x="80582" y="154000"/>
                  </a:cubicBezTo>
                  <a:cubicBezTo>
                    <a:pt x="79686" y="155343"/>
                    <a:pt x="79239" y="156686"/>
                    <a:pt x="78343" y="157581"/>
                  </a:cubicBezTo>
                  <a:cubicBezTo>
                    <a:pt x="78343" y="158477"/>
                    <a:pt x="77896" y="159372"/>
                    <a:pt x="77896" y="159372"/>
                  </a:cubicBezTo>
                  <a:lnTo>
                    <a:pt x="77896" y="160715"/>
                  </a:lnTo>
                  <a:cubicBezTo>
                    <a:pt x="77896" y="162058"/>
                    <a:pt x="77448" y="163401"/>
                    <a:pt x="76553" y="163849"/>
                  </a:cubicBezTo>
                  <a:lnTo>
                    <a:pt x="76105" y="164744"/>
                  </a:lnTo>
                  <a:lnTo>
                    <a:pt x="76105" y="165640"/>
                  </a:lnTo>
                  <a:cubicBezTo>
                    <a:pt x="76105" y="167430"/>
                    <a:pt x="75210" y="168326"/>
                    <a:pt x="74314" y="169221"/>
                  </a:cubicBezTo>
                  <a:cubicBezTo>
                    <a:pt x="73867" y="169669"/>
                    <a:pt x="73867" y="170116"/>
                    <a:pt x="73867" y="170116"/>
                  </a:cubicBezTo>
                  <a:cubicBezTo>
                    <a:pt x="73867" y="170564"/>
                    <a:pt x="74314" y="171012"/>
                    <a:pt x="74762" y="171012"/>
                  </a:cubicBezTo>
                  <a:lnTo>
                    <a:pt x="75657" y="171012"/>
                  </a:lnTo>
                  <a:cubicBezTo>
                    <a:pt x="75657" y="171012"/>
                    <a:pt x="76105" y="171012"/>
                    <a:pt x="76105" y="171459"/>
                  </a:cubicBezTo>
                  <a:cubicBezTo>
                    <a:pt x="75657" y="172355"/>
                    <a:pt x="75657" y="173250"/>
                    <a:pt x="74762" y="174593"/>
                  </a:cubicBezTo>
                  <a:cubicBezTo>
                    <a:pt x="73867" y="178175"/>
                    <a:pt x="71628" y="181308"/>
                    <a:pt x="70285" y="184442"/>
                  </a:cubicBezTo>
                  <a:cubicBezTo>
                    <a:pt x="69390" y="186233"/>
                    <a:pt x="68942" y="188471"/>
                    <a:pt x="68494" y="189814"/>
                  </a:cubicBezTo>
                  <a:lnTo>
                    <a:pt x="65808" y="198320"/>
                  </a:lnTo>
                  <a:cubicBezTo>
                    <a:pt x="65361" y="199663"/>
                    <a:pt x="64465" y="200558"/>
                    <a:pt x="64018" y="201454"/>
                  </a:cubicBezTo>
                  <a:lnTo>
                    <a:pt x="63570" y="201454"/>
                  </a:lnTo>
                  <a:lnTo>
                    <a:pt x="63570" y="201006"/>
                  </a:lnTo>
                  <a:cubicBezTo>
                    <a:pt x="63570" y="200558"/>
                    <a:pt x="64018" y="200111"/>
                    <a:pt x="64018" y="199663"/>
                  </a:cubicBezTo>
                  <a:cubicBezTo>
                    <a:pt x="64018" y="199215"/>
                    <a:pt x="64018" y="199215"/>
                    <a:pt x="63570" y="199215"/>
                  </a:cubicBezTo>
                  <a:lnTo>
                    <a:pt x="63122" y="199215"/>
                  </a:lnTo>
                  <a:cubicBezTo>
                    <a:pt x="63122" y="199663"/>
                    <a:pt x="63122" y="199663"/>
                    <a:pt x="62675" y="199663"/>
                  </a:cubicBezTo>
                  <a:cubicBezTo>
                    <a:pt x="62675" y="200111"/>
                    <a:pt x="62227" y="200558"/>
                    <a:pt x="62227" y="200558"/>
                  </a:cubicBezTo>
                  <a:lnTo>
                    <a:pt x="61332" y="204587"/>
                  </a:lnTo>
                  <a:cubicBezTo>
                    <a:pt x="60436" y="205930"/>
                    <a:pt x="60436" y="206378"/>
                    <a:pt x="59989" y="208169"/>
                  </a:cubicBezTo>
                  <a:cubicBezTo>
                    <a:pt x="59989" y="209512"/>
                    <a:pt x="59093" y="210407"/>
                    <a:pt x="57750" y="211303"/>
                  </a:cubicBezTo>
                  <a:cubicBezTo>
                    <a:pt x="57303" y="211750"/>
                    <a:pt x="57303" y="211750"/>
                    <a:pt x="57303" y="212198"/>
                  </a:cubicBezTo>
                  <a:cubicBezTo>
                    <a:pt x="57303" y="212646"/>
                    <a:pt x="57303" y="212646"/>
                    <a:pt x="57750" y="213093"/>
                  </a:cubicBezTo>
                  <a:cubicBezTo>
                    <a:pt x="58198" y="213093"/>
                    <a:pt x="58198" y="213541"/>
                    <a:pt x="58198" y="213989"/>
                  </a:cubicBezTo>
                  <a:lnTo>
                    <a:pt x="58198" y="214436"/>
                  </a:lnTo>
                  <a:lnTo>
                    <a:pt x="57303" y="214436"/>
                  </a:lnTo>
                  <a:lnTo>
                    <a:pt x="56855" y="214884"/>
                  </a:lnTo>
                  <a:cubicBezTo>
                    <a:pt x="56855" y="214884"/>
                    <a:pt x="56855" y="215332"/>
                    <a:pt x="57303" y="215332"/>
                  </a:cubicBezTo>
                  <a:lnTo>
                    <a:pt x="57303" y="215779"/>
                  </a:lnTo>
                  <a:lnTo>
                    <a:pt x="58198" y="215779"/>
                  </a:lnTo>
                  <a:cubicBezTo>
                    <a:pt x="59093" y="215332"/>
                    <a:pt x="59093" y="214884"/>
                    <a:pt x="59093" y="214436"/>
                  </a:cubicBezTo>
                  <a:lnTo>
                    <a:pt x="60436" y="208616"/>
                  </a:lnTo>
                  <a:cubicBezTo>
                    <a:pt x="60436" y="207273"/>
                    <a:pt x="61779" y="206378"/>
                    <a:pt x="61779" y="205930"/>
                  </a:cubicBezTo>
                  <a:lnTo>
                    <a:pt x="62227" y="205930"/>
                  </a:lnTo>
                  <a:cubicBezTo>
                    <a:pt x="62227" y="206378"/>
                    <a:pt x="62227" y="207273"/>
                    <a:pt x="61779" y="207721"/>
                  </a:cubicBezTo>
                  <a:cubicBezTo>
                    <a:pt x="61332" y="209959"/>
                    <a:pt x="59989" y="212198"/>
                    <a:pt x="59989" y="214436"/>
                  </a:cubicBezTo>
                  <a:lnTo>
                    <a:pt x="59989" y="214884"/>
                  </a:lnTo>
                  <a:cubicBezTo>
                    <a:pt x="58646" y="218465"/>
                    <a:pt x="58198" y="222047"/>
                    <a:pt x="57303" y="225180"/>
                  </a:cubicBezTo>
                  <a:cubicBezTo>
                    <a:pt x="57303" y="225628"/>
                    <a:pt x="57303" y="225628"/>
                    <a:pt x="56407" y="226076"/>
                  </a:cubicBezTo>
                  <a:lnTo>
                    <a:pt x="55960" y="226076"/>
                  </a:lnTo>
                  <a:lnTo>
                    <a:pt x="56407" y="225628"/>
                  </a:lnTo>
                  <a:cubicBezTo>
                    <a:pt x="55960" y="225180"/>
                    <a:pt x="56407" y="224285"/>
                    <a:pt x="55512" y="223837"/>
                  </a:cubicBezTo>
                  <a:cubicBezTo>
                    <a:pt x="55064" y="223837"/>
                    <a:pt x="54617" y="224733"/>
                    <a:pt x="54169" y="225180"/>
                  </a:cubicBezTo>
                  <a:cubicBezTo>
                    <a:pt x="53274" y="225628"/>
                    <a:pt x="52378" y="226523"/>
                    <a:pt x="52378" y="227419"/>
                  </a:cubicBezTo>
                  <a:cubicBezTo>
                    <a:pt x="52378" y="227866"/>
                    <a:pt x="52826" y="228762"/>
                    <a:pt x="52826" y="229210"/>
                  </a:cubicBezTo>
                  <a:lnTo>
                    <a:pt x="52826" y="231000"/>
                  </a:lnTo>
                  <a:cubicBezTo>
                    <a:pt x="52826" y="231896"/>
                    <a:pt x="52378" y="232343"/>
                    <a:pt x="52378" y="233239"/>
                  </a:cubicBezTo>
                  <a:cubicBezTo>
                    <a:pt x="51930" y="233686"/>
                    <a:pt x="51930" y="234134"/>
                    <a:pt x="51930" y="234582"/>
                  </a:cubicBezTo>
                  <a:cubicBezTo>
                    <a:pt x="51483" y="236372"/>
                    <a:pt x="51035" y="238163"/>
                    <a:pt x="51035" y="239506"/>
                  </a:cubicBezTo>
                  <a:cubicBezTo>
                    <a:pt x="51035" y="240849"/>
                    <a:pt x="50587" y="242192"/>
                    <a:pt x="50587" y="243087"/>
                  </a:cubicBezTo>
                  <a:cubicBezTo>
                    <a:pt x="50587" y="242640"/>
                    <a:pt x="51035" y="241744"/>
                    <a:pt x="51930" y="240849"/>
                  </a:cubicBezTo>
                  <a:cubicBezTo>
                    <a:pt x="51930" y="240401"/>
                    <a:pt x="51930" y="240401"/>
                    <a:pt x="52378" y="240401"/>
                  </a:cubicBezTo>
                  <a:lnTo>
                    <a:pt x="52378" y="240849"/>
                  </a:lnTo>
                  <a:cubicBezTo>
                    <a:pt x="51930" y="243983"/>
                    <a:pt x="50587" y="247116"/>
                    <a:pt x="50140" y="250250"/>
                  </a:cubicBezTo>
                  <a:lnTo>
                    <a:pt x="50140" y="250698"/>
                  </a:lnTo>
                  <a:cubicBezTo>
                    <a:pt x="50140" y="250698"/>
                    <a:pt x="49692" y="250698"/>
                    <a:pt x="49692" y="250250"/>
                  </a:cubicBezTo>
                  <a:lnTo>
                    <a:pt x="49692" y="248460"/>
                  </a:lnTo>
                  <a:cubicBezTo>
                    <a:pt x="48797" y="250698"/>
                    <a:pt x="47901" y="252489"/>
                    <a:pt x="47901" y="255175"/>
                  </a:cubicBezTo>
                  <a:lnTo>
                    <a:pt x="49244" y="255175"/>
                  </a:lnTo>
                  <a:cubicBezTo>
                    <a:pt x="49244" y="256070"/>
                    <a:pt x="48797" y="256965"/>
                    <a:pt x="48797" y="258308"/>
                  </a:cubicBezTo>
                  <a:lnTo>
                    <a:pt x="47901" y="258308"/>
                  </a:lnTo>
                  <a:cubicBezTo>
                    <a:pt x="47454" y="258756"/>
                    <a:pt x="47006" y="258756"/>
                    <a:pt x="47006" y="258756"/>
                  </a:cubicBezTo>
                  <a:cubicBezTo>
                    <a:pt x="46558" y="259651"/>
                    <a:pt x="46558" y="260099"/>
                    <a:pt x="46558" y="260994"/>
                  </a:cubicBezTo>
                  <a:cubicBezTo>
                    <a:pt x="45663" y="262337"/>
                    <a:pt x="45663" y="263233"/>
                    <a:pt x="45215" y="264128"/>
                  </a:cubicBezTo>
                  <a:cubicBezTo>
                    <a:pt x="45215" y="264128"/>
                    <a:pt x="45215" y="264576"/>
                    <a:pt x="45663" y="265023"/>
                  </a:cubicBezTo>
                  <a:cubicBezTo>
                    <a:pt x="46111" y="265023"/>
                    <a:pt x="46558" y="265023"/>
                    <a:pt x="47006" y="264576"/>
                  </a:cubicBezTo>
                  <a:cubicBezTo>
                    <a:pt x="47006" y="265919"/>
                    <a:pt x="46558" y="266814"/>
                    <a:pt x="46558" y="268157"/>
                  </a:cubicBezTo>
                  <a:cubicBezTo>
                    <a:pt x="46558" y="269053"/>
                    <a:pt x="46558" y="270396"/>
                    <a:pt x="46111" y="271291"/>
                  </a:cubicBezTo>
                  <a:lnTo>
                    <a:pt x="45663" y="271739"/>
                  </a:lnTo>
                  <a:lnTo>
                    <a:pt x="45663" y="271291"/>
                  </a:lnTo>
                  <a:lnTo>
                    <a:pt x="44768" y="271291"/>
                  </a:lnTo>
                  <a:cubicBezTo>
                    <a:pt x="44320" y="271739"/>
                    <a:pt x="43425" y="272634"/>
                    <a:pt x="43425" y="273529"/>
                  </a:cubicBezTo>
                  <a:lnTo>
                    <a:pt x="43425" y="275768"/>
                  </a:lnTo>
                  <a:cubicBezTo>
                    <a:pt x="43425" y="275768"/>
                    <a:pt x="43425" y="276215"/>
                    <a:pt x="43872" y="276215"/>
                  </a:cubicBezTo>
                  <a:lnTo>
                    <a:pt x="45215" y="276215"/>
                  </a:lnTo>
                  <a:lnTo>
                    <a:pt x="45215" y="277558"/>
                  </a:lnTo>
                  <a:cubicBezTo>
                    <a:pt x="45215" y="278454"/>
                    <a:pt x="44768" y="278901"/>
                    <a:pt x="44768" y="279349"/>
                  </a:cubicBezTo>
                  <a:cubicBezTo>
                    <a:pt x="44768" y="279797"/>
                    <a:pt x="44320" y="279797"/>
                    <a:pt x="43425" y="279797"/>
                  </a:cubicBezTo>
                  <a:cubicBezTo>
                    <a:pt x="42977" y="279349"/>
                    <a:pt x="42977" y="279797"/>
                    <a:pt x="42977" y="279797"/>
                  </a:cubicBezTo>
                  <a:cubicBezTo>
                    <a:pt x="42529" y="280692"/>
                    <a:pt x="41634" y="282483"/>
                    <a:pt x="41634" y="283826"/>
                  </a:cubicBezTo>
                  <a:cubicBezTo>
                    <a:pt x="41634" y="284721"/>
                    <a:pt x="41186" y="285617"/>
                    <a:pt x="41186" y="286960"/>
                  </a:cubicBezTo>
                  <a:cubicBezTo>
                    <a:pt x="40739" y="287407"/>
                    <a:pt x="40739" y="287407"/>
                    <a:pt x="40739" y="287855"/>
                  </a:cubicBezTo>
                  <a:lnTo>
                    <a:pt x="40739" y="289198"/>
                  </a:lnTo>
                  <a:cubicBezTo>
                    <a:pt x="40739" y="289646"/>
                    <a:pt x="40291" y="290541"/>
                    <a:pt x="40291" y="291436"/>
                  </a:cubicBezTo>
                  <a:cubicBezTo>
                    <a:pt x="39843" y="292332"/>
                    <a:pt x="39843" y="293227"/>
                    <a:pt x="39843" y="293675"/>
                  </a:cubicBezTo>
                  <a:lnTo>
                    <a:pt x="39843" y="296361"/>
                  </a:lnTo>
                  <a:cubicBezTo>
                    <a:pt x="39396" y="297704"/>
                    <a:pt x="39396" y="299494"/>
                    <a:pt x="39396" y="301733"/>
                  </a:cubicBezTo>
                  <a:cubicBezTo>
                    <a:pt x="39396" y="302181"/>
                    <a:pt x="38948" y="302628"/>
                    <a:pt x="38948" y="303524"/>
                  </a:cubicBezTo>
                  <a:cubicBezTo>
                    <a:pt x="38500" y="303971"/>
                    <a:pt x="38500" y="303971"/>
                    <a:pt x="38500" y="304419"/>
                  </a:cubicBezTo>
                  <a:cubicBezTo>
                    <a:pt x="38500" y="304867"/>
                    <a:pt x="38500" y="305314"/>
                    <a:pt x="38948" y="305762"/>
                  </a:cubicBezTo>
                  <a:cubicBezTo>
                    <a:pt x="38948" y="306210"/>
                    <a:pt x="39396" y="306657"/>
                    <a:pt x="39396" y="307105"/>
                  </a:cubicBezTo>
                  <a:cubicBezTo>
                    <a:pt x="39396" y="307553"/>
                    <a:pt x="38500" y="308448"/>
                    <a:pt x="38500" y="308896"/>
                  </a:cubicBezTo>
                  <a:cubicBezTo>
                    <a:pt x="38053" y="310239"/>
                    <a:pt x="38053" y="310686"/>
                    <a:pt x="38053" y="312029"/>
                  </a:cubicBezTo>
                  <a:lnTo>
                    <a:pt x="37157" y="318744"/>
                  </a:lnTo>
                  <a:lnTo>
                    <a:pt x="37157" y="326803"/>
                  </a:lnTo>
                  <a:lnTo>
                    <a:pt x="37605" y="327250"/>
                  </a:lnTo>
                  <a:lnTo>
                    <a:pt x="38948" y="327250"/>
                  </a:lnTo>
                  <a:cubicBezTo>
                    <a:pt x="38948" y="327250"/>
                    <a:pt x="38948" y="327698"/>
                    <a:pt x="38500" y="327698"/>
                  </a:cubicBezTo>
                  <a:cubicBezTo>
                    <a:pt x="37157" y="328146"/>
                    <a:pt x="36709" y="328593"/>
                    <a:pt x="36709" y="329489"/>
                  </a:cubicBezTo>
                  <a:lnTo>
                    <a:pt x="36709" y="329936"/>
                  </a:lnTo>
                  <a:cubicBezTo>
                    <a:pt x="36709" y="330832"/>
                    <a:pt x="36709" y="333070"/>
                    <a:pt x="36262" y="333965"/>
                  </a:cubicBezTo>
                  <a:cubicBezTo>
                    <a:pt x="36709" y="334861"/>
                    <a:pt x="36709" y="335308"/>
                    <a:pt x="37605" y="335308"/>
                  </a:cubicBezTo>
                  <a:cubicBezTo>
                    <a:pt x="38053" y="335756"/>
                    <a:pt x="38053" y="335756"/>
                    <a:pt x="38053" y="336204"/>
                  </a:cubicBezTo>
                  <a:cubicBezTo>
                    <a:pt x="38053" y="336651"/>
                    <a:pt x="38053" y="336651"/>
                    <a:pt x="37157" y="337099"/>
                  </a:cubicBezTo>
                  <a:lnTo>
                    <a:pt x="35814" y="338442"/>
                  </a:lnTo>
                  <a:cubicBezTo>
                    <a:pt x="35814" y="338890"/>
                    <a:pt x="35814" y="338890"/>
                    <a:pt x="36262" y="338890"/>
                  </a:cubicBezTo>
                  <a:cubicBezTo>
                    <a:pt x="36262" y="339338"/>
                    <a:pt x="36709" y="339338"/>
                    <a:pt x="36709" y="339338"/>
                  </a:cubicBezTo>
                  <a:cubicBezTo>
                    <a:pt x="38053" y="339785"/>
                    <a:pt x="38500" y="339785"/>
                    <a:pt x="38500" y="340681"/>
                  </a:cubicBezTo>
                  <a:lnTo>
                    <a:pt x="37157" y="344262"/>
                  </a:lnTo>
                  <a:lnTo>
                    <a:pt x="37605" y="344710"/>
                  </a:lnTo>
                  <a:cubicBezTo>
                    <a:pt x="37605" y="345157"/>
                    <a:pt x="37157" y="345157"/>
                    <a:pt x="37157" y="345157"/>
                  </a:cubicBezTo>
                  <a:cubicBezTo>
                    <a:pt x="36709" y="346053"/>
                    <a:pt x="36262" y="346500"/>
                    <a:pt x="36262" y="347396"/>
                  </a:cubicBezTo>
                  <a:lnTo>
                    <a:pt x="36262" y="349634"/>
                  </a:lnTo>
                  <a:cubicBezTo>
                    <a:pt x="36262" y="350082"/>
                    <a:pt x="36709" y="350529"/>
                    <a:pt x="37157" y="350529"/>
                  </a:cubicBezTo>
                  <a:cubicBezTo>
                    <a:pt x="38053" y="350977"/>
                    <a:pt x="38053" y="351425"/>
                    <a:pt x="38053" y="351872"/>
                  </a:cubicBezTo>
                  <a:lnTo>
                    <a:pt x="38053" y="353215"/>
                  </a:lnTo>
                  <a:cubicBezTo>
                    <a:pt x="38053" y="353663"/>
                    <a:pt x="38053" y="353663"/>
                    <a:pt x="37605" y="354111"/>
                  </a:cubicBezTo>
                  <a:cubicBezTo>
                    <a:pt x="37157" y="355006"/>
                    <a:pt x="37157" y="355454"/>
                    <a:pt x="37157" y="356349"/>
                  </a:cubicBezTo>
                  <a:cubicBezTo>
                    <a:pt x="37157" y="356797"/>
                    <a:pt x="37157" y="357245"/>
                    <a:pt x="37605" y="358140"/>
                  </a:cubicBezTo>
                  <a:cubicBezTo>
                    <a:pt x="37605" y="359483"/>
                    <a:pt x="37605" y="360826"/>
                    <a:pt x="38053" y="361721"/>
                  </a:cubicBezTo>
                  <a:cubicBezTo>
                    <a:pt x="38500" y="363064"/>
                    <a:pt x="38500" y="364407"/>
                    <a:pt x="38500" y="365303"/>
                  </a:cubicBezTo>
                  <a:cubicBezTo>
                    <a:pt x="38500" y="365750"/>
                    <a:pt x="38948" y="365750"/>
                    <a:pt x="38948" y="365750"/>
                  </a:cubicBezTo>
                  <a:lnTo>
                    <a:pt x="38500" y="366198"/>
                  </a:lnTo>
                  <a:cubicBezTo>
                    <a:pt x="38053" y="367541"/>
                    <a:pt x="38053" y="368884"/>
                    <a:pt x="37605" y="369332"/>
                  </a:cubicBezTo>
                  <a:cubicBezTo>
                    <a:pt x="37605" y="369779"/>
                    <a:pt x="37605" y="370227"/>
                    <a:pt x="37157" y="370675"/>
                  </a:cubicBezTo>
                  <a:cubicBezTo>
                    <a:pt x="37157" y="371122"/>
                    <a:pt x="36709" y="371570"/>
                    <a:pt x="36709" y="371570"/>
                  </a:cubicBezTo>
                  <a:cubicBezTo>
                    <a:pt x="36709" y="372018"/>
                    <a:pt x="37157" y="372018"/>
                    <a:pt x="38053" y="372465"/>
                  </a:cubicBezTo>
                  <a:cubicBezTo>
                    <a:pt x="38948" y="372913"/>
                    <a:pt x="38948" y="373361"/>
                    <a:pt x="38948" y="373361"/>
                  </a:cubicBezTo>
                  <a:lnTo>
                    <a:pt x="38948" y="379628"/>
                  </a:lnTo>
                  <a:cubicBezTo>
                    <a:pt x="39843" y="380971"/>
                    <a:pt x="40291" y="382314"/>
                    <a:pt x="40291" y="383657"/>
                  </a:cubicBezTo>
                  <a:cubicBezTo>
                    <a:pt x="40291" y="384105"/>
                    <a:pt x="39843" y="384553"/>
                    <a:pt x="39843" y="385000"/>
                  </a:cubicBezTo>
                  <a:cubicBezTo>
                    <a:pt x="39843" y="385448"/>
                    <a:pt x="40291" y="385448"/>
                    <a:pt x="40739" y="385448"/>
                  </a:cubicBezTo>
                  <a:cubicBezTo>
                    <a:pt x="40739" y="385896"/>
                    <a:pt x="41186" y="386343"/>
                    <a:pt x="41186" y="386343"/>
                  </a:cubicBezTo>
                  <a:lnTo>
                    <a:pt x="43872" y="397535"/>
                  </a:lnTo>
                  <a:lnTo>
                    <a:pt x="43872" y="398431"/>
                  </a:lnTo>
                  <a:cubicBezTo>
                    <a:pt x="43872" y="400221"/>
                    <a:pt x="43872" y="400221"/>
                    <a:pt x="44768" y="401564"/>
                  </a:cubicBezTo>
                  <a:cubicBezTo>
                    <a:pt x="46558" y="403355"/>
                    <a:pt x="47454" y="406041"/>
                    <a:pt x="48797" y="408279"/>
                  </a:cubicBezTo>
                  <a:cubicBezTo>
                    <a:pt x="48797" y="409175"/>
                    <a:pt x="48797" y="410070"/>
                    <a:pt x="49244" y="410518"/>
                  </a:cubicBezTo>
                  <a:lnTo>
                    <a:pt x="50587" y="413652"/>
                  </a:lnTo>
                  <a:cubicBezTo>
                    <a:pt x="51035" y="414547"/>
                    <a:pt x="51930" y="414995"/>
                    <a:pt x="52378" y="415442"/>
                  </a:cubicBezTo>
                  <a:cubicBezTo>
                    <a:pt x="54169" y="416785"/>
                    <a:pt x="55960" y="419024"/>
                    <a:pt x="56855" y="420367"/>
                  </a:cubicBezTo>
                  <a:cubicBezTo>
                    <a:pt x="57750" y="421262"/>
                    <a:pt x="58198" y="422157"/>
                    <a:pt x="59093" y="422605"/>
                  </a:cubicBezTo>
                  <a:cubicBezTo>
                    <a:pt x="59541" y="423500"/>
                    <a:pt x="60436" y="423500"/>
                    <a:pt x="60436" y="423948"/>
                  </a:cubicBezTo>
                  <a:cubicBezTo>
                    <a:pt x="60884" y="425291"/>
                    <a:pt x="60884" y="425739"/>
                    <a:pt x="61779" y="426187"/>
                  </a:cubicBezTo>
                  <a:lnTo>
                    <a:pt x="69390" y="429768"/>
                  </a:lnTo>
                  <a:cubicBezTo>
                    <a:pt x="70733" y="430663"/>
                    <a:pt x="72523" y="431559"/>
                    <a:pt x="74314" y="432006"/>
                  </a:cubicBezTo>
                  <a:lnTo>
                    <a:pt x="84163" y="432006"/>
                  </a:lnTo>
                  <a:cubicBezTo>
                    <a:pt x="85954" y="432006"/>
                    <a:pt x="86849" y="431559"/>
                    <a:pt x="88640" y="431111"/>
                  </a:cubicBezTo>
                  <a:lnTo>
                    <a:pt x="96250" y="429320"/>
                  </a:lnTo>
                  <a:cubicBezTo>
                    <a:pt x="98489" y="428873"/>
                    <a:pt x="100279" y="427977"/>
                    <a:pt x="102965" y="427530"/>
                  </a:cubicBezTo>
                  <a:lnTo>
                    <a:pt x="110576" y="424843"/>
                  </a:lnTo>
                  <a:cubicBezTo>
                    <a:pt x="112367" y="423948"/>
                    <a:pt x="113262" y="423500"/>
                    <a:pt x="114157" y="422605"/>
                  </a:cubicBezTo>
                  <a:cubicBezTo>
                    <a:pt x="115053" y="421710"/>
                    <a:pt x="116396" y="421262"/>
                    <a:pt x="117739" y="420367"/>
                  </a:cubicBezTo>
                  <a:cubicBezTo>
                    <a:pt x="119082" y="419919"/>
                    <a:pt x="119977" y="419024"/>
                    <a:pt x="120872" y="418576"/>
                  </a:cubicBezTo>
                  <a:cubicBezTo>
                    <a:pt x="121768" y="418128"/>
                    <a:pt x="123111" y="418128"/>
                    <a:pt x="124006" y="417233"/>
                  </a:cubicBezTo>
                  <a:cubicBezTo>
                    <a:pt x="125797" y="415442"/>
                    <a:pt x="127587" y="414547"/>
                    <a:pt x="129826" y="413204"/>
                  </a:cubicBezTo>
                  <a:lnTo>
                    <a:pt x="133407" y="410070"/>
                  </a:lnTo>
                  <a:cubicBezTo>
                    <a:pt x="134750" y="409623"/>
                    <a:pt x="135646" y="408727"/>
                    <a:pt x="136541" y="407832"/>
                  </a:cubicBezTo>
                  <a:cubicBezTo>
                    <a:pt x="138779" y="405593"/>
                    <a:pt x="141465" y="403355"/>
                    <a:pt x="143256" y="402012"/>
                  </a:cubicBezTo>
                  <a:cubicBezTo>
                    <a:pt x="144599" y="401117"/>
                    <a:pt x="145494" y="399774"/>
                    <a:pt x="146838" y="398431"/>
                  </a:cubicBezTo>
                  <a:cubicBezTo>
                    <a:pt x="147285" y="398431"/>
                    <a:pt x="147285" y="398431"/>
                    <a:pt x="147733" y="397983"/>
                  </a:cubicBezTo>
                  <a:cubicBezTo>
                    <a:pt x="149971" y="396192"/>
                    <a:pt x="152210" y="393954"/>
                    <a:pt x="154448" y="391268"/>
                  </a:cubicBezTo>
                  <a:cubicBezTo>
                    <a:pt x="157134" y="387686"/>
                    <a:pt x="160268" y="384553"/>
                    <a:pt x="163401" y="381419"/>
                  </a:cubicBezTo>
                  <a:cubicBezTo>
                    <a:pt x="165640" y="378733"/>
                    <a:pt x="167431" y="376942"/>
                    <a:pt x="169221" y="374256"/>
                  </a:cubicBezTo>
                  <a:cubicBezTo>
                    <a:pt x="170117" y="373809"/>
                    <a:pt x="170564" y="373361"/>
                    <a:pt x="170564" y="372913"/>
                  </a:cubicBezTo>
                  <a:cubicBezTo>
                    <a:pt x="171460" y="372018"/>
                    <a:pt x="171907" y="371122"/>
                    <a:pt x="172355" y="370227"/>
                  </a:cubicBezTo>
                  <a:cubicBezTo>
                    <a:pt x="172355" y="369779"/>
                    <a:pt x="172355" y="369332"/>
                    <a:pt x="172803" y="369332"/>
                  </a:cubicBezTo>
                  <a:cubicBezTo>
                    <a:pt x="174593" y="368436"/>
                    <a:pt x="175489" y="366198"/>
                    <a:pt x="176832" y="364855"/>
                  </a:cubicBezTo>
                  <a:lnTo>
                    <a:pt x="182652" y="358140"/>
                  </a:lnTo>
                  <a:cubicBezTo>
                    <a:pt x="183099" y="356797"/>
                    <a:pt x="183995" y="356349"/>
                    <a:pt x="184890" y="355006"/>
                  </a:cubicBezTo>
                  <a:cubicBezTo>
                    <a:pt x="187128" y="352768"/>
                    <a:pt x="188919" y="349634"/>
                    <a:pt x="191605" y="346948"/>
                  </a:cubicBezTo>
                  <a:cubicBezTo>
                    <a:pt x="191605" y="346053"/>
                    <a:pt x="192500" y="345157"/>
                    <a:pt x="192500" y="344710"/>
                  </a:cubicBezTo>
                  <a:cubicBezTo>
                    <a:pt x="193396" y="343814"/>
                    <a:pt x="194291" y="342919"/>
                    <a:pt x="194739" y="341576"/>
                  </a:cubicBezTo>
                  <a:lnTo>
                    <a:pt x="198320" y="337547"/>
                  </a:lnTo>
                  <a:cubicBezTo>
                    <a:pt x="199663" y="335756"/>
                    <a:pt x="201006" y="333518"/>
                    <a:pt x="202349" y="330832"/>
                  </a:cubicBezTo>
                  <a:lnTo>
                    <a:pt x="203245" y="329489"/>
                  </a:lnTo>
                  <a:cubicBezTo>
                    <a:pt x="205483" y="327698"/>
                    <a:pt x="206378" y="325460"/>
                    <a:pt x="207721" y="323221"/>
                  </a:cubicBezTo>
                  <a:cubicBezTo>
                    <a:pt x="209064" y="322326"/>
                    <a:pt x="209512" y="320983"/>
                    <a:pt x="209960" y="320535"/>
                  </a:cubicBezTo>
                  <a:lnTo>
                    <a:pt x="211750" y="318297"/>
                  </a:lnTo>
                  <a:cubicBezTo>
                    <a:pt x="213989" y="315163"/>
                    <a:pt x="215332" y="312477"/>
                    <a:pt x="217122" y="310239"/>
                  </a:cubicBezTo>
                  <a:cubicBezTo>
                    <a:pt x="218018" y="308448"/>
                    <a:pt x="219361" y="307105"/>
                    <a:pt x="220256" y="306210"/>
                  </a:cubicBezTo>
                  <a:lnTo>
                    <a:pt x="225181" y="298599"/>
                  </a:lnTo>
                  <a:cubicBezTo>
                    <a:pt x="225628" y="297704"/>
                    <a:pt x="226971" y="297256"/>
                    <a:pt x="227419" y="295913"/>
                  </a:cubicBezTo>
                  <a:lnTo>
                    <a:pt x="227867" y="295913"/>
                  </a:lnTo>
                  <a:cubicBezTo>
                    <a:pt x="228762" y="293675"/>
                    <a:pt x="231000" y="291884"/>
                    <a:pt x="232343" y="289198"/>
                  </a:cubicBezTo>
                  <a:lnTo>
                    <a:pt x="234134" y="286960"/>
                  </a:lnTo>
                  <a:cubicBezTo>
                    <a:pt x="234134" y="286512"/>
                    <a:pt x="234582" y="286064"/>
                    <a:pt x="235030" y="285617"/>
                  </a:cubicBezTo>
                  <a:cubicBezTo>
                    <a:pt x="235477" y="285169"/>
                    <a:pt x="236372" y="284274"/>
                    <a:pt x="236372" y="283378"/>
                  </a:cubicBezTo>
                  <a:cubicBezTo>
                    <a:pt x="236820" y="282930"/>
                    <a:pt x="237268" y="282483"/>
                    <a:pt x="237268" y="282035"/>
                  </a:cubicBezTo>
                  <a:lnTo>
                    <a:pt x="239954" y="278006"/>
                  </a:lnTo>
                  <a:cubicBezTo>
                    <a:pt x="240402" y="277111"/>
                    <a:pt x="241745" y="276215"/>
                    <a:pt x="242192" y="274872"/>
                  </a:cubicBezTo>
                  <a:cubicBezTo>
                    <a:pt x="243535" y="272634"/>
                    <a:pt x="244878" y="270843"/>
                    <a:pt x="245774" y="268605"/>
                  </a:cubicBezTo>
                  <a:cubicBezTo>
                    <a:pt x="246221" y="268157"/>
                    <a:pt x="246221" y="267710"/>
                    <a:pt x="247117" y="267262"/>
                  </a:cubicBezTo>
                  <a:lnTo>
                    <a:pt x="247117" y="268605"/>
                  </a:lnTo>
                  <a:cubicBezTo>
                    <a:pt x="247117" y="268605"/>
                    <a:pt x="247117" y="269053"/>
                    <a:pt x="247564" y="269053"/>
                  </a:cubicBezTo>
                  <a:cubicBezTo>
                    <a:pt x="248012" y="269053"/>
                    <a:pt x="248460" y="268605"/>
                    <a:pt x="248460" y="268605"/>
                  </a:cubicBezTo>
                  <a:cubicBezTo>
                    <a:pt x="249355" y="268605"/>
                    <a:pt x="249803" y="267710"/>
                    <a:pt x="250250" y="266814"/>
                  </a:cubicBezTo>
                  <a:lnTo>
                    <a:pt x="252041" y="262785"/>
                  </a:lnTo>
                  <a:cubicBezTo>
                    <a:pt x="252041" y="262337"/>
                    <a:pt x="252489" y="261890"/>
                    <a:pt x="252489" y="261890"/>
                  </a:cubicBezTo>
                  <a:cubicBezTo>
                    <a:pt x="252937" y="261442"/>
                    <a:pt x="252937" y="261442"/>
                    <a:pt x="252937" y="260994"/>
                  </a:cubicBezTo>
                  <a:lnTo>
                    <a:pt x="252937" y="259204"/>
                  </a:lnTo>
                  <a:cubicBezTo>
                    <a:pt x="252937" y="257861"/>
                    <a:pt x="253384" y="257413"/>
                    <a:pt x="254727" y="256518"/>
                  </a:cubicBezTo>
                  <a:cubicBezTo>
                    <a:pt x="256070" y="256070"/>
                    <a:pt x="256518" y="255622"/>
                    <a:pt x="256518" y="255175"/>
                  </a:cubicBezTo>
                  <a:lnTo>
                    <a:pt x="256518" y="254279"/>
                  </a:lnTo>
                  <a:cubicBezTo>
                    <a:pt x="256518" y="253384"/>
                    <a:pt x="256966" y="252041"/>
                    <a:pt x="257413" y="251593"/>
                  </a:cubicBezTo>
                  <a:cubicBezTo>
                    <a:pt x="258756" y="249803"/>
                    <a:pt x="259652" y="248012"/>
                    <a:pt x="260099" y="246669"/>
                  </a:cubicBezTo>
                  <a:cubicBezTo>
                    <a:pt x="260995" y="245773"/>
                    <a:pt x="261442" y="245326"/>
                    <a:pt x="262785" y="245326"/>
                  </a:cubicBezTo>
                  <a:cubicBezTo>
                    <a:pt x="263681" y="245326"/>
                    <a:pt x="264128" y="244430"/>
                    <a:pt x="264128" y="243535"/>
                  </a:cubicBezTo>
                  <a:lnTo>
                    <a:pt x="264128" y="243087"/>
                  </a:lnTo>
                  <a:cubicBezTo>
                    <a:pt x="264128" y="242640"/>
                    <a:pt x="264576" y="242192"/>
                    <a:pt x="265024" y="242192"/>
                  </a:cubicBezTo>
                  <a:lnTo>
                    <a:pt x="266814" y="242192"/>
                  </a:lnTo>
                  <a:cubicBezTo>
                    <a:pt x="267262" y="242192"/>
                    <a:pt x="267262" y="241744"/>
                    <a:pt x="267262" y="241297"/>
                  </a:cubicBezTo>
                  <a:lnTo>
                    <a:pt x="267710" y="240849"/>
                  </a:lnTo>
                  <a:lnTo>
                    <a:pt x="267710" y="238611"/>
                  </a:lnTo>
                  <a:cubicBezTo>
                    <a:pt x="269500" y="238611"/>
                    <a:pt x="269948" y="236820"/>
                    <a:pt x="271291" y="236372"/>
                  </a:cubicBezTo>
                  <a:cubicBezTo>
                    <a:pt x="271291" y="236372"/>
                    <a:pt x="271739" y="236372"/>
                    <a:pt x="272186" y="235925"/>
                  </a:cubicBezTo>
                  <a:cubicBezTo>
                    <a:pt x="272186" y="235925"/>
                    <a:pt x="271739" y="235477"/>
                    <a:pt x="271739" y="235029"/>
                  </a:cubicBezTo>
                  <a:lnTo>
                    <a:pt x="271291" y="235029"/>
                  </a:lnTo>
                  <a:cubicBezTo>
                    <a:pt x="270843" y="234582"/>
                    <a:pt x="270396" y="233686"/>
                    <a:pt x="270396" y="233239"/>
                  </a:cubicBezTo>
                  <a:cubicBezTo>
                    <a:pt x="270396" y="232791"/>
                    <a:pt x="270843" y="232343"/>
                    <a:pt x="270843" y="231896"/>
                  </a:cubicBezTo>
                  <a:cubicBezTo>
                    <a:pt x="272186" y="230553"/>
                    <a:pt x="273082" y="228314"/>
                    <a:pt x="274425" y="226971"/>
                  </a:cubicBezTo>
                  <a:cubicBezTo>
                    <a:pt x="274425" y="226523"/>
                    <a:pt x="274873" y="226523"/>
                    <a:pt x="274873" y="226076"/>
                  </a:cubicBezTo>
                  <a:cubicBezTo>
                    <a:pt x="275768" y="224285"/>
                    <a:pt x="277559" y="222942"/>
                    <a:pt x="278454" y="222494"/>
                  </a:cubicBezTo>
                  <a:lnTo>
                    <a:pt x="280245" y="222494"/>
                  </a:lnTo>
                  <a:cubicBezTo>
                    <a:pt x="281140" y="222494"/>
                    <a:pt x="281588" y="222942"/>
                    <a:pt x="281588" y="223390"/>
                  </a:cubicBezTo>
                  <a:cubicBezTo>
                    <a:pt x="281588" y="223837"/>
                    <a:pt x="281588" y="224285"/>
                    <a:pt x="281140" y="225180"/>
                  </a:cubicBezTo>
                  <a:cubicBezTo>
                    <a:pt x="280692" y="226523"/>
                    <a:pt x="280245" y="226971"/>
                    <a:pt x="280245" y="228314"/>
                  </a:cubicBezTo>
                  <a:lnTo>
                    <a:pt x="280245" y="229210"/>
                  </a:lnTo>
                  <a:lnTo>
                    <a:pt x="280573" y="229538"/>
                  </a:lnTo>
                  <a:lnTo>
                    <a:pt x="281350" y="228762"/>
                  </a:lnTo>
                  <a:cubicBezTo>
                    <a:pt x="282245" y="228762"/>
                    <a:pt x="281797" y="227419"/>
                    <a:pt x="282693" y="226971"/>
                  </a:cubicBezTo>
                  <a:cubicBezTo>
                    <a:pt x="283140" y="226523"/>
                    <a:pt x="283588" y="226076"/>
                    <a:pt x="283588" y="225628"/>
                  </a:cubicBezTo>
                  <a:cubicBezTo>
                    <a:pt x="283588" y="225628"/>
                    <a:pt x="283588" y="225180"/>
                    <a:pt x="283140" y="224733"/>
                  </a:cubicBezTo>
                  <a:cubicBezTo>
                    <a:pt x="283588" y="223837"/>
                    <a:pt x="283588" y="222942"/>
                    <a:pt x="284483" y="222494"/>
                  </a:cubicBezTo>
                  <a:cubicBezTo>
                    <a:pt x="285379" y="222047"/>
                    <a:pt x="285379" y="220704"/>
                    <a:pt x="285379" y="220704"/>
                  </a:cubicBezTo>
                  <a:cubicBezTo>
                    <a:pt x="286722" y="219808"/>
                    <a:pt x="286722" y="218913"/>
                    <a:pt x="286722" y="218465"/>
                  </a:cubicBezTo>
                  <a:cubicBezTo>
                    <a:pt x="287617" y="218018"/>
                    <a:pt x="288065" y="217122"/>
                    <a:pt x="288065" y="216675"/>
                  </a:cubicBezTo>
                  <a:lnTo>
                    <a:pt x="288065" y="216227"/>
                  </a:lnTo>
                  <a:cubicBezTo>
                    <a:pt x="288065" y="215779"/>
                    <a:pt x="288960" y="215332"/>
                    <a:pt x="288960" y="215332"/>
                  </a:cubicBezTo>
                  <a:cubicBezTo>
                    <a:pt x="289408" y="215332"/>
                    <a:pt x="290303" y="215332"/>
                    <a:pt x="290303" y="214884"/>
                  </a:cubicBezTo>
                  <a:lnTo>
                    <a:pt x="291198" y="213541"/>
                  </a:lnTo>
                  <a:cubicBezTo>
                    <a:pt x="291646" y="212198"/>
                    <a:pt x="292541" y="211303"/>
                    <a:pt x="294780" y="209512"/>
                  </a:cubicBezTo>
                  <a:cubicBezTo>
                    <a:pt x="295675" y="208616"/>
                    <a:pt x="296570" y="207273"/>
                    <a:pt x="297018" y="205930"/>
                  </a:cubicBezTo>
                  <a:cubicBezTo>
                    <a:pt x="298361" y="205035"/>
                    <a:pt x="298361" y="203692"/>
                    <a:pt x="300152" y="203244"/>
                  </a:cubicBezTo>
                  <a:cubicBezTo>
                    <a:pt x="300600" y="203244"/>
                    <a:pt x="301047" y="202797"/>
                    <a:pt x="301495" y="202349"/>
                  </a:cubicBezTo>
                  <a:cubicBezTo>
                    <a:pt x="301943" y="201901"/>
                    <a:pt x="302390" y="200558"/>
                    <a:pt x="303733" y="200111"/>
                  </a:cubicBezTo>
                  <a:lnTo>
                    <a:pt x="307762" y="200111"/>
                  </a:lnTo>
                  <a:cubicBezTo>
                    <a:pt x="308210" y="200111"/>
                    <a:pt x="307762" y="200111"/>
                    <a:pt x="308658" y="201454"/>
                  </a:cubicBezTo>
                  <a:lnTo>
                    <a:pt x="310001" y="201454"/>
                  </a:lnTo>
                  <a:cubicBezTo>
                    <a:pt x="310448" y="200558"/>
                    <a:pt x="310896" y="200111"/>
                    <a:pt x="311791" y="200111"/>
                  </a:cubicBezTo>
                  <a:cubicBezTo>
                    <a:pt x="312687" y="200111"/>
                    <a:pt x="313582" y="200558"/>
                    <a:pt x="314030" y="201454"/>
                  </a:cubicBezTo>
                  <a:cubicBezTo>
                    <a:pt x="314030" y="201454"/>
                    <a:pt x="314477" y="201901"/>
                    <a:pt x="314925" y="201901"/>
                  </a:cubicBezTo>
                  <a:cubicBezTo>
                    <a:pt x="314925" y="203244"/>
                    <a:pt x="316716" y="203692"/>
                    <a:pt x="318059" y="203692"/>
                  </a:cubicBezTo>
                  <a:cubicBezTo>
                    <a:pt x="318507" y="204587"/>
                    <a:pt x="318954" y="203692"/>
                    <a:pt x="319402" y="205035"/>
                  </a:cubicBezTo>
                  <a:lnTo>
                    <a:pt x="319850" y="205035"/>
                  </a:lnTo>
                  <a:lnTo>
                    <a:pt x="319850" y="203692"/>
                  </a:lnTo>
                  <a:cubicBezTo>
                    <a:pt x="319402" y="203244"/>
                    <a:pt x="319402" y="203244"/>
                    <a:pt x="319402" y="202797"/>
                  </a:cubicBezTo>
                  <a:lnTo>
                    <a:pt x="319402" y="201901"/>
                  </a:lnTo>
                  <a:lnTo>
                    <a:pt x="321193" y="201901"/>
                  </a:lnTo>
                  <a:cubicBezTo>
                    <a:pt x="321193" y="201454"/>
                    <a:pt x="320297" y="200558"/>
                    <a:pt x="320297" y="199663"/>
                  </a:cubicBezTo>
                  <a:cubicBezTo>
                    <a:pt x="319850" y="198768"/>
                    <a:pt x="319850" y="198320"/>
                    <a:pt x="318507" y="197425"/>
                  </a:cubicBezTo>
                  <a:cubicBezTo>
                    <a:pt x="318059" y="197425"/>
                    <a:pt x="318059" y="196977"/>
                    <a:pt x="318059" y="196977"/>
                  </a:cubicBezTo>
                  <a:cubicBezTo>
                    <a:pt x="318059" y="195634"/>
                    <a:pt x="318059" y="194291"/>
                    <a:pt x="317164" y="193395"/>
                  </a:cubicBezTo>
                  <a:cubicBezTo>
                    <a:pt x="316716" y="193395"/>
                    <a:pt x="316716" y="192948"/>
                    <a:pt x="316716" y="192500"/>
                  </a:cubicBezTo>
                  <a:cubicBezTo>
                    <a:pt x="316716" y="192052"/>
                    <a:pt x="316716" y="192052"/>
                    <a:pt x="317164" y="191605"/>
                  </a:cubicBezTo>
                  <a:lnTo>
                    <a:pt x="317164" y="191157"/>
                  </a:lnTo>
                  <a:cubicBezTo>
                    <a:pt x="317164" y="190709"/>
                    <a:pt x="317611" y="190262"/>
                    <a:pt x="318059" y="189814"/>
                  </a:cubicBezTo>
                  <a:cubicBezTo>
                    <a:pt x="319402" y="189366"/>
                    <a:pt x="320745" y="188471"/>
                    <a:pt x="321640" y="187576"/>
                  </a:cubicBezTo>
                  <a:cubicBezTo>
                    <a:pt x="322088" y="186233"/>
                    <a:pt x="323431" y="184890"/>
                    <a:pt x="324774" y="183994"/>
                  </a:cubicBezTo>
                  <a:cubicBezTo>
                    <a:pt x="325222" y="183994"/>
                    <a:pt x="325669" y="183099"/>
                    <a:pt x="326117" y="182651"/>
                  </a:cubicBezTo>
                  <a:cubicBezTo>
                    <a:pt x="326565" y="182204"/>
                    <a:pt x="327012" y="181756"/>
                    <a:pt x="327012" y="181308"/>
                  </a:cubicBezTo>
                  <a:lnTo>
                    <a:pt x="329698" y="179518"/>
                  </a:lnTo>
                  <a:cubicBezTo>
                    <a:pt x="330594" y="179070"/>
                    <a:pt x="330594" y="178622"/>
                    <a:pt x="331489" y="178622"/>
                  </a:cubicBezTo>
                  <a:lnTo>
                    <a:pt x="333280" y="178622"/>
                  </a:lnTo>
                  <a:cubicBezTo>
                    <a:pt x="334175" y="178622"/>
                    <a:pt x="335071" y="178622"/>
                    <a:pt x="335071" y="177727"/>
                  </a:cubicBezTo>
                  <a:lnTo>
                    <a:pt x="338652" y="177727"/>
                  </a:lnTo>
                  <a:cubicBezTo>
                    <a:pt x="339100" y="177279"/>
                    <a:pt x="339995" y="177279"/>
                    <a:pt x="340443" y="177279"/>
                  </a:cubicBezTo>
                  <a:lnTo>
                    <a:pt x="341786" y="177279"/>
                  </a:lnTo>
                  <a:cubicBezTo>
                    <a:pt x="343129" y="177279"/>
                    <a:pt x="344472" y="177727"/>
                    <a:pt x="345367" y="178622"/>
                  </a:cubicBezTo>
                  <a:cubicBezTo>
                    <a:pt x="346262" y="179070"/>
                    <a:pt x="347158" y="179518"/>
                    <a:pt x="347158" y="180413"/>
                  </a:cubicBezTo>
                  <a:lnTo>
                    <a:pt x="347158" y="180861"/>
                  </a:lnTo>
                  <a:cubicBezTo>
                    <a:pt x="347158" y="180861"/>
                    <a:pt x="348053" y="180861"/>
                    <a:pt x="348053" y="181308"/>
                  </a:cubicBezTo>
                  <a:cubicBezTo>
                    <a:pt x="348948" y="182204"/>
                    <a:pt x="350292" y="182204"/>
                    <a:pt x="351634" y="183099"/>
                  </a:cubicBezTo>
                  <a:cubicBezTo>
                    <a:pt x="352978" y="183994"/>
                    <a:pt x="354321" y="183994"/>
                    <a:pt x="354321" y="184890"/>
                  </a:cubicBezTo>
                  <a:lnTo>
                    <a:pt x="357007" y="187128"/>
                  </a:lnTo>
                  <a:cubicBezTo>
                    <a:pt x="357454" y="188023"/>
                    <a:pt x="357902" y="188919"/>
                    <a:pt x="357902" y="189814"/>
                  </a:cubicBezTo>
                  <a:cubicBezTo>
                    <a:pt x="357454" y="190709"/>
                    <a:pt x="357454" y="191157"/>
                    <a:pt x="357454" y="191157"/>
                  </a:cubicBezTo>
                  <a:cubicBezTo>
                    <a:pt x="358350" y="192052"/>
                    <a:pt x="357902" y="192052"/>
                    <a:pt x="357902" y="192052"/>
                  </a:cubicBezTo>
                  <a:cubicBezTo>
                    <a:pt x="357007" y="192052"/>
                    <a:pt x="357007" y="192052"/>
                    <a:pt x="357007" y="192500"/>
                  </a:cubicBezTo>
                  <a:lnTo>
                    <a:pt x="357007" y="194291"/>
                  </a:lnTo>
                  <a:cubicBezTo>
                    <a:pt x="357007" y="194291"/>
                    <a:pt x="357007" y="194739"/>
                    <a:pt x="357454" y="194739"/>
                  </a:cubicBezTo>
                  <a:lnTo>
                    <a:pt x="359245" y="194739"/>
                  </a:lnTo>
                  <a:cubicBezTo>
                    <a:pt x="359245" y="194739"/>
                    <a:pt x="359693" y="194739"/>
                    <a:pt x="359693" y="195186"/>
                  </a:cubicBezTo>
                  <a:cubicBezTo>
                    <a:pt x="359693" y="195634"/>
                    <a:pt x="359245" y="196082"/>
                    <a:pt x="359245" y="196082"/>
                  </a:cubicBezTo>
                  <a:cubicBezTo>
                    <a:pt x="358797" y="196529"/>
                    <a:pt x="358350" y="197425"/>
                    <a:pt x="357902" y="197425"/>
                  </a:cubicBezTo>
                  <a:lnTo>
                    <a:pt x="356559" y="197425"/>
                  </a:lnTo>
                  <a:cubicBezTo>
                    <a:pt x="356559" y="197872"/>
                    <a:pt x="356559" y="198768"/>
                    <a:pt x="357007" y="198768"/>
                  </a:cubicBezTo>
                  <a:cubicBezTo>
                    <a:pt x="358350" y="199663"/>
                    <a:pt x="359245" y="201901"/>
                    <a:pt x="360588" y="201901"/>
                  </a:cubicBezTo>
                  <a:cubicBezTo>
                    <a:pt x="361036" y="201901"/>
                    <a:pt x="361036" y="202349"/>
                    <a:pt x="361036" y="202797"/>
                  </a:cubicBezTo>
                  <a:cubicBezTo>
                    <a:pt x="362379" y="203244"/>
                    <a:pt x="363274" y="204140"/>
                    <a:pt x="364169" y="205035"/>
                  </a:cubicBezTo>
                  <a:lnTo>
                    <a:pt x="364617" y="205035"/>
                  </a:lnTo>
                  <a:cubicBezTo>
                    <a:pt x="365960" y="205035"/>
                    <a:pt x="366408" y="205483"/>
                    <a:pt x="366855" y="206378"/>
                  </a:cubicBezTo>
                  <a:cubicBezTo>
                    <a:pt x="367751" y="206826"/>
                    <a:pt x="369094" y="206826"/>
                    <a:pt x="369094" y="207721"/>
                  </a:cubicBezTo>
                  <a:cubicBezTo>
                    <a:pt x="369989" y="207721"/>
                    <a:pt x="369989" y="208169"/>
                    <a:pt x="370437" y="208169"/>
                  </a:cubicBezTo>
                  <a:cubicBezTo>
                    <a:pt x="371332" y="208616"/>
                    <a:pt x="371332" y="209064"/>
                    <a:pt x="371780" y="209064"/>
                  </a:cubicBezTo>
                  <a:cubicBezTo>
                    <a:pt x="374018" y="209064"/>
                    <a:pt x="375361" y="209959"/>
                    <a:pt x="376257" y="210855"/>
                  </a:cubicBezTo>
                  <a:cubicBezTo>
                    <a:pt x="376704" y="211303"/>
                    <a:pt x="377152" y="211303"/>
                    <a:pt x="377152" y="211303"/>
                  </a:cubicBezTo>
                  <a:cubicBezTo>
                    <a:pt x="378495" y="211303"/>
                    <a:pt x="379390" y="211303"/>
                    <a:pt x="379838" y="211750"/>
                  </a:cubicBezTo>
                  <a:cubicBezTo>
                    <a:pt x="379838" y="212198"/>
                    <a:pt x="379838" y="212198"/>
                    <a:pt x="380286" y="212198"/>
                  </a:cubicBezTo>
                  <a:lnTo>
                    <a:pt x="384763" y="212198"/>
                  </a:lnTo>
                  <a:cubicBezTo>
                    <a:pt x="386105" y="213093"/>
                    <a:pt x="387001" y="213093"/>
                    <a:pt x="387449" y="213093"/>
                  </a:cubicBezTo>
                  <a:cubicBezTo>
                    <a:pt x="387896" y="213093"/>
                    <a:pt x="388792" y="213989"/>
                    <a:pt x="389687" y="213989"/>
                  </a:cubicBezTo>
                  <a:cubicBezTo>
                    <a:pt x="390135" y="213989"/>
                    <a:pt x="390135" y="213989"/>
                    <a:pt x="390582" y="213541"/>
                  </a:cubicBezTo>
                  <a:lnTo>
                    <a:pt x="392821" y="213541"/>
                  </a:lnTo>
                  <a:cubicBezTo>
                    <a:pt x="394164" y="213541"/>
                    <a:pt x="394164" y="214436"/>
                    <a:pt x="395059" y="214436"/>
                  </a:cubicBezTo>
                  <a:lnTo>
                    <a:pt x="402669" y="214436"/>
                  </a:lnTo>
                  <a:cubicBezTo>
                    <a:pt x="403117" y="214436"/>
                    <a:pt x="404013" y="214436"/>
                    <a:pt x="404460" y="213541"/>
                  </a:cubicBezTo>
                  <a:lnTo>
                    <a:pt x="409832" y="213541"/>
                  </a:lnTo>
                  <a:cubicBezTo>
                    <a:pt x="410280" y="213989"/>
                    <a:pt x="410728" y="213989"/>
                    <a:pt x="410728" y="213989"/>
                  </a:cubicBezTo>
                  <a:cubicBezTo>
                    <a:pt x="411175" y="213989"/>
                    <a:pt x="411175" y="213093"/>
                    <a:pt x="412071" y="213093"/>
                  </a:cubicBezTo>
                  <a:lnTo>
                    <a:pt x="414309" y="213093"/>
                  </a:lnTo>
                  <a:cubicBezTo>
                    <a:pt x="415204" y="213093"/>
                    <a:pt x="416547" y="213093"/>
                    <a:pt x="416100" y="212646"/>
                  </a:cubicBezTo>
                  <a:cubicBezTo>
                    <a:pt x="416995" y="212198"/>
                    <a:pt x="417890" y="212198"/>
                    <a:pt x="418786" y="212198"/>
                  </a:cubicBezTo>
                  <a:cubicBezTo>
                    <a:pt x="418786" y="211750"/>
                    <a:pt x="419681" y="211750"/>
                    <a:pt x="420129" y="211750"/>
                  </a:cubicBezTo>
                  <a:lnTo>
                    <a:pt x="421919" y="211750"/>
                  </a:lnTo>
                  <a:cubicBezTo>
                    <a:pt x="422367" y="211750"/>
                    <a:pt x="423263" y="211303"/>
                    <a:pt x="424158" y="211303"/>
                  </a:cubicBezTo>
                  <a:lnTo>
                    <a:pt x="426396" y="211303"/>
                  </a:lnTo>
                  <a:cubicBezTo>
                    <a:pt x="427292" y="210407"/>
                    <a:pt x="428635" y="209959"/>
                    <a:pt x="429082" y="209959"/>
                  </a:cubicBezTo>
                  <a:cubicBezTo>
                    <a:pt x="429978" y="209064"/>
                    <a:pt x="431321" y="209064"/>
                    <a:pt x="432216" y="209064"/>
                  </a:cubicBezTo>
                  <a:cubicBezTo>
                    <a:pt x="433111" y="209064"/>
                    <a:pt x="432664" y="208169"/>
                    <a:pt x="434007" y="208169"/>
                  </a:cubicBezTo>
                  <a:lnTo>
                    <a:pt x="434902" y="208169"/>
                  </a:lnTo>
                  <a:cubicBezTo>
                    <a:pt x="435350" y="208169"/>
                    <a:pt x="435350" y="208169"/>
                    <a:pt x="435797" y="207721"/>
                  </a:cubicBezTo>
                  <a:cubicBezTo>
                    <a:pt x="436245" y="207721"/>
                    <a:pt x="437140" y="207721"/>
                    <a:pt x="438036" y="206826"/>
                  </a:cubicBezTo>
                  <a:lnTo>
                    <a:pt x="438484" y="206826"/>
                  </a:lnTo>
                  <a:lnTo>
                    <a:pt x="439564" y="206393"/>
                  </a:lnTo>
                  <a:lnTo>
                    <a:pt x="439569" y="206378"/>
                  </a:lnTo>
                  <a:cubicBezTo>
                    <a:pt x="439569" y="204587"/>
                    <a:pt x="439569" y="203692"/>
                    <a:pt x="440912" y="202349"/>
                  </a:cubicBezTo>
                  <a:cubicBezTo>
                    <a:pt x="441360" y="199663"/>
                    <a:pt x="442703" y="196977"/>
                    <a:pt x="443151" y="194739"/>
                  </a:cubicBezTo>
                  <a:cubicBezTo>
                    <a:pt x="443151" y="194291"/>
                    <a:pt x="443598" y="194291"/>
                    <a:pt x="443598" y="193843"/>
                  </a:cubicBezTo>
                  <a:cubicBezTo>
                    <a:pt x="443598" y="193395"/>
                    <a:pt x="443151" y="192500"/>
                    <a:pt x="442703" y="192052"/>
                  </a:cubicBezTo>
                  <a:lnTo>
                    <a:pt x="444046" y="185337"/>
                  </a:lnTo>
                  <a:cubicBezTo>
                    <a:pt x="445389" y="183547"/>
                    <a:pt x="446285" y="181308"/>
                    <a:pt x="446285" y="178622"/>
                  </a:cubicBezTo>
                  <a:lnTo>
                    <a:pt x="449418" y="164744"/>
                  </a:lnTo>
                  <a:cubicBezTo>
                    <a:pt x="449866" y="163849"/>
                    <a:pt x="450761" y="162954"/>
                    <a:pt x="452552" y="162954"/>
                  </a:cubicBezTo>
                  <a:cubicBezTo>
                    <a:pt x="453000" y="162954"/>
                    <a:pt x="453000" y="162954"/>
                    <a:pt x="453447" y="162954"/>
                  </a:cubicBezTo>
                  <a:cubicBezTo>
                    <a:pt x="453895" y="162954"/>
                    <a:pt x="454790" y="162954"/>
                    <a:pt x="455238" y="162506"/>
                  </a:cubicBezTo>
                  <a:cubicBezTo>
                    <a:pt x="456133" y="162506"/>
                    <a:pt x="457029" y="162954"/>
                    <a:pt x="457029" y="163849"/>
                  </a:cubicBezTo>
                  <a:cubicBezTo>
                    <a:pt x="457924" y="164744"/>
                    <a:pt x="459267" y="165192"/>
                    <a:pt x="461058" y="165192"/>
                  </a:cubicBezTo>
                  <a:cubicBezTo>
                    <a:pt x="461505" y="165192"/>
                    <a:pt x="461953" y="165192"/>
                    <a:pt x="462401" y="165192"/>
                  </a:cubicBezTo>
                  <a:cubicBezTo>
                    <a:pt x="464191" y="165192"/>
                    <a:pt x="466430" y="166535"/>
                    <a:pt x="468221" y="166535"/>
                  </a:cubicBezTo>
                  <a:cubicBezTo>
                    <a:pt x="469563" y="166535"/>
                    <a:pt x="470011" y="166983"/>
                    <a:pt x="470907" y="167878"/>
                  </a:cubicBezTo>
                  <a:lnTo>
                    <a:pt x="471802" y="171012"/>
                  </a:lnTo>
                  <a:cubicBezTo>
                    <a:pt x="473145" y="172355"/>
                    <a:pt x="474040" y="174593"/>
                    <a:pt x="474040" y="176384"/>
                  </a:cubicBezTo>
                  <a:cubicBezTo>
                    <a:pt x="474040" y="178175"/>
                    <a:pt x="473593" y="179518"/>
                    <a:pt x="472697" y="181308"/>
                  </a:cubicBezTo>
                  <a:cubicBezTo>
                    <a:pt x="470907" y="188471"/>
                    <a:pt x="470011" y="196977"/>
                    <a:pt x="467773" y="204140"/>
                  </a:cubicBezTo>
                  <a:cubicBezTo>
                    <a:pt x="467773" y="204587"/>
                    <a:pt x="467773" y="204587"/>
                    <a:pt x="467773" y="205035"/>
                  </a:cubicBezTo>
                  <a:cubicBezTo>
                    <a:pt x="467773" y="205930"/>
                    <a:pt x="467325" y="206378"/>
                    <a:pt x="467325" y="207273"/>
                  </a:cubicBezTo>
                  <a:cubicBezTo>
                    <a:pt x="466877" y="208616"/>
                    <a:pt x="466430" y="210407"/>
                    <a:pt x="465534" y="211303"/>
                  </a:cubicBezTo>
                  <a:lnTo>
                    <a:pt x="465534" y="212646"/>
                  </a:lnTo>
                  <a:cubicBezTo>
                    <a:pt x="465534" y="213989"/>
                    <a:pt x="465087" y="215779"/>
                    <a:pt x="465087" y="217570"/>
                  </a:cubicBezTo>
                  <a:cubicBezTo>
                    <a:pt x="463744" y="220704"/>
                    <a:pt x="461953" y="222942"/>
                    <a:pt x="461058" y="226971"/>
                  </a:cubicBezTo>
                  <a:lnTo>
                    <a:pt x="459267" y="233686"/>
                  </a:lnTo>
                  <a:cubicBezTo>
                    <a:pt x="457924" y="236820"/>
                    <a:pt x="456581" y="240401"/>
                    <a:pt x="454790" y="243535"/>
                  </a:cubicBezTo>
                  <a:cubicBezTo>
                    <a:pt x="454790" y="245773"/>
                    <a:pt x="453895" y="248012"/>
                    <a:pt x="453447" y="251146"/>
                  </a:cubicBezTo>
                  <a:cubicBezTo>
                    <a:pt x="452552" y="252936"/>
                    <a:pt x="451657" y="254727"/>
                    <a:pt x="451209" y="257413"/>
                  </a:cubicBezTo>
                  <a:cubicBezTo>
                    <a:pt x="450313" y="259651"/>
                    <a:pt x="449866" y="262785"/>
                    <a:pt x="448075" y="264576"/>
                  </a:cubicBezTo>
                  <a:cubicBezTo>
                    <a:pt x="447627" y="265471"/>
                    <a:pt x="447627" y="266366"/>
                    <a:pt x="447627" y="266814"/>
                  </a:cubicBezTo>
                  <a:lnTo>
                    <a:pt x="442255" y="287407"/>
                  </a:lnTo>
                  <a:cubicBezTo>
                    <a:pt x="442255" y="288303"/>
                    <a:pt x="441360" y="290093"/>
                    <a:pt x="440912" y="291436"/>
                  </a:cubicBezTo>
                  <a:cubicBezTo>
                    <a:pt x="440017" y="294570"/>
                    <a:pt x="439569" y="298599"/>
                    <a:pt x="439122" y="301733"/>
                  </a:cubicBezTo>
                  <a:cubicBezTo>
                    <a:pt x="439122" y="302628"/>
                    <a:pt x="439122" y="303524"/>
                    <a:pt x="439122" y="303971"/>
                  </a:cubicBezTo>
                  <a:cubicBezTo>
                    <a:pt x="439122" y="306210"/>
                    <a:pt x="438674" y="308000"/>
                    <a:pt x="437779" y="309791"/>
                  </a:cubicBezTo>
                  <a:cubicBezTo>
                    <a:pt x="436436" y="312925"/>
                    <a:pt x="435988" y="316506"/>
                    <a:pt x="435988" y="320088"/>
                  </a:cubicBezTo>
                  <a:cubicBezTo>
                    <a:pt x="435988" y="320088"/>
                    <a:pt x="435988" y="320535"/>
                    <a:pt x="436436" y="320535"/>
                  </a:cubicBezTo>
                  <a:cubicBezTo>
                    <a:pt x="436436" y="320983"/>
                    <a:pt x="436883" y="320535"/>
                    <a:pt x="436883" y="320535"/>
                  </a:cubicBezTo>
                  <a:cubicBezTo>
                    <a:pt x="437779" y="319192"/>
                    <a:pt x="439122" y="319192"/>
                    <a:pt x="439569" y="318297"/>
                  </a:cubicBezTo>
                  <a:cubicBezTo>
                    <a:pt x="440017" y="317401"/>
                    <a:pt x="440912" y="316954"/>
                    <a:pt x="440912" y="316506"/>
                  </a:cubicBezTo>
                  <a:cubicBezTo>
                    <a:pt x="444494" y="311582"/>
                    <a:pt x="448971" y="306657"/>
                    <a:pt x="450761" y="301285"/>
                  </a:cubicBezTo>
                  <a:cubicBezTo>
                    <a:pt x="452104" y="299942"/>
                    <a:pt x="453000" y="298599"/>
                    <a:pt x="453895" y="297256"/>
                  </a:cubicBezTo>
                  <a:cubicBezTo>
                    <a:pt x="457029" y="292332"/>
                    <a:pt x="460162" y="287855"/>
                    <a:pt x="462401" y="283378"/>
                  </a:cubicBezTo>
                  <a:cubicBezTo>
                    <a:pt x="462401" y="282930"/>
                    <a:pt x="462401" y="282483"/>
                    <a:pt x="462848" y="281587"/>
                  </a:cubicBezTo>
                  <a:cubicBezTo>
                    <a:pt x="465534" y="278006"/>
                    <a:pt x="468221" y="275320"/>
                    <a:pt x="470011" y="270843"/>
                  </a:cubicBezTo>
                  <a:cubicBezTo>
                    <a:pt x="471802" y="269500"/>
                    <a:pt x="473145" y="268605"/>
                    <a:pt x="474040" y="266814"/>
                  </a:cubicBezTo>
                  <a:cubicBezTo>
                    <a:pt x="474040" y="264576"/>
                    <a:pt x="474936" y="263680"/>
                    <a:pt x="475831" y="262785"/>
                  </a:cubicBezTo>
                  <a:cubicBezTo>
                    <a:pt x="475831" y="263680"/>
                    <a:pt x="475383" y="264128"/>
                    <a:pt x="475383" y="265471"/>
                  </a:cubicBezTo>
                  <a:lnTo>
                    <a:pt x="474488" y="268157"/>
                  </a:lnTo>
                  <a:cubicBezTo>
                    <a:pt x="474488" y="269053"/>
                    <a:pt x="474040" y="270396"/>
                    <a:pt x="472697" y="270843"/>
                  </a:cubicBezTo>
                  <a:cubicBezTo>
                    <a:pt x="470011" y="272186"/>
                    <a:pt x="470011" y="275768"/>
                    <a:pt x="468668" y="278006"/>
                  </a:cubicBezTo>
                  <a:cubicBezTo>
                    <a:pt x="468668" y="278006"/>
                    <a:pt x="468668" y="278454"/>
                    <a:pt x="468668" y="278454"/>
                  </a:cubicBezTo>
                  <a:cubicBezTo>
                    <a:pt x="468668" y="278454"/>
                    <a:pt x="468668" y="278454"/>
                    <a:pt x="468668" y="278901"/>
                  </a:cubicBezTo>
                  <a:cubicBezTo>
                    <a:pt x="469116" y="278901"/>
                    <a:pt x="469563" y="278901"/>
                    <a:pt x="469563" y="278454"/>
                  </a:cubicBezTo>
                  <a:cubicBezTo>
                    <a:pt x="470011" y="278454"/>
                    <a:pt x="470907" y="278006"/>
                    <a:pt x="471354" y="277558"/>
                  </a:cubicBezTo>
                  <a:cubicBezTo>
                    <a:pt x="472697" y="274872"/>
                    <a:pt x="474488" y="271739"/>
                    <a:pt x="477622" y="269500"/>
                  </a:cubicBezTo>
                  <a:cubicBezTo>
                    <a:pt x="480308" y="268605"/>
                    <a:pt x="480755" y="266366"/>
                    <a:pt x="482098" y="262785"/>
                  </a:cubicBezTo>
                  <a:cubicBezTo>
                    <a:pt x="483889" y="259204"/>
                    <a:pt x="485680" y="255622"/>
                    <a:pt x="490157" y="253384"/>
                  </a:cubicBezTo>
                  <a:lnTo>
                    <a:pt x="491500" y="251593"/>
                  </a:lnTo>
                  <a:cubicBezTo>
                    <a:pt x="492395" y="248012"/>
                    <a:pt x="493738" y="247116"/>
                    <a:pt x="495529" y="246221"/>
                  </a:cubicBezTo>
                  <a:cubicBezTo>
                    <a:pt x="495976" y="246221"/>
                    <a:pt x="495976" y="246221"/>
                    <a:pt x="496424" y="246221"/>
                  </a:cubicBezTo>
                  <a:cubicBezTo>
                    <a:pt x="496872" y="246221"/>
                    <a:pt x="497319" y="246221"/>
                    <a:pt x="497767" y="246221"/>
                  </a:cubicBezTo>
                  <a:cubicBezTo>
                    <a:pt x="498215" y="246221"/>
                    <a:pt x="498215" y="245773"/>
                    <a:pt x="498215" y="245326"/>
                  </a:cubicBezTo>
                  <a:cubicBezTo>
                    <a:pt x="498215" y="244878"/>
                    <a:pt x="498215" y="244878"/>
                    <a:pt x="498215" y="244430"/>
                  </a:cubicBezTo>
                  <a:cubicBezTo>
                    <a:pt x="497767" y="243535"/>
                    <a:pt x="497319" y="243087"/>
                    <a:pt x="497319" y="242640"/>
                  </a:cubicBezTo>
                  <a:cubicBezTo>
                    <a:pt x="497319" y="242192"/>
                    <a:pt x="497767" y="241297"/>
                    <a:pt x="498215" y="240849"/>
                  </a:cubicBezTo>
                  <a:cubicBezTo>
                    <a:pt x="499558" y="240401"/>
                    <a:pt x="500453" y="238611"/>
                    <a:pt x="500901" y="237715"/>
                  </a:cubicBezTo>
                  <a:cubicBezTo>
                    <a:pt x="504034" y="233686"/>
                    <a:pt x="504482" y="230105"/>
                    <a:pt x="508064" y="226971"/>
                  </a:cubicBezTo>
                  <a:cubicBezTo>
                    <a:pt x="508959" y="226523"/>
                    <a:pt x="509407" y="225180"/>
                    <a:pt x="509854" y="224285"/>
                  </a:cubicBezTo>
                  <a:cubicBezTo>
                    <a:pt x="510750" y="223390"/>
                    <a:pt x="512093" y="222494"/>
                    <a:pt x="513883" y="222494"/>
                  </a:cubicBezTo>
                  <a:cubicBezTo>
                    <a:pt x="515674" y="222494"/>
                    <a:pt x="516122" y="222047"/>
                    <a:pt x="517017" y="221151"/>
                  </a:cubicBezTo>
                  <a:cubicBezTo>
                    <a:pt x="517465" y="220704"/>
                    <a:pt x="517912" y="220256"/>
                    <a:pt x="518360" y="220256"/>
                  </a:cubicBezTo>
                  <a:cubicBezTo>
                    <a:pt x="518808" y="220256"/>
                    <a:pt x="519703" y="220704"/>
                    <a:pt x="520151" y="221599"/>
                  </a:cubicBezTo>
                  <a:cubicBezTo>
                    <a:pt x="520151" y="221599"/>
                    <a:pt x="520151" y="221599"/>
                    <a:pt x="520598" y="221599"/>
                  </a:cubicBezTo>
                  <a:cubicBezTo>
                    <a:pt x="520598" y="221599"/>
                    <a:pt x="521046" y="221599"/>
                    <a:pt x="521046" y="221599"/>
                  </a:cubicBezTo>
                  <a:lnTo>
                    <a:pt x="521046" y="220256"/>
                  </a:lnTo>
                  <a:cubicBezTo>
                    <a:pt x="521046" y="219808"/>
                    <a:pt x="521046" y="219808"/>
                    <a:pt x="520598" y="219361"/>
                  </a:cubicBezTo>
                  <a:cubicBezTo>
                    <a:pt x="520598" y="218913"/>
                    <a:pt x="520598" y="218018"/>
                    <a:pt x="520598" y="217570"/>
                  </a:cubicBezTo>
                  <a:cubicBezTo>
                    <a:pt x="520598" y="217122"/>
                    <a:pt x="520598" y="216675"/>
                    <a:pt x="520598" y="216675"/>
                  </a:cubicBezTo>
                  <a:lnTo>
                    <a:pt x="526866" y="210855"/>
                  </a:lnTo>
                  <a:cubicBezTo>
                    <a:pt x="527761" y="209512"/>
                    <a:pt x="528657" y="209064"/>
                    <a:pt x="528657" y="207721"/>
                  </a:cubicBezTo>
                  <a:cubicBezTo>
                    <a:pt x="528657" y="207721"/>
                    <a:pt x="528657" y="207273"/>
                    <a:pt x="528657" y="206826"/>
                  </a:cubicBezTo>
                  <a:cubicBezTo>
                    <a:pt x="528657" y="206378"/>
                    <a:pt x="528657" y="205483"/>
                    <a:pt x="529104" y="205035"/>
                  </a:cubicBezTo>
                  <a:cubicBezTo>
                    <a:pt x="530447" y="203244"/>
                    <a:pt x="531790" y="202797"/>
                    <a:pt x="533133" y="201006"/>
                  </a:cubicBezTo>
                  <a:cubicBezTo>
                    <a:pt x="534029" y="199215"/>
                    <a:pt x="535819" y="198320"/>
                    <a:pt x="537162" y="197425"/>
                  </a:cubicBezTo>
                  <a:lnTo>
                    <a:pt x="538505" y="195634"/>
                  </a:lnTo>
                  <a:lnTo>
                    <a:pt x="538058" y="195186"/>
                  </a:lnTo>
                  <a:cubicBezTo>
                    <a:pt x="538058" y="194739"/>
                    <a:pt x="537610" y="194739"/>
                    <a:pt x="537610" y="194739"/>
                  </a:cubicBezTo>
                  <a:cubicBezTo>
                    <a:pt x="537162" y="195186"/>
                    <a:pt x="536267" y="195186"/>
                    <a:pt x="535819" y="195186"/>
                  </a:cubicBezTo>
                  <a:cubicBezTo>
                    <a:pt x="535372" y="195186"/>
                    <a:pt x="534476" y="195186"/>
                    <a:pt x="534029" y="195186"/>
                  </a:cubicBezTo>
                  <a:cubicBezTo>
                    <a:pt x="535372" y="191605"/>
                    <a:pt x="537610" y="189814"/>
                    <a:pt x="539848" y="188023"/>
                  </a:cubicBezTo>
                  <a:cubicBezTo>
                    <a:pt x="541192" y="187576"/>
                    <a:pt x="542087" y="187576"/>
                    <a:pt x="542982" y="186680"/>
                  </a:cubicBezTo>
                  <a:cubicBezTo>
                    <a:pt x="543430" y="187128"/>
                    <a:pt x="543430" y="187576"/>
                    <a:pt x="543430" y="187576"/>
                  </a:cubicBezTo>
                  <a:lnTo>
                    <a:pt x="540296" y="190262"/>
                  </a:lnTo>
                  <a:cubicBezTo>
                    <a:pt x="539848" y="190262"/>
                    <a:pt x="539401" y="191157"/>
                    <a:pt x="539401" y="191605"/>
                  </a:cubicBezTo>
                  <a:cubicBezTo>
                    <a:pt x="539401" y="192052"/>
                    <a:pt x="539401" y="192948"/>
                    <a:pt x="539848" y="193395"/>
                  </a:cubicBezTo>
                  <a:lnTo>
                    <a:pt x="540744" y="193395"/>
                  </a:lnTo>
                  <a:lnTo>
                    <a:pt x="543878" y="191157"/>
                  </a:lnTo>
                  <a:cubicBezTo>
                    <a:pt x="545668" y="189366"/>
                    <a:pt x="547459" y="188471"/>
                    <a:pt x="549697" y="188471"/>
                  </a:cubicBezTo>
                  <a:cubicBezTo>
                    <a:pt x="550145" y="188471"/>
                    <a:pt x="550593" y="188023"/>
                    <a:pt x="551040" y="187576"/>
                  </a:cubicBezTo>
                  <a:cubicBezTo>
                    <a:pt x="552383" y="185337"/>
                    <a:pt x="555069" y="186233"/>
                    <a:pt x="557308" y="184442"/>
                  </a:cubicBezTo>
                  <a:cubicBezTo>
                    <a:pt x="558203" y="183547"/>
                    <a:pt x="559994" y="184442"/>
                    <a:pt x="560889" y="183099"/>
                  </a:cubicBezTo>
                  <a:lnTo>
                    <a:pt x="562680" y="179070"/>
                  </a:lnTo>
                  <a:cubicBezTo>
                    <a:pt x="562680" y="179070"/>
                    <a:pt x="562680" y="178622"/>
                    <a:pt x="562680" y="178622"/>
                  </a:cubicBezTo>
                  <a:cubicBezTo>
                    <a:pt x="562680" y="178175"/>
                    <a:pt x="562680" y="178175"/>
                    <a:pt x="562232" y="178175"/>
                  </a:cubicBezTo>
                  <a:cubicBezTo>
                    <a:pt x="560889" y="178175"/>
                    <a:pt x="559546" y="178175"/>
                    <a:pt x="558651" y="177279"/>
                  </a:cubicBezTo>
                  <a:lnTo>
                    <a:pt x="558203" y="176832"/>
                  </a:lnTo>
                  <a:lnTo>
                    <a:pt x="558651" y="176384"/>
                  </a:lnTo>
                  <a:cubicBezTo>
                    <a:pt x="560889" y="175041"/>
                    <a:pt x="563575" y="174145"/>
                    <a:pt x="566261" y="174145"/>
                  </a:cubicBezTo>
                  <a:cubicBezTo>
                    <a:pt x="567157" y="174145"/>
                    <a:pt x="568052" y="173698"/>
                    <a:pt x="568500" y="173698"/>
                  </a:cubicBezTo>
                  <a:cubicBezTo>
                    <a:pt x="568947" y="173698"/>
                    <a:pt x="569395" y="174145"/>
                    <a:pt x="569843" y="174145"/>
                  </a:cubicBezTo>
                  <a:cubicBezTo>
                    <a:pt x="570290" y="174145"/>
                    <a:pt x="571186" y="174593"/>
                    <a:pt x="571633" y="174593"/>
                  </a:cubicBezTo>
                  <a:cubicBezTo>
                    <a:pt x="572529" y="174593"/>
                    <a:pt x="573424" y="174145"/>
                    <a:pt x="574319" y="173698"/>
                  </a:cubicBezTo>
                  <a:cubicBezTo>
                    <a:pt x="574319" y="173250"/>
                    <a:pt x="574767" y="173250"/>
                    <a:pt x="575215" y="173250"/>
                  </a:cubicBezTo>
                  <a:cubicBezTo>
                    <a:pt x="575663" y="173250"/>
                    <a:pt x="575663" y="173250"/>
                    <a:pt x="576110" y="173698"/>
                  </a:cubicBezTo>
                  <a:cubicBezTo>
                    <a:pt x="577453" y="174593"/>
                    <a:pt x="579244" y="174593"/>
                    <a:pt x="581930" y="174593"/>
                  </a:cubicBezTo>
                  <a:cubicBezTo>
                    <a:pt x="583273" y="174593"/>
                    <a:pt x="585064" y="175488"/>
                    <a:pt x="586407" y="178175"/>
                  </a:cubicBezTo>
                  <a:lnTo>
                    <a:pt x="589093" y="179965"/>
                  </a:lnTo>
                  <a:cubicBezTo>
                    <a:pt x="590436" y="182204"/>
                    <a:pt x="591331" y="183547"/>
                    <a:pt x="591331" y="184442"/>
                  </a:cubicBezTo>
                  <a:lnTo>
                    <a:pt x="591331" y="185337"/>
                  </a:lnTo>
                  <a:cubicBezTo>
                    <a:pt x="590883" y="188471"/>
                    <a:pt x="590883" y="190709"/>
                    <a:pt x="590883" y="193395"/>
                  </a:cubicBezTo>
                  <a:cubicBezTo>
                    <a:pt x="590883" y="196082"/>
                    <a:pt x="590883" y="198320"/>
                    <a:pt x="590436" y="200558"/>
                  </a:cubicBezTo>
                  <a:cubicBezTo>
                    <a:pt x="590436" y="202797"/>
                    <a:pt x="590436" y="205035"/>
                    <a:pt x="590883" y="207721"/>
                  </a:cubicBezTo>
                  <a:cubicBezTo>
                    <a:pt x="590883" y="211303"/>
                    <a:pt x="589540" y="213989"/>
                    <a:pt x="588645" y="218465"/>
                  </a:cubicBezTo>
                  <a:lnTo>
                    <a:pt x="587302" y="225180"/>
                  </a:lnTo>
                  <a:cubicBezTo>
                    <a:pt x="586407" y="228762"/>
                    <a:pt x="585959" y="231896"/>
                    <a:pt x="585511" y="235477"/>
                  </a:cubicBezTo>
                  <a:cubicBezTo>
                    <a:pt x="584616" y="240401"/>
                    <a:pt x="584168" y="244878"/>
                    <a:pt x="582825" y="249355"/>
                  </a:cubicBezTo>
                  <a:cubicBezTo>
                    <a:pt x="582825" y="251593"/>
                    <a:pt x="582825" y="252041"/>
                    <a:pt x="581930" y="252936"/>
                  </a:cubicBezTo>
                  <a:cubicBezTo>
                    <a:pt x="581930" y="253384"/>
                    <a:pt x="581930" y="254279"/>
                    <a:pt x="581482" y="254727"/>
                  </a:cubicBezTo>
                  <a:cubicBezTo>
                    <a:pt x="581035" y="256070"/>
                    <a:pt x="581035" y="257861"/>
                    <a:pt x="580587" y="260547"/>
                  </a:cubicBezTo>
                  <a:lnTo>
                    <a:pt x="579692" y="269500"/>
                  </a:lnTo>
                  <a:cubicBezTo>
                    <a:pt x="578796" y="273529"/>
                    <a:pt x="577901" y="278006"/>
                    <a:pt x="577901" y="282483"/>
                  </a:cubicBezTo>
                  <a:cubicBezTo>
                    <a:pt x="577901" y="283378"/>
                    <a:pt x="577901" y="283826"/>
                    <a:pt x="577901" y="284721"/>
                  </a:cubicBezTo>
                  <a:cubicBezTo>
                    <a:pt x="577453" y="289198"/>
                    <a:pt x="576558" y="294122"/>
                    <a:pt x="576110" y="299942"/>
                  </a:cubicBezTo>
                  <a:lnTo>
                    <a:pt x="576110" y="306657"/>
                  </a:lnTo>
                  <a:cubicBezTo>
                    <a:pt x="575663" y="308896"/>
                    <a:pt x="575663" y="310686"/>
                    <a:pt x="575663" y="312029"/>
                  </a:cubicBezTo>
                  <a:cubicBezTo>
                    <a:pt x="575663" y="313820"/>
                    <a:pt x="575663" y="314268"/>
                    <a:pt x="576110" y="314268"/>
                  </a:cubicBezTo>
                  <a:cubicBezTo>
                    <a:pt x="577901" y="312925"/>
                    <a:pt x="580139" y="311582"/>
                    <a:pt x="581035" y="309343"/>
                  </a:cubicBezTo>
                  <a:cubicBezTo>
                    <a:pt x="582825" y="305314"/>
                    <a:pt x="585064" y="303076"/>
                    <a:pt x="588197" y="299942"/>
                  </a:cubicBezTo>
                  <a:cubicBezTo>
                    <a:pt x="590436" y="295465"/>
                    <a:pt x="592674" y="292779"/>
                    <a:pt x="594465" y="289198"/>
                  </a:cubicBezTo>
                  <a:cubicBezTo>
                    <a:pt x="596256" y="288303"/>
                    <a:pt x="597599" y="286064"/>
                    <a:pt x="598494" y="283826"/>
                  </a:cubicBezTo>
                  <a:lnTo>
                    <a:pt x="601180" y="280244"/>
                  </a:lnTo>
                  <a:cubicBezTo>
                    <a:pt x="601628" y="280244"/>
                    <a:pt x="602075" y="279349"/>
                    <a:pt x="602523" y="279349"/>
                  </a:cubicBezTo>
                  <a:cubicBezTo>
                    <a:pt x="606104" y="273529"/>
                    <a:pt x="609686" y="269500"/>
                    <a:pt x="612820" y="264128"/>
                  </a:cubicBezTo>
                  <a:lnTo>
                    <a:pt x="617296" y="257413"/>
                  </a:lnTo>
                  <a:cubicBezTo>
                    <a:pt x="619087" y="255622"/>
                    <a:pt x="620878" y="254727"/>
                    <a:pt x="622221" y="252936"/>
                  </a:cubicBezTo>
                  <a:cubicBezTo>
                    <a:pt x="622668" y="252489"/>
                    <a:pt x="622668" y="252489"/>
                    <a:pt x="623116" y="252489"/>
                  </a:cubicBezTo>
                  <a:cubicBezTo>
                    <a:pt x="623564" y="252489"/>
                    <a:pt x="624459" y="252936"/>
                    <a:pt x="624907" y="253384"/>
                  </a:cubicBezTo>
                  <a:cubicBezTo>
                    <a:pt x="625354" y="253384"/>
                    <a:pt x="625802" y="253384"/>
                    <a:pt x="626250" y="252936"/>
                  </a:cubicBezTo>
                  <a:cubicBezTo>
                    <a:pt x="625802" y="252936"/>
                    <a:pt x="625802" y="252489"/>
                    <a:pt x="625354" y="252041"/>
                  </a:cubicBezTo>
                  <a:cubicBezTo>
                    <a:pt x="624907" y="252041"/>
                    <a:pt x="624907" y="251146"/>
                    <a:pt x="624907" y="250698"/>
                  </a:cubicBezTo>
                  <a:cubicBezTo>
                    <a:pt x="624907" y="250250"/>
                    <a:pt x="624907" y="249803"/>
                    <a:pt x="625354" y="249355"/>
                  </a:cubicBezTo>
                  <a:cubicBezTo>
                    <a:pt x="626697" y="248460"/>
                    <a:pt x="627145" y="247116"/>
                    <a:pt x="627593" y="245773"/>
                  </a:cubicBezTo>
                  <a:cubicBezTo>
                    <a:pt x="627593" y="241744"/>
                    <a:pt x="629831" y="239506"/>
                    <a:pt x="632965" y="236820"/>
                  </a:cubicBezTo>
                  <a:cubicBezTo>
                    <a:pt x="634756" y="233686"/>
                    <a:pt x="636099" y="232343"/>
                    <a:pt x="637889" y="230105"/>
                  </a:cubicBezTo>
                  <a:cubicBezTo>
                    <a:pt x="644157" y="223390"/>
                    <a:pt x="650872" y="217122"/>
                    <a:pt x="657587" y="212198"/>
                  </a:cubicBezTo>
                  <a:cubicBezTo>
                    <a:pt x="660273" y="209064"/>
                    <a:pt x="665197" y="205930"/>
                    <a:pt x="669674" y="204140"/>
                  </a:cubicBezTo>
                  <a:cubicBezTo>
                    <a:pt x="673703" y="201901"/>
                    <a:pt x="678628" y="201454"/>
                    <a:pt x="684000" y="201006"/>
                  </a:cubicBezTo>
                  <a:cubicBezTo>
                    <a:pt x="684447" y="201006"/>
                    <a:pt x="686238" y="200558"/>
                    <a:pt x="687581" y="200558"/>
                  </a:cubicBezTo>
                  <a:cubicBezTo>
                    <a:pt x="688029" y="200558"/>
                    <a:pt x="688924" y="200558"/>
                    <a:pt x="689372" y="200558"/>
                  </a:cubicBezTo>
                  <a:cubicBezTo>
                    <a:pt x="691610" y="200558"/>
                    <a:pt x="693849" y="201006"/>
                    <a:pt x="695639" y="203692"/>
                  </a:cubicBezTo>
                  <a:cubicBezTo>
                    <a:pt x="697430" y="204140"/>
                    <a:pt x="698773" y="205483"/>
                    <a:pt x="700564" y="205930"/>
                  </a:cubicBezTo>
                  <a:cubicBezTo>
                    <a:pt x="703250" y="207721"/>
                    <a:pt x="704145" y="209512"/>
                    <a:pt x="704145" y="212198"/>
                  </a:cubicBezTo>
                  <a:cubicBezTo>
                    <a:pt x="704145" y="213093"/>
                    <a:pt x="704593" y="213541"/>
                    <a:pt x="705041" y="214436"/>
                  </a:cubicBezTo>
                  <a:cubicBezTo>
                    <a:pt x="705041" y="218018"/>
                    <a:pt x="705488" y="220704"/>
                    <a:pt x="705488" y="223837"/>
                  </a:cubicBezTo>
                  <a:cubicBezTo>
                    <a:pt x="705488" y="226971"/>
                    <a:pt x="705041" y="229657"/>
                    <a:pt x="705041" y="232791"/>
                  </a:cubicBezTo>
                  <a:cubicBezTo>
                    <a:pt x="705041" y="235925"/>
                    <a:pt x="704145" y="239058"/>
                    <a:pt x="704145" y="242192"/>
                  </a:cubicBezTo>
                  <a:cubicBezTo>
                    <a:pt x="703698" y="245326"/>
                    <a:pt x="703698" y="249355"/>
                    <a:pt x="702802" y="253832"/>
                  </a:cubicBezTo>
                  <a:cubicBezTo>
                    <a:pt x="702802" y="255175"/>
                    <a:pt x="702802" y="256518"/>
                    <a:pt x="702802" y="257413"/>
                  </a:cubicBezTo>
                  <a:cubicBezTo>
                    <a:pt x="702802" y="257861"/>
                    <a:pt x="702802" y="258308"/>
                    <a:pt x="702802" y="258756"/>
                  </a:cubicBezTo>
                  <a:cubicBezTo>
                    <a:pt x="702354" y="264128"/>
                    <a:pt x="702354" y="269500"/>
                    <a:pt x="702354" y="273977"/>
                  </a:cubicBezTo>
                  <a:cubicBezTo>
                    <a:pt x="702354" y="281140"/>
                    <a:pt x="705041" y="288750"/>
                    <a:pt x="708622" y="295465"/>
                  </a:cubicBezTo>
                  <a:cubicBezTo>
                    <a:pt x="709965" y="296361"/>
                    <a:pt x="710860" y="297704"/>
                    <a:pt x="711756" y="299494"/>
                  </a:cubicBezTo>
                  <a:cubicBezTo>
                    <a:pt x="712651" y="300838"/>
                    <a:pt x="714442" y="301285"/>
                    <a:pt x="715785" y="301285"/>
                  </a:cubicBezTo>
                  <a:cubicBezTo>
                    <a:pt x="716232" y="301285"/>
                    <a:pt x="716680" y="301285"/>
                    <a:pt x="717128" y="301285"/>
                  </a:cubicBezTo>
                  <a:cubicBezTo>
                    <a:pt x="718023" y="300838"/>
                    <a:pt x="718471" y="300838"/>
                    <a:pt x="719366" y="300838"/>
                  </a:cubicBezTo>
                  <a:cubicBezTo>
                    <a:pt x="723395" y="299047"/>
                    <a:pt x="726529" y="297256"/>
                    <a:pt x="730110" y="295018"/>
                  </a:cubicBezTo>
                  <a:cubicBezTo>
                    <a:pt x="731006" y="294570"/>
                    <a:pt x="732349" y="294570"/>
                    <a:pt x="733244" y="294570"/>
                  </a:cubicBezTo>
                  <a:cubicBezTo>
                    <a:pt x="734139" y="294570"/>
                    <a:pt x="734587" y="294570"/>
                    <a:pt x="735930" y="295018"/>
                  </a:cubicBezTo>
                  <a:cubicBezTo>
                    <a:pt x="736825" y="295018"/>
                    <a:pt x="738169" y="296361"/>
                    <a:pt x="738616" y="297256"/>
                  </a:cubicBezTo>
                  <a:lnTo>
                    <a:pt x="740407" y="300390"/>
                  </a:lnTo>
                  <a:lnTo>
                    <a:pt x="740407" y="301733"/>
                  </a:lnTo>
                  <a:cubicBezTo>
                    <a:pt x="740854" y="302628"/>
                    <a:pt x="740854" y="303971"/>
                    <a:pt x="740854" y="304867"/>
                  </a:cubicBezTo>
                  <a:cubicBezTo>
                    <a:pt x="740854" y="307105"/>
                    <a:pt x="740407" y="309343"/>
                    <a:pt x="739064" y="311134"/>
                  </a:cubicBezTo>
                  <a:cubicBezTo>
                    <a:pt x="737273" y="312477"/>
                    <a:pt x="735482" y="313820"/>
                    <a:pt x="733244" y="314715"/>
                  </a:cubicBezTo>
                  <a:cubicBezTo>
                    <a:pt x="731901" y="315163"/>
                    <a:pt x="730558" y="316954"/>
                    <a:pt x="727872" y="318297"/>
                  </a:cubicBezTo>
                  <a:cubicBezTo>
                    <a:pt x="727424" y="318744"/>
                    <a:pt x="726977" y="319640"/>
                    <a:pt x="726081" y="319640"/>
                  </a:cubicBezTo>
                  <a:cubicBezTo>
                    <a:pt x="725634" y="320088"/>
                    <a:pt x="724738" y="320535"/>
                    <a:pt x="724738" y="320983"/>
                  </a:cubicBezTo>
                  <a:cubicBezTo>
                    <a:pt x="724738" y="323221"/>
                    <a:pt x="723395" y="325012"/>
                    <a:pt x="721157" y="325460"/>
                  </a:cubicBezTo>
                  <a:lnTo>
                    <a:pt x="718023" y="328146"/>
                  </a:lnTo>
                  <a:cubicBezTo>
                    <a:pt x="717128" y="328593"/>
                    <a:pt x="717128" y="328593"/>
                    <a:pt x="716232" y="328593"/>
                  </a:cubicBezTo>
                  <a:cubicBezTo>
                    <a:pt x="715337" y="328593"/>
                    <a:pt x="714442" y="328593"/>
                    <a:pt x="713099" y="328146"/>
                  </a:cubicBezTo>
                  <a:cubicBezTo>
                    <a:pt x="709517" y="328146"/>
                    <a:pt x="706831" y="325460"/>
                    <a:pt x="702802" y="325012"/>
                  </a:cubicBezTo>
                  <a:lnTo>
                    <a:pt x="699221" y="322774"/>
                  </a:lnTo>
                  <a:cubicBezTo>
                    <a:pt x="696535" y="320983"/>
                    <a:pt x="694296" y="318744"/>
                    <a:pt x="692058" y="317849"/>
                  </a:cubicBezTo>
                  <a:cubicBezTo>
                    <a:pt x="684447" y="313372"/>
                    <a:pt x="679523" y="305762"/>
                    <a:pt x="675942" y="299047"/>
                  </a:cubicBezTo>
                  <a:cubicBezTo>
                    <a:pt x="674599" y="293675"/>
                    <a:pt x="673256" y="289646"/>
                    <a:pt x="673256" y="284721"/>
                  </a:cubicBezTo>
                  <a:cubicBezTo>
                    <a:pt x="673256" y="280244"/>
                    <a:pt x="673256" y="277111"/>
                    <a:pt x="672808" y="272634"/>
                  </a:cubicBezTo>
                  <a:cubicBezTo>
                    <a:pt x="672808" y="271291"/>
                    <a:pt x="672808" y="270396"/>
                    <a:pt x="672808" y="269053"/>
                  </a:cubicBezTo>
                  <a:cubicBezTo>
                    <a:pt x="672808" y="264128"/>
                    <a:pt x="673256" y="259651"/>
                    <a:pt x="673703" y="254727"/>
                  </a:cubicBezTo>
                  <a:lnTo>
                    <a:pt x="673703" y="253384"/>
                  </a:lnTo>
                  <a:cubicBezTo>
                    <a:pt x="673703" y="249355"/>
                    <a:pt x="674599" y="246221"/>
                    <a:pt x="675046" y="242640"/>
                  </a:cubicBezTo>
                  <a:cubicBezTo>
                    <a:pt x="675046" y="241744"/>
                    <a:pt x="675046" y="241297"/>
                    <a:pt x="675046" y="240849"/>
                  </a:cubicBezTo>
                  <a:cubicBezTo>
                    <a:pt x="675046" y="238611"/>
                    <a:pt x="674599" y="236372"/>
                    <a:pt x="672808" y="234134"/>
                  </a:cubicBezTo>
                  <a:cubicBezTo>
                    <a:pt x="672808" y="233686"/>
                    <a:pt x="672808" y="233239"/>
                    <a:pt x="672360" y="233239"/>
                  </a:cubicBezTo>
                  <a:cubicBezTo>
                    <a:pt x="672360" y="233239"/>
                    <a:pt x="671913" y="233239"/>
                    <a:pt x="671913" y="233239"/>
                  </a:cubicBezTo>
                  <a:cubicBezTo>
                    <a:pt x="671017" y="234134"/>
                    <a:pt x="669674" y="234582"/>
                    <a:pt x="669227" y="235925"/>
                  </a:cubicBezTo>
                  <a:cubicBezTo>
                    <a:pt x="667884" y="237715"/>
                    <a:pt x="664302" y="239954"/>
                    <a:pt x="663407" y="242640"/>
                  </a:cubicBezTo>
                  <a:cubicBezTo>
                    <a:pt x="663407" y="243535"/>
                    <a:pt x="662959" y="243983"/>
                    <a:pt x="662064" y="243983"/>
                  </a:cubicBezTo>
                  <a:cubicBezTo>
                    <a:pt x="660273" y="244430"/>
                    <a:pt x="659825" y="246221"/>
                    <a:pt x="657587" y="247564"/>
                  </a:cubicBezTo>
                  <a:cubicBezTo>
                    <a:pt x="657139" y="248012"/>
                    <a:pt x="657139" y="248460"/>
                    <a:pt x="656692" y="248460"/>
                  </a:cubicBezTo>
                  <a:cubicBezTo>
                    <a:pt x="656692" y="248460"/>
                    <a:pt x="656244" y="248460"/>
                    <a:pt x="656244" y="248460"/>
                  </a:cubicBezTo>
                  <a:cubicBezTo>
                    <a:pt x="655796" y="248460"/>
                    <a:pt x="655349" y="247564"/>
                    <a:pt x="654901" y="247564"/>
                  </a:cubicBezTo>
                  <a:cubicBezTo>
                    <a:pt x="654901" y="247564"/>
                    <a:pt x="654453" y="248012"/>
                    <a:pt x="654453" y="248012"/>
                  </a:cubicBezTo>
                  <a:cubicBezTo>
                    <a:pt x="653558" y="248907"/>
                    <a:pt x="654006" y="249803"/>
                    <a:pt x="653558" y="250698"/>
                  </a:cubicBezTo>
                  <a:cubicBezTo>
                    <a:pt x="652663" y="252936"/>
                    <a:pt x="650872" y="254279"/>
                    <a:pt x="649081" y="254727"/>
                  </a:cubicBezTo>
                  <a:cubicBezTo>
                    <a:pt x="648633" y="254727"/>
                    <a:pt x="648186" y="255175"/>
                    <a:pt x="648186" y="255622"/>
                  </a:cubicBezTo>
                  <a:cubicBezTo>
                    <a:pt x="648186" y="256070"/>
                    <a:pt x="648186" y="256070"/>
                    <a:pt x="648633" y="256965"/>
                  </a:cubicBezTo>
                  <a:cubicBezTo>
                    <a:pt x="648633" y="256965"/>
                    <a:pt x="648633" y="257413"/>
                    <a:pt x="648633" y="257413"/>
                  </a:cubicBezTo>
                  <a:cubicBezTo>
                    <a:pt x="648633" y="257861"/>
                    <a:pt x="648186" y="258308"/>
                    <a:pt x="646843" y="258308"/>
                  </a:cubicBezTo>
                  <a:cubicBezTo>
                    <a:pt x="646395" y="258308"/>
                    <a:pt x="646395" y="258308"/>
                    <a:pt x="646395" y="258308"/>
                  </a:cubicBezTo>
                  <a:cubicBezTo>
                    <a:pt x="645947" y="258308"/>
                    <a:pt x="645500" y="258756"/>
                    <a:pt x="645500" y="259204"/>
                  </a:cubicBezTo>
                  <a:cubicBezTo>
                    <a:pt x="644605" y="260547"/>
                    <a:pt x="644605" y="260994"/>
                    <a:pt x="644605" y="261442"/>
                  </a:cubicBezTo>
                  <a:cubicBezTo>
                    <a:pt x="645052" y="261890"/>
                    <a:pt x="645052" y="261890"/>
                    <a:pt x="645052" y="262337"/>
                  </a:cubicBezTo>
                  <a:cubicBezTo>
                    <a:pt x="645052" y="263233"/>
                    <a:pt x="644157" y="264128"/>
                    <a:pt x="643709" y="264576"/>
                  </a:cubicBezTo>
                  <a:cubicBezTo>
                    <a:pt x="642814" y="265023"/>
                    <a:pt x="642366" y="265919"/>
                    <a:pt x="642366" y="267710"/>
                  </a:cubicBezTo>
                  <a:cubicBezTo>
                    <a:pt x="642366" y="268157"/>
                    <a:pt x="642366" y="268605"/>
                    <a:pt x="642366" y="269053"/>
                  </a:cubicBezTo>
                  <a:cubicBezTo>
                    <a:pt x="639680" y="270843"/>
                    <a:pt x="637889" y="272186"/>
                    <a:pt x="636994" y="273977"/>
                  </a:cubicBezTo>
                  <a:cubicBezTo>
                    <a:pt x="636994" y="275768"/>
                    <a:pt x="636099" y="276663"/>
                    <a:pt x="635651" y="277558"/>
                  </a:cubicBezTo>
                  <a:lnTo>
                    <a:pt x="633860" y="279797"/>
                  </a:lnTo>
                  <a:cubicBezTo>
                    <a:pt x="632965" y="279797"/>
                    <a:pt x="631174" y="279797"/>
                    <a:pt x="631174" y="281140"/>
                  </a:cubicBezTo>
                  <a:cubicBezTo>
                    <a:pt x="631174" y="283378"/>
                    <a:pt x="629384" y="283826"/>
                    <a:pt x="627593" y="283826"/>
                  </a:cubicBezTo>
                  <a:cubicBezTo>
                    <a:pt x="626697" y="283826"/>
                    <a:pt x="626250" y="284721"/>
                    <a:pt x="626250" y="284721"/>
                  </a:cubicBezTo>
                  <a:cubicBezTo>
                    <a:pt x="624459" y="286064"/>
                    <a:pt x="623564" y="287407"/>
                    <a:pt x="623116" y="288750"/>
                  </a:cubicBezTo>
                  <a:lnTo>
                    <a:pt x="623116" y="289198"/>
                  </a:lnTo>
                  <a:lnTo>
                    <a:pt x="625354" y="289198"/>
                  </a:lnTo>
                  <a:cubicBezTo>
                    <a:pt x="625354" y="289198"/>
                    <a:pt x="626250" y="289198"/>
                    <a:pt x="626250" y="289646"/>
                  </a:cubicBezTo>
                  <a:cubicBezTo>
                    <a:pt x="623564" y="292332"/>
                    <a:pt x="623564" y="296361"/>
                    <a:pt x="621773" y="299494"/>
                  </a:cubicBezTo>
                  <a:cubicBezTo>
                    <a:pt x="620430" y="302181"/>
                    <a:pt x="616849" y="304867"/>
                    <a:pt x="614610" y="306210"/>
                  </a:cubicBezTo>
                  <a:cubicBezTo>
                    <a:pt x="613715" y="306657"/>
                    <a:pt x="612820" y="308000"/>
                    <a:pt x="612820" y="309791"/>
                  </a:cubicBezTo>
                  <a:lnTo>
                    <a:pt x="611477" y="313820"/>
                  </a:lnTo>
                  <a:cubicBezTo>
                    <a:pt x="610133" y="314715"/>
                    <a:pt x="609686" y="316506"/>
                    <a:pt x="609238" y="316954"/>
                  </a:cubicBezTo>
                  <a:cubicBezTo>
                    <a:pt x="607000" y="320983"/>
                    <a:pt x="605657" y="326355"/>
                    <a:pt x="602075" y="328146"/>
                  </a:cubicBezTo>
                  <a:cubicBezTo>
                    <a:pt x="601628" y="328593"/>
                    <a:pt x="601180" y="329041"/>
                    <a:pt x="601180" y="329936"/>
                  </a:cubicBezTo>
                  <a:cubicBezTo>
                    <a:pt x="600732" y="329936"/>
                    <a:pt x="600732" y="330384"/>
                    <a:pt x="600732" y="330384"/>
                  </a:cubicBezTo>
                  <a:cubicBezTo>
                    <a:pt x="600732" y="330832"/>
                    <a:pt x="600732" y="330832"/>
                    <a:pt x="600732" y="330832"/>
                  </a:cubicBezTo>
                  <a:cubicBezTo>
                    <a:pt x="597151" y="333965"/>
                    <a:pt x="596256" y="337547"/>
                    <a:pt x="593569" y="341576"/>
                  </a:cubicBezTo>
                  <a:lnTo>
                    <a:pt x="592226" y="343367"/>
                  </a:lnTo>
                  <a:cubicBezTo>
                    <a:pt x="591331" y="346948"/>
                    <a:pt x="589093" y="350082"/>
                    <a:pt x="585959" y="352768"/>
                  </a:cubicBezTo>
                  <a:cubicBezTo>
                    <a:pt x="585064" y="353663"/>
                    <a:pt x="584616" y="355006"/>
                    <a:pt x="584616" y="356797"/>
                  </a:cubicBezTo>
                  <a:cubicBezTo>
                    <a:pt x="584616" y="359483"/>
                    <a:pt x="583721" y="360826"/>
                    <a:pt x="581482" y="361721"/>
                  </a:cubicBezTo>
                  <a:cubicBezTo>
                    <a:pt x="579692" y="362169"/>
                    <a:pt x="578796" y="363064"/>
                    <a:pt x="577901" y="363512"/>
                  </a:cubicBezTo>
                  <a:cubicBezTo>
                    <a:pt x="577453" y="363960"/>
                    <a:pt x="576558" y="363960"/>
                    <a:pt x="576110" y="363960"/>
                  </a:cubicBezTo>
                  <a:cubicBezTo>
                    <a:pt x="574767" y="363960"/>
                    <a:pt x="573424" y="363064"/>
                    <a:pt x="572081" y="361721"/>
                  </a:cubicBezTo>
                  <a:cubicBezTo>
                    <a:pt x="569395" y="359035"/>
                    <a:pt x="565814" y="356797"/>
                    <a:pt x="562232" y="353215"/>
                  </a:cubicBezTo>
                  <a:cubicBezTo>
                    <a:pt x="561785" y="352320"/>
                    <a:pt x="559546" y="351425"/>
                    <a:pt x="559099" y="351425"/>
                  </a:cubicBezTo>
                  <a:cubicBezTo>
                    <a:pt x="555517" y="349634"/>
                    <a:pt x="553726" y="346948"/>
                    <a:pt x="552383" y="345157"/>
                  </a:cubicBezTo>
                  <a:cubicBezTo>
                    <a:pt x="551040" y="344710"/>
                    <a:pt x="551040" y="344262"/>
                    <a:pt x="550593" y="342919"/>
                  </a:cubicBezTo>
                  <a:lnTo>
                    <a:pt x="549250" y="339338"/>
                  </a:lnTo>
                  <a:cubicBezTo>
                    <a:pt x="547907" y="335756"/>
                    <a:pt x="548354" y="333070"/>
                    <a:pt x="547907" y="329041"/>
                  </a:cubicBezTo>
                  <a:lnTo>
                    <a:pt x="548802" y="310686"/>
                  </a:lnTo>
                  <a:cubicBezTo>
                    <a:pt x="548802" y="308000"/>
                    <a:pt x="549250" y="305314"/>
                    <a:pt x="549250" y="303076"/>
                  </a:cubicBezTo>
                  <a:cubicBezTo>
                    <a:pt x="549697" y="293675"/>
                    <a:pt x="551040" y="284721"/>
                    <a:pt x="551936" y="276215"/>
                  </a:cubicBezTo>
                  <a:lnTo>
                    <a:pt x="555517" y="257413"/>
                  </a:lnTo>
                  <a:lnTo>
                    <a:pt x="555517" y="256070"/>
                  </a:lnTo>
                  <a:cubicBezTo>
                    <a:pt x="555517" y="255175"/>
                    <a:pt x="555517" y="254279"/>
                    <a:pt x="555517" y="253384"/>
                  </a:cubicBezTo>
                  <a:cubicBezTo>
                    <a:pt x="555517" y="246221"/>
                    <a:pt x="556860" y="240401"/>
                    <a:pt x="558651" y="233239"/>
                  </a:cubicBezTo>
                  <a:cubicBezTo>
                    <a:pt x="559099" y="228314"/>
                    <a:pt x="560441" y="222494"/>
                    <a:pt x="562232" y="216675"/>
                  </a:cubicBezTo>
                  <a:cubicBezTo>
                    <a:pt x="562680" y="214884"/>
                    <a:pt x="562680" y="213989"/>
                    <a:pt x="562680" y="212646"/>
                  </a:cubicBezTo>
                  <a:cubicBezTo>
                    <a:pt x="562680" y="212198"/>
                    <a:pt x="562680" y="211303"/>
                    <a:pt x="562680" y="210855"/>
                  </a:cubicBezTo>
                  <a:cubicBezTo>
                    <a:pt x="562680" y="209512"/>
                    <a:pt x="561785" y="208616"/>
                    <a:pt x="560889" y="208616"/>
                  </a:cubicBezTo>
                  <a:cubicBezTo>
                    <a:pt x="560889" y="208616"/>
                    <a:pt x="560441" y="208616"/>
                    <a:pt x="560441" y="208616"/>
                  </a:cubicBezTo>
                  <a:cubicBezTo>
                    <a:pt x="559546" y="209512"/>
                    <a:pt x="559099" y="211303"/>
                    <a:pt x="557755" y="211303"/>
                  </a:cubicBezTo>
                  <a:cubicBezTo>
                    <a:pt x="555965" y="211303"/>
                    <a:pt x="554622" y="211750"/>
                    <a:pt x="553726" y="212646"/>
                  </a:cubicBezTo>
                  <a:lnTo>
                    <a:pt x="550593" y="216675"/>
                  </a:lnTo>
                  <a:cubicBezTo>
                    <a:pt x="549697" y="217570"/>
                    <a:pt x="548802" y="217570"/>
                    <a:pt x="548354" y="218465"/>
                  </a:cubicBezTo>
                  <a:cubicBezTo>
                    <a:pt x="547011" y="219808"/>
                    <a:pt x="544773" y="221151"/>
                    <a:pt x="543878" y="222942"/>
                  </a:cubicBezTo>
                  <a:cubicBezTo>
                    <a:pt x="540744" y="225180"/>
                    <a:pt x="538505" y="229657"/>
                    <a:pt x="534476" y="231448"/>
                  </a:cubicBezTo>
                  <a:cubicBezTo>
                    <a:pt x="533133" y="231896"/>
                    <a:pt x="532238" y="233239"/>
                    <a:pt x="531343" y="234582"/>
                  </a:cubicBezTo>
                  <a:cubicBezTo>
                    <a:pt x="529552" y="236820"/>
                    <a:pt x="528657" y="238611"/>
                    <a:pt x="526418" y="240401"/>
                  </a:cubicBezTo>
                  <a:cubicBezTo>
                    <a:pt x="524628" y="241297"/>
                    <a:pt x="524180" y="243087"/>
                    <a:pt x="522389" y="244878"/>
                  </a:cubicBezTo>
                  <a:cubicBezTo>
                    <a:pt x="521942" y="246221"/>
                    <a:pt x="521046" y="247116"/>
                    <a:pt x="519255" y="247564"/>
                  </a:cubicBezTo>
                  <a:cubicBezTo>
                    <a:pt x="518360" y="248460"/>
                    <a:pt x="517465" y="248460"/>
                    <a:pt x="517465" y="250250"/>
                  </a:cubicBezTo>
                  <a:cubicBezTo>
                    <a:pt x="517465" y="250698"/>
                    <a:pt x="517465" y="251146"/>
                    <a:pt x="517465" y="251593"/>
                  </a:cubicBezTo>
                  <a:lnTo>
                    <a:pt x="515674" y="253832"/>
                  </a:lnTo>
                  <a:cubicBezTo>
                    <a:pt x="511645" y="258308"/>
                    <a:pt x="507168" y="263233"/>
                    <a:pt x="504482" y="269948"/>
                  </a:cubicBezTo>
                  <a:cubicBezTo>
                    <a:pt x="503139" y="270843"/>
                    <a:pt x="501348" y="271739"/>
                    <a:pt x="500453" y="273082"/>
                  </a:cubicBezTo>
                  <a:cubicBezTo>
                    <a:pt x="500005" y="273977"/>
                    <a:pt x="500005" y="273977"/>
                    <a:pt x="499558" y="273977"/>
                  </a:cubicBezTo>
                  <a:cubicBezTo>
                    <a:pt x="499110" y="273977"/>
                    <a:pt x="499110" y="273977"/>
                    <a:pt x="498662" y="273082"/>
                  </a:cubicBezTo>
                  <a:cubicBezTo>
                    <a:pt x="498215" y="272634"/>
                    <a:pt x="497767" y="272634"/>
                    <a:pt x="497319" y="272634"/>
                  </a:cubicBezTo>
                  <a:cubicBezTo>
                    <a:pt x="496872" y="272634"/>
                    <a:pt x="495976" y="272634"/>
                    <a:pt x="495976" y="273082"/>
                  </a:cubicBezTo>
                  <a:cubicBezTo>
                    <a:pt x="495976" y="273977"/>
                    <a:pt x="495976" y="274872"/>
                    <a:pt x="495976" y="275320"/>
                  </a:cubicBezTo>
                  <a:cubicBezTo>
                    <a:pt x="495976" y="275768"/>
                    <a:pt x="495976" y="276215"/>
                    <a:pt x="495976" y="276215"/>
                  </a:cubicBezTo>
                  <a:cubicBezTo>
                    <a:pt x="496424" y="277111"/>
                    <a:pt x="496872" y="278006"/>
                    <a:pt x="496872" y="278454"/>
                  </a:cubicBezTo>
                  <a:cubicBezTo>
                    <a:pt x="496872" y="279797"/>
                    <a:pt x="495976" y="280244"/>
                    <a:pt x="495081" y="281587"/>
                  </a:cubicBezTo>
                  <a:cubicBezTo>
                    <a:pt x="493738" y="283378"/>
                    <a:pt x="492395" y="284274"/>
                    <a:pt x="489709" y="284721"/>
                  </a:cubicBezTo>
                  <a:cubicBezTo>
                    <a:pt x="488814" y="285617"/>
                    <a:pt x="487918" y="286064"/>
                    <a:pt x="487918" y="286960"/>
                  </a:cubicBezTo>
                  <a:cubicBezTo>
                    <a:pt x="487471" y="290541"/>
                    <a:pt x="485680" y="293227"/>
                    <a:pt x="483441" y="296361"/>
                  </a:cubicBezTo>
                  <a:cubicBezTo>
                    <a:pt x="482994" y="296808"/>
                    <a:pt x="482546" y="297256"/>
                    <a:pt x="482546" y="298151"/>
                  </a:cubicBezTo>
                  <a:cubicBezTo>
                    <a:pt x="482546" y="298599"/>
                    <a:pt x="482546" y="298599"/>
                    <a:pt x="482546" y="299047"/>
                  </a:cubicBezTo>
                  <a:cubicBezTo>
                    <a:pt x="482546" y="299494"/>
                    <a:pt x="482994" y="299942"/>
                    <a:pt x="482994" y="300390"/>
                  </a:cubicBezTo>
                  <a:cubicBezTo>
                    <a:pt x="482994" y="300838"/>
                    <a:pt x="482546" y="301285"/>
                    <a:pt x="482546" y="301733"/>
                  </a:cubicBezTo>
                  <a:cubicBezTo>
                    <a:pt x="481651" y="303524"/>
                    <a:pt x="482098" y="307105"/>
                    <a:pt x="478517" y="307105"/>
                  </a:cubicBezTo>
                  <a:cubicBezTo>
                    <a:pt x="477622" y="307553"/>
                    <a:pt x="477622" y="309343"/>
                    <a:pt x="477622" y="310686"/>
                  </a:cubicBezTo>
                  <a:cubicBezTo>
                    <a:pt x="477622" y="311582"/>
                    <a:pt x="477174" y="312029"/>
                    <a:pt x="476726" y="312029"/>
                  </a:cubicBezTo>
                  <a:cubicBezTo>
                    <a:pt x="476726" y="312029"/>
                    <a:pt x="476279" y="312029"/>
                    <a:pt x="476279" y="312029"/>
                  </a:cubicBezTo>
                  <a:cubicBezTo>
                    <a:pt x="474936" y="312029"/>
                    <a:pt x="474488" y="312029"/>
                    <a:pt x="474040" y="312477"/>
                  </a:cubicBezTo>
                  <a:cubicBezTo>
                    <a:pt x="473593" y="313372"/>
                    <a:pt x="473593" y="313820"/>
                    <a:pt x="473593" y="315163"/>
                  </a:cubicBezTo>
                  <a:cubicBezTo>
                    <a:pt x="473145" y="316058"/>
                    <a:pt x="473145" y="316506"/>
                    <a:pt x="471802" y="316506"/>
                  </a:cubicBezTo>
                  <a:cubicBezTo>
                    <a:pt x="470907" y="316506"/>
                    <a:pt x="470907" y="316954"/>
                    <a:pt x="470459" y="317401"/>
                  </a:cubicBezTo>
                  <a:cubicBezTo>
                    <a:pt x="469563" y="319192"/>
                    <a:pt x="467773" y="321431"/>
                    <a:pt x="466430" y="324117"/>
                  </a:cubicBezTo>
                  <a:cubicBezTo>
                    <a:pt x="466430" y="325460"/>
                    <a:pt x="465087" y="326355"/>
                    <a:pt x="465534" y="326803"/>
                  </a:cubicBezTo>
                  <a:cubicBezTo>
                    <a:pt x="465982" y="327250"/>
                    <a:pt x="465982" y="328146"/>
                    <a:pt x="465982" y="328593"/>
                  </a:cubicBezTo>
                  <a:cubicBezTo>
                    <a:pt x="465982" y="329489"/>
                    <a:pt x="465534" y="330832"/>
                    <a:pt x="464639" y="332175"/>
                  </a:cubicBezTo>
                  <a:lnTo>
                    <a:pt x="464639" y="331727"/>
                  </a:lnTo>
                  <a:cubicBezTo>
                    <a:pt x="464191" y="330384"/>
                    <a:pt x="463744" y="329489"/>
                    <a:pt x="463296" y="329489"/>
                  </a:cubicBezTo>
                  <a:cubicBezTo>
                    <a:pt x="463296" y="329489"/>
                    <a:pt x="463296" y="329489"/>
                    <a:pt x="463296" y="329936"/>
                  </a:cubicBezTo>
                  <a:cubicBezTo>
                    <a:pt x="462401" y="332175"/>
                    <a:pt x="461058" y="333965"/>
                    <a:pt x="459267" y="335756"/>
                  </a:cubicBezTo>
                  <a:cubicBezTo>
                    <a:pt x="458819" y="337099"/>
                    <a:pt x="457476" y="339338"/>
                    <a:pt x="456133" y="341128"/>
                  </a:cubicBezTo>
                  <a:cubicBezTo>
                    <a:pt x="456133" y="342024"/>
                    <a:pt x="456581" y="342471"/>
                    <a:pt x="457029" y="343814"/>
                  </a:cubicBezTo>
                  <a:cubicBezTo>
                    <a:pt x="457476" y="344262"/>
                    <a:pt x="457924" y="344710"/>
                    <a:pt x="457924" y="344710"/>
                  </a:cubicBezTo>
                  <a:cubicBezTo>
                    <a:pt x="457924" y="344710"/>
                    <a:pt x="457476" y="345157"/>
                    <a:pt x="457476" y="345157"/>
                  </a:cubicBezTo>
                  <a:cubicBezTo>
                    <a:pt x="455686" y="345605"/>
                    <a:pt x="455238" y="345605"/>
                    <a:pt x="455238" y="346500"/>
                  </a:cubicBezTo>
                  <a:cubicBezTo>
                    <a:pt x="455238" y="346948"/>
                    <a:pt x="455238" y="347396"/>
                    <a:pt x="455238" y="347843"/>
                  </a:cubicBezTo>
                  <a:cubicBezTo>
                    <a:pt x="455238" y="348291"/>
                    <a:pt x="455238" y="348739"/>
                    <a:pt x="455238" y="349186"/>
                  </a:cubicBezTo>
                  <a:cubicBezTo>
                    <a:pt x="455238" y="350529"/>
                    <a:pt x="454790" y="351425"/>
                    <a:pt x="453000" y="352320"/>
                  </a:cubicBezTo>
                  <a:cubicBezTo>
                    <a:pt x="451209" y="353215"/>
                    <a:pt x="451209" y="355902"/>
                    <a:pt x="449866" y="357692"/>
                  </a:cubicBezTo>
                  <a:cubicBezTo>
                    <a:pt x="449866" y="359483"/>
                    <a:pt x="448971" y="360378"/>
                    <a:pt x="448075" y="360826"/>
                  </a:cubicBezTo>
                  <a:cubicBezTo>
                    <a:pt x="446732" y="360826"/>
                    <a:pt x="446732" y="361274"/>
                    <a:pt x="446732" y="361721"/>
                  </a:cubicBezTo>
                  <a:lnTo>
                    <a:pt x="448075" y="362169"/>
                  </a:lnTo>
                  <a:cubicBezTo>
                    <a:pt x="448075" y="362169"/>
                    <a:pt x="448075" y="362617"/>
                    <a:pt x="448523" y="362617"/>
                  </a:cubicBezTo>
                  <a:cubicBezTo>
                    <a:pt x="446285" y="364855"/>
                    <a:pt x="444494" y="368436"/>
                    <a:pt x="442703" y="372018"/>
                  </a:cubicBezTo>
                  <a:cubicBezTo>
                    <a:pt x="441360" y="373809"/>
                    <a:pt x="439122" y="377390"/>
                    <a:pt x="437779" y="380971"/>
                  </a:cubicBezTo>
                  <a:lnTo>
                    <a:pt x="435988" y="383210"/>
                  </a:lnTo>
                  <a:cubicBezTo>
                    <a:pt x="435540" y="385448"/>
                    <a:pt x="433302" y="386791"/>
                    <a:pt x="430168" y="386791"/>
                  </a:cubicBezTo>
                  <a:cubicBezTo>
                    <a:pt x="429720" y="386791"/>
                    <a:pt x="429273" y="386343"/>
                    <a:pt x="427930" y="386343"/>
                  </a:cubicBezTo>
                  <a:cubicBezTo>
                    <a:pt x="427034" y="386343"/>
                    <a:pt x="426139" y="386343"/>
                    <a:pt x="425244" y="386343"/>
                  </a:cubicBezTo>
                  <a:cubicBezTo>
                    <a:pt x="424796" y="386343"/>
                    <a:pt x="424348" y="386343"/>
                    <a:pt x="423901" y="386343"/>
                  </a:cubicBezTo>
                  <a:cubicBezTo>
                    <a:pt x="422110" y="385000"/>
                    <a:pt x="420767" y="383210"/>
                    <a:pt x="420319" y="382314"/>
                  </a:cubicBezTo>
                  <a:cubicBezTo>
                    <a:pt x="417633" y="379181"/>
                    <a:pt x="413604" y="375599"/>
                    <a:pt x="410918" y="372913"/>
                  </a:cubicBezTo>
                  <a:cubicBezTo>
                    <a:pt x="410470" y="372465"/>
                    <a:pt x="410023" y="371570"/>
                    <a:pt x="409575" y="371570"/>
                  </a:cubicBezTo>
                  <a:cubicBezTo>
                    <a:pt x="405994" y="369779"/>
                    <a:pt x="405546" y="367541"/>
                    <a:pt x="405098" y="363960"/>
                  </a:cubicBezTo>
                  <a:cubicBezTo>
                    <a:pt x="404651" y="358588"/>
                    <a:pt x="404203" y="353215"/>
                    <a:pt x="404203" y="349186"/>
                  </a:cubicBezTo>
                  <a:cubicBezTo>
                    <a:pt x="404203" y="348291"/>
                    <a:pt x="404203" y="347396"/>
                    <a:pt x="404651" y="346948"/>
                  </a:cubicBezTo>
                  <a:cubicBezTo>
                    <a:pt x="405994" y="343367"/>
                    <a:pt x="405994" y="339338"/>
                    <a:pt x="405994" y="335756"/>
                  </a:cubicBezTo>
                  <a:cubicBezTo>
                    <a:pt x="405994" y="333965"/>
                    <a:pt x="406441" y="332622"/>
                    <a:pt x="406441" y="330832"/>
                  </a:cubicBezTo>
                  <a:cubicBezTo>
                    <a:pt x="405994" y="329936"/>
                    <a:pt x="405994" y="329041"/>
                    <a:pt x="405994" y="328146"/>
                  </a:cubicBezTo>
                  <a:cubicBezTo>
                    <a:pt x="405994" y="326803"/>
                    <a:pt x="406441" y="325460"/>
                    <a:pt x="406889" y="324117"/>
                  </a:cubicBezTo>
                  <a:cubicBezTo>
                    <a:pt x="407784" y="323221"/>
                    <a:pt x="407784" y="321431"/>
                    <a:pt x="407784" y="320983"/>
                  </a:cubicBezTo>
                  <a:cubicBezTo>
                    <a:pt x="408232" y="316954"/>
                    <a:pt x="408232" y="313372"/>
                    <a:pt x="408232" y="309343"/>
                  </a:cubicBezTo>
                  <a:cubicBezTo>
                    <a:pt x="408232" y="308896"/>
                    <a:pt x="408680" y="307553"/>
                    <a:pt x="409127" y="307105"/>
                  </a:cubicBezTo>
                  <a:cubicBezTo>
                    <a:pt x="410918" y="306657"/>
                    <a:pt x="410918" y="304867"/>
                    <a:pt x="411814" y="303076"/>
                  </a:cubicBezTo>
                  <a:cubicBezTo>
                    <a:pt x="412261" y="301285"/>
                    <a:pt x="412709" y="299047"/>
                    <a:pt x="413604" y="297256"/>
                  </a:cubicBezTo>
                  <a:cubicBezTo>
                    <a:pt x="413604" y="295913"/>
                    <a:pt x="413604" y="295465"/>
                    <a:pt x="413156" y="294122"/>
                  </a:cubicBezTo>
                  <a:cubicBezTo>
                    <a:pt x="412709" y="293227"/>
                    <a:pt x="412261" y="292332"/>
                    <a:pt x="412261" y="291436"/>
                  </a:cubicBezTo>
                  <a:cubicBezTo>
                    <a:pt x="412261" y="290989"/>
                    <a:pt x="412709" y="290093"/>
                    <a:pt x="412709" y="289198"/>
                  </a:cubicBezTo>
                  <a:lnTo>
                    <a:pt x="412709" y="287855"/>
                  </a:lnTo>
                  <a:cubicBezTo>
                    <a:pt x="412709" y="287855"/>
                    <a:pt x="412709" y="287855"/>
                    <a:pt x="412709" y="287407"/>
                  </a:cubicBezTo>
                  <a:cubicBezTo>
                    <a:pt x="412709" y="287407"/>
                    <a:pt x="412709" y="286960"/>
                    <a:pt x="413156" y="286512"/>
                  </a:cubicBezTo>
                  <a:cubicBezTo>
                    <a:pt x="414052" y="285169"/>
                    <a:pt x="415395" y="284274"/>
                    <a:pt x="415395" y="282930"/>
                  </a:cubicBezTo>
                  <a:cubicBezTo>
                    <a:pt x="415395" y="282930"/>
                    <a:pt x="415395" y="282483"/>
                    <a:pt x="415395" y="282483"/>
                  </a:cubicBezTo>
                  <a:cubicBezTo>
                    <a:pt x="415395" y="280692"/>
                    <a:pt x="415842" y="278901"/>
                    <a:pt x="415842" y="278006"/>
                  </a:cubicBezTo>
                  <a:cubicBezTo>
                    <a:pt x="418081" y="275768"/>
                    <a:pt x="418081" y="272186"/>
                    <a:pt x="418529" y="270396"/>
                  </a:cubicBezTo>
                  <a:cubicBezTo>
                    <a:pt x="418976" y="267710"/>
                    <a:pt x="419424" y="264128"/>
                    <a:pt x="420767" y="260994"/>
                  </a:cubicBezTo>
                  <a:lnTo>
                    <a:pt x="422110" y="256518"/>
                  </a:lnTo>
                  <a:cubicBezTo>
                    <a:pt x="422110" y="256070"/>
                    <a:pt x="422110" y="255622"/>
                    <a:pt x="422110" y="255175"/>
                  </a:cubicBezTo>
                  <a:cubicBezTo>
                    <a:pt x="422110" y="254727"/>
                    <a:pt x="422110" y="253832"/>
                    <a:pt x="423005" y="253384"/>
                  </a:cubicBezTo>
                  <a:cubicBezTo>
                    <a:pt x="425691" y="248907"/>
                    <a:pt x="425244" y="243535"/>
                    <a:pt x="427034" y="239506"/>
                  </a:cubicBezTo>
                  <a:lnTo>
                    <a:pt x="427034" y="238611"/>
                  </a:lnTo>
                  <a:lnTo>
                    <a:pt x="427666" y="235925"/>
                  </a:lnTo>
                  <a:lnTo>
                    <a:pt x="425501" y="235925"/>
                  </a:lnTo>
                  <a:cubicBezTo>
                    <a:pt x="425053" y="235477"/>
                    <a:pt x="424606" y="235477"/>
                    <a:pt x="424606" y="235477"/>
                  </a:cubicBezTo>
                  <a:cubicBezTo>
                    <a:pt x="424606" y="235477"/>
                    <a:pt x="424158" y="235477"/>
                    <a:pt x="424158" y="235925"/>
                  </a:cubicBezTo>
                  <a:lnTo>
                    <a:pt x="422367" y="235925"/>
                  </a:lnTo>
                  <a:cubicBezTo>
                    <a:pt x="421472" y="235925"/>
                    <a:pt x="421024" y="235925"/>
                    <a:pt x="420129" y="236372"/>
                  </a:cubicBezTo>
                  <a:cubicBezTo>
                    <a:pt x="420129" y="236820"/>
                    <a:pt x="419681" y="236820"/>
                    <a:pt x="419681" y="236820"/>
                  </a:cubicBezTo>
                  <a:cubicBezTo>
                    <a:pt x="419233" y="236820"/>
                    <a:pt x="418786" y="236372"/>
                    <a:pt x="417890" y="236372"/>
                  </a:cubicBezTo>
                  <a:cubicBezTo>
                    <a:pt x="417443" y="236372"/>
                    <a:pt x="416995" y="236372"/>
                    <a:pt x="416995" y="235925"/>
                  </a:cubicBezTo>
                  <a:cubicBezTo>
                    <a:pt x="416547" y="235925"/>
                    <a:pt x="416100" y="235925"/>
                    <a:pt x="415204" y="236372"/>
                  </a:cubicBezTo>
                  <a:cubicBezTo>
                    <a:pt x="414757" y="236372"/>
                    <a:pt x="414309" y="237268"/>
                    <a:pt x="413861" y="237268"/>
                  </a:cubicBezTo>
                  <a:lnTo>
                    <a:pt x="413414" y="237268"/>
                  </a:lnTo>
                  <a:cubicBezTo>
                    <a:pt x="412966" y="236372"/>
                    <a:pt x="412071" y="236372"/>
                    <a:pt x="410728" y="236372"/>
                  </a:cubicBezTo>
                  <a:lnTo>
                    <a:pt x="407594" y="236372"/>
                  </a:lnTo>
                  <a:cubicBezTo>
                    <a:pt x="407146" y="236372"/>
                    <a:pt x="406699" y="236372"/>
                    <a:pt x="406699" y="235925"/>
                  </a:cubicBezTo>
                  <a:cubicBezTo>
                    <a:pt x="405803" y="235925"/>
                    <a:pt x="405803" y="235925"/>
                    <a:pt x="404460" y="236372"/>
                  </a:cubicBezTo>
                  <a:lnTo>
                    <a:pt x="404013" y="236372"/>
                  </a:lnTo>
                  <a:cubicBezTo>
                    <a:pt x="402669" y="236372"/>
                    <a:pt x="401774" y="237268"/>
                    <a:pt x="401327" y="238163"/>
                  </a:cubicBezTo>
                  <a:cubicBezTo>
                    <a:pt x="400879" y="238611"/>
                    <a:pt x="400431" y="239058"/>
                    <a:pt x="399536" y="239058"/>
                  </a:cubicBezTo>
                  <a:lnTo>
                    <a:pt x="398640" y="239058"/>
                  </a:lnTo>
                  <a:cubicBezTo>
                    <a:pt x="396850" y="239058"/>
                    <a:pt x="394611" y="238163"/>
                    <a:pt x="392821" y="236372"/>
                  </a:cubicBezTo>
                  <a:lnTo>
                    <a:pt x="392373" y="235925"/>
                  </a:lnTo>
                  <a:lnTo>
                    <a:pt x="391925" y="236372"/>
                  </a:lnTo>
                  <a:cubicBezTo>
                    <a:pt x="391478" y="236820"/>
                    <a:pt x="390582" y="237715"/>
                    <a:pt x="389687" y="237715"/>
                  </a:cubicBezTo>
                  <a:cubicBezTo>
                    <a:pt x="389239" y="237715"/>
                    <a:pt x="389239" y="237715"/>
                    <a:pt x="388792" y="237268"/>
                  </a:cubicBezTo>
                  <a:cubicBezTo>
                    <a:pt x="387896" y="237268"/>
                    <a:pt x="387001" y="237715"/>
                    <a:pt x="386553" y="237715"/>
                  </a:cubicBezTo>
                  <a:cubicBezTo>
                    <a:pt x="385658" y="237715"/>
                    <a:pt x="385210" y="237268"/>
                    <a:pt x="384763" y="236372"/>
                  </a:cubicBezTo>
                  <a:lnTo>
                    <a:pt x="380286" y="236372"/>
                  </a:lnTo>
                  <a:cubicBezTo>
                    <a:pt x="379838" y="235925"/>
                    <a:pt x="378495" y="236372"/>
                    <a:pt x="377600" y="235477"/>
                  </a:cubicBezTo>
                  <a:lnTo>
                    <a:pt x="375809" y="235477"/>
                  </a:lnTo>
                  <a:cubicBezTo>
                    <a:pt x="375361" y="235477"/>
                    <a:pt x="374914" y="235477"/>
                    <a:pt x="374466" y="235029"/>
                  </a:cubicBezTo>
                  <a:lnTo>
                    <a:pt x="372228" y="235029"/>
                  </a:lnTo>
                  <a:cubicBezTo>
                    <a:pt x="371780" y="235029"/>
                    <a:pt x="370885" y="234582"/>
                    <a:pt x="370437" y="234582"/>
                  </a:cubicBezTo>
                  <a:cubicBezTo>
                    <a:pt x="369989" y="234582"/>
                    <a:pt x="369989" y="234582"/>
                    <a:pt x="369542" y="235029"/>
                  </a:cubicBezTo>
                  <a:cubicBezTo>
                    <a:pt x="369542" y="235477"/>
                    <a:pt x="369094" y="235477"/>
                    <a:pt x="369094" y="235477"/>
                  </a:cubicBezTo>
                  <a:lnTo>
                    <a:pt x="369094" y="235029"/>
                  </a:lnTo>
                  <a:cubicBezTo>
                    <a:pt x="368198" y="234134"/>
                    <a:pt x="366855" y="234134"/>
                    <a:pt x="365065" y="233239"/>
                  </a:cubicBezTo>
                  <a:cubicBezTo>
                    <a:pt x="365065" y="232791"/>
                    <a:pt x="364617" y="232791"/>
                    <a:pt x="364617" y="232791"/>
                  </a:cubicBezTo>
                  <a:lnTo>
                    <a:pt x="361483" y="232791"/>
                  </a:lnTo>
                  <a:cubicBezTo>
                    <a:pt x="360588" y="232343"/>
                    <a:pt x="359693" y="231896"/>
                    <a:pt x="359245" y="231896"/>
                  </a:cubicBezTo>
                  <a:lnTo>
                    <a:pt x="358797" y="231896"/>
                  </a:lnTo>
                  <a:cubicBezTo>
                    <a:pt x="357902" y="231896"/>
                    <a:pt x="357902" y="232343"/>
                    <a:pt x="357902" y="232791"/>
                  </a:cubicBezTo>
                  <a:cubicBezTo>
                    <a:pt x="358350" y="233686"/>
                    <a:pt x="358797" y="235029"/>
                    <a:pt x="358797" y="235925"/>
                  </a:cubicBezTo>
                  <a:cubicBezTo>
                    <a:pt x="358350" y="236372"/>
                    <a:pt x="359245" y="236372"/>
                    <a:pt x="359245" y="236820"/>
                  </a:cubicBezTo>
                  <a:lnTo>
                    <a:pt x="359245" y="237268"/>
                  </a:lnTo>
                  <a:cubicBezTo>
                    <a:pt x="358797" y="238611"/>
                    <a:pt x="358797" y="239506"/>
                    <a:pt x="358797" y="240401"/>
                  </a:cubicBezTo>
                  <a:cubicBezTo>
                    <a:pt x="358350" y="240849"/>
                    <a:pt x="358350" y="241744"/>
                    <a:pt x="358350" y="242192"/>
                  </a:cubicBezTo>
                  <a:cubicBezTo>
                    <a:pt x="358350" y="242640"/>
                    <a:pt x="358350" y="243087"/>
                    <a:pt x="358797" y="243535"/>
                  </a:cubicBezTo>
                  <a:cubicBezTo>
                    <a:pt x="357902" y="243983"/>
                    <a:pt x="357902" y="244430"/>
                    <a:pt x="357902" y="245773"/>
                  </a:cubicBezTo>
                  <a:lnTo>
                    <a:pt x="357454" y="245773"/>
                  </a:lnTo>
                  <a:cubicBezTo>
                    <a:pt x="357007" y="245326"/>
                    <a:pt x="357007" y="244878"/>
                    <a:pt x="357007" y="244430"/>
                  </a:cubicBezTo>
                  <a:lnTo>
                    <a:pt x="357007" y="243535"/>
                  </a:lnTo>
                  <a:cubicBezTo>
                    <a:pt x="357007" y="243087"/>
                    <a:pt x="357007" y="242640"/>
                    <a:pt x="356559" y="241744"/>
                  </a:cubicBezTo>
                  <a:lnTo>
                    <a:pt x="356559" y="241297"/>
                  </a:lnTo>
                  <a:cubicBezTo>
                    <a:pt x="356559" y="240849"/>
                    <a:pt x="355664" y="240401"/>
                    <a:pt x="356111" y="240401"/>
                  </a:cubicBezTo>
                  <a:cubicBezTo>
                    <a:pt x="357007" y="239506"/>
                    <a:pt x="357007" y="239506"/>
                    <a:pt x="357007" y="238611"/>
                  </a:cubicBezTo>
                  <a:cubicBezTo>
                    <a:pt x="356559" y="238163"/>
                    <a:pt x="356111" y="237715"/>
                    <a:pt x="356111" y="237268"/>
                  </a:cubicBezTo>
                  <a:lnTo>
                    <a:pt x="356559" y="236820"/>
                  </a:lnTo>
                  <a:cubicBezTo>
                    <a:pt x="356559" y="236372"/>
                    <a:pt x="357007" y="235029"/>
                    <a:pt x="357007" y="234134"/>
                  </a:cubicBezTo>
                  <a:cubicBezTo>
                    <a:pt x="356111" y="233686"/>
                    <a:pt x="355664" y="233239"/>
                    <a:pt x="355664" y="232791"/>
                  </a:cubicBezTo>
                  <a:cubicBezTo>
                    <a:pt x="355664" y="232343"/>
                    <a:pt x="355664" y="231896"/>
                    <a:pt x="356111" y="231448"/>
                  </a:cubicBezTo>
                  <a:cubicBezTo>
                    <a:pt x="356559" y="231448"/>
                    <a:pt x="357454" y="231000"/>
                    <a:pt x="357454" y="230553"/>
                  </a:cubicBezTo>
                  <a:cubicBezTo>
                    <a:pt x="357454" y="230105"/>
                    <a:pt x="356559" y="230105"/>
                    <a:pt x="356111" y="230105"/>
                  </a:cubicBezTo>
                  <a:cubicBezTo>
                    <a:pt x="355664" y="230105"/>
                    <a:pt x="354768" y="230105"/>
                    <a:pt x="354321" y="229657"/>
                  </a:cubicBezTo>
                  <a:cubicBezTo>
                    <a:pt x="353425" y="228762"/>
                    <a:pt x="352978" y="228762"/>
                    <a:pt x="352530" y="228762"/>
                  </a:cubicBezTo>
                  <a:cubicBezTo>
                    <a:pt x="352082" y="228762"/>
                    <a:pt x="351634" y="229210"/>
                    <a:pt x="351634" y="229210"/>
                  </a:cubicBezTo>
                  <a:lnTo>
                    <a:pt x="351634" y="231000"/>
                  </a:lnTo>
                  <a:cubicBezTo>
                    <a:pt x="351634" y="232343"/>
                    <a:pt x="351634" y="234134"/>
                    <a:pt x="352082" y="235477"/>
                  </a:cubicBezTo>
                  <a:cubicBezTo>
                    <a:pt x="352082" y="235925"/>
                    <a:pt x="351634" y="236372"/>
                    <a:pt x="352082" y="236372"/>
                  </a:cubicBezTo>
                  <a:lnTo>
                    <a:pt x="352082" y="237715"/>
                  </a:lnTo>
                  <a:cubicBezTo>
                    <a:pt x="352082" y="238611"/>
                    <a:pt x="352082" y="239506"/>
                    <a:pt x="352530" y="239506"/>
                  </a:cubicBezTo>
                  <a:cubicBezTo>
                    <a:pt x="352530" y="239954"/>
                    <a:pt x="352978" y="240401"/>
                    <a:pt x="352978" y="240401"/>
                  </a:cubicBezTo>
                  <a:cubicBezTo>
                    <a:pt x="352978" y="240849"/>
                    <a:pt x="352530" y="240849"/>
                    <a:pt x="352530" y="241297"/>
                  </a:cubicBezTo>
                  <a:cubicBezTo>
                    <a:pt x="352530" y="241744"/>
                    <a:pt x="352978" y="242640"/>
                    <a:pt x="353425" y="243087"/>
                  </a:cubicBezTo>
                  <a:cubicBezTo>
                    <a:pt x="353425" y="243535"/>
                    <a:pt x="353873" y="243983"/>
                    <a:pt x="354321" y="244430"/>
                  </a:cubicBezTo>
                  <a:cubicBezTo>
                    <a:pt x="353873" y="244878"/>
                    <a:pt x="353873" y="245326"/>
                    <a:pt x="353873" y="245326"/>
                  </a:cubicBezTo>
                  <a:lnTo>
                    <a:pt x="353873" y="245773"/>
                  </a:lnTo>
                  <a:lnTo>
                    <a:pt x="352978" y="245773"/>
                  </a:lnTo>
                  <a:cubicBezTo>
                    <a:pt x="352530" y="245773"/>
                    <a:pt x="352530" y="245326"/>
                    <a:pt x="352530" y="245326"/>
                  </a:cubicBezTo>
                  <a:cubicBezTo>
                    <a:pt x="352082" y="245326"/>
                    <a:pt x="351634" y="245773"/>
                    <a:pt x="351634" y="245773"/>
                  </a:cubicBezTo>
                  <a:cubicBezTo>
                    <a:pt x="351187" y="245773"/>
                    <a:pt x="351187" y="246221"/>
                    <a:pt x="351187" y="246669"/>
                  </a:cubicBezTo>
                  <a:lnTo>
                    <a:pt x="351187" y="247116"/>
                  </a:lnTo>
                  <a:cubicBezTo>
                    <a:pt x="351187" y="248012"/>
                    <a:pt x="351634" y="248907"/>
                    <a:pt x="352530" y="249803"/>
                  </a:cubicBezTo>
                  <a:cubicBezTo>
                    <a:pt x="353425" y="250250"/>
                    <a:pt x="353873" y="251146"/>
                    <a:pt x="353873" y="252489"/>
                  </a:cubicBezTo>
                  <a:cubicBezTo>
                    <a:pt x="353873" y="252936"/>
                    <a:pt x="354321" y="253384"/>
                    <a:pt x="354768" y="253384"/>
                  </a:cubicBezTo>
                  <a:cubicBezTo>
                    <a:pt x="354768" y="253384"/>
                    <a:pt x="355216" y="253384"/>
                    <a:pt x="355664" y="252936"/>
                  </a:cubicBezTo>
                  <a:cubicBezTo>
                    <a:pt x="355664" y="252489"/>
                    <a:pt x="356559" y="252489"/>
                    <a:pt x="356559" y="252041"/>
                  </a:cubicBezTo>
                  <a:cubicBezTo>
                    <a:pt x="356111" y="250698"/>
                    <a:pt x="356111" y="250250"/>
                    <a:pt x="356111" y="249803"/>
                  </a:cubicBezTo>
                  <a:cubicBezTo>
                    <a:pt x="356111" y="248907"/>
                    <a:pt x="356559" y="248907"/>
                    <a:pt x="356559" y="248907"/>
                  </a:cubicBezTo>
                  <a:cubicBezTo>
                    <a:pt x="357454" y="248907"/>
                    <a:pt x="357902" y="248907"/>
                    <a:pt x="357902" y="249803"/>
                  </a:cubicBezTo>
                  <a:lnTo>
                    <a:pt x="357902" y="250250"/>
                  </a:lnTo>
                  <a:cubicBezTo>
                    <a:pt x="357902" y="250698"/>
                    <a:pt x="358350" y="251146"/>
                    <a:pt x="358350" y="252041"/>
                  </a:cubicBezTo>
                  <a:cubicBezTo>
                    <a:pt x="358350" y="252489"/>
                    <a:pt x="358350" y="252489"/>
                    <a:pt x="357902" y="252936"/>
                  </a:cubicBezTo>
                  <a:lnTo>
                    <a:pt x="357902" y="256070"/>
                  </a:lnTo>
                  <a:cubicBezTo>
                    <a:pt x="357454" y="256518"/>
                    <a:pt x="357007" y="256965"/>
                    <a:pt x="357007" y="257861"/>
                  </a:cubicBezTo>
                  <a:cubicBezTo>
                    <a:pt x="357007" y="258308"/>
                    <a:pt x="357007" y="258756"/>
                    <a:pt x="357454" y="259204"/>
                  </a:cubicBezTo>
                  <a:cubicBezTo>
                    <a:pt x="357902" y="260099"/>
                    <a:pt x="357902" y="261442"/>
                    <a:pt x="357902" y="263233"/>
                  </a:cubicBezTo>
                  <a:lnTo>
                    <a:pt x="357902" y="264576"/>
                  </a:lnTo>
                  <a:cubicBezTo>
                    <a:pt x="357454" y="265471"/>
                    <a:pt x="356111" y="266366"/>
                    <a:pt x="356111" y="267262"/>
                  </a:cubicBezTo>
                  <a:cubicBezTo>
                    <a:pt x="356111" y="267710"/>
                    <a:pt x="356559" y="267710"/>
                    <a:pt x="356559" y="268157"/>
                  </a:cubicBezTo>
                  <a:cubicBezTo>
                    <a:pt x="357007" y="269053"/>
                    <a:pt x="357454" y="269948"/>
                    <a:pt x="357454" y="270843"/>
                  </a:cubicBezTo>
                  <a:cubicBezTo>
                    <a:pt x="357454" y="271291"/>
                    <a:pt x="357007" y="272186"/>
                    <a:pt x="357007" y="272634"/>
                  </a:cubicBezTo>
                  <a:lnTo>
                    <a:pt x="358350" y="276215"/>
                  </a:lnTo>
                  <a:cubicBezTo>
                    <a:pt x="358797" y="276663"/>
                    <a:pt x="359693" y="277111"/>
                    <a:pt x="360140" y="277111"/>
                  </a:cubicBezTo>
                  <a:lnTo>
                    <a:pt x="360140" y="278006"/>
                  </a:lnTo>
                  <a:lnTo>
                    <a:pt x="355664" y="278006"/>
                  </a:lnTo>
                  <a:cubicBezTo>
                    <a:pt x="355664" y="279797"/>
                    <a:pt x="354768" y="280244"/>
                    <a:pt x="354321" y="280692"/>
                  </a:cubicBezTo>
                  <a:cubicBezTo>
                    <a:pt x="353873" y="281140"/>
                    <a:pt x="353873" y="281140"/>
                    <a:pt x="353873" y="282035"/>
                  </a:cubicBezTo>
                  <a:cubicBezTo>
                    <a:pt x="354321" y="282035"/>
                    <a:pt x="354768" y="282930"/>
                    <a:pt x="354768" y="283378"/>
                  </a:cubicBezTo>
                  <a:cubicBezTo>
                    <a:pt x="354321" y="283826"/>
                    <a:pt x="354321" y="283826"/>
                    <a:pt x="354321" y="284274"/>
                  </a:cubicBezTo>
                  <a:lnTo>
                    <a:pt x="354321" y="285169"/>
                  </a:lnTo>
                  <a:cubicBezTo>
                    <a:pt x="355216" y="286064"/>
                    <a:pt x="355664" y="286512"/>
                    <a:pt x="355664" y="286960"/>
                  </a:cubicBezTo>
                  <a:cubicBezTo>
                    <a:pt x="355664" y="287407"/>
                    <a:pt x="355216" y="287407"/>
                    <a:pt x="355216" y="287855"/>
                  </a:cubicBezTo>
                  <a:lnTo>
                    <a:pt x="355216" y="290093"/>
                  </a:lnTo>
                  <a:cubicBezTo>
                    <a:pt x="354768" y="290541"/>
                    <a:pt x="354768" y="291436"/>
                    <a:pt x="354321" y="292332"/>
                  </a:cubicBezTo>
                  <a:cubicBezTo>
                    <a:pt x="353873" y="292332"/>
                    <a:pt x="353873" y="292779"/>
                    <a:pt x="353873" y="292779"/>
                  </a:cubicBezTo>
                  <a:cubicBezTo>
                    <a:pt x="353873" y="293227"/>
                    <a:pt x="354321" y="294122"/>
                    <a:pt x="354768" y="294570"/>
                  </a:cubicBezTo>
                  <a:lnTo>
                    <a:pt x="354768" y="295465"/>
                  </a:lnTo>
                  <a:cubicBezTo>
                    <a:pt x="355664" y="295465"/>
                    <a:pt x="355664" y="295465"/>
                    <a:pt x="356111" y="295018"/>
                  </a:cubicBezTo>
                  <a:cubicBezTo>
                    <a:pt x="356559" y="294570"/>
                    <a:pt x="356559" y="294570"/>
                    <a:pt x="356559" y="294122"/>
                  </a:cubicBezTo>
                  <a:lnTo>
                    <a:pt x="356559" y="293675"/>
                  </a:lnTo>
                  <a:cubicBezTo>
                    <a:pt x="356559" y="293227"/>
                    <a:pt x="356559" y="293227"/>
                    <a:pt x="357007" y="293227"/>
                  </a:cubicBezTo>
                  <a:cubicBezTo>
                    <a:pt x="357454" y="293227"/>
                    <a:pt x="357454" y="293675"/>
                    <a:pt x="357454" y="293675"/>
                  </a:cubicBezTo>
                  <a:cubicBezTo>
                    <a:pt x="357902" y="294122"/>
                    <a:pt x="357902" y="295018"/>
                    <a:pt x="357902" y="295018"/>
                  </a:cubicBezTo>
                  <a:cubicBezTo>
                    <a:pt x="357902" y="295465"/>
                    <a:pt x="359245" y="295465"/>
                    <a:pt x="359693" y="295465"/>
                  </a:cubicBezTo>
                  <a:cubicBezTo>
                    <a:pt x="360140" y="295018"/>
                    <a:pt x="360140" y="294570"/>
                    <a:pt x="360140" y="294122"/>
                  </a:cubicBezTo>
                  <a:lnTo>
                    <a:pt x="360588" y="294122"/>
                  </a:lnTo>
                  <a:cubicBezTo>
                    <a:pt x="361036" y="294122"/>
                    <a:pt x="361036" y="294122"/>
                    <a:pt x="361036" y="294570"/>
                  </a:cubicBezTo>
                  <a:cubicBezTo>
                    <a:pt x="361483" y="295018"/>
                    <a:pt x="361483" y="295018"/>
                    <a:pt x="361483" y="295465"/>
                  </a:cubicBezTo>
                  <a:cubicBezTo>
                    <a:pt x="361483" y="295913"/>
                    <a:pt x="361483" y="296361"/>
                    <a:pt x="361036" y="296808"/>
                  </a:cubicBezTo>
                  <a:cubicBezTo>
                    <a:pt x="361036" y="296808"/>
                    <a:pt x="359693" y="297704"/>
                    <a:pt x="359693" y="298599"/>
                  </a:cubicBezTo>
                  <a:cubicBezTo>
                    <a:pt x="359693" y="299047"/>
                    <a:pt x="359245" y="298599"/>
                    <a:pt x="358350" y="298599"/>
                  </a:cubicBezTo>
                  <a:lnTo>
                    <a:pt x="358350" y="298151"/>
                  </a:lnTo>
                  <a:cubicBezTo>
                    <a:pt x="357454" y="299047"/>
                    <a:pt x="357902" y="299942"/>
                    <a:pt x="357454" y="300390"/>
                  </a:cubicBezTo>
                  <a:lnTo>
                    <a:pt x="357454" y="302181"/>
                  </a:lnTo>
                  <a:cubicBezTo>
                    <a:pt x="358797" y="302628"/>
                    <a:pt x="358350" y="303971"/>
                    <a:pt x="358797" y="304419"/>
                  </a:cubicBezTo>
                  <a:cubicBezTo>
                    <a:pt x="358797" y="305314"/>
                    <a:pt x="358797" y="305314"/>
                    <a:pt x="358350" y="305314"/>
                  </a:cubicBezTo>
                  <a:cubicBezTo>
                    <a:pt x="357902" y="304419"/>
                    <a:pt x="357902" y="303971"/>
                    <a:pt x="357454" y="303971"/>
                  </a:cubicBezTo>
                  <a:lnTo>
                    <a:pt x="357007" y="304419"/>
                  </a:lnTo>
                  <a:cubicBezTo>
                    <a:pt x="356559" y="305314"/>
                    <a:pt x="355664" y="305762"/>
                    <a:pt x="355664" y="306210"/>
                  </a:cubicBezTo>
                  <a:cubicBezTo>
                    <a:pt x="354768" y="306657"/>
                    <a:pt x="354768" y="306657"/>
                    <a:pt x="354768" y="307105"/>
                  </a:cubicBezTo>
                  <a:cubicBezTo>
                    <a:pt x="354768" y="307553"/>
                    <a:pt x="354768" y="308000"/>
                    <a:pt x="355216" y="308896"/>
                  </a:cubicBezTo>
                  <a:lnTo>
                    <a:pt x="355216" y="309343"/>
                  </a:lnTo>
                  <a:cubicBezTo>
                    <a:pt x="354768" y="309791"/>
                    <a:pt x="354768" y="310239"/>
                    <a:pt x="354768" y="310686"/>
                  </a:cubicBezTo>
                  <a:cubicBezTo>
                    <a:pt x="354768" y="311582"/>
                    <a:pt x="355216" y="312029"/>
                    <a:pt x="355216" y="312477"/>
                  </a:cubicBezTo>
                  <a:cubicBezTo>
                    <a:pt x="355216" y="313820"/>
                    <a:pt x="354321" y="314715"/>
                    <a:pt x="353873" y="315163"/>
                  </a:cubicBezTo>
                  <a:lnTo>
                    <a:pt x="353873" y="316506"/>
                  </a:lnTo>
                  <a:cubicBezTo>
                    <a:pt x="354321" y="317401"/>
                    <a:pt x="354321" y="317849"/>
                    <a:pt x="354321" y="318744"/>
                  </a:cubicBezTo>
                  <a:cubicBezTo>
                    <a:pt x="355216" y="318744"/>
                    <a:pt x="355216" y="319640"/>
                    <a:pt x="356111" y="320983"/>
                  </a:cubicBezTo>
                  <a:cubicBezTo>
                    <a:pt x="356111" y="321431"/>
                    <a:pt x="356111" y="321431"/>
                    <a:pt x="356559" y="321431"/>
                  </a:cubicBezTo>
                  <a:cubicBezTo>
                    <a:pt x="356559" y="321431"/>
                    <a:pt x="357007" y="321431"/>
                    <a:pt x="357454" y="320983"/>
                  </a:cubicBezTo>
                  <a:cubicBezTo>
                    <a:pt x="357902" y="319640"/>
                    <a:pt x="358797" y="319640"/>
                    <a:pt x="358350" y="319192"/>
                  </a:cubicBezTo>
                  <a:cubicBezTo>
                    <a:pt x="358350" y="318744"/>
                    <a:pt x="359245" y="318297"/>
                    <a:pt x="359245" y="317849"/>
                  </a:cubicBezTo>
                  <a:cubicBezTo>
                    <a:pt x="359693" y="317849"/>
                    <a:pt x="361036" y="316954"/>
                    <a:pt x="361036" y="316506"/>
                  </a:cubicBezTo>
                  <a:cubicBezTo>
                    <a:pt x="360588" y="316058"/>
                    <a:pt x="360588" y="316058"/>
                    <a:pt x="360588" y="315611"/>
                  </a:cubicBezTo>
                  <a:cubicBezTo>
                    <a:pt x="360588" y="315163"/>
                    <a:pt x="361036" y="315163"/>
                    <a:pt x="361036" y="314715"/>
                  </a:cubicBezTo>
                  <a:lnTo>
                    <a:pt x="361036" y="314268"/>
                  </a:lnTo>
                  <a:cubicBezTo>
                    <a:pt x="361483" y="313820"/>
                    <a:pt x="361483" y="312925"/>
                    <a:pt x="361931" y="312925"/>
                  </a:cubicBezTo>
                  <a:lnTo>
                    <a:pt x="362826" y="315611"/>
                  </a:lnTo>
                  <a:cubicBezTo>
                    <a:pt x="362826" y="316058"/>
                    <a:pt x="362379" y="316954"/>
                    <a:pt x="361931" y="316954"/>
                  </a:cubicBezTo>
                  <a:cubicBezTo>
                    <a:pt x="361483" y="317401"/>
                    <a:pt x="361036" y="317849"/>
                    <a:pt x="361036" y="318297"/>
                  </a:cubicBezTo>
                  <a:lnTo>
                    <a:pt x="361483" y="318744"/>
                  </a:lnTo>
                  <a:cubicBezTo>
                    <a:pt x="361483" y="319192"/>
                    <a:pt x="361931" y="319640"/>
                    <a:pt x="361931" y="320088"/>
                  </a:cubicBezTo>
                  <a:cubicBezTo>
                    <a:pt x="361931" y="320535"/>
                    <a:pt x="361483" y="320983"/>
                    <a:pt x="361036" y="320983"/>
                  </a:cubicBezTo>
                  <a:cubicBezTo>
                    <a:pt x="361036" y="321878"/>
                    <a:pt x="360140" y="322774"/>
                    <a:pt x="359693" y="324564"/>
                  </a:cubicBezTo>
                  <a:lnTo>
                    <a:pt x="359693" y="327698"/>
                  </a:lnTo>
                  <a:cubicBezTo>
                    <a:pt x="359693" y="328146"/>
                    <a:pt x="359245" y="328146"/>
                    <a:pt x="358797" y="328593"/>
                  </a:cubicBezTo>
                  <a:cubicBezTo>
                    <a:pt x="358350" y="329489"/>
                    <a:pt x="357454" y="331279"/>
                    <a:pt x="357454" y="332175"/>
                  </a:cubicBezTo>
                  <a:cubicBezTo>
                    <a:pt x="357007" y="333518"/>
                    <a:pt x="357007" y="333518"/>
                    <a:pt x="355664" y="333518"/>
                  </a:cubicBezTo>
                  <a:cubicBezTo>
                    <a:pt x="355216" y="333518"/>
                    <a:pt x="355216" y="334413"/>
                    <a:pt x="355216" y="334413"/>
                  </a:cubicBezTo>
                  <a:cubicBezTo>
                    <a:pt x="355216" y="335308"/>
                    <a:pt x="355664" y="336651"/>
                    <a:pt x="355664" y="337995"/>
                  </a:cubicBezTo>
                  <a:lnTo>
                    <a:pt x="355216" y="338442"/>
                  </a:lnTo>
                  <a:lnTo>
                    <a:pt x="354321" y="338442"/>
                  </a:lnTo>
                  <a:cubicBezTo>
                    <a:pt x="354321" y="337995"/>
                    <a:pt x="353873" y="337547"/>
                    <a:pt x="353425" y="337099"/>
                  </a:cubicBezTo>
                  <a:lnTo>
                    <a:pt x="353425" y="331727"/>
                  </a:lnTo>
                  <a:lnTo>
                    <a:pt x="352978" y="331727"/>
                  </a:lnTo>
                  <a:cubicBezTo>
                    <a:pt x="352978" y="331279"/>
                    <a:pt x="352978" y="330832"/>
                    <a:pt x="352530" y="330832"/>
                  </a:cubicBezTo>
                  <a:cubicBezTo>
                    <a:pt x="352082" y="330832"/>
                    <a:pt x="351187" y="331727"/>
                    <a:pt x="350739" y="332175"/>
                  </a:cubicBezTo>
                  <a:cubicBezTo>
                    <a:pt x="350739" y="333518"/>
                    <a:pt x="349844" y="333965"/>
                    <a:pt x="349844" y="334861"/>
                  </a:cubicBezTo>
                  <a:lnTo>
                    <a:pt x="349844" y="335308"/>
                  </a:lnTo>
                  <a:cubicBezTo>
                    <a:pt x="349844" y="335308"/>
                    <a:pt x="350292" y="336651"/>
                    <a:pt x="350292" y="337099"/>
                  </a:cubicBezTo>
                  <a:lnTo>
                    <a:pt x="349844" y="337547"/>
                  </a:lnTo>
                  <a:cubicBezTo>
                    <a:pt x="348501" y="337547"/>
                    <a:pt x="348053" y="338442"/>
                    <a:pt x="348053" y="339785"/>
                  </a:cubicBezTo>
                  <a:cubicBezTo>
                    <a:pt x="348053" y="339785"/>
                    <a:pt x="347606" y="339785"/>
                    <a:pt x="347606" y="340233"/>
                  </a:cubicBezTo>
                  <a:cubicBezTo>
                    <a:pt x="347606" y="341128"/>
                    <a:pt x="346262" y="342471"/>
                    <a:pt x="346262" y="343367"/>
                  </a:cubicBezTo>
                  <a:lnTo>
                    <a:pt x="343576" y="346053"/>
                  </a:lnTo>
                  <a:cubicBezTo>
                    <a:pt x="343129" y="346948"/>
                    <a:pt x="342233" y="346948"/>
                    <a:pt x="342233" y="347843"/>
                  </a:cubicBezTo>
                  <a:lnTo>
                    <a:pt x="342233" y="348291"/>
                  </a:lnTo>
                  <a:cubicBezTo>
                    <a:pt x="341338" y="348739"/>
                    <a:pt x="341338" y="349186"/>
                    <a:pt x="340890" y="349186"/>
                  </a:cubicBezTo>
                  <a:cubicBezTo>
                    <a:pt x="339995" y="349186"/>
                    <a:pt x="339547" y="349634"/>
                    <a:pt x="339547" y="350082"/>
                  </a:cubicBezTo>
                  <a:cubicBezTo>
                    <a:pt x="339100" y="351872"/>
                    <a:pt x="337757" y="353215"/>
                    <a:pt x="337309" y="354111"/>
                  </a:cubicBezTo>
                  <a:cubicBezTo>
                    <a:pt x="336861" y="354111"/>
                    <a:pt x="336861" y="355006"/>
                    <a:pt x="336861" y="355006"/>
                  </a:cubicBezTo>
                  <a:cubicBezTo>
                    <a:pt x="335966" y="355454"/>
                    <a:pt x="336861" y="356349"/>
                    <a:pt x="335518" y="356349"/>
                  </a:cubicBezTo>
                  <a:cubicBezTo>
                    <a:pt x="335071" y="356349"/>
                    <a:pt x="334623" y="356797"/>
                    <a:pt x="333728" y="356797"/>
                  </a:cubicBezTo>
                  <a:lnTo>
                    <a:pt x="333728" y="358140"/>
                  </a:lnTo>
                  <a:lnTo>
                    <a:pt x="330594" y="360378"/>
                  </a:lnTo>
                  <a:lnTo>
                    <a:pt x="329698" y="360378"/>
                  </a:lnTo>
                  <a:lnTo>
                    <a:pt x="329698" y="358588"/>
                  </a:lnTo>
                  <a:cubicBezTo>
                    <a:pt x="329251" y="358588"/>
                    <a:pt x="328803" y="359035"/>
                    <a:pt x="328803" y="359035"/>
                  </a:cubicBezTo>
                  <a:cubicBezTo>
                    <a:pt x="328355" y="359483"/>
                    <a:pt x="328355" y="359483"/>
                    <a:pt x="328355" y="359931"/>
                  </a:cubicBezTo>
                  <a:lnTo>
                    <a:pt x="328355" y="360378"/>
                  </a:lnTo>
                  <a:cubicBezTo>
                    <a:pt x="328355" y="361721"/>
                    <a:pt x="328355" y="362617"/>
                    <a:pt x="327460" y="363064"/>
                  </a:cubicBezTo>
                  <a:cubicBezTo>
                    <a:pt x="326565" y="363064"/>
                    <a:pt x="326565" y="363512"/>
                    <a:pt x="326117" y="363960"/>
                  </a:cubicBezTo>
                  <a:cubicBezTo>
                    <a:pt x="325669" y="365750"/>
                    <a:pt x="325222" y="366646"/>
                    <a:pt x="323879" y="366646"/>
                  </a:cubicBezTo>
                  <a:cubicBezTo>
                    <a:pt x="323431" y="366198"/>
                    <a:pt x="323431" y="365750"/>
                    <a:pt x="323431" y="365750"/>
                  </a:cubicBezTo>
                  <a:cubicBezTo>
                    <a:pt x="323431" y="365750"/>
                    <a:pt x="322983" y="365750"/>
                    <a:pt x="322536" y="365303"/>
                  </a:cubicBezTo>
                  <a:lnTo>
                    <a:pt x="322536" y="365750"/>
                  </a:lnTo>
                  <a:cubicBezTo>
                    <a:pt x="322088" y="365750"/>
                    <a:pt x="322536" y="366198"/>
                    <a:pt x="323431" y="366646"/>
                  </a:cubicBezTo>
                  <a:cubicBezTo>
                    <a:pt x="323879" y="366646"/>
                    <a:pt x="324326" y="367541"/>
                    <a:pt x="324326" y="367989"/>
                  </a:cubicBezTo>
                  <a:lnTo>
                    <a:pt x="324326" y="368884"/>
                  </a:lnTo>
                  <a:cubicBezTo>
                    <a:pt x="322536" y="368884"/>
                    <a:pt x="322088" y="369332"/>
                    <a:pt x="321193" y="369779"/>
                  </a:cubicBezTo>
                  <a:lnTo>
                    <a:pt x="320745" y="369779"/>
                  </a:lnTo>
                  <a:cubicBezTo>
                    <a:pt x="319850" y="369779"/>
                    <a:pt x="319402" y="370675"/>
                    <a:pt x="318954" y="370675"/>
                  </a:cubicBezTo>
                  <a:cubicBezTo>
                    <a:pt x="317611" y="370675"/>
                    <a:pt x="317611" y="371122"/>
                    <a:pt x="317164" y="371122"/>
                  </a:cubicBezTo>
                  <a:lnTo>
                    <a:pt x="316268" y="371122"/>
                  </a:lnTo>
                  <a:cubicBezTo>
                    <a:pt x="314925" y="370675"/>
                    <a:pt x="314477" y="370227"/>
                    <a:pt x="314477" y="369779"/>
                  </a:cubicBezTo>
                  <a:cubicBezTo>
                    <a:pt x="314477" y="369779"/>
                    <a:pt x="314030" y="369779"/>
                    <a:pt x="313582" y="370227"/>
                  </a:cubicBezTo>
                  <a:lnTo>
                    <a:pt x="313582" y="370675"/>
                  </a:lnTo>
                  <a:cubicBezTo>
                    <a:pt x="314030" y="371122"/>
                    <a:pt x="314477" y="372018"/>
                    <a:pt x="314925" y="372018"/>
                  </a:cubicBezTo>
                  <a:lnTo>
                    <a:pt x="314925" y="373809"/>
                  </a:lnTo>
                  <a:lnTo>
                    <a:pt x="314477" y="374256"/>
                  </a:lnTo>
                  <a:lnTo>
                    <a:pt x="315821" y="374256"/>
                  </a:lnTo>
                  <a:lnTo>
                    <a:pt x="317611" y="372913"/>
                  </a:lnTo>
                  <a:cubicBezTo>
                    <a:pt x="318059" y="372913"/>
                    <a:pt x="318507" y="373361"/>
                    <a:pt x="318954" y="373361"/>
                  </a:cubicBezTo>
                  <a:lnTo>
                    <a:pt x="318507" y="374256"/>
                  </a:lnTo>
                  <a:cubicBezTo>
                    <a:pt x="316716" y="375152"/>
                    <a:pt x="315821" y="376942"/>
                    <a:pt x="314030" y="377390"/>
                  </a:cubicBezTo>
                  <a:cubicBezTo>
                    <a:pt x="313582" y="378285"/>
                    <a:pt x="312687" y="378285"/>
                    <a:pt x="312239" y="378285"/>
                  </a:cubicBezTo>
                  <a:cubicBezTo>
                    <a:pt x="311791" y="378285"/>
                    <a:pt x="311344" y="379181"/>
                    <a:pt x="311344" y="379181"/>
                  </a:cubicBezTo>
                  <a:cubicBezTo>
                    <a:pt x="310448" y="379181"/>
                    <a:pt x="309553" y="379181"/>
                    <a:pt x="309553" y="379628"/>
                  </a:cubicBezTo>
                  <a:lnTo>
                    <a:pt x="306419" y="379628"/>
                  </a:lnTo>
                  <a:cubicBezTo>
                    <a:pt x="305972" y="379628"/>
                    <a:pt x="305076" y="379181"/>
                    <a:pt x="305076" y="379181"/>
                  </a:cubicBezTo>
                  <a:lnTo>
                    <a:pt x="302838" y="379181"/>
                  </a:lnTo>
                  <a:cubicBezTo>
                    <a:pt x="302390" y="379628"/>
                    <a:pt x="301943" y="379628"/>
                    <a:pt x="301943" y="379628"/>
                  </a:cubicBezTo>
                  <a:lnTo>
                    <a:pt x="301495" y="379628"/>
                  </a:lnTo>
                  <a:cubicBezTo>
                    <a:pt x="301047" y="379181"/>
                    <a:pt x="299704" y="379181"/>
                    <a:pt x="299257" y="378733"/>
                  </a:cubicBezTo>
                  <a:cubicBezTo>
                    <a:pt x="298361" y="377390"/>
                    <a:pt x="297466" y="377390"/>
                    <a:pt x="295675" y="377390"/>
                  </a:cubicBezTo>
                  <a:lnTo>
                    <a:pt x="292541" y="377390"/>
                  </a:lnTo>
                  <a:cubicBezTo>
                    <a:pt x="292094" y="377390"/>
                    <a:pt x="291646" y="377390"/>
                    <a:pt x="291646" y="376942"/>
                  </a:cubicBezTo>
                  <a:cubicBezTo>
                    <a:pt x="291198" y="376942"/>
                    <a:pt x="290751" y="376495"/>
                    <a:pt x="290751" y="376495"/>
                  </a:cubicBezTo>
                  <a:lnTo>
                    <a:pt x="290303" y="376942"/>
                  </a:lnTo>
                  <a:cubicBezTo>
                    <a:pt x="289855" y="378285"/>
                    <a:pt x="288960" y="378285"/>
                    <a:pt x="288065" y="378285"/>
                  </a:cubicBezTo>
                  <a:lnTo>
                    <a:pt x="282245" y="378285"/>
                  </a:lnTo>
                  <a:cubicBezTo>
                    <a:pt x="281350" y="378285"/>
                    <a:pt x="281350" y="379181"/>
                    <a:pt x="280454" y="379181"/>
                  </a:cubicBezTo>
                  <a:lnTo>
                    <a:pt x="274634" y="379181"/>
                  </a:lnTo>
                  <a:cubicBezTo>
                    <a:pt x="274187" y="378733"/>
                    <a:pt x="273291" y="378733"/>
                    <a:pt x="272844" y="378733"/>
                  </a:cubicBezTo>
                  <a:cubicBezTo>
                    <a:pt x="272396" y="378733"/>
                    <a:pt x="271948" y="378733"/>
                    <a:pt x="271501" y="377838"/>
                  </a:cubicBezTo>
                  <a:lnTo>
                    <a:pt x="269710" y="376942"/>
                  </a:lnTo>
                  <a:cubicBezTo>
                    <a:pt x="268815" y="376047"/>
                    <a:pt x="267919" y="374704"/>
                    <a:pt x="267024" y="374256"/>
                  </a:cubicBezTo>
                  <a:cubicBezTo>
                    <a:pt x="267024" y="373361"/>
                    <a:pt x="265681" y="372913"/>
                    <a:pt x="265233" y="371570"/>
                  </a:cubicBezTo>
                  <a:lnTo>
                    <a:pt x="264786" y="371570"/>
                  </a:lnTo>
                  <a:cubicBezTo>
                    <a:pt x="264338" y="371570"/>
                    <a:pt x="263443" y="371122"/>
                    <a:pt x="262547" y="370675"/>
                  </a:cubicBezTo>
                  <a:cubicBezTo>
                    <a:pt x="261652" y="369779"/>
                    <a:pt x="261652" y="369332"/>
                    <a:pt x="261652" y="368436"/>
                  </a:cubicBezTo>
                  <a:cubicBezTo>
                    <a:pt x="261204" y="367541"/>
                    <a:pt x="259861" y="367541"/>
                    <a:pt x="259414" y="366646"/>
                  </a:cubicBezTo>
                  <a:cubicBezTo>
                    <a:pt x="258518" y="364855"/>
                    <a:pt x="258070" y="363512"/>
                    <a:pt x="256280" y="361721"/>
                  </a:cubicBezTo>
                  <a:lnTo>
                    <a:pt x="256280" y="360378"/>
                  </a:lnTo>
                  <a:cubicBezTo>
                    <a:pt x="256280" y="359931"/>
                    <a:pt x="256280" y="359931"/>
                    <a:pt x="255832" y="359483"/>
                  </a:cubicBezTo>
                  <a:cubicBezTo>
                    <a:pt x="254937" y="359483"/>
                    <a:pt x="255384" y="358588"/>
                    <a:pt x="254937" y="358140"/>
                  </a:cubicBezTo>
                  <a:lnTo>
                    <a:pt x="254937" y="357245"/>
                  </a:lnTo>
                  <a:cubicBezTo>
                    <a:pt x="254489" y="356797"/>
                    <a:pt x="254489" y="356349"/>
                    <a:pt x="254489" y="355902"/>
                  </a:cubicBezTo>
                  <a:lnTo>
                    <a:pt x="254489" y="354111"/>
                  </a:lnTo>
                  <a:cubicBezTo>
                    <a:pt x="253594" y="353663"/>
                    <a:pt x="253594" y="353663"/>
                    <a:pt x="253594" y="353215"/>
                  </a:cubicBezTo>
                  <a:lnTo>
                    <a:pt x="253594" y="352320"/>
                  </a:lnTo>
                  <a:cubicBezTo>
                    <a:pt x="252698" y="351425"/>
                    <a:pt x="252698" y="350529"/>
                    <a:pt x="252698" y="349634"/>
                  </a:cubicBezTo>
                  <a:lnTo>
                    <a:pt x="252698" y="347843"/>
                  </a:lnTo>
                  <a:lnTo>
                    <a:pt x="251355" y="333965"/>
                  </a:lnTo>
                  <a:cubicBezTo>
                    <a:pt x="251355" y="333518"/>
                    <a:pt x="251803" y="332175"/>
                    <a:pt x="251803" y="331279"/>
                  </a:cubicBezTo>
                  <a:cubicBezTo>
                    <a:pt x="252251" y="330832"/>
                    <a:pt x="252251" y="330832"/>
                    <a:pt x="252251" y="330384"/>
                  </a:cubicBezTo>
                  <a:cubicBezTo>
                    <a:pt x="252251" y="329489"/>
                    <a:pt x="251803" y="328593"/>
                    <a:pt x="251803" y="328146"/>
                  </a:cubicBezTo>
                  <a:lnTo>
                    <a:pt x="251803" y="322774"/>
                  </a:lnTo>
                  <a:cubicBezTo>
                    <a:pt x="252698" y="322326"/>
                    <a:pt x="252698" y="321878"/>
                    <a:pt x="252698" y="320535"/>
                  </a:cubicBezTo>
                  <a:cubicBezTo>
                    <a:pt x="252698" y="319640"/>
                    <a:pt x="252251" y="319192"/>
                    <a:pt x="251803" y="318744"/>
                  </a:cubicBezTo>
                  <a:cubicBezTo>
                    <a:pt x="253594" y="318297"/>
                    <a:pt x="252698" y="316506"/>
                    <a:pt x="254041" y="315611"/>
                  </a:cubicBezTo>
                  <a:lnTo>
                    <a:pt x="254041" y="313372"/>
                  </a:lnTo>
                  <a:cubicBezTo>
                    <a:pt x="254041" y="312925"/>
                    <a:pt x="254489" y="312477"/>
                    <a:pt x="254489" y="311582"/>
                  </a:cubicBezTo>
                  <a:cubicBezTo>
                    <a:pt x="254041" y="311134"/>
                    <a:pt x="254041" y="311134"/>
                    <a:pt x="254041" y="310686"/>
                  </a:cubicBezTo>
                  <a:cubicBezTo>
                    <a:pt x="254041" y="310239"/>
                    <a:pt x="254489" y="309791"/>
                    <a:pt x="254489" y="309343"/>
                  </a:cubicBezTo>
                  <a:lnTo>
                    <a:pt x="255832" y="309343"/>
                  </a:lnTo>
                  <a:cubicBezTo>
                    <a:pt x="256280" y="309343"/>
                    <a:pt x="256280" y="309791"/>
                    <a:pt x="256280" y="310239"/>
                  </a:cubicBezTo>
                  <a:lnTo>
                    <a:pt x="256280" y="310686"/>
                  </a:lnTo>
                  <a:cubicBezTo>
                    <a:pt x="256280" y="311134"/>
                    <a:pt x="256280" y="311134"/>
                    <a:pt x="255832" y="311134"/>
                  </a:cubicBezTo>
                  <a:cubicBezTo>
                    <a:pt x="255832" y="311582"/>
                    <a:pt x="255832" y="311582"/>
                    <a:pt x="256280" y="311582"/>
                  </a:cubicBezTo>
                  <a:lnTo>
                    <a:pt x="256727" y="311582"/>
                  </a:lnTo>
                  <a:cubicBezTo>
                    <a:pt x="257175" y="311582"/>
                    <a:pt x="257175" y="311134"/>
                    <a:pt x="257175" y="311134"/>
                  </a:cubicBezTo>
                  <a:cubicBezTo>
                    <a:pt x="256727" y="310686"/>
                    <a:pt x="256727" y="310239"/>
                    <a:pt x="256727" y="309791"/>
                  </a:cubicBezTo>
                  <a:cubicBezTo>
                    <a:pt x="256727" y="309343"/>
                    <a:pt x="257175" y="308896"/>
                    <a:pt x="257623" y="308448"/>
                  </a:cubicBezTo>
                  <a:lnTo>
                    <a:pt x="258518" y="308448"/>
                  </a:lnTo>
                  <a:cubicBezTo>
                    <a:pt x="258966" y="308448"/>
                    <a:pt x="258966" y="308448"/>
                    <a:pt x="258966" y="308000"/>
                  </a:cubicBezTo>
                  <a:cubicBezTo>
                    <a:pt x="258966" y="308000"/>
                    <a:pt x="258966" y="307553"/>
                    <a:pt x="259414" y="307105"/>
                  </a:cubicBezTo>
                  <a:cubicBezTo>
                    <a:pt x="259861" y="306210"/>
                    <a:pt x="259861" y="305314"/>
                    <a:pt x="259861" y="303971"/>
                  </a:cubicBezTo>
                  <a:lnTo>
                    <a:pt x="258966" y="303076"/>
                  </a:lnTo>
                  <a:cubicBezTo>
                    <a:pt x="258518" y="303971"/>
                    <a:pt x="258070" y="304867"/>
                    <a:pt x="256727" y="305314"/>
                  </a:cubicBezTo>
                  <a:cubicBezTo>
                    <a:pt x="256727" y="305314"/>
                    <a:pt x="256727" y="305762"/>
                    <a:pt x="257175" y="305762"/>
                  </a:cubicBezTo>
                  <a:cubicBezTo>
                    <a:pt x="257175" y="306210"/>
                    <a:pt x="257175" y="306210"/>
                    <a:pt x="258070" y="306657"/>
                  </a:cubicBezTo>
                  <a:lnTo>
                    <a:pt x="256727" y="307105"/>
                  </a:lnTo>
                  <a:cubicBezTo>
                    <a:pt x="256280" y="307105"/>
                    <a:pt x="255832" y="306210"/>
                    <a:pt x="255384" y="306210"/>
                  </a:cubicBezTo>
                  <a:lnTo>
                    <a:pt x="255384" y="305762"/>
                  </a:lnTo>
                  <a:cubicBezTo>
                    <a:pt x="255384" y="305314"/>
                    <a:pt x="255384" y="305314"/>
                    <a:pt x="255832" y="304867"/>
                  </a:cubicBezTo>
                  <a:lnTo>
                    <a:pt x="256280" y="304419"/>
                  </a:lnTo>
                  <a:cubicBezTo>
                    <a:pt x="255832" y="303971"/>
                    <a:pt x="255384" y="302628"/>
                    <a:pt x="255384" y="302181"/>
                  </a:cubicBezTo>
                  <a:cubicBezTo>
                    <a:pt x="255832" y="301733"/>
                    <a:pt x="255832" y="300838"/>
                    <a:pt x="255832" y="299942"/>
                  </a:cubicBezTo>
                  <a:lnTo>
                    <a:pt x="255832" y="299494"/>
                  </a:lnTo>
                  <a:cubicBezTo>
                    <a:pt x="255832" y="299047"/>
                    <a:pt x="256280" y="299047"/>
                    <a:pt x="256280" y="298599"/>
                  </a:cubicBezTo>
                  <a:lnTo>
                    <a:pt x="256280" y="298151"/>
                  </a:lnTo>
                  <a:cubicBezTo>
                    <a:pt x="256280" y="297256"/>
                    <a:pt x="257623" y="296808"/>
                    <a:pt x="257623" y="295913"/>
                  </a:cubicBezTo>
                  <a:cubicBezTo>
                    <a:pt x="257623" y="294570"/>
                    <a:pt x="257623" y="294122"/>
                    <a:pt x="256727" y="293227"/>
                  </a:cubicBezTo>
                  <a:cubicBezTo>
                    <a:pt x="256727" y="292779"/>
                    <a:pt x="256727" y="292332"/>
                    <a:pt x="257175" y="292332"/>
                  </a:cubicBezTo>
                  <a:cubicBezTo>
                    <a:pt x="258518" y="291884"/>
                    <a:pt x="258966" y="291436"/>
                    <a:pt x="258966" y="290541"/>
                  </a:cubicBezTo>
                  <a:cubicBezTo>
                    <a:pt x="258966" y="290093"/>
                    <a:pt x="258518" y="289646"/>
                    <a:pt x="258518" y="289198"/>
                  </a:cubicBezTo>
                  <a:cubicBezTo>
                    <a:pt x="258518" y="288750"/>
                    <a:pt x="258070" y="288750"/>
                    <a:pt x="258070" y="288303"/>
                  </a:cubicBezTo>
                  <a:cubicBezTo>
                    <a:pt x="258070" y="288303"/>
                    <a:pt x="258070" y="287855"/>
                    <a:pt x="258518" y="287855"/>
                  </a:cubicBezTo>
                  <a:cubicBezTo>
                    <a:pt x="258966" y="287407"/>
                    <a:pt x="259861" y="286512"/>
                    <a:pt x="260757" y="286512"/>
                  </a:cubicBezTo>
                  <a:lnTo>
                    <a:pt x="261204" y="286512"/>
                  </a:lnTo>
                  <a:cubicBezTo>
                    <a:pt x="262100" y="286512"/>
                    <a:pt x="262100" y="286064"/>
                    <a:pt x="262100" y="286064"/>
                  </a:cubicBezTo>
                  <a:lnTo>
                    <a:pt x="262100" y="284274"/>
                  </a:lnTo>
                  <a:cubicBezTo>
                    <a:pt x="262100" y="283826"/>
                    <a:pt x="262100" y="283826"/>
                    <a:pt x="261652" y="283826"/>
                  </a:cubicBezTo>
                  <a:lnTo>
                    <a:pt x="261652" y="279349"/>
                  </a:lnTo>
                  <a:cubicBezTo>
                    <a:pt x="261652" y="278901"/>
                    <a:pt x="261652" y="278454"/>
                    <a:pt x="262100" y="278006"/>
                  </a:cubicBezTo>
                  <a:cubicBezTo>
                    <a:pt x="262547" y="278006"/>
                    <a:pt x="262547" y="277558"/>
                    <a:pt x="262547" y="277558"/>
                  </a:cubicBezTo>
                  <a:cubicBezTo>
                    <a:pt x="262547" y="277111"/>
                    <a:pt x="262100" y="276663"/>
                    <a:pt x="262100" y="275768"/>
                  </a:cubicBezTo>
                  <a:cubicBezTo>
                    <a:pt x="262995" y="275768"/>
                    <a:pt x="262995" y="274872"/>
                    <a:pt x="263443" y="273977"/>
                  </a:cubicBezTo>
                  <a:cubicBezTo>
                    <a:pt x="263890" y="272634"/>
                    <a:pt x="264338" y="270843"/>
                    <a:pt x="265681" y="269500"/>
                  </a:cubicBezTo>
                  <a:cubicBezTo>
                    <a:pt x="265233" y="269053"/>
                    <a:pt x="265233" y="268605"/>
                    <a:pt x="265233" y="268605"/>
                  </a:cubicBezTo>
                  <a:lnTo>
                    <a:pt x="265233" y="267262"/>
                  </a:lnTo>
                  <a:cubicBezTo>
                    <a:pt x="265233" y="266814"/>
                    <a:pt x="265233" y="266366"/>
                    <a:pt x="265681" y="265919"/>
                  </a:cubicBezTo>
                  <a:lnTo>
                    <a:pt x="267024" y="264576"/>
                  </a:lnTo>
                  <a:lnTo>
                    <a:pt x="267024" y="261890"/>
                  </a:lnTo>
                  <a:cubicBezTo>
                    <a:pt x="267024" y="261890"/>
                    <a:pt x="267472" y="261442"/>
                    <a:pt x="267472" y="260994"/>
                  </a:cubicBezTo>
                  <a:cubicBezTo>
                    <a:pt x="267472" y="260547"/>
                    <a:pt x="267024" y="260099"/>
                    <a:pt x="267024" y="259651"/>
                  </a:cubicBezTo>
                  <a:cubicBezTo>
                    <a:pt x="267024" y="259204"/>
                    <a:pt x="267024" y="258308"/>
                    <a:pt x="267472" y="258308"/>
                  </a:cubicBezTo>
                  <a:lnTo>
                    <a:pt x="270158" y="256070"/>
                  </a:lnTo>
                  <a:lnTo>
                    <a:pt x="270158" y="255175"/>
                  </a:lnTo>
                  <a:cubicBezTo>
                    <a:pt x="270158" y="253832"/>
                    <a:pt x="270158" y="252936"/>
                    <a:pt x="271053" y="252489"/>
                  </a:cubicBezTo>
                  <a:lnTo>
                    <a:pt x="271053" y="251593"/>
                  </a:lnTo>
                  <a:cubicBezTo>
                    <a:pt x="271053" y="251146"/>
                    <a:pt x="271053" y="251146"/>
                    <a:pt x="271501" y="251146"/>
                  </a:cubicBezTo>
                  <a:lnTo>
                    <a:pt x="271501" y="248907"/>
                  </a:lnTo>
                  <a:cubicBezTo>
                    <a:pt x="272396" y="248460"/>
                    <a:pt x="272396" y="247116"/>
                    <a:pt x="273291" y="246669"/>
                  </a:cubicBezTo>
                  <a:cubicBezTo>
                    <a:pt x="273291" y="246221"/>
                    <a:pt x="273739" y="244878"/>
                    <a:pt x="273739" y="244430"/>
                  </a:cubicBezTo>
                  <a:cubicBezTo>
                    <a:pt x="274187" y="243983"/>
                    <a:pt x="273739" y="243535"/>
                    <a:pt x="274634" y="242640"/>
                  </a:cubicBezTo>
                  <a:cubicBezTo>
                    <a:pt x="274634" y="242192"/>
                    <a:pt x="274187" y="242192"/>
                    <a:pt x="274187" y="241744"/>
                  </a:cubicBezTo>
                  <a:cubicBezTo>
                    <a:pt x="274187" y="241297"/>
                    <a:pt x="274634" y="240849"/>
                    <a:pt x="275082" y="240401"/>
                  </a:cubicBezTo>
                  <a:cubicBezTo>
                    <a:pt x="275977" y="240401"/>
                    <a:pt x="276425" y="239954"/>
                    <a:pt x="276425" y="239058"/>
                  </a:cubicBezTo>
                  <a:lnTo>
                    <a:pt x="276425" y="238013"/>
                  </a:lnTo>
                  <a:lnTo>
                    <a:pt x="274873" y="239954"/>
                  </a:lnTo>
                  <a:cubicBezTo>
                    <a:pt x="274873" y="239954"/>
                    <a:pt x="274873" y="240401"/>
                    <a:pt x="274425" y="240401"/>
                  </a:cubicBezTo>
                  <a:lnTo>
                    <a:pt x="273977" y="239954"/>
                  </a:lnTo>
                  <a:cubicBezTo>
                    <a:pt x="274425" y="239058"/>
                    <a:pt x="274425" y="238611"/>
                    <a:pt x="274425" y="238163"/>
                  </a:cubicBezTo>
                  <a:lnTo>
                    <a:pt x="274425" y="236820"/>
                  </a:lnTo>
                  <a:cubicBezTo>
                    <a:pt x="273977" y="236820"/>
                    <a:pt x="273977" y="236820"/>
                    <a:pt x="273530" y="237268"/>
                  </a:cubicBezTo>
                  <a:cubicBezTo>
                    <a:pt x="273082" y="238163"/>
                    <a:pt x="272186" y="238611"/>
                    <a:pt x="272186" y="239954"/>
                  </a:cubicBezTo>
                  <a:cubicBezTo>
                    <a:pt x="272186" y="242640"/>
                    <a:pt x="269053" y="243535"/>
                    <a:pt x="268605" y="245326"/>
                  </a:cubicBezTo>
                  <a:cubicBezTo>
                    <a:pt x="268157" y="246221"/>
                    <a:pt x="268157" y="246669"/>
                    <a:pt x="267262" y="247116"/>
                  </a:cubicBezTo>
                  <a:cubicBezTo>
                    <a:pt x="266367" y="247116"/>
                    <a:pt x="266367" y="247564"/>
                    <a:pt x="265919" y="248907"/>
                  </a:cubicBezTo>
                  <a:lnTo>
                    <a:pt x="265919" y="250250"/>
                  </a:lnTo>
                  <a:cubicBezTo>
                    <a:pt x="265919" y="250250"/>
                    <a:pt x="265919" y="250698"/>
                    <a:pt x="266367" y="250698"/>
                  </a:cubicBezTo>
                  <a:cubicBezTo>
                    <a:pt x="266814" y="250698"/>
                    <a:pt x="266814" y="250250"/>
                    <a:pt x="267262" y="250250"/>
                  </a:cubicBezTo>
                  <a:lnTo>
                    <a:pt x="268157" y="251146"/>
                  </a:lnTo>
                  <a:cubicBezTo>
                    <a:pt x="268157" y="251146"/>
                    <a:pt x="267710" y="251593"/>
                    <a:pt x="267262" y="251593"/>
                  </a:cubicBezTo>
                  <a:cubicBezTo>
                    <a:pt x="266814" y="252041"/>
                    <a:pt x="266367" y="252936"/>
                    <a:pt x="266367" y="253384"/>
                  </a:cubicBezTo>
                  <a:cubicBezTo>
                    <a:pt x="265471" y="254727"/>
                    <a:pt x="265024" y="255175"/>
                    <a:pt x="264128" y="255175"/>
                  </a:cubicBezTo>
                  <a:lnTo>
                    <a:pt x="263233" y="255175"/>
                  </a:lnTo>
                  <a:cubicBezTo>
                    <a:pt x="262785" y="255175"/>
                    <a:pt x="262338" y="255175"/>
                    <a:pt x="261890" y="255622"/>
                  </a:cubicBezTo>
                  <a:cubicBezTo>
                    <a:pt x="260547" y="257413"/>
                    <a:pt x="259204" y="258756"/>
                    <a:pt x="257861" y="259204"/>
                  </a:cubicBezTo>
                  <a:cubicBezTo>
                    <a:pt x="257413" y="259204"/>
                    <a:pt x="257413" y="259651"/>
                    <a:pt x="257413" y="259651"/>
                  </a:cubicBezTo>
                  <a:cubicBezTo>
                    <a:pt x="257413" y="259651"/>
                    <a:pt x="257413" y="260099"/>
                    <a:pt x="257861" y="260099"/>
                  </a:cubicBezTo>
                  <a:cubicBezTo>
                    <a:pt x="258309" y="260099"/>
                    <a:pt x="258309" y="260547"/>
                    <a:pt x="258309" y="260994"/>
                  </a:cubicBezTo>
                  <a:cubicBezTo>
                    <a:pt x="257413" y="262337"/>
                    <a:pt x="256518" y="263233"/>
                    <a:pt x="255175" y="263233"/>
                  </a:cubicBezTo>
                  <a:cubicBezTo>
                    <a:pt x="254727" y="263233"/>
                    <a:pt x="254280" y="263680"/>
                    <a:pt x="254280" y="264128"/>
                  </a:cubicBezTo>
                  <a:cubicBezTo>
                    <a:pt x="254280" y="265471"/>
                    <a:pt x="253832" y="266814"/>
                    <a:pt x="252489" y="268157"/>
                  </a:cubicBezTo>
                  <a:cubicBezTo>
                    <a:pt x="252489" y="268157"/>
                    <a:pt x="252489" y="268605"/>
                    <a:pt x="252937" y="268605"/>
                  </a:cubicBezTo>
                  <a:cubicBezTo>
                    <a:pt x="253384" y="268605"/>
                    <a:pt x="254280" y="267262"/>
                    <a:pt x="255175" y="266814"/>
                  </a:cubicBezTo>
                  <a:lnTo>
                    <a:pt x="255623" y="266814"/>
                  </a:lnTo>
                  <a:cubicBezTo>
                    <a:pt x="256070" y="266814"/>
                    <a:pt x="256070" y="266814"/>
                    <a:pt x="256070" y="267262"/>
                  </a:cubicBezTo>
                  <a:cubicBezTo>
                    <a:pt x="256070" y="268157"/>
                    <a:pt x="256070" y="268605"/>
                    <a:pt x="255623" y="268605"/>
                  </a:cubicBezTo>
                  <a:lnTo>
                    <a:pt x="254280" y="270843"/>
                  </a:lnTo>
                  <a:cubicBezTo>
                    <a:pt x="253832" y="271291"/>
                    <a:pt x="253832" y="271291"/>
                    <a:pt x="253384" y="271291"/>
                  </a:cubicBezTo>
                  <a:cubicBezTo>
                    <a:pt x="252937" y="271291"/>
                    <a:pt x="252489" y="271291"/>
                    <a:pt x="252041" y="270843"/>
                  </a:cubicBezTo>
                  <a:lnTo>
                    <a:pt x="252041" y="269948"/>
                  </a:lnTo>
                  <a:cubicBezTo>
                    <a:pt x="251593" y="269948"/>
                    <a:pt x="251593" y="269948"/>
                    <a:pt x="251146" y="270396"/>
                  </a:cubicBezTo>
                  <a:cubicBezTo>
                    <a:pt x="250698" y="270843"/>
                    <a:pt x="250698" y="270843"/>
                    <a:pt x="250698" y="271291"/>
                  </a:cubicBezTo>
                  <a:cubicBezTo>
                    <a:pt x="250698" y="271291"/>
                    <a:pt x="250698" y="271739"/>
                    <a:pt x="251146" y="271739"/>
                  </a:cubicBezTo>
                  <a:cubicBezTo>
                    <a:pt x="251593" y="271739"/>
                    <a:pt x="251593" y="272186"/>
                    <a:pt x="251593" y="272186"/>
                  </a:cubicBezTo>
                  <a:cubicBezTo>
                    <a:pt x="252041" y="272634"/>
                    <a:pt x="252489" y="272634"/>
                    <a:pt x="252489" y="272634"/>
                  </a:cubicBezTo>
                  <a:cubicBezTo>
                    <a:pt x="252489" y="273082"/>
                    <a:pt x="252041" y="273529"/>
                    <a:pt x="252041" y="273977"/>
                  </a:cubicBezTo>
                  <a:cubicBezTo>
                    <a:pt x="252041" y="274872"/>
                    <a:pt x="252489" y="275768"/>
                    <a:pt x="253384" y="275768"/>
                  </a:cubicBezTo>
                  <a:cubicBezTo>
                    <a:pt x="253832" y="275768"/>
                    <a:pt x="254280" y="275768"/>
                    <a:pt x="254727" y="276215"/>
                  </a:cubicBezTo>
                  <a:cubicBezTo>
                    <a:pt x="256070" y="276215"/>
                    <a:pt x="256966" y="276663"/>
                    <a:pt x="257413" y="277111"/>
                  </a:cubicBezTo>
                  <a:cubicBezTo>
                    <a:pt x="257861" y="277111"/>
                    <a:pt x="258309" y="277558"/>
                    <a:pt x="258309" y="278006"/>
                  </a:cubicBezTo>
                  <a:cubicBezTo>
                    <a:pt x="258309" y="278454"/>
                    <a:pt x="257861" y="278901"/>
                    <a:pt x="257413" y="278901"/>
                  </a:cubicBezTo>
                  <a:lnTo>
                    <a:pt x="256966" y="278901"/>
                  </a:lnTo>
                  <a:cubicBezTo>
                    <a:pt x="256966" y="278454"/>
                    <a:pt x="256966" y="278006"/>
                    <a:pt x="256518" y="277558"/>
                  </a:cubicBezTo>
                  <a:cubicBezTo>
                    <a:pt x="256518" y="277111"/>
                    <a:pt x="256070" y="277111"/>
                    <a:pt x="256070" y="277111"/>
                  </a:cubicBezTo>
                  <a:lnTo>
                    <a:pt x="251593" y="277111"/>
                  </a:lnTo>
                  <a:lnTo>
                    <a:pt x="251593" y="278006"/>
                  </a:lnTo>
                  <a:cubicBezTo>
                    <a:pt x="251593" y="279797"/>
                    <a:pt x="251146" y="280692"/>
                    <a:pt x="249355" y="282483"/>
                  </a:cubicBezTo>
                  <a:cubicBezTo>
                    <a:pt x="249355" y="282930"/>
                    <a:pt x="248460" y="283826"/>
                    <a:pt x="248012" y="284721"/>
                  </a:cubicBezTo>
                  <a:lnTo>
                    <a:pt x="248012" y="285169"/>
                  </a:lnTo>
                  <a:cubicBezTo>
                    <a:pt x="248012" y="285169"/>
                    <a:pt x="248012" y="285617"/>
                    <a:pt x="248460" y="286064"/>
                  </a:cubicBezTo>
                  <a:cubicBezTo>
                    <a:pt x="248460" y="286064"/>
                    <a:pt x="248460" y="286512"/>
                    <a:pt x="248012" y="286960"/>
                  </a:cubicBezTo>
                  <a:lnTo>
                    <a:pt x="246669" y="286960"/>
                  </a:lnTo>
                  <a:cubicBezTo>
                    <a:pt x="245774" y="287407"/>
                    <a:pt x="245326" y="287407"/>
                    <a:pt x="245326" y="287855"/>
                  </a:cubicBezTo>
                  <a:cubicBezTo>
                    <a:pt x="245326" y="287855"/>
                    <a:pt x="245774" y="287855"/>
                    <a:pt x="246221" y="288303"/>
                  </a:cubicBezTo>
                  <a:cubicBezTo>
                    <a:pt x="246669" y="288750"/>
                    <a:pt x="247117" y="289198"/>
                    <a:pt x="247117" y="289646"/>
                  </a:cubicBezTo>
                  <a:cubicBezTo>
                    <a:pt x="247117" y="290541"/>
                    <a:pt x="247117" y="291436"/>
                    <a:pt x="246669" y="292332"/>
                  </a:cubicBezTo>
                  <a:cubicBezTo>
                    <a:pt x="246669" y="293675"/>
                    <a:pt x="246221" y="293675"/>
                    <a:pt x="244878" y="294570"/>
                  </a:cubicBezTo>
                  <a:lnTo>
                    <a:pt x="243983" y="294570"/>
                  </a:lnTo>
                  <a:cubicBezTo>
                    <a:pt x="243983" y="295018"/>
                    <a:pt x="243535" y="295465"/>
                    <a:pt x="243535" y="295465"/>
                  </a:cubicBezTo>
                  <a:lnTo>
                    <a:pt x="245774" y="297256"/>
                  </a:lnTo>
                  <a:cubicBezTo>
                    <a:pt x="245774" y="297704"/>
                    <a:pt x="246221" y="297704"/>
                    <a:pt x="246221" y="297704"/>
                  </a:cubicBezTo>
                  <a:lnTo>
                    <a:pt x="245774" y="298151"/>
                  </a:lnTo>
                  <a:cubicBezTo>
                    <a:pt x="245326" y="298599"/>
                    <a:pt x="244878" y="299494"/>
                    <a:pt x="244878" y="299942"/>
                  </a:cubicBezTo>
                  <a:lnTo>
                    <a:pt x="244878" y="300838"/>
                  </a:lnTo>
                  <a:cubicBezTo>
                    <a:pt x="244878" y="301285"/>
                    <a:pt x="244431" y="301733"/>
                    <a:pt x="243983" y="301733"/>
                  </a:cubicBezTo>
                  <a:lnTo>
                    <a:pt x="243535" y="301733"/>
                  </a:lnTo>
                  <a:cubicBezTo>
                    <a:pt x="243088" y="301733"/>
                    <a:pt x="243088" y="301733"/>
                    <a:pt x="243088" y="302181"/>
                  </a:cubicBezTo>
                  <a:cubicBezTo>
                    <a:pt x="242640" y="302181"/>
                    <a:pt x="242192" y="303076"/>
                    <a:pt x="241745" y="303971"/>
                  </a:cubicBezTo>
                  <a:lnTo>
                    <a:pt x="240849" y="303971"/>
                  </a:lnTo>
                  <a:cubicBezTo>
                    <a:pt x="240849" y="303524"/>
                    <a:pt x="240402" y="303524"/>
                    <a:pt x="239954" y="303524"/>
                  </a:cubicBezTo>
                  <a:cubicBezTo>
                    <a:pt x="239506" y="303971"/>
                    <a:pt x="238611" y="303971"/>
                    <a:pt x="238163" y="303971"/>
                  </a:cubicBezTo>
                  <a:cubicBezTo>
                    <a:pt x="237268" y="303971"/>
                    <a:pt x="237268" y="303524"/>
                    <a:pt x="237268" y="302628"/>
                  </a:cubicBezTo>
                  <a:lnTo>
                    <a:pt x="238163" y="302628"/>
                  </a:lnTo>
                  <a:cubicBezTo>
                    <a:pt x="239506" y="302181"/>
                    <a:pt x="239954" y="302181"/>
                    <a:pt x="239954" y="301285"/>
                  </a:cubicBezTo>
                  <a:lnTo>
                    <a:pt x="239954" y="300390"/>
                  </a:lnTo>
                  <a:cubicBezTo>
                    <a:pt x="239954" y="299942"/>
                    <a:pt x="239506" y="299047"/>
                    <a:pt x="239506" y="298599"/>
                  </a:cubicBezTo>
                  <a:lnTo>
                    <a:pt x="238163" y="298599"/>
                  </a:lnTo>
                  <a:cubicBezTo>
                    <a:pt x="237716" y="299494"/>
                    <a:pt x="237716" y="300838"/>
                    <a:pt x="237716" y="301733"/>
                  </a:cubicBezTo>
                  <a:cubicBezTo>
                    <a:pt x="237716" y="302181"/>
                    <a:pt x="237716" y="302181"/>
                    <a:pt x="237268" y="302628"/>
                  </a:cubicBezTo>
                  <a:cubicBezTo>
                    <a:pt x="236372" y="302181"/>
                    <a:pt x="235925" y="301733"/>
                    <a:pt x="235925" y="300390"/>
                  </a:cubicBezTo>
                  <a:lnTo>
                    <a:pt x="235477" y="300390"/>
                  </a:lnTo>
                  <a:cubicBezTo>
                    <a:pt x="235030" y="301285"/>
                    <a:pt x="234582" y="302181"/>
                    <a:pt x="233686" y="303076"/>
                  </a:cubicBezTo>
                  <a:cubicBezTo>
                    <a:pt x="233239" y="303971"/>
                    <a:pt x="233239" y="304419"/>
                    <a:pt x="232343" y="305314"/>
                  </a:cubicBezTo>
                  <a:cubicBezTo>
                    <a:pt x="232343" y="305314"/>
                    <a:pt x="232791" y="305762"/>
                    <a:pt x="233239" y="305762"/>
                  </a:cubicBezTo>
                  <a:cubicBezTo>
                    <a:pt x="233239" y="306210"/>
                    <a:pt x="233239" y="306210"/>
                    <a:pt x="233686" y="306210"/>
                  </a:cubicBezTo>
                  <a:cubicBezTo>
                    <a:pt x="233239" y="307105"/>
                    <a:pt x="232343" y="307553"/>
                    <a:pt x="231448" y="308448"/>
                  </a:cubicBezTo>
                  <a:lnTo>
                    <a:pt x="231448" y="308896"/>
                  </a:lnTo>
                  <a:cubicBezTo>
                    <a:pt x="231448" y="309343"/>
                    <a:pt x="231448" y="309791"/>
                    <a:pt x="231896" y="309791"/>
                  </a:cubicBezTo>
                  <a:cubicBezTo>
                    <a:pt x="232343" y="310239"/>
                    <a:pt x="232791" y="310239"/>
                    <a:pt x="233239" y="310239"/>
                  </a:cubicBezTo>
                  <a:cubicBezTo>
                    <a:pt x="233686" y="310686"/>
                    <a:pt x="233686" y="310686"/>
                    <a:pt x="233686" y="311134"/>
                  </a:cubicBezTo>
                  <a:cubicBezTo>
                    <a:pt x="233239" y="311134"/>
                    <a:pt x="233239" y="311582"/>
                    <a:pt x="232791" y="311582"/>
                  </a:cubicBezTo>
                  <a:lnTo>
                    <a:pt x="232343" y="311582"/>
                  </a:lnTo>
                  <a:cubicBezTo>
                    <a:pt x="231896" y="311582"/>
                    <a:pt x="231896" y="311134"/>
                    <a:pt x="231448" y="311134"/>
                  </a:cubicBezTo>
                  <a:cubicBezTo>
                    <a:pt x="231448" y="311134"/>
                    <a:pt x="231000" y="311134"/>
                    <a:pt x="231000" y="311582"/>
                  </a:cubicBezTo>
                  <a:cubicBezTo>
                    <a:pt x="230553" y="311582"/>
                    <a:pt x="230553" y="312029"/>
                    <a:pt x="230553" y="312029"/>
                  </a:cubicBezTo>
                  <a:lnTo>
                    <a:pt x="231000" y="312029"/>
                  </a:lnTo>
                  <a:cubicBezTo>
                    <a:pt x="231000" y="312477"/>
                    <a:pt x="231000" y="312477"/>
                    <a:pt x="230553" y="312925"/>
                  </a:cubicBezTo>
                  <a:cubicBezTo>
                    <a:pt x="230553" y="313820"/>
                    <a:pt x="230553" y="314268"/>
                    <a:pt x="230105" y="314715"/>
                  </a:cubicBezTo>
                  <a:cubicBezTo>
                    <a:pt x="229657" y="315611"/>
                    <a:pt x="229210" y="316506"/>
                    <a:pt x="229210" y="317401"/>
                  </a:cubicBezTo>
                  <a:cubicBezTo>
                    <a:pt x="228762" y="317849"/>
                    <a:pt x="228762" y="317849"/>
                    <a:pt x="228762" y="318297"/>
                  </a:cubicBezTo>
                  <a:lnTo>
                    <a:pt x="228762" y="319192"/>
                  </a:lnTo>
                  <a:lnTo>
                    <a:pt x="226076" y="324564"/>
                  </a:lnTo>
                  <a:lnTo>
                    <a:pt x="226076" y="325012"/>
                  </a:lnTo>
                  <a:lnTo>
                    <a:pt x="226971" y="325012"/>
                  </a:lnTo>
                  <a:cubicBezTo>
                    <a:pt x="226971" y="324564"/>
                    <a:pt x="226971" y="324117"/>
                    <a:pt x="227419" y="323669"/>
                  </a:cubicBezTo>
                  <a:cubicBezTo>
                    <a:pt x="227867" y="323669"/>
                    <a:pt x="227867" y="324117"/>
                    <a:pt x="227867" y="324117"/>
                  </a:cubicBezTo>
                  <a:cubicBezTo>
                    <a:pt x="227867" y="324564"/>
                    <a:pt x="227867" y="325012"/>
                    <a:pt x="227419" y="325012"/>
                  </a:cubicBezTo>
                  <a:cubicBezTo>
                    <a:pt x="226971" y="326803"/>
                    <a:pt x="225628" y="328146"/>
                    <a:pt x="225628" y="329489"/>
                  </a:cubicBezTo>
                  <a:cubicBezTo>
                    <a:pt x="225628" y="329936"/>
                    <a:pt x="225181" y="330384"/>
                    <a:pt x="225181" y="330384"/>
                  </a:cubicBezTo>
                  <a:cubicBezTo>
                    <a:pt x="223390" y="331727"/>
                    <a:pt x="222047" y="333965"/>
                    <a:pt x="221599" y="335756"/>
                  </a:cubicBezTo>
                  <a:cubicBezTo>
                    <a:pt x="221152" y="336651"/>
                    <a:pt x="220704" y="336651"/>
                    <a:pt x="220256" y="337099"/>
                  </a:cubicBezTo>
                  <a:lnTo>
                    <a:pt x="218465" y="338442"/>
                  </a:lnTo>
                  <a:cubicBezTo>
                    <a:pt x="218018" y="338442"/>
                    <a:pt x="218018" y="338890"/>
                    <a:pt x="218018" y="339338"/>
                  </a:cubicBezTo>
                  <a:lnTo>
                    <a:pt x="218018" y="340681"/>
                  </a:lnTo>
                  <a:cubicBezTo>
                    <a:pt x="217570" y="341576"/>
                    <a:pt x="217122" y="342024"/>
                    <a:pt x="216227" y="342471"/>
                  </a:cubicBezTo>
                  <a:cubicBezTo>
                    <a:pt x="215332" y="343367"/>
                    <a:pt x="214436" y="344262"/>
                    <a:pt x="214436" y="344710"/>
                  </a:cubicBezTo>
                  <a:lnTo>
                    <a:pt x="214436" y="345157"/>
                  </a:lnTo>
                  <a:cubicBezTo>
                    <a:pt x="214436" y="346500"/>
                    <a:pt x="213989" y="346948"/>
                    <a:pt x="213093" y="346948"/>
                  </a:cubicBezTo>
                  <a:cubicBezTo>
                    <a:pt x="212198" y="347396"/>
                    <a:pt x="212198" y="347843"/>
                    <a:pt x="212198" y="348291"/>
                  </a:cubicBezTo>
                  <a:cubicBezTo>
                    <a:pt x="211750" y="348739"/>
                    <a:pt x="211750" y="348739"/>
                    <a:pt x="211750" y="349186"/>
                  </a:cubicBezTo>
                  <a:cubicBezTo>
                    <a:pt x="211750" y="349634"/>
                    <a:pt x="211750" y="349634"/>
                    <a:pt x="211303" y="350082"/>
                  </a:cubicBezTo>
                  <a:cubicBezTo>
                    <a:pt x="210855" y="350529"/>
                    <a:pt x="209960" y="351425"/>
                    <a:pt x="209960" y="352320"/>
                  </a:cubicBezTo>
                  <a:lnTo>
                    <a:pt x="208169" y="353215"/>
                  </a:lnTo>
                  <a:cubicBezTo>
                    <a:pt x="207721" y="353663"/>
                    <a:pt x="206826" y="354111"/>
                    <a:pt x="206826" y="354559"/>
                  </a:cubicBezTo>
                  <a:cubicBezTo>
                    <a:pt x="206826" y="355006"/>
                    <a:pt x="207274" y="355006"/>
                    <a:pt x="207274" y="355454"/>
                  </a:cubicBezTo>
                  <a:cubicBezTo>
                    <a:pt x="207274" y="355902"/>
                    <a:pt x="206826" y="356349"/>
                    <a:pt x="206378" y="356349"/>
                  </a:cubicBezTo>
                  <a:cubicBezTo>
                    <a:pt x="206378" y="356349"/>
                    <a:pt x="205931" y="356797"/>
                    <a:pt x="205931" y="357245"/>
                  </a:cubicBezTo>
                  <a:cubicBezTo>
                    <a:pt x="204588" y="359483"/>
                    <a:pt x="203245" y="360826"/>
                    <a:pt x="201902" y="361274"/>
                  </a:cubicBezTo>
                  <a:cubicBezTo>
                    <a:pt x="200559" y="362169"/>
                    <a:pt x="199663" y="363064"/>
                    <a:pt x="198768" y="364855"/>
                  </a:cubicBezTo>
                  <a:cubicBezTo>
                    <a:pt x="198768" y="365750"/>
                    <a:pt x="197872" y="367541"/>
                    <a:pt x="197425" y="368884"/>
                  </a:cubicBezTo>
                  <a:cubicBezTo>
                    <a:pt x="196082" y="369332"/>
                    <a:pt x="195186" y="371122"/>
                    <a:pt x="194739" y="372913"/>
                  </a:cubicBezTo>
                  <a:cubicBezTo>
                    <a:pt x="194739" y="373361"/>
                    <a:pt x="194291" y="373809"/>
                    <a:pt x="193396" y="374256"/>
                  </a:cubicBezTo>
                  <a:cubicBezTo>
                    <a:pt x="192053" y="375152"/>
                    <a:pt x="191605" y="376047"/>
                    <a:pt x="191605" y="377390"/>
                  </a:cubicBezTo>
                  <a:lnTo>
                    <a:pt x="190710" y="377390"/>
                  </a:lnTo>
                  <a:cubicBezTo>
                    <a:pt x="190262" y="378733"/>
                    <a:pt x="188471" y="379628"/>
                    <a:pt x="188471" y="381419"/>
                  </a:cubicBezTo>
                  <a:cubicBezTo>
                    <a:pt x="188471" y="381419"/>
                    <a:pt x="188471" y="381867"/>
                    <a:pt x="188024" y="381867"/>
                  </a:cubicBezTo>
                  <a:cubicBezTo>
                    <a:pt x="187576" y="382762"/>
                    <a:pt x="186681" y="383210"/>
                    <a:pt x="186681" y="384105"/>
                  </a:cubicBezTo>
                  <a:lnTo>
                    <a:pt x="186681" y="384553"/>
                  </a:lnTo>
                  <a:cubicBezTo>
                    <a:pt x="186681" y="385000"/>
                    <a:pt x="186681" y="385000"/>
                    <a:pt x="187128" y="385448"/>
                  </a:cubicBezTo>
                  <a:lnTo>
                    <a:pt x="189367" y="385448"/>
                  </a:lnTo>
                  <a:lnTo>
                    <a:pt x="188471" y="387239"/>
                  </a:lnTo>
                  <a:lnTo>
                    <a:pt x="188471" y="388134"/>
                  </a:lnTo>
                  <a:lnTo>
                    <a:pt x="189814" y="388134"/>
                  </a:lnTo>
                  <a:lnTo>
                    <a:pt x="189814" y="389477"/>
                  </a:lnTo>
                  <a:lnTo>
                    <a:pt x="189367" y="389925"/>
                  </a:lnTo>
                  <a:lnTo>
                    <a:pt x="189367" y="391268"/>
                  </a:lnTo>
                  <a:cubicBezTo>
                    <a:pt x="189367" y="391268"/>
                    <a:pt x="189367" y="391715"/>
                    <a:pt x="188919" y="392163"/>
                  </a:cubicBezTo>
                  <a:lnTo>
                    <a:pt x="188024" y="392163"/>
                  </a:lnTo>
                  <a:cubicBezTo>
                    <a:pt x="187576" y="392611"/>
                    <a:pt x="187576" y="392611"/>
                    <a:pt x="187576" y="393059"/>
                  </a:cubicBezTo>
                  <a:cubicBezTo>
                    <a:pt x="187128" y="394402"/>
                    <a:pt x="185338" y="395297"/>
                    <a:pt x="184890" y="397088"/>
                  </a:cubicBezTo>
                  <a:lnTo>
                    <a:pt x="183099" y="398431"/>
                  </a:lnTo>
                  <a:cubicBezTo>
                    <a:pt x="182652" y="398431"/>
                    <a:pt x="182204" y="398431"/>
                    <a:pt x="181756" y="399326"/>
                  </a:cubicBezTo>
                  <a:cubicBezTo>
                    <a:pt x="181308" y="400221"/>
                    <a:pt x="181308" y="400669"/>
                    <a:pt x="180413" y="401117"/>
                  </a:cubicBezTo>
                  <a:cubicBezTo>
                    <a:pt x="179965" y="401564"/>
                    <a:pt x="179965" y="401564"/>
                    <a:pt x="179965" y="402012"/>
                  </a:cubicBezTo>
                  <a:lnTo>
                    <a:pt x="175041" y="406041"/>
                  </a:lnTo>
                  <a:cubicBezTo>
                    <a:pt x="174593" y="406489"/>
                    <a:pt x="174593" y="406489"/>
                    <a:pt x="174593" y="406936"/>
                  </a:cubicBezTo>
                  <a:cubicBezTo>
                    <a:pt x="174146" y="408279"/>
                    <a:pt x="173250" y="409175"/>
                    <a:pt x="171460" y="410518"/>
                  </a:cubicBezTo>
                  <a:cubicBezTo>
                    <a:pt x="170117" y="410966"/>
                    <a:pt x="168774" y="412309"/>
                    <a:pt x="166983" y="412756"/>
                  </a:cubicBezTo>
                  <a:lnTo>
                    <a:pt x="166983" y="413652"/>
                  </a:lnTo>
                  <a:cubicBezTo>
                    <a:pt x="166088" y="414995"/>
                    <a:pt x="164297" y="415890"/>
                    <a:pt x="163401" y="417233"/>
                  </a:cubicBezTo>
                  <a:cubicBezTo>
                    <a:pt x="161163" y="418128"/>
                    <a:pt x="160268" y="419471"/>
                    <a:pt x="158925" y="421262"/>
                  </a:cubicBezTo>
                  <a:cubicBezTo>
                    <a:pt x="158477" y="421710"/>
                    <a:pt x="158477" y="421710"/>
                    <a:pt x="158477" y="422157"/>
                  </a:cubicBezTo>
                  <a:lnTo>
                    <a:pt x="158477" y="423053"/>
                  </a:lnTo>
                  <a:cubicBezTo>
                    <a:pt x="158477" y="423500"/>
                    <a:pt x="157582" y="424843"/>
                    <a:pt x="156686" y="424843"/>
                  </a:cubicBezTo>
                  <a:lnTo>
                    <a:pt x="155343" y="424843"/>
                  </a:lnTo>
                  <a:cubicBezTo>
                    <a:pt x="153553" y="424843"/>
                    <a:pt x="151762" y="425739"/>
                    <a:pt x="151314" y="426634"/>
                  </a:cubicBezTo>
                  <a:cubicBezTo>
                    <a:pt x="150419" y="427530"/>
                    <a:pt x="149076" y="428873"/>
                    <a:pt x="149076" y="430216"/>
                  </a:cubicBezTo>
                  <a:cubicBezTo>
                    <a:pt x="148181" y="430663"/>
                    <a:pt x="147733" y="431111"/>
                    <a:pt x="147285" y="431111"/>
                  </a:cubicBezTo>
                  <a:cubicBezTo>
                    <a:pt x="146838" y="431111"/>
                    <a:pt x="146838" y="430663"/>
                    <a:pt x="146390" y="430663"/>
                  </a:cubicBezTo>
                  <a:cubicBezTo>
                    <a:pt x="145494" y="430663"/>
                    <a:pt x="145494" y="431111"/>
                    <a:pt x="145494" y="432006"/>
                  </a:cubicBezTo>
                  <a:lnTo>
                    <a:pt x="145494" y="433349"/>
                  </a:lnTo>
                  <a:cubicBezTo>
                    <a:pt x="145047" y="433349"/>
                    <a:pt x="144599" y="433797"/>
                    <a:pt x="144599" y="433797"/>
                  </a:cubicBezTo>
                  <a:cubicBezTo>
                    <a:pt x="144152" y="434692"/>
                    <a:pt x="143256" y="435140"/>
                    <a:pt x="141465" y="435588"/>
                  </a:cubicBezTo>
                  <a:cubicBezTo>
                    <a:pt x="139675" y="435588"/>
                    <a:pt x="138779" y="436035"/>
                    <a:pt x="137884" y="437378"/>
                  </a:cubicBezTo>
                  <a:cubicBezTo>
                    <a:pt x="137884" y="438274"/>
                    <a:pt x="137436" y="438274"/>
                    <a:pt x="136541" y="438721"/>
                  </a:cubicBezTo>
                  <a:lnTo>
                    <a:pt x="134750" y="439617"/>
                  </a:lnTo>
                  <a:cubicBezTo>
                    <a:pt x="134303" y="440512"/>
                    <a:pt x="133407" y="440512"/>
                    <a:pt x="132512" y="440512"/>
                  </a:cubicBezTo>
                  <a:cubicBezTo>
                    <a:pt x="132064" y="440512"/>
                    <a:pt x="131617" y="440512"/>
                    <a:pt x="131169" y="440960"/>
                  </a:cubicBezTo>
                  <a:cubicBezTo>
                    <a:pt x="130274" y="442750"/>
                    <a:pt x="128483" y="442750"/>
                    <a:pt x="127140" y="443646"/>
                  </a:cubicBezTo>
                  <a:cubicBezTo>
                    <a:pt x="125349" y="444093"/>
                    <a:pt x="124454" y="444989"/>
                    <a:pt x="122663" y="445884"/>
                  </a:cubicBezTo>
                  <a:cubicBezTo>
                    <a:pt x="122215" y="445884"/>
                    <a:pt x="121320" y="446332"/>
                    <a:pt x="120872" y="446780"/>
                  </a:cubicBezTo>
                  <a:lnTo>
                    <a:pt x="119977" y="447675"/>
                  </a:lnTo>
                  <a:cubicBezTo>
                    <a:pt x="118186" y="447675"/>
                    <a:pt x="117291" y="448570"/>
                    <a:pt x="116396" y="449018"/>
                  </a:cubicBezTo>
                  <a:cubicBezTo>
                    <a:pt x="115053" y="449913"/>
                    <a:pt x="113262" y="450361"/>
                    <a:pt x="111471" y="450361"/>
                  </a:cubicBezTo>
                  <a:cubicBezTo>
                    <a:pt x="110576" y="450361"/>
                    <a:pt x="109681" y="450361"/>
                    <a:pt x="107890" y="451256"/>
                  </a:cubicBezTo>
                  <a:cubicBezTo>
                    <a:pt x="107442" y="451704"/>
                    <a:pt x="106994" y="451704"/>
                    <a:pt x="106994" y="451704"/>
                  </a:cubicBezTo>
                  <a:cubicBezTo>
                    <a:pt x="105204" y="452152"/>
                    <a:pt x="103861" y="452599"/>
                    <a:pt x="102965" y="453495"/>
                  </a:cubicBezTo>
                  <a:cubicBezTo>
                    <a:pt x="101622" y="454390"/>
                    <a:pt x="100279" y="454838"/>
                    <a:pt x="98936" y="454838"/>
                  </a:cubicBezTo>
                  <a:cubicBezTo>
                    <a:pt x="97146" y="455733"/>
                    <a:pt x="94907" y="456181"/>
                    <a:pt x="92669" y="457076"/>
                  </a:cubicBezTo>
                  <a:cubicBezTo>
                    <a:pt x="91774" y="457076"/>
                    <a:pt x="90878" y="457524"/>
                    <a:pt x="90430" y="457971"/>
                  </a:cubicBezTo>
                  <a:cubicBezTo>
                    <a:pt x="89983" y="458419"/>
                    <a:pt x="89535" y="458419"/>
                    <a:pt x="88640" y="458419"/>
                  </a:cubicBezTo>
                  <a:lnTo>
                    <a:pt x="87744" y="458419"/>
                  </a:lnTo>
                  <a:cubicBezTo>
                    <a:pt x="87297" y="458419"/>
                    <a:pt x="86849" y="458867"/>
                    <a:pt x="86849" y="459314"/>
                  </a:cubicBezTo>
                  <a:lnTo>
                    <a:pt x="85954" y="459314"/>
                  </a:lnTo>
                  <a:cubicBezTo>
                    <a:pt x="84163" y="459314"/>
                    <a:pt x="82820" y="458867"/>
                    <a:pt x="80582" y="458419"/>
                  </a:cubicBezTo>
                  <a:cubicBezTo>
                    <a:pt x="80134" y="458419"/>
                    <a:pt x="79686" y="457971"/>
                    <a:pt x="79239" y="457971"/>
                  </a:cubicBezTo>
                  <a:cubicBezTo>
                    <a:pt x="79239" y="457524"/>
                    <a:pt x="78791" y="457524"/>
                    <a:pt x="78791" y="457524"/>
                  </a:cubicBezTo>
                  <a:cubicBezTo>
                    <a:pt x="78343" y="457524"/>
                    <a:pt x="78343" y="457971"/>
                    <a:pt x="78343" y="457971"/>
                  </a:cubicBezTo>
                  <a:cubicBezTo>
                    <a:pt x="77448" y="459314"/>
                    <a:pt x="77000" y="459314"/>
                    <a:pt x="75657" y="459314"/>
                  </a:cubicBezTo>
                  <a:lnTo>
                    <a:pt x="73419" y="459314"/>
                  </a:lnTo>
                  <a:cubicBezTo>
                    <a:pt x="72076" y="458867"/>
                    <a:pt x="70733" y="458419"/>
                    <a:pt x="69837" y="458419"/>
                  </a:cubicBezTo>
                  <a:cubicBezTo>
                    <a:pt x="69390" y="457971"/>
                    <a:pt x="68494" y="457971"/>
                    <a:pt x="68047" y="457971"/>
                  </a:cubicBezTo>
                  <a:cubicBezTo>
                    <a:pt x="67599" y="458419"/>
                    <a:pt x="66704" y="458419"/>
                    <a:pt x="66256" y="458419"/>
                  </a:cubicBezTo>
                  <a:cubicBezTo>
                    <a:pt x="65808" y="458419"/>
                    <a:pt x="64913" y="458419"/>
                    <a:pt x="64465" y="457971"/>
                  </a:cubicBezTo>
                  <a:cubicBezTo>
                    <a:pt x="64465" y="457971"/>
                    <a:pt x="64018" y="457971"/>
                    <a:pt x="64018" y="459314"/>
                  </a:cubicBezTo>
                  <a:lnTo>
                    <a:pt x="63570" y="459314"/>
                  </a:lnTo>
                  <a:cubicBezTo>
                    <a:pt x="62675" y="459762"/>
                    <a:pt x="62227" y="460210"/>
                    <a:pt x="61779" y="460210"/>
                  </a:cubicBezTo>
                  <a:cubicBezTo>
                    <a:pt x="61332" y="460210"/>
                    <a:pt x="60884" y="459762"/>
                    <a:pt x="60436" y="459314"/>
                  </a:cubicBezTo>
                  <a:cubicBezTo>
                    <a:pt x="59541" y="458867"/>
                    <a:pt x="59541" y="458867"/>
                    <a:pt x="58646" y="458867"/>
                  </a:cubicBezTo>
                  <a:cubicBezTo>
                    <a:pt x="58198" y="458867"/>
                    <a:pt x="58198" y="459314"/>
                    <a:pt x="57750" y="459314"/>
                  </a:cubicBezTo>
                  <a:cubicBezTo>
                    <a:pt x="57303" y="459314"/>
                    <a:pt x="56407" y="458867"/>
                    <a:pt x="55512" y="457971"/>
                  </a:cubicBezTo>
                  <a:cubicBezTo>
                    <a:pt x="55064" y="457076"/>
                    <a:pt x="54169" y="457076"/>
                    <a:pt x="53721" y="457076"/>
                  </a:cubicBezTo>
                  <a:cubicBezTo>
                    <a:pt x="53274" y="457076"/>
                    <a:pt x="53274" y="456628"/>
                    <a:pt x="52826" y="456628"/>
                  </a:cubicBezTo>
                  <a:cubicBezTo>
                    <a:pt x="52378" y="456628"/>
                    <a:pt x="52378" y="457076"/>
                    <a:pt x="52378" y="457076"/>
                  </a:cubicBezTo>
                  <a:lnTo>
                    <a:pt x="50587" y="457076"/>
                  </a:lnTo>
                  <a:cubicBezTo>
                    <a:pt x="49692" y="457076"/>
                    <a:pt x="47901" y="456628"/>
                    <a:pt x="46558" y="456181"/>
                  </a:cubicBezTo>
                  <a:cubicBezTo>
                    <a:pt x="46111" y="456181"/>
                    <a:pt x="46111" y="455733"/>
                    <a:pt x="46111" y="455285"/>
                  </a:cubicBezTo>
                  <a:lnTo>
                    <a:pt x="46111" y="454838"/>
                  </a:lnTo>
                  <a:cubicBezTo>
                    <a:pt x="46111" y="454390"/>
                    <a:pt x="46111" y="453495"/>
                    <a:pt x="45663" y="453495"/>
                  </a:cubicBezTo>
                  <a:cubicBezTo>
                    <a:pt x="44768" y="452599"/>
                    <a:pt x="43872" y="451704"/>
                    <a:pt x="42082" y="451704"/>
                  </a:cubicBezTo>
                  <a:cubicBezTo>
                    <a:pt x="40739" y="451256"/>
                    <a:pt x="40291" y="450809"/>
                    <a:pt x="39843" y="449913"/>
                  </a:cubicBezTo>
                  <a:cubicBezTo>
                    <a:pt x="39396" y="448570"/>
                    <a:pt x="38948" y="448570"/>
                    <a:pt x="38500" y="448123"/>
                  </a:cubicBezTo>
                  <a:cubicBezTo>
                    <a:pt x="37605" y="448123"/>
                    <a:pt x="37157" y="447675"/>
                    <a:pt x="36262" y="447227"/>
                  </a:cubicBezTo>
                  <a:cubicBezTo>
                    <a:pt x="35366" y="445884"/>
                    <a:pt x="33576" y="445884"/>
                    <a:pt x="33128" y="444541"/>
                  </a:cubicBezTo>
                  <a:cubicBezTo>
                    <a:pt x="33128" y="444093"/>
                    <a:pt x="32680" y="444093"/>
                    <a:pt x="32233" y="444093"/>
                  </a:cubicBezTo>
                  <a:cubicBezTo>
                    <a:pt x="31785" y="444093"/>
                    <a:pt x="31337" y="444093"/>
                    <a:pt x="31337" y="444541"/>
                  </a:cubicBezTo>
                  <a:lnTo>
                    <a:pt x="31337" y="445436"/>
                  </a:lnTo>
                  <a:cubicBezTo>
                    <a:pt x="30890" y="445884"/>
                    <a:pt x="30442" y="446332"/>
                    <a:pt x="29994" y="446332"/>
                  </a:cubicBezTo>
                  <a:lnTo>
                    <a:pt x="25070" y="441855"/>
                  </a:lnTo>
                  <a:cubicBezTo>
                    <a:pt x="24175" y="440512"/>
                    <a:pt x="23727" y="439617"/>
                    <a:pt x="23727" y="437826"/>
                  </a:cubicBezTo>
                  <a:lnTo>
                    <a:pt x="23727" y="437378"/>
                  </a:lnTo>
                  <a:lnTo>
                    <a:pt x="23279" y="437826"/>
                  </a:lnTo>
                  <a:lnTo>
                    <a:pt x="22384" y="437826"/>
                  </a:lnTo>
                  <a:lnTo>
                    <a:pt x="20593" y="436035"/>
                  </a:lnTo>
                  <a:cubicBezTo>
                    <a:pt x="20146" y="434692"/>
                    <a:pt x="18802" y="433349"/>
                    <a:pt x="17459" y="432006"/>
                  </a:cubicBezTo>
                  <a:cubicBezTo>
                    <a:pt x="17012" y="431559"/>
                    <a:pt x="16564" y="430663"/>
                    <a:pt x="16564" y="429768"/>
                  </a:cubicBezTo>
                  <a:cubicBezTo>
                    <a:pt x="15669" y="428425"/>
                    <a:pt x="14773" y="427082"/>
                    <a:pt x="14773" y="425739"/>
                  </a:cubicBezTo>
                  <a:cubicBezTo>
                    <a:pt x="14326" y="423500"/>
                    <a:pt x="13430" y="422157"/>
                    <a:pt x="11640" y="420367"/>
                  </a:cubicBezTo>
                  <a:lnTo>
                    <a:pt x="11640" y="419024"/>
                  </a:lnTo>
                  <a:lnTo>
                    <a:pt x="9849" y="414995"/>
                  </a:lnTo>
                  <a:cubicBezTo>
                    <a:pt x="8954" y="412756"/>
                    <a:pt x="8506" y="410518"/>
                    <a:pt x="7611" y="408727"/>
                  </a:cubicBezTo>
                  <a:cubicBezTo>
                    <a:pt x="7611" y="408279"/>
                    <a:pt x="7163" y="407384"/>
                    <a:pt x="6715" y="406936"/>
                  </a:cubicBezTo>
                  <a:cubicBezTo>
                    <a:pt x="6268" y="406489"/>
                    <a:pt x="5820" y="405593"/>
                    <a:pt x="5820" y="404250"/>
                  </a:cubicBezTo>
                  <a:lnTo>
                    <a:pt x="4477" y="402012"/>
                  </a:lnTo>
                  <a:lnTo>
                    <a:pt x="4477" y="398431"/>
                  </a:lnTo>
                  <a:cubicBezTo>
                    <a:pt x="4477" y="398431"/>
                    <a:pt x="4029" y="397983"/>
                    <a:pt x="4029" y="397535"/>
                  </a:cubicBezTo>
                  <a:cubicBezTo>
                    <a:pt x="3582" y="395745"/>
                    <a:pt x="4029" y="393954"/>
                    <a:pt x="3134" y="392611"/>
                  </a:cubicBezTo>
                  <a:cubicBezTo>
                    <a:pt x="3134" y="391268"/>
                    <a:pt x="2686" y="390372"/>
                    <a:pt x="2686" y="389029"/>
                  </a:cubicBezTo>
                  <a:lnTo>
                    <a:pt x="2686" y="388134"/>
                  </a:lnTo>
                  <a:cubicBezTo>
                    <a:pt x="2239" y="387686"/>
                    <a:pt x="2239" y="386791"/>
                    <a:pt x="2239" y="385896"/>
                  </a:cubicBezTo>
                  <a:lnTo>
                    <a:pt x="2239" y="384553"/>
                  </a:lnTo>
                  <a:cubicBezTo>
                    <a:pt x="2239" y="383210"/>
                    <a:pt x="2239" y="382314"/>
                    <a:pt x="1791" y="381419"/>
                  </a:cubicBezTo>
                  <a:cubicBezTo>
                    <a:pt x="1343" y="381419"/>
                    <a:pt x="1343" y="380524"/>
                    <a:pt x="1343" y="380524"/>
                  </a:cubicBezTo>
                  <a:lnTo>
                    <a:pt x="1343" y="379628"/>
                  </a:lnTo>
                  <a:cubicBezTo>
                    <a:pt x="1343" y="379181"/>
                    <a:pt x="1791" y="378733"/>
                    <a:pt x="1791" y="378285"/>
                  </a:cubicBezTo>
                  <a:cubicBezTo>
                    <a:pt x="1791" y="377838"/>
                    <a:pt x="1343" y="377838"/>
                    <a:pt x="1343" y="377390"/>
                  </a:cubicBezTo>
                  <a:cubicBezTo>
                    <a:pt x="1343" y="377390"/>
                    <a:pt x="896" y="376942"/>
                    <a:pt x="448" y="376047"/>
                  </a:cubicBezTo>
                  <a:cubicBezTo>
                    <a:pt x="448" y="375599"/>
                    <a:pt x="896" y="375152"/>
                    <a:pt x="1343" y="375152"/>
                  </a:cubicBezTo>
                  <a:lnTo>
                    <a:pt x="3134" y="375152"/>
                  </a:lnTo>
                  <a:lnTo>
                    <a:pt x="3134" y="374256"/>
                  </a:lnTo>
                  <a:cubicBezTo>
                    <a:pt x="2686" y="374256"/>
                    <a:pt x="2686" y="373809"/>
                    <a:pt x="2239" y="373809"/>
                  </a:cubicBezTo>
                  <a:cubicBezTo>
                    <a:pt x="1343" y="373809"/>
                    <a:pt x="896" y="373361"/>
                    <a:pt x="896" y="372913"/>
                  </a:cubicBezTo>
                  <a:cubicBezTo>
                    <a:pt x="448" y="372018"/>
                    <a:pt x="448" y="371122"/>
                    <a:pt x="448" y="370227"/>
                  </a:cubicBezTo>
                  <a:cubicBezTo>
                    <a:pt x="448" y="369779"/>
                    <a:pt x="448" y="369779"/>
                    <a:pt x="896" y="369332"/>
                  </a:cubicBezTo>
                  <a:lnTo>
                    <a:pt x="1791" y="369332"/>
                  </a:lnTo>
                  <a:cubicBezTo>
                    <a:pt x="2239" y="369332"/>
                    <a:pt x="2239" y="369779"/>
                    <a:pt x="2239" y="370227"/>
                  </a:cubicBezTo>
                  <a:lnTo>
                    <a:pt x="3134" y="370227"/>
                  </a:lnTo>
                  <a:cubicBezTo>
                    <a:pt x="3582" y="370227"/>
                    <a:pt x="3582" y="369779"/>
                    <a:pt x="3582" y="369332"/>
                  </a:cubicBezTo>
                  <a:lnTo>
                    <a:pt x="3134" y="369332"/>
                  </a:lnTo>
                  <a:lnTo>
                    <a:pt x="3582" y="368884"/>
                  </a:lnTo>
                  <a:cubicBezTo>
                    <a:pt x="3582" y="367541"/>
                    <a:pt x="3134" y="366198"/>
                    <a:pt x="2686" y="364855"/>
                  </a:cubicBezTo>
                  <a:cubicBezTo>
                    <a:pt x="2239" y="364855"/>
                    <a:pt x="2239" y="364407"/>
                    <a:pt x="2239" y="363960"/>
                  </a:cubicBezTo>
                  <a:cubicBezTo>
                    <a:pt x="2686" y="363512"/>
                    <a:pt x="2239" y="363512"/>
                    <a:pt x="2239" y="363512"/>
                  </a:cubicBezTo>
                  <a:cubicBezTo>
                    <a:pt x="2239" y="363512"/>
                    <a:pt x="1791" y="363512"/>
                    <a:pt x="1343" y="363960"/>
                  </a:cubicBezTo>
                  <a:cubicBezTo>
                    <a:pt x="1343" y="364855"/>
                    <a:pt x="1343" y="365303"/>
                    <a:pt x="1791" y="366198"/>
                  </a:cubicBezTo>
                  <a:cubicBezTo>
                    <a:pt x="1791" y="366198"/>
                    <a:pt x="1791" y="366646"/>
                    <a:pt x="1343" y="366646"/>
                  </a:cubicBezTo>
                  <a:lnTo>
                    <a:pt x="896" y="366198"/>
                  </a:lnTo>
                  <a:cubicBezTo>
                    <a:pt x="448" y="365750"/>
                    <a:pt x="448" y="364855"/>
                    <a:pt x="0" y="363960"/>
                  </a:cubicBezTo>
                  <a:cubicBezTo>
                    <a:pt x="448" y="363512"/>
                    <a:pt x="448" y="362617"/>
                    <a:pt x="448" y="362169"/>
                  </a:cubicBezTo>
                  <a:lnTo>
                    <a:pt x="448" y="359931"/>
                  </a:lnTo>
                  <a:cubicBezTo>
                    <a:pt x="448" y="359483"/>
                    <a:pt x="448" y="359035"/>
                    <a:pt x="896" y="358588"/>
                  </a:cubicBezTo>
                  <a:cubicBezTo>
                    <a:pt x="896" y="357692"/>
                    <a:pt x="896" y="356797"/>
                    <a:pt x="448" y="356349"/>
                  </a:cubicBezTo>
                  <a:cubicBezTo>
                    <a:pt x="448" y="355902"/>
                    <a:pt x="448" y="354559"/>
                    <a:pt x="896" y="353663"/>
                  </a:cubicBezTo>
                  <a:cubicBezTo>
                    <a:pt x="448" y="353215"/>
                    <a:pt x="448" y="352768"/>
                    <a:pt x="448" y="352320"/>
                  </a:cubicBezTo>
                  <a:lnTo>
                    <a:pt x="448" y="349634"/>
                  </a:lnTo>
                  <a:cubicBezTo>
                    <a:pt x="448" y="349186"/>
                    <a:pt x="448" y="348739"/>
                    <a:pt x="896" y="348291"/>
                  </a:cubicBezTo>
                  <a:lnTo>
                    <a:pt x="896" y="346500"/>
                  </a:lnTo>
                  <a:cubicBezTo>
                    <a:pt x="896" y="346053"/>
                    <a:pt x="1343" y="345157"/>
                    <a:pt x="1343" y="344710"/>
                  </a:cubicBezTo>
                  <a:lnTo>
                    <a:pt x="896" y="344262"/>
                  </a:lnTo>
                  <a:cubicBezTo>
                    <a:pt x="1343" y="343367"/>
                    <a:pt x="1343" y="342919"/>
                    <a:pt x="1343" y="342471"/>
                  </a:cubicBezTo>
                  <a:cubicBezTo>
                    <a:pt x="1343" y="341128"/>
                    <a:pt x="1791" y="340233"/>
                    <a:pt x="1791" y="339785"/>
                  </a:cubicBezTo>
                  <a:cubicBezTo>
                    <a:pt x="1791" y="339338"/>
                    <a:pt x="2239" y="339338"/>
                    <a:pt x="2239" y="339338"/>
                  </a:cubicBezTo>
                  <a:lnTo>
                    <a:pt x="2239" y="339785"/>
                  </a:lnTo>
                  <a:cubicBezTo>
                    <a:pt x="2686" y="340233"/>
                    <a:pt x="2686" y="341128"/>
                    <a:pt x="2686" y="342471"/>
                  </a:cubicBezTo>
                  <a:lnTo>
                    <a:pt x="2686" y="343367"/>
                  </a:lnTo>
                  <a:cubicBezTo>
                    <a:pt x="2239" y="344262"/>
                    <a:pt x="2239" y="344710"/>
                    <a:pt x="2239" y="344710"/>
                  </a:cubicBezTo>
                  <a:lnTo>
                    <a:pt x="2239" y="345157"/>
                  </a:lnTo>
                  <a:cubicBezTo>
                    <a:pt x="2686" y="345157"/>
                    <a:pt x="2686" y="344710"/>
                    <a:pt x="2686" y="344710"/>
                  </a:cubicBezTo>
                  <a:lnTo>
                    <a:pt x="2686" y="344262"/>
                  </a:lnTo>
                  <a:cubicBezTo>
                    <a:pt x="2686" y="344262"/>
                    <a:pt x="3134" y="343367"/>
                    <a:pt x="3134" y="342471"/>
                  </a:cubicBezTo>
                  <a:lnTo>
                    <a:pt x="3134" y="341128"/>
                  </a:lnTo>
                  <a:cubicBezTo>
                    <a:pt x="2686" y="340681"/>
                    <a:pt x="2686" y="339785"/>
                    <a:pt x="2686" y="339338"/>
                  </a:cubicBezTo>
                  <a:cubicBezTo>
                    <a:pt x="2686" y="338890"/>
                    <a:pt x="2686" y="338442"/>
                    <a:pt x="3134" y="337547"/>
                  </a:cubicBezTo>
                  <a:lnTo>
                    <a:pt x="3134" y="334413"/>
                  </a:lnTo>
                  <a:lnTo>
                    <a:pt x="2686" y="334413"/>
                  </a:lnTo>
                  <a:lnTo>
                    <a:pt x="2686" y="336651"/>
                  </a:lnTo>
                  <a:lnTo>
                    <a:pt x="1791" y="336651"/>
                  </a:lnTo>
                  <a:lnTo>
                    <a:pt x="1791" y="336204"/>
                  </a:lnTo>
                  <a:cubicBezTo>
                    <a:pt x="1343" y="335756"/>
                    <a:pt x="1343" y="335308"/>
                    <a:pt x="1343" y="334413"/>
                  </a:cubicBezTo>
                  <a:cubicBezTo>
                    <a:pt x="1343" y="333518"/>
                    <a:pt x="1791" y="333070"/>
                    <a:pt x="1791" y="332175"/>
                  </a:cubicBezTo>
                  <a:lnTo>
                    <a:pt x="1791" y="329489"/>
                  </a:lnTo>
                  <a:cubicBezTo>
                    <a:pt x="1343" y="329041"/>
                    <a:pt x="1343" y="328593"/>
                    <a:pt x="1343" y="328593"/>
                  </a:cubicBezTo>
                  <a:cubicBezTo>
                    <a:pt x="1343" y="328146"/>
                    <a:pt x="1791" y="327698"/>
                    <a:pt x="2239" y="327250"/>
                  </a:cubicBezTo>
                  <a:cubicBezTo>
                    <a:pt x="2239" y="327250"/>
                    <a:pt x="2686" y="327250"/>
                    <a:pt x="2686" y="326803"/>
                  </a:cubicBezTo>
                  <a:cubicBezTo>
                    <a:pt x="2686" y="326355"/>
                    <a:pt x="2239" y="325907"/>
                    <a:pt x="2239" y="325460"/>
                  </a:cubicBezTo>
                  <a:lnTo>
                    <a:pt x="2239" y="317849"/>
                  </a:lnTo>
                  <a:cubicBezTo>
                    <a:pt x="3582" y="312477"/>
                    <a:pt x="5372" y="305762"/>
                    <a:pt x="5372" y="300390"/>
                  </a:cubicBezTo>
                  <a:lnTo>
                    <a:pt x="5372" y="298151"/>
                  </a:lnTo>
                  <a:cubicBezTo>
                    <a:pt x="5372" y="297704"/>
                    <a:pt x="5372" y="297704"/>
                    <a:pt x="5820" y="297704"/>
                  </a:cubicBezTo>
                  <a:cubicBezTo>
                    <a:pt x="8506" y="297704"/>
                    <a:pt x="7611" y="290541"/>
                    <a:pt x="8506" y="289198"/>
                  </a:cubicBezTo>
                  <a:lnTo>
                    <a:pt x="8506" y="287855"/>
                  </a:lnTo>
                  <a:lnTo>
                    <a:pt x="9401" y="282035"/>
                  </a:lnTo>
                  <a:cubicBezTo>
                    <a:pt x="10297" y="281140"/>
                    <a:pt x="10297" y="280692"/>
                    <a:pt x="10297" y="279797"/>
                  </a:cubicBezTo>
                  <a:lnTo>
                    <a:pt x="10297" y="277111"/>
                  </a:lnTo>
                  <a:cubicBezTo>
                    <a:pt x="10297" y="276663"/>
                    <a:pt x="10297" y="275768"/>
                    <a:pt x="9401" y="275768"/>
                  </a:cubicBezTo>
                  <a:lnTo>
                    <a:pt x="9401" y="273082"/>
                  </a:lnTo>
                  <a:cubicBezTo>
                    <a:pt x="9849" y="270843"/>
                    <a:pt x="10297" y="268157"/>
                    <a:pt x="11192" y="265471"/>
                  </a:cubicBezTo>
                  <a:cubicBezTo>
                    <a:pt x="11640" y="264576"/>
                    <a:pt x="11640" y="264128"/>
                    <a:pt x="11640" y="263680"/>
                  </a:cubicBezTo>
                  <a:cubicBezTo>
                    <a:pt x="11640" y="262785"/>
                    <a:pt x="11640" y="261890"/>
                    <a:pt x="12535" y="260994"/>
                  </a:cubicBezTo>
                  <a:cubicBezTo>
                    <a:pt x="12535" y="260547"/>
                    <a:pt x="12983" y="260099"/>
                    <a:pt x="12983" y="260099"/>
                  </a:cubicBezTo>
                  <a:cubicBezTo>
                    <a:pt x="14326" y="260099"/>
                    <a:pt x="14326" y="260099"/>
                    <a:pt x="14326" y="259204"/>
                  </a:cubicBezTo>
                  <a:lnTo>
                    <a:pt x="14326" y="257861"/>
                  </a:lnTo>
                  <a:cubicBezTo>
                    <a:pt x="14773" y="255622"/>
                    <a:pt x="15221" y="253832"/>
                    <a:pt x="16116" y="251593"/>
                  </a:cubicBezTo>
                  <a:cubicBezTo>
                    <a:pt x="16116" y="251593"/>
                    <a:pt x="16564" y="250698"/>
                    <a:pt x="16564" y="250250"/>
                  </a:cubicBezTo>
                  <a:lnTo>
                    <a:pt x="16564" y="248460"/>
                  </a:lnTo>
                  <a:cubicBezTo>
                    <a:pt x="17012" y="247116"/>
                    <a:pt x="17459" y="246221"/>
                    <a:pt x="19250" y="245773"/>
                  </a:cubicBezTo>
                  <a:lnTo>
                    <a:pt x="19698" y="245326"/>
                  </a:lnTo>
                  <a:cubicBezTo>
                    <a:pt x="19698" y="245326"/>
                    <a:pt x="19250" y="245326"/>
                    <a:pt x="19250" y="244878"/>
                  </a:cubicBezTo>
                  <a:cubicBezTo>
                    <a:pt x="18802" y="244430"/>
                    <a:pt x="18802" y="243535"/>
                    <a:pt x="18802" y="243535"/>
                  </a:cubicBezTo>
                  <a:cubicBezTo>
                    <a:pt x="18802" y="241744"/>
                    <a:pt x="19250" y="239506"/>
                    <a:pt x="19250" y="238611"/>
                  </a:cubicBezTo>
                  <a:cubicBezTo>
                    <a:pt x="19250" y="237715"/>
                    <a:pt x="19250" y="237268"/>
                    <a:pt x="19698" y="236820"/>
                  </a:cubicBezTo>
                  <a:cubicBezTo>
                    <a:pt x="20593" y="235477"/>
                    <a:pt x="20593" y="235029"/>
                    <a:pt x="20593" y="233686"/>
                  </a:cubicBezTo>
                  <a:cubicBezTo>
                    <a:pt x="20593" y="231896"/>
                    <a:pt x="21489" y="230553"/>
                    <a:pt x="22384" y="228762"/>
                  </a:cubicBezTo>
                  <a:cubicBezTo>
                    <a:pt x="22832" y="226971"/>
                    <a:pt x="23727" y="225628"/>
                    <a:pt x="23727" y="223390"/>
                  </a:cubicBezTo>
                  <a:cubicBezTo>
                    <a:pt x="23727" y="222942"/>
                    <a:pt x="23727" y="222494"/>
                    <a:pt x="24175" y="222494"/>
                  </a:cubicBezTo>
                  <a:cubicBezTo>
                    <a:pt x="25070" y="221151"/>
                    <a:pt x="25518" y="219361"/>
                    <a:pt x="25965" y="218018"/>
                  </a:cubicBezTo>
                  <a:cubicBezTo>
                    <a:pt x="25965" y="215779"/>
                    <a:pt x="26861" y="213989"/>
                    <a:pt x="27308" y="211303"/>
                  </a:cubicBezTo>
                  <a:cubicBezTo>
                    <a:pt x="28204" y="209512"/>
                    <a:pt x="28204" y="207273"/>
                    <a:pt x="29099" y="205930"/>
                  </a:cubicBezTo>
                  <a:lnTo>
                    <a:pt x="29099" y="205483"/>
                  </a:lnTo>
                  <a:cubicBezTo>
                    <a:pt x="31337" y="201454"/>
                    <a:pt x="31785" y="197872"/>
                    <a:pt x="32680" y="195186"/>
                  </a:cubicBezTo>
                  <a:lnTo>
                    <a:pt x="34471" y="192052"/>
                  </a:lnTo>
                  <a:cubicBezTo>
                    <a:pt x="35366" y="189814"/>
                    <a:pt x="35814" y="188471"/>
                    <a:pt x="36262" y="186233"/>
                  </a:cubicBezTo>
                  <a:cubicBezTo>
                    <a:pt x="37157" y="183994"/>
                    <a:pt x="37605" y="181756"/>
                    <a:pt x="38500" y="180413"/>
                  </a:cubicBezTo>
                  <a:cubicBezTo>
                    <a:pt x="38948" y="179965"/>
                    <a:pt x="39396" y="179518"/>
                    <a:pt x="39396" y="179070"/>
                  </a:cubicBezTo>
                  <a:cubicBezTo>
                    <a:pt x="40291" y="174593"/>
                    <a:pt x="42529" y="171012"/>
                    <a:pt x="43872" y="166983"/>
                  </a:cubicBezTo>
                  <a:cubicBezTo>
                    <a:pt x="44320" y="165192"/>
                    <a:pt x="44768" y="163849"/>
                    <a:pt x="45663" y="162506"/>
                  </a:cubicBezTo>
                  <a:cubicBezTo>
                    <a:pt x="47006" y="160268"/>
                    <a:pt x="48349" y="158477"/>
                    <a:pt x="49244" y="156238"/>
                  </a:cubicBezTo>
                  <a:lnTo>
                    <a:pt x="51483" y="153105"/>
                  </a:lnTo>
                  <a:cubicBezTo>
                    <a:pt x="51483" y="153552"/>
                    <a:pt x="51483" y="154000"/>
                    <a:pt x="51930" y="154000"/>
                  </a:cubicBezTo>
                  <a:lnTo>
                    <a:pt x="52826" y="153105"/>
                  </a:lnTo>
                  <a:cubicBezTo>
                    <a:pt x="52826" y="152657"/>
                    <a:pt x="53274" y="151762"/>
                    <a:pt x="53274" y="151314"/>
                  </a:cubicBezTo>
                  <a:lnTo>
                    <a:pt x="52826" y="150866"/>
                  </a:lnTo>
                  <a:lnTo>
                    <a:pt x="52378" y="150866"/>
                  </a:lnTo>
                  <a:cubicBezTo>
                    <a:pt x="51930" y="151314"/>
                    <a:pt x="51483" y="151762"/>
                    <a:pt x="51483" y="152209"/>
                  </a:cubicBezTo>
                  <a:lnTo>
                    <a:pt x="51483" y="149971"/>
                  </a:lnTo>
                  <a:cubicBezTo>
                    <a:pt x="51930" y="149523"/>
                    <a:pt x="52378" y="148628"/>
                    <a:pt x="52378" y="147733"/>
                  </a:cubicBezTo>
                  <a:cubicBezTo>
                    <a:pt x="52378" y="147285"/>
                    <a:pt x="52826" y="147285"/>
                    <a:pt x="53274" y="146837"/>
                  </a:cubicBezTo>
                  <a:cubicBezTo>
                    <a:pt x="54169" y="146390"/>
                    <a:pt x="54169" y="145494"/>
                    <a:pt x="54169" y="144599"/>
                  </a:cubicBezTo>
                  <a:cubicBezTo>
                    <a:pt x="54617" y="141913"/>
                    <a:pt x="55512" y="139674"/>
                    <a:pt x="57303" y="137436"/>
                  </a:cubicBezTo>
                  <a:cubicBezTo>
                    <a:pt x="57750" y="136093"/>
                    <a:pt x="58646" y="135198"/>
                    <a:pt x="58646" y="134302"/>
                  </a:cubicBezTo>
                  <a:cubicBezTo>
                    <a:pt x="59989" y="132959"/>
                    <a:pt x="59989" y="132064"/>
                    <a:pt x="60436" y="130721"/>
                  </a:cubicBezTo>
                  <a:cubicBezTo>
                    <a:pt x="60436" y="129826"/>
                    <a:pt x="60884" y="128930"/>
                    <a:pt x="61332" y="127587"/>
                  </a:cubicBezTo>
                  <a:cubicBezTo>
                    <a:pt x="61779" y="125797"/>
                    <a:pt x="61779" y="124454"/>
                    <a:pt x="63122" y="123558"/>
                  </a:cubicBezTo>
                  <a:cubicBezTo>
                    <a:pt x="64018" y="123111"/>
                    <a:pt x="64465" y="122215"/>
                    <a:pt x="64465" y="121767"/>
                  </a:cubicBezTo>
                  <a:cubicBezTo>
                    <a:pt x="65361" y="119081"/>
                    <a:pt x="67151" y="116843"/>
                    <a:pt x="68494" y="115052"/>
                  </a:cubicBezTo>
                  <a:cubicBezTo>
                    <a:pt x="68942" y="114605"/>
                    <a:pt x="68942" y="114157"/>
                    <a:pt x="68942" y="113709"/>
                  </a:cubicBezTo>
                  <a:lnTo>
                    <a:pt x="68942" y="113262"/>
                  </a:lnTo>
                  <a:cubicBezTo>
                    <a:pt x="72523" y="105651"/>
                    <a:pt x="76105" y="99384"/>
                    <a:pt x="80134" y="92221"/>
                  </a:cubicBezTo>
                  <a:lnTo>
                    <a:pt x="80134" y="91773"/>
                  </a:lnTo>
                  <a:cubicBezTo>
                    <a:pt x="81477" y="90878"/>
                    <a:pt x="81925" y="89087"/>
                    <a:pt x="82820" y="87297"/>
                  </a:cubicBezTo>
                  <a:cubicBezTo>
                    <a:pt x="83268" y="86401"/>
                    <a:pt x="83268" y="85506"/>
                    <a:pt x="84163" y="85058"/>
                  </a:cubicBezTo>
                  <a:cubicBezTo>
                    <a:pt x="84163" y="85058"/>
                    <a:pt x="84611" y="84610"/>
                    <a:pt x="84611" y="84163"/>
                  </a:cubicBezTo>
                  <a:cubicBezTo>
                    <a:pt x="84611" y="83715"/>
                    <a:pt x="85058" y="83267"/>
                    <a:pt x="86401" y="82372"/>
                  </a:cubicBezTo>
                  <a:cubicBezTo>
                    <a:pt x="86401" y="82372"/>
                    <a:pt x="86401" y="81924"/>
                    <a:pt x="86849" y="81924"/>
                  </a:cubicBezTo>
                  <a:cubicBezTo>
                    <a:pt x="87297" y="77895"/>
                    <a:pt x="89983" y="75657"/>
                    <a:pt x="91774" y="72523"/>
                  </a:cubicBezTo>
                  <a:lnTo>
                    <a:pt x="93117" y="71628"/>
                  </a:lnTo>
                  <a:lnTo>
                    <a:pt x="93564" y="71628"/>
                  </a:lnTo>
                  <a:lnTo>
                    <a:pt x="93564" y="71180"/>
                  </a:lnTo>
                  <a:cubicBezTo>
                    <a:pt x="93564" y="71180"/>
                    <a:pt x="93117" y="71180"/>
                    <a:pt x="93117" y="70733"/>
                  </a:cubicBezTo>
                  <a:cubicBezTo>
                    <a:pt x="93117" y="70733"/>
                    <a:pt x="92669" y="70285"/>
                    <a:pt x="92669" y="69837"/>
                  </a:cubicBezTo>
                  <a:cubicBezTo>
                    <a:pt x="92669" y="69390"/>
                    <a:pt x="93117" y="68942"/>
                    <a:pt x="93564" y="68494"/>
                  </a:cubicBezTo>
                  <a:cubicBezTo>
                    <a:pt x="95355" y="67151"/>
                    <a:pt x="96698" y="64465"/>
                    <a:pt x="98041" y="62674"/>
                  </a:cubicBezTo>
                  <a:lnTo>
                    <a:pt x="98936" y="61779"/>
                  </a:lnTo>
                  <a:cubicBezTo>
                    <a:pt x="99832" y="60436"/>
                    <a:pt x="100279" y="59093"/>
                    <a:pt x="102070" y="56855"/>
                  </a:cubicBezTo>
                  <a:lnTo>
                    <a:pt x="104756" y="51930"/>
                  </a:lnTo>
                  <a:cubicBezTo>
                    <a:pt x="105204" y="51930"/>
                    <a:pt x="105204" y="51930"/>
                    <a:pt x="105651" y="51483"/>
                  </a:cubicBezTo>
                  <a:cubicBezTo>
                    <a:pt x="106994" y="51035"/>
                    <a:pt x="106994" y="50139"/>
                    <a:pt x="107442" y="48349"/>
                  </a:cubicBezTo>
                  <a:cubicBezTo>
                    <a:pt x="109233" y="46558"/>
                    <a:pt x="110128" y="45215"/>
                    <a:pt x="111024" y="43424"/>
                  </a:cubicBezTo>
                  <a:cubicBezTo>
                    <a:pt x="111919" y="42977"/>
                    <a:pt x="112367" y="42529"/>
                    <a:pt x="113262" y="42529"/>
                  </a:cubicBezTo>
                  <a:cubicBezTo>
                    <a:pt x="114157" y="42529"/>
                    <a:pt x="114157" y="42081"/>
                    <a:pt x="115053" y="41634"/>
                  </a:cubicBezTo>
                  <a:cubicBezTo>
                    <a:pt x="115500" y="41634"/>
                    <a:pt x="115948" y="41186"/>
                    <a:pt x="115948" y="40738"/>
                  </a:cubicBezTo>
                  <a:cubicBezTo>
                    <a:pt x="115948" y="40291"/>
                    <a:pt x="115948" y="40291"/>
                    <a:pt x="115500" y="39843"/>
                  </a:cubicBezTo>
                  <a:lnTo>
                    <a:pt x="115500" y="38948"/>
                  </a:lnTo>
                  <a:lnTo>
                    <a:pt x="116843" y="37157"/>
                  </a:lnTo>
                  <a:cubicBezTo>
                    <a:pt x="118186" y="35366"/>
                    <a:pt x="119977" y="34471"/>
                    <a:pt x="120872" y="32680"/>
                  </a:cubicBezTo>
                  <a:lnTo>
                    <a:pt x="120872" y="32232"/>
                  </a:lnTo>
                  <a:cubicBezTo>
                    <a:pt x="122215" y="31337"/>
                    <a:pt x="123558" y="29546"/>
                    <a:pt x="124454" y="28203"/>
                  </a:cubicBezTo>
                  <a:cubicBezTo>
                    <a:pt x="125349" y="26860"/>
                    <a:pt x="127140" y="25965"/>
                    <a:pt x="128035" y="25070"/>
                  </a:cubicBezTo>
                  <a:lnTo>
                    <a:pt x="130274" y="22384"/>
                  </a:lnTo>
                  <a:lnTo>
                    <a:pt x="135198" y="18355"/>
                  </a:lnTo>
                  <a:cubicBezTo>
                    <a:pt x="135198" y="18355"/>
                    <a:pt x="135198" y="17907"/>
                    <a:pt x="135646" y="17907"/>
                  </a:cubicBezTo>
                  <a:lnTo>
                    <a:pt x="136093" y="18355"/>
                  </a:lnTo>
                  <a:lnTo>
                    <a:pt x="136541" y="18355"/>
                  </a:lnTo>
                  <a:cubicBezTo>
                    <a:pt x="137884" y="17459"/>
                    <a:pt x="140122" y="16564"/>
                    <a:pt x="141465" y="14773"/>
                  </a:cubicBezTo>
                  <a:cubicBezTo>
                    <a:pt x="141913" y="14773"/>
                    <a:pt x="141913" y="14325"/>
                    <a:pt x="141913" y="14325"/>
                  </a:cubicBezTo>
                  <a:cubicBezTo>
                    <a:pt x="143704" y="13430"/>
                    <a:pt x="145047" y="11639"/>
                    <a:pt x="147733" y="10744"/>
                  </a:cubicBezTo>
                  <a:cubicBezTo>
                    <a:pt x="148181" y="10296"/>
                    <a:pt x="148628" y="10296"/>
                    <a:pt x="148628" y="9849"/>
                  </a:cubicBezTo>
                  <a:cubicBezTo>
                    <a:pt x="148181" y="9849"/>
                    <a:pt x="148181" y="9401"/>
                    <a:pt x="148181" y="9401"/>
                  </a:cubicBezTo>
                  <a:cubicBezTo>
                    <a:pt x="148181" y="9401"/>
                    <a:pt x="148181" y="8953"/>
                    <a:pt x="148628" y="8953"/>
                  </a:cubicBezTo>
                  <a:cubicBezTo>
                    <a:pt x="149076" y="8953"/>
                    <a:pt x="149076" y="8506"/>
                    <a:pt x="149076" y="8506"/>
                  </a:cubicBezTo>
                  <a:lnTo>
                    <a:pt x="149971" y="8506"/>
                  </a:lnTo>
                  <a:cubicBezTo>
                    <a:pt x="150867" y="8506"/>
                    <a:pt x="152210" y="7610"/>
                    <a:pt x="153105" y="6715"/>
                  </a:cubicBezTo>
                  <a:cubicBezTo>
                    <a:pt x="154000" y="5820"/>
                    <a:pt x="155791" y="4924"/>
                    <a:pt x="156686" y="4477"/>
                  </a:cubicBezTo>
                  <a:cubicBezTo>
                    <a:pt x="157582" y="4477"/>
                    <a:pt x="159372" y="3581"/>
                    <a:pt x="160715" y="3134"/>
                  </a:cubicBezTo>
                  <a:cubicBezTo>
                    <a:pt x="161611" y="2238"/>
                    <a:pt x="162506" y="2238"/>
                    <a:pt x="163401" y="2238"/>
                  </a:cubicBezTo>
                  <a:cubicBezTo>
                    <a:pt x="165640" y="1343"/>
                    <a:pt x="169221" y="448"/>
                    <a:pt x="171012" y="0"/>
                  </a:cubicBezTo>
                  <a:close/>
                  <a:moveTo>
                    <a:pt x="120872" y="34919"/>
                  </a:moveTo>
                  <a:cubicBezTo>
                    <a:pt x="120425" y="34919"/>
                    <a:pt x="120425" y="34919"/>
                    <a:pt x="120425" y="35366"/>
                  </a:cubicBezTo>
                  <a:cubicBezTo>
                    <a:pt x="119977" y="35366"/>
                    <a:pt x="120425" y="35814"/>
                    <a:pt x="120425" y="35814"/>
                  </a:cubicBezTo>
                  <a:cubicBezTo>
                    <a:pt x="120872" y="35814"/>
                    <a:pt x="120872" y="35814"/>
                    <a:pt x="120872" y="34919"/>
                  </a:cubicBezTo>
                  <a:close/>
                  <a:moveTo>
                    <a:pt x="138779" y="37605"/>
                  </a:moveTo>
                  <a:lnTo>
                    <a:pt x="138779" y="38052"/>
                  </a:lnTo>
                  <a:lnTo>
                    <a:pt x="139227" y="38052"/>
                  </a:lnTo>
                  <a:lnTo>
                    <a:pt x="139227" y="37605"/>
                  </a:lnTo>
                  <a:lnTo>
                    <a:pt x="138779" y="37605"/>
                  </a:lnTo>
                  <a:close/>
                  <a:moveTo>
                    <a:pt x="118634" y="38052"/>
                  </a:moveTo>
                  <a:cubicBezTo>
                    <a:pt x="118186" y="38052"/>
                    <a:pt x="117739" y="38052"/>
                    <a:pt x="117739" y="38500"/>
                  </a:cubicBezTo>
                  <a:lnTo>
                    <a:pt x="118186" y="38500"/>
                  </a:lnTo>
                  <a:cubicBezTo>
                    <a:pt x="118634" y="38500"/>
                    <a:pt x="118634" y="38500"/>
                    <a:pt x="118634" y="38052"/>
                  </a:cubicBezTo>
                  <a:close/>
                  <a:moveTo>
                    <a:pt x="138332" y="38052"/>
                  </a:moveTo>
                  <a:cubicBezTo>
                    <a:pt x="136989" y="38500"/>
                    <a:pt x="136541" y="39843"/>
                    <a:pt x="136541" y="41186"/>
                  </a:cubicBezTo>
                  <a:cubicBezTo>
                    <a:pt x="135646" y="41634"/>
                    <a:pt x="135646" y="42081"/>
                    <a:pt x="135646" y="42081"/>
                  </a:cubicBezTo>
                  <a:cubicBezTo>
                    <a:pt x="135646" y="42529"/>
                    <a:pt x="135646" y="42529"/>
                    <a:pt x="136093" y="42529"/>
                  </a:cubicBezTo>
                  <a:lnTo>
                    <a:pt x="137436" y="42529"/>
                  </a:lnTo>
                  <a:cubicBezTo>
                    <a:pt x="137884" y="42081"/>
                    <a:pt x="138332" y="41634"/>
                    <a:pt x="138779" y="41634"/>
                  </a:cubicBezTo>
                  <a:lnTo>
                    <a:pt x="139675" y="41186"/>
                  </a:lnTo>
                  <a:lnTo>
                    <a:pt x="140570" y="41186"/>
                  </a:lnTo>
                  <a:cubicBezTo>
                    <a:pt x="141018" y="41186"/>
                    <a:pt x="141465" y="40738"/>
                    <a:pt x="141913" y="39843"/>
                  </a:cubicBezTo>
                  <a:cubicBezTo>
                    <a:pt x="142361" y="39395"/>
                    <a:pt x="142808" y="38948"/>
                    <a:pt x="142808" y="38500"/>
                  </a:cubicBezTo>
                  <a:cubicBezTo>
                    <a:pt x="143256" y="38500"/>
                    <a:pt x="142808" y="38052"/>
                    <a:pt x="142808" y="38052"/>
                  </a:cubicBezTo>
                  <a:lnTo>
                    <a:pt x="142361" y="38052"/>
                  </a:lnTo>
                  <a:lnTo>
                    <a:pt x="141018" y="39395"/>
                  </a:lnTo>
                  <a:cubicBezTo>
                    <a:pt x="140570" y="39843"/>
                    <a:pt x="140570" y="40291"/>
                    <a:pt x="140122" y="40291"/>
                  </a:cubicBezTo>
                  <a:cubicBezTo>
                    <a:pt x="139675" y="40291"/>
                    <a:pt x="139675" y="39843"/>
                    <a:pt x="139227" y="39843"/>
                  </a:cubicBezTo>
                  <a:cubicBezTo>
                    <a:pt x="138332" y="39395"/>
                    <a:pt x="138779" y="38948"/>
                    <a:pt x="138332" y="38052"/>
                  </a:cubicBezTo>
                  <a:close/>
                  <a:moveTo>
                    <a:pt x="111024" y="46558"/>
                  </a:moveTo>
                  <a:cubicBezTo>
                    <a:pt x="110128" y="47006"/>
                    <a:pt x="110128" y="47006"/>
                    <a:pt x="110128" y="47453"/>
                  </a:cubicBezTo>
                  <a:cubicBezTo>
                    <a:pt x="110576" y="47453"/>
                    <a:pt x="111024" y="47901"/>
                    <a:pt x="111471" y="47901"/>
                  </a:cubicBezTo>
                  <a:cubicBezTo>
                    <a:pt x="111919" y="47901"/>
                    <a:pt x="112367" y="47453"/>
                    <a:pt x="112814" y="47006"/>
                  </a:cubicBezTo>
                  <a:lnTo>
                    <a:pt x="113262" y="46558"/>
                  </a:lnTo>
                  <a:lnTo>
                    <a:pt x="111024" y="46558"/>
                  </a:lnTo>
                  <a:close/>
                  <a:moveTo>
                    <a:pt x="112814" y="47901"/>
                  </a:moveTo>
                  <a:cubicBezTo>
                    <a:pt x="111919" y="50139"/>
                    <a:pt x="110128" y="51035"/>
                    <a:pt x="109681" y="53273"/>
                  </a:cubicBezTo>
                  <a:lnTo>
                    <a:pt x="109681" y="54169"/>
                  </a:lnTo>
                  <a:cubicBezTo>
                    <a:pt x="109233" y="54616"/>
                    <a:pt x="109233" y="55064"/>
                    <a:pt x="109233" y="55064"/>
                  </a:cubicBezTo>
                  <a:lnTo>
                    <a:pt x="109233" y="55512"/>
                  </a:lnTo>
                  <a:lnTo>
                    <a:pt x="109681" y="55512"/>
                  </a:lnTo>
                  <a:cubicBezTo>
                    <a:pt x="110128" y="55064"/>
                    <a:pt x="111471" y="55064"/>
                    <a:pt x="111919" y="53721"/>
                  </a:cubicBezTo>
                  <a:cubicBezTo>
                    <a:pt x="112367" y="52378"/>
                    <a:pt x="113262" y="51483"/>
                    <a:pt x="113262" y="51035"/>
                  </a:cubicBezTo>
                  <a:cubicBezTo>
                    <a:pt x="113262" y="50587"/>
                    <a:pt x="113710" y="50139"/>
                    <a:pt x="113710" y="49692"/>
                  </a:cubicBezTo>
                  <a:cubicBezTo>
                    <a:pt x="114157" y="49692"/>
                    <a:pt x="114605" y="49244"/>
                    <a:pt x="114605" y="49244"/>
                  </a:cubicBezTo>
                  <a:lnTo>
                    <a:pt x="115053" y="48796"/>
                  </a:lnTo>
                  <a:cubicBezTo>
                    <a:pt x="114605" y="48349"/>
                    <a:pt x="114605" y="48349"/>
                    <a:pt x="114157" y="48349"/>
                  </a:cubicBezTo>
                  <a:cubicBezTo>
                    <a:pt x="114157" y="47901"/>
                    <a:pt x="113710" y="47901"/>
                    <a:pt x="113710" y="47901"/>
                  </a:cubicBezTo>
                  <a:lnTo>
                    <a:pt x="112814" y="47901"/>
                  </a:lnTo>
                  <a:close/>
                  <a:moveTo>
                    <a:pt x="117739" y="51483"/>
                  </a:moveTo>
                  <a:cubicBezTo>
                    <a:pt x="116843" y="51483"/>
                    <a:pt x="116396" y="51483"/>
                    <a:pt x="115948" y="52378"/>
                  </a:cubicBezTo>
                  <a:cubicBezTo>
                    <a:pt x="115500" y="53273"/>
                    <a:pt x="115053" y="54169"/>
                    <a:pt x="114157" y="55064"/>
                  </a:cubicBezTo>
                  <a:lnTo>
                    <a:pt x="114605" y="55064"/>
                  </a:lnTo>
                  <a:cubicBezTo>
                    <a:pt x="115948" y="54616"/>
                    <a:pt x="116843" y="53721"/>
                    <a:pt x="117739" y="51483"/>
                  </a:cubicBezTo>
                  <a:close/>
                  <a:moveTo>
                    <a:pt x="118634" y="55512"/>
                  </a:moveTo>
                  <a:cubicBezTo>
                    <a:pt x="118186" y="55512"/>
                    <a:pt x="118186" y="55512"/>
                    <a:pt x="118186" y="55959"/>
                  </a:cubicBezTo>
                  <a:cubicBezTo>
                    <a:pt x="117291" y="56407"/>
                    <a:pt x="116843" y="56855"/>
                    <a:pt x="116396" y="57750"/>
                  </a:cubicBezTo>
                  <a:cubicBezTo>
                    <a:pt x="117739" y="57750"/>
                    <a:pt x="118186" y="56855"/>
                    <a:pt x="118634" y="55959"/>
                  </a:cubicBezTo>
                  <a:lnTo>
                    <a:pt x="118634" y="55512"/>
                  </a:lnTo>
                  <a:close/>
                  <a:moveTo>
                    <a:pt x="111919" y="58198"/>
                  </a:moveTo>
                  <a:lnTo>
                    <a:pt x="111919" y="59093"/>
                  </a:lnTo>
                  <a:cubicBezTo>
                    <a:pt x="111024" y="59093"/>
                    <a:pt x="110576" y="59541"/>
                    <a:pt x="109681" y="60436"/>
                  </a:cubicBezTo>
                  <a:cubicBezTo>
                    <a:pt x="109233" y="61331"/>
                    <a:pt x="107890" y="62227"/>
                    <a:pt x="107890" y="63122"/>
                  </a:cubicBezTo>
                  <a:lnTo>
                    <a:pt x="108338" y="63570"/>
                  </a:lnTo>
                  <a:cubicBezTo>
                    <a:pt x="108338" y="64017"/>
                    <a:pt x="108785" y="64017"/>
                    <a:pt x="108785" y="64017"/>
                  </a:cubicBezTo>
                  <a:cubicBezTo>
                    <a:pt x="109233" y="64017"/>
                    <a:pt x="109233" y="63570"/>
                    <a:pt x="109681" y="63570"/>
                  </a:cubicBezTo>
                  <a:lnTo>
                    <a:pt x="109681" y="62674"/>
                  </a:lnTo>
                  <a:cubicBezTo>
                    <a:pt x="109681" y="62227"/>
                    <a:pt x="110576" y="61779"/>
                    <a:pt x="111024" y="61331"/>
                  </a:cubicBezTo>
                  <a:cubicBezTo>
                    <a:pt x="111919" y="61331"/>
                    <a:pt x="111919" y="60436"/>
                    <a:pt x="111919" y="59988"/>
                  </a:cubicBezTo>
                  <a:lnTo>
                    <a:pt x="111919" y="59093"/>
                  </a:lnTo>
                  <a:cubicBezTo>
                    <a:pt x="112367" y="59093"/>
                    <a:pt x="112367" y="59093"/>
                    <a:pt x="112814" y="58645"/>
                  </a:cubicBezTo>
                  <a:lnTo>
                    <a:pt x="112814" y="58198"/>
                  </a:lnTo>
                  <a:lnTo>
                    <a:pt x="111919" y="58198"/>
                  </a:lnTo>
                  <a:close/>
                  <a:moveTo>
                    <a:pt x="113710" y="59988"/>
                  </a:moveTo>
                  <a:lnTo>
                    <a:pt x="111471" y="63122"/>
                  </a:lnTo>
                  <a:lnTo>
                    <a:pt x="111471" y="63570"/>
                  </a:lnTo>
                  <a:lnTo>
                    <a:pt x="111919" y="63570"/>
                  </a:lnTo>
                  <a:cubicBezTo>
                    <a:pt x="112814" y="63122"/>
                    <a:pt x="113710" y="62227"/>
                    <a:pt x="114605" y="60884"/>
                  </a:cubicBezTo>
                  <a:lnTo>
                    <a:pt x="114605" y="59988"/>
                  </a:lnTo>
                  <a:lnTo>
                    <a:pt x="113710" y="59988"/>
                  </a:lnTo>
                  <a:close/>
                  <a:moveTo>
                    <a:pt x="91326" y="76105"/>
                  </a:moveTo>
                  <a:cubicBezTo>
                    <a:pt x="90878" y="76105"/>
                    <a:pt x="90878" y="76552"/>
                    <a:pt x="90878" y="76552"/>
                  </a:cubicBezTo>
                  <a:lnTo>
                    <a:pt x="89088" y="80134"/>
                  </a:lnTo>
                  <a:lnTo>
                    <a:pt x="89535" y="80581"/>
                  </a:lnTo>
                  <a:lnTo>
                    <a:pt x="90430" y="80581"/>
                  </a:lnTo>
                  <a:cubicBezTo>
                    <a:pt x="90430" y="80134"/>
                    <a:pt x="90878" y="79238"/>
                    <a:pt x="91326" y="78343"/>
                  </a:cubicBezTo>
                  <a:lnTo>
                    <a:pt x="91326" y="76105"/>
                  </a:lnTo>
                  <a:close/>
                  <a:moveTo>
                    <a:pt x="102070" y="78791"/>
                  </a:moveTo>
                  <a:cubicBezTo>
                    <a:pt x="101175" y="79238"/>
                    <a:pt x="101175" y="79686"/>
                    <a:pt x="101175" y="80134"/>
                  </a:cubicBezTo>
                  <a:lnTo>
                    <a:pt x="100279" y="80134"/>
                  </a:lnTo>
                  <a:cubicBezTo>
                    <a:pt x="99384" y="80134"/>
                    <a:pt x="98936" y="80134"/>
                    <a:pt x="98936" y="81477"/>
                  </a:cubicBezTo>
                  <a:cubicBezTo>
                    <a:pt x="98936" y="81924"/>
                    <a:pt x="98936" y="82372"/>
                    <a:pt x="98489" y="82372"/>
                  </a:cubicBezTo>
                  <a:cubicBezTo>
                    <a:pt x="97593" y="82820"/>
                    <a:pt x="97146" y="82820"/>
                    <a:pt x="97146" y="83267"/>
                  </a:cubicBezTo>
                  <a:cubicBezTo>
                    <a:pt x="97146" y="83267"/>
                    <a:pt x="97593" y="83715"/>
                    <a:pt x="98041" y="83715"/>
                  </a:cubicBezTo>
                  <a:cubicBezTo>
                    <a:pt x="98936" y="83715"/>
                    <a:pt x="99384" y="83267"/>
                    <a:pt x="99832" y="82820"/>
                  </a:cubicBezTo>
                  <a:cubicBezTo>
                    <a:pt x="100727" y="81924"/>
                    <a:pt x="101175" y="81029"/>
                    <a:pt x="101175" y="80134"/>
                  </a:cubicBezTo>
                  <a:cubicBezTo>
                    <a:pt x="101622" y="80134"/>
                    <a:pt x="102070" y="79686"/>
                    <a:pt x="102518" y="79238"/>
                  </a:cubicBezTo>
                  <a:lnTo>
                    <a:pt x="102518" y="78791"/>
                  </a:lnTo>
                  <a:lnTo>
                    <a:pt x="102070" y="78791"/>
                  </a:lnTo>
                  <a:close/>
                  <a:moveTo>
                    <a:pt x="101175" y="83267"/>
                  </a:moveTo>
                  <a:lnTo>
                    <a:pt x="101175" y="83715"/>
                  </a:lnTo>
                  <a:lnTo>
                    <a:pt x="101622" y="83715"/>
                  </a:lnTo>
                  <a:lnTo>
                    <a:pt x="101622" y="83267"/>
                  </a:lnTo>
                  <a:lnTo>
                    <a:pt x="101175" y="83267"/>
                  </a:lnTo>
                  <a:close/>
                  <a:moveTo>
                    <a:pt x="104308" y="83267"/>
                  </a:moveTo>
                  <a:lnTo>
                    <a:pt x="104308" y="83715"/>
                  </a:lnTo>
                  <a:cubicBezTo>
                    <a:pt x="103861" y="83715"/>
                    <a:pt x="103861" y="84163"/>
                    <a:pt x="103861" y="84163"/>
                  </a:cubicBezTo>
                  <a:lnTo>
                    <a:pt x="103861" y="84610"/>
                  </a:lnTo>
                  <a:lnTo>
                    <a:pt x="106099" y="85953"/>
                  </a:lnTo>
                  <a:lnTo>
                    <a:pt x="106547" y="85506"/>
                  </a:lnTo>
                  <a:lnTo>
                    <a:pt x="106547" y="85058"/>
                  </a:lnTo>
                  <a:cubicBezTo>
                    <a:pt x="106099" y="84163"/>
                    <a:pt x="105651" y="84163"/>
                    <a:pt x="105204" y="83715"/>
                  </a:cubicBezTo>
                  <a:cubicBezTo>
                    <a:pt x="104756" y="83715"/>
                    <a:pt x="104756" y="83715"/>
                    <a:pt x="104308" y="83267"/>
                  </a:cubicBezTo>
                  <a:close/>
                  <a:moveTo>
                    <a:pt x="95355" y="110576"/>
                  </a:moveTo>
                  <a:cubicBezTo>
                    <a:pt x="94907" y="111023"/>
                    <a:pt x="94907" y="111919"/>
                    <a:pt x="94907" y="112366"/>
                  </a:cubicBezTo>
                  <a:lnTo>
                    <a:pt x="94907" y="112814"/>
                  </a:lnTo>
                  <a:cubicBezTo>
                    <a:pt x="95355" y="112366"/>
                    <a:pt x="95803" y="111471"/>
                    <a:pt x="95803" y="110576"/>
                  </a:cubicBezTo>
                  <a:lnTo>
                    <a:pt x="95355" y="110576"/>
                  </a:lnTo>
                  <a:close/>
                  <a:moveTo>
                    <a:pt x="88192" y="114157"/>
                  </a:moveTo>
                  <a:lnTo>
                    <a:pt x="88192" y="116395"/>
                  </a:lnTo>
                  <a:lnTo>
                    <a:pt x="89983" y="115052"/>
                  </a:lnTo>
                  <a:lnTo>
                    <a:pt x="89983" y="114605"/>
                  </a:lnTo>
                  <a:cubicBezTo>
                    <a:pt x="89983" y="114605"/>
                    <a:pt x="89088" y="114157"/>
                    <a:pt x="88640" y="114157"/>
                  </a:cubicBezTo>
                  <a:lnTo>
                    <a:pt x="88192" y="114157"/>
                  </a:lnTo>
                  <a:close/>
                  <a:moveTo>
                    <a:pt x="93564" y="114157"/>
                  </a:moveTo>
                  <a:cubicBezTo>
                    <a:pt x="93117" y="114605"/>
                    <a:pt x="92669" y="115052"/>
                    <a:pt x="92669" y="115948"/>
                  </a:cubicBezTo>
                  <a:lnTo>
                    <a:pt x="93117" y="115948"/>
                  </a:lnTo>
                  <a:cubicBezTo>
                    <a:pt x="93564" y="115500"/>
                    <a:pt x="94012" y="115052"/>
                    <a:pt x="94012" y="114605"/>
                  </a:cubicBezTo>
                  <a:lnTo>
                    <a:pt x="94012" y="114157"/>
                  </a:lnTo>
                  <a:lnTo>
                    <a:pt x="93564" y="114157"/>
                  </a:lnTo>
                  <a:close/>
                  <a:moveTo>
                    <a:pt x="86849" y="117291"/>
                  </a:moveTo>
                  <a:lnTo>
                    <a:pt x="85506" y="119081"/>
                  </a:lnTo>
                  <a:lnTo>
                    <a:pt x="85506" y="119977"/>
                  </a:lnTo>
                  <a:lnTo>
                    <a:pt x="85954" y="120424"/>
                  </a:lnTo>
                  <a:cubicBezTo>
                    <a:pt x="86401" y="120424"/>
                    <a:pt x="86849" y="120424"/>
                    <a:pt x="86849" y="119977"/>
                  </a:cubicBezTo>
                  <a:lnTo>
                    <a:pt x="86849" y="118634"/>
                  </a:lnTo>
                  <a:lnTo>
                    <a:pt x="87297" y="117738"/>
                  </a:lnTo>
                  <a:lnTo>
                    <a:pt x="87297" y="117291"/>
                  </a:lnTo>
                  <a:lnTo>
                    <a:pt x="86849" y="117291"/>
                  </a:lnTo>
                  <a:close/>
                  <a:moveTo>
                    <a:pt x="85058" y="121767"/>
                  </a:moveTo>
                  <a:lnTo>
                    <a:pt x="84611" y="122215"/>
                  </a:lnTo>
                  <a:lnTo>
                    <a:pt x="81925" y="125797"/>
                  </a:lnTo>
                  <a:cubicBezTo>
                    <a:pt x="81477" y="125797"/>
                    <a:pt x="81477" y="125797"/>
                    <a:pt x="81477" y="126244"/>
                  </a:cubicBezTo>
                  <a:cubicBezTo>
                    <a:pt x="80582" y="128035"/>
                    <a:pt x="80134" y="129826"/>
                    <a:pt x="79686" y="131169"/>
                  </a:cubicBezTo>
                  <a:lnTo>
                    <a:pt x="79686" y="132512"/>
                  </a:lnTo>
                  <a:lnTo>
                    <a:pt x="80134" y="132512"/>
                  </a:lnTo>
                  <a:lnTo>
                    <a:pt x="80582" y="132064"/>
                  </a:lnTo>
                  <a:lnTo>
                    <a:pt x="85954" y="122215"/>
                  </a:lnTo>
                  <a:cubicBezTo>
                    <a:pt x="85506" y="121767"/>
                    <a:pt x="85506" y="121767"/>
                    <a:pt x="85058" y="121767"/>
                  </a:cubicBezTo>
                  <a:close/>
                  <a:moveTo>
                    <a:pt x="73419" y="157581"/>
                  </a:moveTo>
                  <a:cubicBezTo>
                    <a:pt x="72971" y="158029"/>
                    <a:pt x="72971" y="158029"/>
                    <a:pt x="72971" y="158477"/>
                  </a:cubicBezTo>
                  <a:lnTo>
                    <a:pt x="71628" y="159372"/>
                  </a:lnTo>
                  <a:cubicBezTo>
                    <a:pt x="71628" y="159820"/>
                    <a:pt x="71628" y="159820"/>
                    <a:pt x="72076" y="160268"/>
                  </a:cubicBezTo>
                  <a:lnTo>
                    <a:pt x="72523" y="160268"/>
                  </a:lnTo>
                  <a:cubicBezTo>
                    <a:pt x="72523" y="159820"/>
                    <a:pt x="72971" y="159820"/>
                    <a:pt x="72971" y="159372"/>
                  </a:cubicBezTo>
                  <a:lnTo>
                    <a:pt x="72971" y="158477"/>
                  </a:lnTo>
                  <a:cubicBezTo>
                    <a:pt x="72971" y="158477"/>
                    <a:pt x="73419" y="158029"/>
                    <a:pt x="73867" y="158029"/>
                  </a:cubicBezTo>
                  <a:lnTo>
                    <a:pt x="73867" y="157581"/>
                  </a:lnTo>
                  <a:lnTo>
                    <a:pt x="73419" y="157581"/>
                  </a:lnTo>
                  <a:close/>
                  <a:moveTo>
                    <a:pt x="67151" y="160268"/>
                  </a:moveTo>
                  <a:cubicBezTo>
                    <a:pt x="67151" y="160268"/>
                    <a:pt x="66704" y="160268"/>
                    <a:pt x="66704" y="160715"/>
                  </a:cubicBezTo>
                  <a:cubicBezTo>
                    <a:pt x="65808" y="161611"/>
                    <a:pt x="64913" y="163401"/>
                    <a:pt x="64913" y="164297"/>
                  </a:cubicBezTo>
                  <a:cubicBezTo>
                    <a:pt x="63570" y="166087"/>
                    <a:pt x="63570" y="168773"/>
                    <a:pt x="62227" y="171012"/>
                  </a:cubicBezTo>
                  <a:cubicBezTo>
                    <a:pt x="62227" y="172355"/>
                    <a:pt x="61779" y="173250"/>
                    <a:pt x="60436" y="174145"/>
                  </a:cubicBezTo>
                  <a:lnTo>
                    <a:pt x="59541" y="175041"/>
                  </a:lnTo>
                  <a:cubicBezTo>
                    <a:pt x="59541" y="176384"/>
                    <a:pt x="59093" y="177727"/>
                    <a:pt x="58646" y="179070"/>
                  </a:cubicBezTo>
                  <a:cubicBezTo>
                    <a:pt x="58646" y="179518"/>
                    <a:pt x="57750" y="179965"/>
                    <a:pt x="57750" y="180413"/>
                  </a:cubicBezTo>
                  <a:cubicBezTo>
                    <a:pt x="57750" y="180861"/>
                    <a:pt x="58198" y="180861"/>
                    <a:pt x="58646" y="180861"/>
                  </a:cubicBezTo>
                  <a:lnTo>
                    <a:pt x="60884" y="180861"/>
                  </a:lnTo>
                  <a:cubicBezTo>
                    <a:pt x="61779" y="180413"/>
                    <a:pt x="62675" y="180413"/>
                    <a:pt x="63122" y="179965"/>
                  </a:cubicBezTo>
                  <a:cubicBezTo>
                    <a:pt x="63570" y="179965"/>
                    <a:pt x="64465" y="179518"/>
                    <a:pt x="64465" y="179070"/>
                  </a:cubicBezTo>
                  <a:lnTo>
                    <a:pt x="64018" y="178622"/>
                  </a:lnTo>
                  <a:lnTo>
                    <a:pt x="63122" y="178622"/>
                  </a:lnTo>
                  <a:cubicBezTo>
                    <a:pt x="62227" y="178622"/>
                    <a:pt x="62227" y="178175"/>
                    <a:pt x="62227" y="177727"/>
                  </a:cubicBezTo>
                  <a:cubicBezTo>
                    <a:pt x="61779" y="177279"/>
                    <a:pt x="61779" y="176832"/>
                    <a:pt x="61779" y="176384"/>
                  </a:cubicBezTo>
                  <a:lnTo>
                    <a:pt x="61779" y="175936"/>
                  </a:lnTo>
                  <a:cubicBezTo>
                    <a:pt x="61779" y="175488"/>
                    <a:pt x="61779" y="175041"/>
                    <a:pt x="62675" y="174145"/>
                  </a:cubicBezTo>
                  <a:cubicBezTo>
                    <a:pt x="62675" y="173250"/>
                    <a:pt x="63570" y="171907"/>
                    <a:pt x="64018" y="171459"/>
                  </a:cubicBezTo>
                  <a:cubicBezTo>
                    <a:pt x="64465" y="171459"/>
                    <a:pt x="64913" y="171012"/>
                    <a:pt x="64913" y="171012"/>
                  </a:cubicBezTo>
                  <a:lnTo>
                    <a:pt x="64913" y="170564"/>
                  </a:lnTo>
                  <a:cubicBezTo>
                    <a:pt x="64913" y="170116"/>
                    <a:pt x="64465" y="170116"/>
                    <a:pt x="64465" y="169669"/>
                  </a:cubicBezTo>
                  <a:lnTo>
                    <a:pt x="64465" y="166983"/>
                  </a:lnTo>
                  <a:lnTo>
                    <a:pt x="67599" y="164744"/>
                  </a:lnTo>
                  <a:cubicBezTo>
                    <a:pt x="68494" y="164297"/>
                    <a:pt x="68942" y="164297"/>
                    <a:pt x="68942" y="163849"/>
                  </a:cubicBezTo>
                  <a:cubicBezTo>
                    <a:pt x="68942" y="163849"/>
                    <a:pt x="68494" y="163849"/>
                    <a:pt x="68494" y="163401"/>
                  </a:cubicBezTo>
                  <a:cubicBezTo>
                    <a:pt x="68047" y="162954"/>
                    <a:pt x="67599" y="162506"/>
                    <a:pt x="67599" y="162058"/>
                  </a:cubicBezTo>
                  <a:lnTo>
                    <a:pt x="67599" y="161163"/>
                  </a:lnTo>
                  <a:cubicBezTo>
                    <a:pt x="67599" y="160715"/>
                    <a:pt x="67151" y="160268"/>
                    <a:pt x="67151" y="160268"/>
                  </a:cubicBezTo>
                  <a:close/>
                  <a:moveTo>
                    <a:pt x="69390" y="169221"/>
                  </a:moveTo>
                  <a:cubicBezTo>
                    <a:pt x="69390" y="169221"/>
                    <a:pt x="68942" y="169221"/>
                    <a:pt x="68494" y="169669"/>
                  </a:cubicBezTo>
                  <a:cubicBezTo>
                    <a:pt x="68047" y="170116"/>
                    <a:pt x="67599" y="170564"/>
                    <a:pt x="67599" y="171459"/>
                  </a:cubicBezTo>
                  <a:cubicBezTo>
                    <a:pt x="67599" y="171459"/>
                    <a:pt x="67599" y="171907"/>
                    <a:pt x="68047" y="172355"/>
                  </a:cubicBezTo>
                  <a:cubicBezTo>
                    <a:pt x="68047" y="172355"/>
                    <a:pt x="68942" y="172355"/>
                    <a:pt x="68942" y="171459"/>
                  </a:cubicBezTo>
                  <a:cubicBezTo>
                    <a:pt x="69390" y="171012"/>
                    <a:pt x="69390" y="170564"/>
                    <a:pt x="69390" y="170564"/>
                  </a:cubicBezTo>
                  <a:lnTo>
                    <a:pt x="69390" y="169669"/>
                  </a:lnTo>
                  <a:cubicBezTo>
                    <a:pt x="68942" y="169669"/>
                    <a:pt x="69390" y="169221"/>
                    <a:pt x="69390" y="169221"/>
                  </a:cubicBezTo>
                  <a:close/>
                  <a:moveTo>
                    <a:pt x="68942" y="183099"/>
                  </a:moveTo>
                  <a:lnTo>
                    <a:pt x="68047" y="184890"/>
                  </a:lnTo>
                  <a:cubicBezTo>
                    <a:pt x="67599" y="185785"/>
                    <a:pt x="67151" y="186680"/>
                    <a:pt x="67151" y="188023"/>
                  </a:cubicBezTo>
                  <a:lnTo>
                    <a:pt x="67151" y="189814"/>
                  </a:lnTo>
                  <a:lnTo>
                    <a:pt x="66704" y="189814"/>
                  </a:lnTo>
                  <a:lnTo>
                    <a:pt x="66704" y="190262"/>
                  </a:lnTo>
                  <a:lnTo>
                    <a:pt x="67151" y="190262"/>
                  </a:lnTo>
                  <a:cubicBezTo>
                    <a:pt x="68494" y="188471"/>
                    <a:pt x="68494" y="185785"/>
                    <a:pt x="69390" y="183547"/>
                  </a:cubicBezTo>
                  <a:cubicBezTo>
                    <a:pt x="69390" y="183099"/>
                    <a:pt x="68942" y="183099"/>
                    <a:pt x="68942" y="183099"/>
                  </a:cubicBezTo>
                  <a:close/>
                  <a:moveTo>
                    <a:pt x="61332" y="185785"/>
                  </a:moveTo>
                  <a:cubicBezTo>
                    <a:pt x="61332" y="186233"/>
                    <a:pt x="60884" y="186680"/>
                    <a:pt x="60436" y="187128"/>
                  </a:cubicBezTo>
                  <a:lnTo>
                    <a:pt x="60436" y="188023"/>
                  </a:lnTo>
                  <a:cubicBezTo>
                    <a:pt x="60436" y="188471"/>
                    <a:pt x="60436" y="188471"/>
                    <a:pt x="60884" y="188471"/>
                  </a:cubicBezTo>
                  <a:lnTo>
                    <a:pt x="61332" y="188471"/>
                  </a:lnTo>
                  <a:cubicBezTo>
                    <a:pt x="61332" y="188023"/>
                    <a:pt x="61779" y="187576"/>
                    <a:pt x="61779" y="187128"/>
                  </a:cubicBezTo>
                  <a:cubicBezTo>
                    <a:pt x="61332" y="186680"/>
                    <a:pt x="61332" y="186233"/>
                    <a:pt x="61332" y="185785"/>
                  </a:cubicBezTo>
                  <a:close/>
                  <a:moveTo>
                    <a:pt x="55064" y="189814"/>
                  </a:moveTo>
                  <a:cubicBezTo>
                    <a:pt x="54617" y="190709"/>
                    <a:pt x="53721" y="192052"/>
                    <a:pt x="53721" y="192948"/>
                  </a:cubicBezTo>
                  <a:lnTo>
                    <a:pt x="51483" y="197872"/>
                  </a:lnTo>
                  <a:cubicBezTo>
                    <a:pt x="51483" y="198320"/>
                    <a:pt x="51035" y="199215"/>
                    <a:pt x="51035" y="199663"/>
                  </a:cubicBezTo>
                  <a:lnTo>
                    <a:pt x="49692" y="200558"/>
                  </a:lnTo>
                  <a:cubicBezTo>
                    <a:pt x="49244" y="200558"/>
                    <a:pt x="49244" y="200111"/>
                    <a:pt x="49244" y="200111"/>
                  </a:cubicBezTo>
                  <a:lnTo>
                    <a:pt x="48797" y="200111"/>
                  </a:lnTo>
                  <a:cubicBezTo>
                    <a:pt x="48797" y="200111"/>
                    <a:pt x="47901" y="200558"/>
                    <a:pt x="48349" y="200558"/>
                  </a:cubicBezTo>
                  <a:lnTo>
                    <a:pt x="49692" y="204140"/>
                  </a:lnTo>
                  <a:cubicBezTo>
                    <a:pt x="49692" y="204140"/>
                    <a:pt x="50140" y="204587"/>
                    <a:pt x="50587" y="204587"/>
                  </a:cubicBezTo>
                  <a:cubicBezTo>
                    <a:pt x="51035" y="204140"/>
                    <a:pt x="51483" y="204140"/>
                    <a:pt x="52378" y="204140"/>
                  </a:cubicBezTo>
                  <a:cubicBezTo>
                    <a:pt x="52378" y="204140"/>
                    <a:pt x="52826" y="204140"/>
                    <a:pt x="52826" y="203692"/>
                  </a:cubicBezTo>
                  <a:cubicBezTo>
                    <a:pt x="52826" y="203692"/>
                    <a:pt x="52378" y="203244"/>
                    <a:pt x="52378" y="202797"/>
                  </a:cubicBezTo>
                  <a:cubicBezTo>
                    <a:pt x="51930" y="202349"/>
                    <a:pt x="51930" y="202349"/>
                    <a:pt x="51930" y="201901"/>
                  </a:cubicBezTo>
                  <a:cubicBezTo>
                    <a:pt x="51930" y="201454"/>
                    <a:pt x="51930" y="201454"/>
                    <a:pt x="52378" y="201006"/>
                  </a:cubicBezTo>
                  <a:lnTo>
                    <a:pt x="53721" y="199215"/>
                  </a:lnTo>
                  <a:cubicBezTo>
                    <a:pt x="53274" y="198768"/>
                    <a:pt x="53274" y="198768"/>
                    <a:pt x="53274" y="198320"/>
                  </a:cubicBezTo>
                  <a:cubicBezTo>
                    <a:pt x="53274" y="197872"/>
                    <a:pt x="53721" y="197872"/>
                    <a:pt x="53721" y="197425"/>
                  </a:cubicBezTo>
                  <a:cubicBezTo>
                    <a:pt x="53721" y="196529"/>
                    <a:pt x="54169" y="195634"/>
                    <a:pt x="54617" y="194739"/>
                  </a:cubicBezTo>
                  <a:cubicBezTo>
                    <a:pt x="54617" y="193395"/>
                    <a:pt x="54617" y="192948"/>
                    <a:pt x="55064" y="191605"/>
                  </a:cubicBezTo>
                  <a:lnTo>
                    <a:pt x="55064" y="190262"/>
                  </a:lnTo>
                  <a:lnTo>
                    <a:pt x="55512" y="189814"/>
                  </a:lnTo>
                  <a:lnTo>
                    <a:pt x="55064" y="189814"/>
                  </a:lnTo>
                  <a:close/>
                  <a:moveTo>
                    <a:pt x="66256" y="192052"/>
                  </a:moveTo>
                  <a:cubicBezTo>
                    <a:pt x="66256" y="192052"/>
                    <a:pt x="65808" y="192052"/>
                    <a:pt x="65808" y="192500"/>
                  </a:cubicBezTo>
                  <a:cubicBezTo>
                    <a:pt x="64913" y="193395"/>
                    <a:pt x="64465" y="195186"/>
                    <a:pt x="64018" y="196529"/>
                  </a:cubicBezTo>
                  <a:lnTo>
                    <a:pt x="64018" y="197425"/>
                  </a:lnTo>
                  <a:lnTo>
                    <a:pt x="64465" y="197425"/>
                  </a:lnTo>
                  <a:cubicBezTo>
                    <a:pt x="64913" y="197425"/>
                    <a:pt x="64913" y="197425"/>
                    <a:pt x="65361" y="196529"/>
                  </a:cubicBezTo>
                  <a:cubicBezTo>
                    <a:pt x="65361" y="195634"/>
                    <a:pt x="66256" y="194291"/>
                    <a:pt x="66256" y="193843"/>
                  </a:cubicBezTo>
                  <a:lnTo>
                    <a:pt x="66256" y="192052"/>
                  </a:lnTo>
                  <a:close/>
                  <a:moveTo>
                    <a:pt x="40291" y="206826"/>
                  </a:moveTo>
                  <a:lnTo>
                    <a:pt x="38948" y="209064"/>
                  </a:lnTo>
                  <a:cubicBezTo>
                    <a:pt x="38500" y="209512"/>
                    <a:pt x="38500" y="209959"/>
                    <a:pt x="38500" y="209959"/>
                  </a:cubicBezTo>
                  <a:cubicBezTo>
                    <a:pt x="38500" y="210407"/>
                    <a:pt x="38948" y="210855"/>
                    <a:pt x="39396" y="210855"/>
                  </a:cubicBezTo>
                  <a:cubicBezTo>
                    <a:pt x="39396" y="210855"/>
                    <a:pt x="39396" y="210407"/>
                    <a:pt x="39843" y="210407"/>
                  </a:cubicBezTo>
                  <a:lnTo>
                    <a:pt x="40291" y="209959"/>
                  </a:lnTo>
                  <a:cubicBezTo>
                    <a:pt x="40739" y="209512"/>
                    <a:pt x="40739" y="208616"/>
                    <a:pt x="40739" y="207721"/>
                  </a:cubicBezTo>
                  <a:lnTo>
                    <a:pt x="40739" y="206826"/>
                  </a:lnTo>
                  <a:lnTo>
                    <a:pt x="40291" y="206826"/>
                  </a:lnTo>
                  <a:close/>
                  <a:moveTo>
                    <a:pt x="57750" y="218018"/>
                  </a:moveTo>
                  <a:cubicBezTo>
                    <a:pt x="57303" y="218018"/>
                    <a:pt x="56855" y="218913"/>
                    <a:pt x="56855" y="219361"/>
                  </a:cubicBezTo>
                  <a:cubicBezTo>
                    <a:pt x="56855" y="219361"/>
                    <a:pt x="56855" y="219808"/>
                    <a:pt x="57303" y="219808"/>
                  </a:cubicBezTo>
                  <a:cubicBezTo>
                    <a:pt x="57750" y="218913"/>
                    <a:pt x="58198" y="218465"/>
                    <a:pt x="58198" y="218018"/>
                  </a:cubicBezTo>
                  <a:lnTo>
                    <a:pt x="57750" y="218018"/>
                  </a:lnTo>
                  <a:close/>
                  <a:moveTo>
                    <a:pt x="39396" y="238163"/>
                  </a:moveTo>
                  <a:lnTo>
                    <a:pt x="38948" y="238611"/>
                  </a:lnTo>
                  <a:cubicBezTo>
                    <a:pt x="38948" y="239506"/>
                    <a:pt x="37605" y="241297"/>
                    <a:pt x="37605" y="243087"/>
                  </a:cubicBezTo>
                  <a:cubicBezTo>
                    <a:pt x="37605" y="243983"/>
                    <a:pt x="37605" y="245326"/>
                    <a:pt x="37157" y="246669"/>
                  </a:cubicBezTo>
                  <a:lnTo>
                    <a:pt x="37157" y="248012"/>
                  </a:lnTo>
                  <a:cubicBezTo>
                    <a:pt x="37605" y="247564"/>
                    <a:pt x="37605" y="247116"/>
                    <a:pt x="38053" y="247116"/>
                  </a:cubicBezTo>
                  <a:cubicBezTo>
                    <a:pt x="38500" y="246669"/>
                    <a:pt x="38948" y="246669"/>
                    <a:pt x="38948" y="246221"/>
                  </a:cubicBezTo>
                  <a:lnTo>
                    <a:pt x="38948" y="245326"/>
                  </a:lnTo>
                  <a:cubicBezTo>
                    <a:pt x="38500" y="244878"/>
                    <a:pt x="38053" y="244878"/>
                    <a:pt x="38053" y="244430"/>
                  </a:cubicBezTo>
                  <a:cubicBezTo>
                    <a:pt x="38053" y="243983"/>
                    <a:pt x="38500" y="243983"/>
                    <a:pt x="38948" y="243535"/>
                  </a:cubicBezTo>
                  <a:cubicBezTo>
                    <a:pt x="39396" y="243535"/>
                    <a:pt x="39843" y="243087"/>
                    <a:pt x="39843" y="242192"/>
                  </a:cubicBezTo>
                  <a:lnTo>
                    <a:pt x="39843" y="238611"/>
                  </a:lnTo>
                  <a:cubicBezTo>
                    <a:pt x="39843" y="238163"/>
                    <a:pt x="39843" y="238163"/>
                    <a:pt x="39396" y="238163"/>
                  </a:cubicBezTo>
                  <a:close/>
                  <a:moveTo>
                    <a:pt x="42529" y="243535"/>
                  </a:moveTo>
                  <a:lnTo>
                    <a:pt x="41634" y="245326"/>
                  </a:lnTo>
                  <a:lnTo>
                    <a:pt x="42082" y="245326"/>
                  </a:lnTo>
                  <a:cubicBezTo>
                    <a:pt x="42977" y="245326"/>
                    <a:pt x="43425" y="244878"/>
                    <a:pt x="43425" y="244430"/>
                  </a:cubicBezTo>
                  <a:lnTo>
                    <a:pt x="43425" y="243983"/>
                  </a:lnTo>
                  <a:cubicBezTo>
                    <a:pt x="42977" y="243535"/>
                    <a:pt x="42529" y="243535"/>
                    <a:pt x="42529" y="243535"/>
                  </a:cubicBezTo>
                  <a:close/>
                  <a:moveTo>
                    <a:pt x="41186" y="251146"/>
                  </a:moveTo>
                  <a:lnTo>
                    <a:pt x="39843" y="254279"/>
                  </a:lnTo>
                  <a:lnTo>
                    <a:pt x="39843" y="255175"/>
                  </a:lnTo>
                  <a:cubicBezTo>
                    <a:pt x="39843" y="255622"/>
                    <a:pt x="40291" y="256070"/>
                    <a:pt x="40291" y="256518"/>
                  </a:cubicBezTo>
                  <a:lnTo>
                    <a:pt x="40739" y="256070"/>
                  </a:lnTo>
                  <a:cubicBezTo>
                    <a:pt x="41634" y="255622"/>
                    <a:pt x="41186" y="254279"/>
                    <a:pt x="42082" y="253384"/>
                  </a:cubicBezTo>
                  <a:lnTo>
                    <a:pt x="42082" y="252936"/>
                  </a:lnTo>
                  <a:cubicBezTo>
                    <a:pt x="41634" y="252489"/>
                    <a:pt x="41634" y="251593"/>
                    <a:pt x="41634" y="251593"/>
                  </a:cubicBezTo>
                  <a:cubicBezTo>
                    <a:pt x="42082" y="251146"/>
                    <a:pt x="41634" y="251146"/>
                    <a:pt x="41634" y="251146"/>
                  </a:cubicBezTo>
                  <a:lnTo>
                    <a:pt x="41186" y="251146"/>
                  </a:lnTo>
                  <a:close/>
                  <a:moveTo>
                    <a:pt x="38053" y="261890"/>
                  </a:moveTo>
                  <a:cubicBezTo>
                    <a:pt x="37605" y="261890"/>
                    <a:pt x="37605" y="261890"/>
                    <a:pt x="37157" y="262337"/>
                  </a:cubicBezTo>
                  <a:cubicBezTo>
                    <a:pt x="36709" y="262785"/>
                    <a:pt x="36262" y="263233"/>
                    <a:pt x="35814" y="263233"/>
                  </a:cubicBezTo>
                  <a:cubicBezTo>
                    <a:pt x="35366" y="263233"/>
                    <a:pt x="35366" y="263680"/>
                    <a:pt x="35366" y="263680"/>
                  </a:cubicBezTo>
                  <a:cubicBezTo>
                    <a:pt x="35366" y="263680"/>
                    <a:pt x="35366" y="264128"/>
                    <a:pt x="35814" y="264128"/>
                  </a:cubicBezTo>
                  <a:cubicBezTo>
                    <a:pt x="35814" y="264128"/>
                    <a:pt x="36709" y="264128"/>
                    <a:pt x="37157" y="264576"/>
                  </a:cubicBezTo>
                  <a:cubicBezTo>
                    <a:pt x="38500" y="264576"/>
                    <a:pt x="39843" y="263680"/>
                    <a:pt x="39843" y="263233"/>
                  </a:cubicBezTo>
                  <a:cubicBezTo>
                    <a:pt x="39843" y="262785"/>
                    <a:pt x="39396" y="262785"/>
                    <a:pt x="39396" y="262337"/>
                  </a:cubicBezTo>
                  <a:cubicBezTo>
                    <a:pt x="39396" y="261890"/>
                    <a:pt x="38948" y="261890"/>
                    <a:pt x="38948" y="261890"/>
                  </a:cubicBezTo>
                  <a:lnTo>
                    <a:pt x="38053" y="261890"/>
                  </a:lnTo>
                  <a:close/>
                  <a:moveTo>
                    <a:pt x="33128" y="267262"/>
                  </a:moveTo>
                  <a:cubicBezTo>
                    <a:pt x="33128" y="267710"/>
                    <a:pt x="32680" y="267710"/>
                    <a:pt x="32233" y="267710"/>
                  </a:cubicBezTo>
                  <a:cubicBezTo>
                    <a:pt x="32233" y="268157"/>
                    <a:pt x="31785" y="268605"/>
                    <a:pt x="31785" y="269053"/>
                  </a:cubicBezTo>
                  <a:cubicBezTo>
                    <a:pt x="31785" y="269500"/>
                    <a:pt x="31785" y="269948"/>
                    <a:pt x="32233" y="269948"/>
                  </a:cubicBezTo>
                  <a:cubicBezTo>
                    <a:pt x="32233" y="270396"/>
                    <a:pt x="32680" y="270396"/>
                    <a:pt x="32680" y="270843"/>
                  </a:cubicBezTo>
                  <a:cubicBezTo>
                    <a:pt x="32680" y="270396"/>
                    <a:pt x="33128" y="270396"/>
                    <a:pt x="33128" y="270396"/>
                  </a:cubicBezTo>
                  <a:cubicBezTo>
                    <a:pt x="33128" y="269500"/>
                    <a:pt x="33576" y="268605"/>
                    <a:pt x="33576" y="268157"/>
                  </a:cubicBezTo>
                  <a:cubicBezTo>
                    <a:pt x="33576" y="268157"/>
                    <a:pt x="33576" y="267710"/>
                    <a:pt x="33128" y="267262"/>
                  </a:cubicBezTo>
                  <a:close/>
                  <a:moveTo>
                    <a:pt x="3582" y="379181"/>
                  </a:moveTo>
                  <a:cubicBezTo>
                    <a:pt x="3582" y="379181"/>
                    <a:pt x="3134" y="379181"/>
                    <a:pt x="2686" y="379628"/>
                  </a:cubicBezTo>
                  <a:cubicBezTo>
                    <a:pt x="2686" y="379628"/>
                    <a:pt x="3134" y="379628"/>
                    <a:pt x="3134" y="380076"/>
                  </a:cubicBezTo>
                  <a:cubicBezTo>
                    <a:pt x="3582" y="380076"/>
                    <a:pt x="3582" y="379628"/>
                    <a:pt x="4029" y="379628"/>
                  </a:cubicBezTo>
                  <a:lnTo>
                    <a:pt x="3582" y="379628"/>
                  </a:lnTo>
                  <a:lnTo>
                    <a:pt x="3582" y="379181"/>
                  </a:lnTo>
                  <a:close/>
                  <a:moveTo>
                    <a:pt x="27308" y="441407"/>
                  </a:moveTo>
                  <a:lnTo>
                    <a:pt x="27308" y="442750"/>
                  </a:lnTo>
                  <a:cubicBezTo>
                    <a:pt x="27756" y="443198"/>
                    <a:pt x="29099" y="443646"/>
                    <a:pt x="29994" y="443646"/>
                  </a:cubicBezTo>
                  <a:lnTo>
                    <a:pt x="30442" y="443646"/>
                  </a:lnTo>
                  <a:cubicBezTo>
                    <a:pt x="30890" y="443646"/>
                    <a:pt x="30890" y="443198"/>
                    <a:pt x="31337" y="443198"/>
                  </a:cubicBezTo>
                  <a:cubicBezTo>
                    <a:pt x="31337" y="442750"/>
                    <a:pt x="30890" y="442750"/>
                    <a:pt x="30890" y="442750"/>
                  </a:cubicBezTo>
                  <a:lnTo>
                    <a:pt x="28204" y="441407"/>
                  </a:lnTo>
                  <a:lnTo>
                    <a:pt x="27308" y="441407"/>
                  </a:lnTo>
                  <a:close/>
                  <a:moveTo>
                    <a:pt x="41634" y="448570"/>
                  </a:moveTo>
                  <a:lnTo>
                    <a:pt x="43425" y="449913"/>
                  </a:lnTo>
                  <a:cubicBezTo>
                    <a:pt x="43872" y="450361"/>
                    <a:pt x="44320" y="450361"/>
                    <a:pt x="45215" y="450361"/>
                  </a:cubicBezTo>
                  <a:lnTo>
                    <a:pt x="45215" y="449913"/>
                  </a:lnTo>
                  <a:cubicBezTo>
                    <a:pt x="44768" y="449913"/>
                    <a:pt x="42977" y="448570"/>
                    <a:pt x="42082" y="448570"/>
                  </a:cubicBezTo>
                  <a:lnTo>
                    <a:pt x="41634" y="448570"/>
                  </a:lnTo>
                  <a:close/>
                  <a:moveTo>
                    <a:pt x="73419" y="456628"/>
                  </a:moveTo>
                  <a:lnTo>
                    <a:pt x="73419" y="457076"/>
                  </a:lnTo>
                  <a:lnTo>
                    <a:pt x="73867" y="457076"/>
                  </a:lnTo>
                  <a:lnTo>
                    <a:pt x="73867" y="456628"/>
                  </a:lnTo>
                  <a:lnTo>
                    <a:pt x="73419" y="456628"/>
                  </a:lnTo>
                  <a:close/>
                  <a:moveTo>
                    <a:pt x="260757" y="287855"/>
                  </a:moveTo>
                  <a:cubicBezTo>
                    <a:pt x="260757" y="288303"/>
                    <a:pt x="260309" y="288303"/>
                    <a:pt x="260309" y="288303"/>
                  </a:cubicBezTo>
                  <a:lnTo>
                    <a:pt x="260757" y="288303"/>
                  </a:lnTo>
                  <a:lnTo>
                    <a:pt x="260757" y="287855"/>
                  </a:lnTo>
                  <a:close/>
                  <a:moveTo>
                    <a:pt x="257175" y="298151"/>
                  </a:moveTo>
                  <a:cubicBezTo>
                    <a:pt x="257175" y="298599"/>
                    <a:pt x="257175" y="299047"/>
                    <a:pt x="257623" y="299047"/>
                  </a:cubicBezTo>
                  <a:cubicBezTo>
                    <a:pt x="258518" y="299942"/>
                    <a:pt x="258518" y="300838"/>
                    <a:pt x="258518" y="301733"/>
                  </a:cubicBezTo>
                  <a:lnTo>
                    <a:pt x="258518" y="302181"/>
                  </a:lnTo>
                  <a:lnTo>
                    <a:pt x="258966" y="301733"/>
                  </a:lnTo>
                  <a:lnTo>
                    <a:pt x="258966" y="300838"/>
                  </a:lnTo>
                  <a:cubicBezTo>
                    <a:pt x="258966" y="299494"/>
                    <a:pt x="258966" y="299047"/>
                    <a:pt x="258518" y="298599"/>
                  </a:cubicBezTo>
                  <a:cubicBezTo>
                    <a:pt x="258518" y="298599"/>
                    <a:pt x="258518" y="298151"/>
                    <a:pt x="258070" y="298151"/>
                  </a:cubicBezTo>
                  <a:lnTo>
                    <a:pt x="257175" y="298151"/>
                  </a:lnTo>
                  <a:close/>
                  <a:moveTo>
                    <a:pt x="283140" y="311582"/>
                  </a:moveTo>
                  <a:lnTo>
                    <a:pt x="282245" y="312477"/>
                  </a:lnTo>
                  <a:cubicBezTo>
                    <a:pt x="281797" y="312925"/>
                    <a:pt x="281797" y="312925"/>
                    <a:pt x="281797" y="313372"/>
                  </a:cubicBezTo>
                  <a:cubicBezTo>
                    <a:pt x="281797" y="313820"/>
                    <a:pt x="281797" y="313820"/>
                    <a:pt x="282245" y="314268"/>
                  </a:cubicBezTo>
                  <a:cubicBezTo>
                    <a:pt x="282245" y="313372"/>
                    <a:pt x="283140" y="312925"/>
                    <a:pt x="284036" y="312477"/>
                  </a:cubicBezTo>
                  <a:cubicBezTo>
                    <a:pt x="284036" y="312477"/>
                    <a:pt x="284036" y="312029"/>
                    <a:pt x="283588" y="312029"/>
                  </a:cubicBezTo>
                  <a:cubicBezTo>
                    <a:pt x="283588" y="311582"/>
                    <a:pt x="283140" y="311582"/>
                    <a:pt x="283140" y="311582"/>
                  </a:cubicBezTo>
                  <a:close/>
                  <a:moveTo>
                    <a:pt x="255832" y="312925"/>
                  </a:moveTo>
                  <a:cubicBezTo>
                    <a:pt x="255384" y="312925"/>
                    <a:pt x="255384" y="313372"/>
                    <a:pt x="255384" y="313372"/>
                  </a:cubicBezTo>
                  <a:lnTo>
                    <a:pt x="255832" y="313372"/>
                  </a:lnTo>
                  <a:lnTo>
                    <a:pt x="255832" y="312925"/>
                  </a:lnTo>
                  <a:close/>
                  <a:moveTo>
                    <a:pt x="256280" y="350082"/>
                  </a:moveTo>
                  <a:lnTo>
                    <a:pt x="256280" y="352320"/>
                  </a:lnTo>
                  <a:cubicBezTo>
                    <a:pt x="256280" y="352768"/>
                    <a:pt x="256727" y="353215"/>
                    <a:pt x="258070" y="354111"/>
                  </a:cubicBezTo>
                  <a:lnTo>
                    <a:pt x="258070" y="356349"/>
                  </a:lnTo>
                  <a:cubicBezTo>
                    <a:pt x="258070" y="356797"/>
                    <a:pt x="258518" y="357245"/>
                    <a:pt x="258518" y="358588"/>
                  </a:cubicBezTo>
                  <a:cubicBezTo>
                    <a:pt x="258518" y="358588"/>
                    <a:pt x="258518" y="359035"/>
                    <a:pt x="258966" y="359035"/>
                  </a:cubicBezTo>
                  <a:cubicBezTo>
                    <a:pt x="260309" y="359483"/>
                    <a:pt x="260757" y="359931"/>
                    <a:pt x="260757" y="360826"/>
                  </a:cubicBezTo>
                  <a:lnTo>
                    <a:pt x="260757" y="361721"/>
                  </a:lnTo>
                  <a:cubicBezTo>
                    <a:pt x="260757" y="362169"/>
                    <a:pt x="261204" y="362617"/>
                    <a:pt x="262100" y="363064"/>
                  </a:cubicBezTo>
                  <a:lnTo>
                    <a:pt x="262100" y="363512"/>
                  </a:lnTo>
                  <a:cubicBezTo>
                    <a:pt x="262547" y="363512"/>
                    <a:pt x="262547" y="363064"/>
                    <a:pt x="262547" y="363064"/>
                  </a:cubicBezTo>
                  <a:cubicBezTo>
                    <a:pt x="262100" y="362169"/>
                    <a:pt x="262100" y="361274"/>
                    <a:pt x="262100" y="360826"/>
                  </a:cubicBezTo>
                  <a:cubicBezTo>
                    <a:pt x="262100" y="360378"/>
                    <a:pt x="262100" y="359931"/>
                    <a:pt x="262995" y="359483"/>
                  </a:cubicBezTo>
                  <a:cubicBezTo>
                    <a:pt x="262995" y="359035"/>
                    <a:pt x="262995" y="358588"/>
                    <a:pt x="262547" y="358588"/>
                  </a:cubicBezTo>
                  <a:cubicBezTo>
                    <a:pt x="262100" y="357245"/>
                    <a:pt x="262100" y="356349"/>
                    <a:pt x="261204" y="355454"/>
                  </a:cubicBezTo>
                  <a:lnTo>
                    <a:pt x="259861" y="353663"/>
                  </a:lnTo>
                  <a:cubicBezTo>
                    <a:pt x="259861" y="352768"/>
                    <a:pt x="259414" y="351872"/>
                    <a:pt x="258518" y="350977"/>
                  </a:cubicBezTo>
                  <a:cubicBezTo>
                    <a:pt x="258070" y="350977"/>
                    <a:pt x="257623" y="350977"/>
                    <a:pt x="257623" y="350529"/>
                  </a:cubicBezTo>
                  <a:lnTo>
                    <a:pt x="257175" y="350529"/>
                  </a:lnTo>
                  <a:lnTo>
                    <a:pt x="256727" y="350082"/>
                  </a:lnTo>
                  <a:lnTo>
                    <a:pt x="256280" y="350082"/>
                  </a:lnTo>
                  <a:close/>
                  <a:moveTo>
                    <a:pt x="264338" y="361721"/>
                  </a:moveTo>
                  <a:cubicBezTo>
                    <a:pt x="263890" y="361721"/>
                    <a:pt x="263890" y="361721"/>
                    <a:pt x="263890" y="362169"/>
                  </a:cubicBezTo>
                  <a:cubicBezTo>
                    <a:pt x="263890" y="362169"/>
                    <a:pt x="263890" y="362617"/>
                    <a:pt x="264338" y="363064"/>
                  </a:cubicBezTo>
                  <a:lnTo>
                    <a:pt x="264786" y="363512"/>
                  </a:lnTo>
                  <a:cubicBezTo>
                    <a:pt x="265233" y="363512"/>
                    <a:pt x="265233" y="363064"/>
                    <a:pt x="265233" y="362617"/>
                  </a:cubicBezTo>
                  <a:cubicBezTo>
                    <a:pt x="264786" y="362169"/>
                    <a:pt x="264786" y="361721"/>
                    <a:pt x="264338" y="361721"/>
                  </a:cubicBezTo>
                  <a:close/>
                  <a:moveTo>
                    <a:pt x="263890" y="366198"/>
                  </a:moveTo>
                  <a:lnTo>
                    <a:pt x="264338" y="366646"/>
                  </a:lnTo>
                  <a:cubicBezTo>
                    <a:pt x="264786" y="367541"/>
                    <a:pt x="265233" y="367989"/>
                    <a:pt x="265233" y="368884"/>
                  </a:cubicBezTo>
                  <a:lnTo>
                    <a:pt x="265233" y="369332"/>
                  </a:lnTo>
                  <a:cubicBezTo>
                    <a:pt x="265681" y="369332"/>
                    <a:pt x="265681" y="369332"/>
                    <a:pt x="265681" y="369779"/>
                  </a:cubicBezTo>
                  <a:lnTo>
                    <a:pt x="266576" y="368884"/>
                  </a:lnTo>
                  <a:cubicBezTo>
                    <a:pt x="266576" y="368436"/>
                    <a:pt x="266576" y="368436"/>
                    <a:pt x="266129" y="367541"/>
                  </a:cubicBezTo>
                  <a:cubicBezTo>
                    <a:pt x="266129" y="366646"/>
                    <a:pt x="265681" y="366646"/>
                    <a:pt x="264786" y="366198"/>
                  </a:cubicBezTo>
                  <a:lnTo>
                    <a:pt x="263890" y="366198"/>
                  </a:lnTo>
                  <a:close/>
                  <a:moveTo>
                    <a:pt x="267024" y="370227"/>
                  </a:moveTo>
                  <a:cubicBezTo>
                    <a:pt x="267024" y="369779"/>
                    <a:pt x="266576" y="370227"/>
                    <a:pt x="267024" y="371122"/>
                  </a:cubicBezTo>
                  <a:cubicBezTo>
                    <a:pt x="267024" y="371570"/>
                    <a:pt x="267919" y="372018"/>
                    <a:pt x="267919" y="372465"/>
                  </a:cubicBezTo>
                  <a:cubicBezTo>
                    <a:pt x="267919" y="372465"/>
                    <a:pt x="268367" y="372465"/>
                    <a:pt x="268367" y="372018"/>
                  </a:cubicBezTo>
                  <a:lnTo>
                    <a:pt x="267024" y="370227"/>
                  </a:lnTo>
                  <a:close/>
                  <a:moveTo>
                    <a:pt x="309553" y="375152"/>
                  </a:moveTo>
                  <a:cubicBezTo>
                    <a:pt x="308658" y="375152"/>
                    <a:pt x="308210" y="376047"/>
                    <a:pt x="308210" y="376047"/>
                  </a:cubicBezTo>
                  <a:lnTo>
                    <a:pt x="308210" y="376495"/>
                  </a:lnTo>
                  <a:cubicBezTo>
                    <a:pt x="309553" y="376495"/>
                    <a:pt x="309553" y="376047"/>
                    <a:pt x="310448" y="375599"/>
                  </a:cubicBezTo>
                  <a:cubicBezTo>
                    <a:pt x="309553" y="375599"/>
                    <a:pt x="309553" y="375152"/>
                    <a:pt x="309553" y="375152"/>
                  </a:cubicBezTo>
                  <a:close/>
                  <a:moveTo>
                    <a:pt x="422815" y="230105"/>
                  </a:moveTo>
                  <a:cubicBezTo>
                    <a:pt x="422367" y="230105"/>
                    <a:pt x="421472" y="230553"/>
                    <a:pt x="420576" y="231448"/>
                  </a:cubicBezTo>
                  <a:lnTo>
                    <a:pt x="420576" y="231896"/>
                  </a:lnTo>
                  <a:cubicBezTo>
                    <a:pt x="420576" y="232343"/>
                    <a:pt x="421024" y="232343"/>
                    <a:pt x="421472" y="232343"/>
                  </a:cubicBezTo>
                  <a:cubicBezTo>
                    <a:pt x="422367" y="232343"/>
                    <a:pt x="423263" y="231448"/>
                    <a:pt x="423710" y="230553"/>
                  </a:cubicBezTo>
                  <a:cubicBezTo>
                    <a:pt x="423710" y="230105"/>
                    <a:pt x="423263" y="230105"/>
                    <a:pt x="423263" y="230105"/>
                  </a:cubicBezTo>
                  <a:lnTo>
                    <a:pt x="422815" y="230105"/>
                  </a:lnTo>
                  <a:close/>
                  <a:moveTo>
                    <a:pt x="620430" y="297256"/>
                  </a:moveTo>
                  <a:lnTo>
                    <a:pt x="620430" y="298151"/>
                  </a:lnTo>
                  <a:lnTo>
                    <a:pt x="620878" y="297704"/>
                  </a:lnTo>
                  <a:cubicBezTo>
                    <a:pt x="620430" y="297704"/>
                    <a:pt x="620430" y="297256"/>
                    <a:pt x="620430" y="297256"/>
                  </a:cubicBezTo>
                  <a:close/>
                  <a:moveTo>
                    <a:pt x="466430" y="282930"/>
                  </a:moveTo>
                  <a:cubicBezTo>
                    <a:pt x="464639" y="284274"/>
                    <a:pt x="462848" y="286064"/>
                    <a:pt x="462401" y="287855"/>
                  </a:cubicBezTo>
                  <a:cubicBezTo>
                    <a:pt x="462401" y="288303"/>
                    <a:pt x="461953" y="289198"/>
                    <a:pt x="461953" y="290093"/>
                  </a:cubicBezTo>
                  <a:cubicBezTo>
                    <a:pt x="461953" y="290541"/>
                    <a:pt x="462401" y="290541"/>
                    <a:pt x="462401" y="290541"/>
                  </a:cubicBezTo>
                  <a:cubicBezTo>
                    <a:pt x="462848" y="290541"/>
                    <a:pt x="463296" y="289646"/>
                    <a:pt x="463744" y="288303"/>
                  </a:cubicBezTo>
                  <a:cubicBezTo>
                    <a:pt x="464639" y="287855"/>
                    <a:pt x="464639" y="286960"/>
                    <a:pt x="465982" y="285169"/>
                  </a:cubicBezTo>
                  <a:cubicBezTo>
                    <a:pt x="465982" y="285169"/>
                    <a:pt x="466430" y="284274"/>
                    <a:pt x="466877" y="283826"/>
                  </a:cubicBezTo>
                  <a:lnTo>
                    <a:pt x="466430" y="282930"/>
                  </a:lnTo>
                  <a:close/>
                  <a:moveTo>
                    <a:pt x="459267" y="294570"/>
                  </a:moveTo>
                  <a:cubicBezTo>
                    <a:pt x="458372" y="294570"/>
                    <a:pt x="457476" y="295465"/>
                    <a:pt x="457476" y="296808"/>
                  </a:cubicBezTo>
                  <a:cubicBezTo>
                    <a:pt x="457476" y="297256"/>
                    <a:pt x="457924" y="297256"/>
                    <a:pt x="459267" y="297256"/>
                  </a:cubicBezTo>
                  <a:cubicBezTo>
                    <a:pt x="459715" y="297256"/>
                    <a:pt x="459715" y="296808"/>
                    <a:pt x="459715" y="295913"/>
                  </a:cubicBezTo>
                  <a:cubicBezTo>
                    <a:pt x="459715" y="295465"/>
                    <a:pt x="459715" y="295018"/>
                    <a:pt x="459715" y="294570"/>
                  </a:cubicBezTo>
                  <a:cubicBezTo>
                    <a:pt x="459715" y="294570"/>
                    <a:pt x="459267" y="294570"/>
                    <a:pt x="459267" y="294570"/>
                  </a:cubicBezTo>
                  <a:close/>
                  <a:moveTo>
                    <a:pt x="480755" y="300838"/>
                  </a:moveTo>
                  <a:cubicBezTo>
                    <a:pt x="480308" y="300838"/>
                    <a:pt x="480308" y="301285"/>
                    <a:pt x="479860" y="301285"/>
                  </a:cubicBezTo>
                  <a:cubicBezTo>
                    <a:pt x="480308" y="301733"/>
                    <a:pt x="480308" y="301733"/>
                    <a:pt x="480755" y="301733"/>
                  </a:cubicBezTo>
                  <a:lnTo>
                    <a:pt x="481203" y="301733"/>
                  </a:lnTo>
                  <a:lnTo>
                    <a:pt x="480755" y="300838"/>
                  </a:lnTo>
                  <a:close/>
                  <a:moveTo>
                    <a:pt x="330146" y="210407"/>
                  </a:moveTo>
                  <a:cubicBezTo>
                    <a:pt x="330146" y="210407"/>
                    <a:pt x="329698" y="210407"/>
                    <a:pt x="329698" y="210855"/>
                  </a:cubicBezTo>
                  <a:cubicBezTo>
                    <a:pt x="329251" y="211303"/>
                    <a:pt x="329251" y="211303"/>
                    <a:pt x="329251" y="211750"/>
                  </a:cubicBezTo>
                  <a:cubicBezTo>
                    <a:pt x="328803" y="212198"/>
                    <a:pt x="328355" y="212198"/>
                    <a:pt x="327908" y="212198"/>
                  </a:cubicBezTo>
                  <a:lnTo>
                    <a:pt x="327012" y="212198"/>
                  </a:lnTo>
                  <a:lnTo>
                    <a:pt x="327012" y="211750"/>
                  </a:lnTo>
                  <a:cubicBezTo>
                    <a:pt x="326565" y="212198"/>
                    <a:pt x="325669" y="212646"/>
                    <a:pt x="325669" y="213093"/>
                  </a:cubicBezTo>
                  <a:lnTo>
                    <a:pt x="325669" y="214884"/>
                  </a:lnTo>
                  <a:cubicBezTo>
                    <a:pt x="325669" y="215332"/>
                    <a:pt x="325669" y="215779"/>
                    <a:pt x="326117" y="216227"/>
                  </a:cubicBezTo>
                  <a:cubicBezTo>
                    <a:pt x="326565" y="217122"/>
                    <a:pt x="327012" y="217570"/>
                    <a:pt x="327012" y="218018"/>
                  </a:cubicBezTo>
                  <a:cubicBezTo>
                    <a:pt x="327012" y="218465"/>
                    <a:pt x="326565" y="218913"/>
                    <a:pt x="326565" y="219361"/>
                  </a:cubicBezTo>
                  <a:lnTo>
                    <a:pt x="326565" y="220256"/>
                  </a:lnTo>
                  <a:cubicBezTo>
                    <a:pt x="327908" y="220704"/>
                    <a:pt x="327908" y="222494"/>
                    <a:pt x="327908" y="223837"/>
                  </a:cubicBezTo>
                  <a:lnTo>
                    <a:pt x="327012" y="223837"/>
                  </a:lnTo>
                  <a:cubicBezTo>
                    <a:pt x="326117" y="222942"/>
                    <a:pt x="325222" y="222494"/>
                    <a:pt x="325222" y="220704"/>
                  </a:cubicBezTo>
                  <a:cubicBezTo>
                    <a:pt x="325222" y="220704"/>
                    <a:pt x="325222" y="220256"/>
                    <a:pt x="324774" y="220256"/>
                  </a:cubicBezTo>
                  <a:cubicBezTo>
                    <a:pt x="324326" y="220256"/>
                    <a:pt x="323879" y="220256"/>
                    <a:pt x="322983" y="220704"/>
                  </a:cubicBezTo>
                  <a:cubicBezTo>
                    <a:pt x="322983" y="221599"/>
                    <a:pt x="322088" y="222047"/>
                    <a:pt x="321193" y="222494"/>
                  </a:cubicBezTo>
                  <a:cubicBezTo>
                    <a:pt x="320745" y="223390"/>
                    <a:pt x="320745" y="223837"/>
                    <a:pt x="320745" y="224285"/>
                  </a:cubicBezTo>
                  <a:cubicBezTo>
                    <a:pt x="320745" y="224733"/>
                    <a:pt x="320745" y="225180"/>
                    <a:pt x="321640" y="225628"/>
                  </a:cubicBezTo>
                  <a:cubicBezTo>
                    <a:pt x="321193" y="226523"/>
                    <a:pt x="321193" y="227419"/>
                    <a:pt x="321193" y="228762"/>
                  </a:cubicBezTo>
                  <a:cubicBezTo>
                    <a:pt x="321193" y="229210"/>
                    <a:pt x="321193" y="229210"/>
                    <a:pt x="320297" y="229210"/>
                  </a:cubicBezTo>
                  <a:cubicBezTo>
                    <a:pt x="320297" y="229210"/>
                    <a:pt x="319402" y="229210"/>
                    <a:pt x="318507" y="229657"/>
                  </a:cubicBezTo>
                  <a:cubicBezTo>
                    <a:pt x="318059" y="229657"/>
                    <a:pt x="318507" y="230105"/>
                    <a:pt x="317611" y="231000"/>
                  </a:cubicBezTo>
                  <a:cubicBezTo>
                    <a:pt x="316716" y="231000"/>
                    <a:pt x="315821" y="231896"/>
                    <a:pt x="315373" y="233239"/>
                  </a:cubicBezTo>
                  <a:cubicBezTo>
                    <a:pt x="315373" y="234134"/>
                    <a:pt x="314925" y="235029"/>
                    <a:pt x="314477" y="235925"/>
                  </a:cubicBezTo>
                  <a:cubicBezTo>
                    <a:pt x="313582" y="236372"/>
                    <a:pt x="313582" y="237268"/>
                    <a:pt x="313582" y="237715"/>
                  </a:cubicBezTo>
                  <a:cubicBezTo>
                    <a:pt x="313134" y="238611"/>
                    <a:pt x="312239" y="239506"/>
                    <a:pt x="311791" y="239506"/>
                  </a:cubicBezTo>
                  <a:lnTo>
                    <a:pt x="310448" y="241297"/>
                  </a:lnTo>
                  <a:lnTo>
                    <a:pt x="310448" y="241744"/>
                  </a:lnTo>
                  <a:cubicBezTo>
                    <a:pt x="310448" y="242640"/>
                    <a:pt x="310001" y="242640"/>
                    <a:pt x="310001" y="243087"/>
                  </a:cubicBezTo>
                  <a:lnTo>
                    <a:pt x="310001" y="243535"/>
                  </a:lnTo>
                  <a:cubicBezTo>
                    <a:pt x="309105" y="244430"/>
                    <a:pt x="309105" y="245773"/>
                    <a:pt x="307762" y="245773"/>
                  </a:cubicBezTo>
                  <a:cubicBezTo>
                    <a:pt x="307315" y="245773"/>
                    <a:pt x="306867" y="245773"/>
                    <a:pt x="306867" y="246221"/>
                  </a:cubicBezTo>
                  <a:cubicBezTo>
                    <a:pt x="306867" y="246669"/>
                    <a:pt x="305972" y="247564"/>
                    <a:pt x="305972" y="248460"/>
                  </a:cubicBezTo>
                  <a:cubicBezTo>
                    <a:pt x="305972" y="249355"/>
                    <a:pt x="305524" y="249803"/>
                    <a:pt x="305524" y="250250"/>
                  </a:cubicBezTo>
                  <a:lnTo>
                    <a:pt x="305524" y="252489"/>
                  </a:lnTo>
                  <a:cubicBezTo>
                    <a:pt x="305076" y="252936"/>
                    <a:pt x="304629" y="253384"/>
                    <a:pt x="304629" y="253832"/>
                  </a:cubicBezTo>
                  <a:cubicBezTo>
                    <a:pt x="303286" y="254727"/>
                    <a:pt x="302838" y="255175"/>
                    <a:pt x="301943" y="256965"/>
                  </a:cubicBezTo>
                  <a:cubicBezTo>
                    <a:pt x="301943" y="257413"/>
                    <a:pt x="301943" y="257861"/>
                    <a:pt x="301495" y="257861"/>
                  </a:cubicBezTo>
                  <a:cubicBezTo>
                    <a:pt x="301495" y="258308"/>
                    <a:pt x="301495" y="258756"/>
                    <a:pt x="301047" y="259204"/>
                  </a:cubicBezTo>
                  <a:cubicBezTo>
                    <a:pt x="301047" y="259204"/>
                    <a:pt x="301047" y="259651"/>
                    <a:pt x="301495" y="259651"/>
                  </a:cubicBezTo>
                  <a:cubicBezTo>
                    <a:pt x="301943" y="260099"/>
                    <a:pt x="301943" y="260547"/>
                    <a:pt x="301943" y="260547"/>
                  </a:cubicBezTo>
                  <a:cubicBezTo>
                    <a:pt x="301943" y="260994"/>
                    <a:pt x="301943" y="260994"/>
                    <a:pt x="301495" y="261442"/>
                  </a:cubicBezTo>
                  <a:lnTo>
                    <a:pt x="300600" y="261442"/>
                  </a:lnTo>
                  <a:cubicBezTo>
                    <a:pt x="299704" y="262337"/>
                    <a:pt x="299704" y="263233"/>
                    <a:pt x="299704" y="263680"/>
                  </a:cubicBezTo>
                  <a:lnTo>
                    <a:pt x="299704" y="264128"/>
                  </a:lnTo>
                  <a:cubicBezTo>
                    <a:pt x="298809" y="264576"/>
                    <a:pt x="299257" y="265471"/>
                    <a:pt x="298361" y="265471"/>
                  </a:cubicBezTo>
                  <a:lnTo>
                    <a:pt x="298361" y="266814"/>
                  </a:lnTo>
                  <a:cubicBezTo>
                    <a:pt x="298361" y="267262"/>
                    <a:pt x="298809" y="267710"/>
                    <a:pt x="298809" y="267710"/>
                  </a:cubicBezTo>
                  <a:cubicBezTo>
                    <a:pt x="298809" y="268157"/>
                    <a:pt x="298361" y="268157"/>
                    <a:pt x="298361" y="268157"/>
                  </a:cubicBezTo>
                  <a:lnTo>
                    <a:pt x="298361" y="269053"/>
                  </a:lnTo>
                  <a:cubicBezTo>
                    <a:pt x="297914" y="269500"/>
                    <a:pt x="297466" y="270396"/>
                    <a:pt x="297466" y="270843"/>
                  </a:cubicBezTo>
                  <a:lnTo>
                    <a:pt x="297466" y="271291"/>
                  </a:lnTo>
                  <a:cubicBezTo>
                    <a:pt x="297466" y="271739"/>
                    <a:pt x="297018" y="271739"/>
                    <a:pt x="297018" y="271739"/>
                  </a:cubicBezTo>
                  <a:cubicBezTo>
                    <a:pt x="296123" y="272186"/>
                    <a:pt x="295675" y="272634"/>
                    <a:pt x="295227" y="273529"/>
                  </a:cubicBezTo>
                  <a:cubicBezTo>
                    <a:pt x="294780" y="274425"/>
                    <a:pt x="294332" y="275320"/>
                    <a:pt x="294332" y="276215"/>
                  </a:cubicBezTo>
                  <a:cubicBezTo>
                    <a:pt x="294332" y="276663"/>
                    <a:pt x="294332" y="277111"/>
                    <a:pt x="295227" y="277558"/>
                  </a:cubicBezTo>
                  <a:cubicBezTo>
                    <a:pt x="295675" y="277558"/>
                    <a:pt x="295675" y="278006"/>
                    <a:pt x="295675" y="278454"/>
                  </a:cubicBezTo>
                  <a:cubicBezTo>
                    <a:pt x="295675" y="279349"/>
                    <a:pt x="294780" y="280244"/>
                    <a:pt x="294332" y="280244"/>
                  </a:cubicBezTo>
                  <a:cubicBezTo>
                    <a:pt x="292989" y="280692"/>
                    <a:pt x="292094" y="281140"/>
                    <a:pt x="292094" y="282035"/>
                  </a:cubicBezTo>
                  <a:cubicBezTo>
                    <a:pt x="292094" y="282483"/>
                    <a:pt x="292541" y="282930"/>
                    <a:pt x="292541" y="283378"/>
                  </a:cubicBezTo>
                  <a:cubicBezTo>
                    <a:pt x="292989" y="283378"/>
                    <a:pt x="292989" y="283826"/>
                    <a:pt x="292989" y="283826"/>
                  </a:cubicBezTo>
                  <a:cubicBezTo>
                    <a:pt x="292989" y="285169"/>
                    <a:pt x="292989" y="285617"/>
                    <a:pt x="292094" y="286064"/>
                  </a:cubicBezTo>
                  <a:cubicBezTo>
                    <a:pt x="291198" y="286064"/>
                    <a:pt x="291198" y="286512"/>
                    <a:pt x="291198" y="286960"/>
                  </a:cubicBezTo>
                  <a:cubicBezTo>
                    <a:pt x="290751" y="287855"/>
                    <a:pt x="290303" y="288303"/>
                    <a:pt x="290303" y="290093"/>
                  </a:cubicBezTo>
                  <a:cubicBezTo>
                    <a:pt x="290303" y="290541"/>
                    <a:pt x="289855" y="290541"/>
                    <a:pt x="289855" y="290541"/>
                  </a:cubicBezTo>
                  <a:cubicBezTo>
                    <a:pt x="289855" y="291436"/>
                    <a:pt x="289408" y="291884"/>
                    <a:pt x="288512" y="292332"/>
                  </a:cubicBezTo>
                  <a:cubicBezTo>
                    <a:pt x="288512" y="292779"/>
                    <a:pt x="288960" y="293675"/>
                    <a:pt x="289408" y="294570"/>
                  </a:cubicBezTo>
                  <a:cubicBezTo>
                    <a:pt x="289408" y="295018"/>
                    <a:pt x="288960" y="295465"/>
                    <a:pt x="288960" y="295913"/>
                  </a:cubicBezTo>
                  <a:cubicBezTo>
                    <a:pt x="288960" y="296361"/>
                    <a:pt x="288065" y="297256"/>
                    <a:pt x="287617" y="297704"/>
                  </a:cubicBezTo>
                  <a:lnTo>
                    <a:pt x="287617" y="299494"/>
                  </a:lnTo>
                  <a:cubicBezTo>
                    <a:pt x="287169" y="300390"/>
                    <a:pt x="287617" y="301733"/>
                    <a:pt x="286274" y="302181"/>
                  </a:cubicBezTo>
                  <a:cubicBezTo>
                    <a:pt x="286722" y="303076"/>
                    <a:pt x="286722" y="303971"/>
                    <a:pt x="286722" y="304419"/>
                  </a:cubicBezTo>
                  <a:lnTo>
                    <a:pt x="286722" y="306210"/>
                  </a:lnTo>
                  <a:cubicBezTo>
                    <a:pt x="286722" y="306657"/>
                    <a:pt x="286722" y="306657"/>
                    <a:pt x="286274" y="306657"/>
                  </a:cubicBezTo>
                  <a:cubicBezTo>
                    <a:pt x="285826" y="307105"/>
                    <a:pt x="285826" y="308000"/>
                    <a:pt x="285826" y="308448"/>
                  </a:cubicBezTo>
                  <a:lnTo>
                    <a:pt x="285826" y="308896"/>
                  </a:lnTo>
                  <a:cubicBezTo>
                    <a:pt x="285826" y="309343"/>
                    <a:pt x="285379" y="309343"/>
                    <a:pt x="285379" y="309343"/>
                  </a:cubicBezTo>
                  <a:cubicBezTo>
                    <a:pt x="284931" y="309343"/>
                    <a:pt x="284931" y="309343"/>
                    <a:pt x="284931" y="309791"/>
                  </a:cubicBezTo>
                  <a:cubicBezTo>
                    <a:pt x="284931" y="310239"/>
                    <a:pt x="285379" y="311134"/>
                    <a:pt x="285379" y="311582"/>
                  </a:cubicBezTo>
                  <a:lnTo>
                    <a:pt x="285379" y="312029"/>
                  </a:lnTo>
                  <a:cubicBezTo>
                    <a:pt x="284483" y="312477"/>
                    <a:pt x="284483" y="312925"/>
                    <a:pt x="284483" y="313372"/>
                  </a:cubicBezTo>
                  <a:cubicBezTo>
                    <a:pt x="284483" y="313820"/>
                    <a:pt x="284483" y="314268"/>
                    <a:pt x="284931" y="314715"/>
                  </a:cubicBezTo>
                  <a:cubicBezTo>
                    <a:pt x="284931" y="314715"/>
                    <a:pt x="284931" y="315611"/>
                    <a:pt x="284483" y="316506"/>
                  </a:cubicBezTo>
                  <a:cubicBezTo>
                    <a:pt x="284931" y="316954"/>
                    <a:pt x="283140" y="317849"/>
                    <a:pt x="283140" y="318744"/>
                  </a:cubicBezTo>
                  <a:cubicBezTo>
                    <a:pt x="283588" y="319192"/>
                    <a:pt x="283588" y="319640"/>
                    <a:pt x="283588" y="320088"/>
                  </a:cubicBezTo>
                  <a:lnTo>
                    <a:pt x="283588" y="321431"/>
                  </a:lnTo>
                  <a:cubicBezTo>
                    <a:pt x="283140" y="321878"/>
                    <a:pt x="283140" y="322774"/>
                    <a:pt x="283140" y="323221"/>
                  </a:cubicBezTo>
                  <a:lnTo>
                    <a:pt x="283140" y="325012"/>
                  </a:lnTo>
                  <a:cubicBezTo>
                    <a:pt x="282693" y="325460"/>
                    <a:pt x="282693" y="325460"/>
                    <a:pt x="282693" y="325907"/>
                  </a:cubicBezTo>
                  <a:cubicBezTo>
                    <a:pt x="282693" y="326803"/>
                    <a:pt x="283140" y="327698"/>
                    <a:pt x="283588" y="328593"/>
                  </a:cubicBezTo>
                  <a:lnTo>
                    <a:pt x="283588" y="329041"/>
                  </a:lnTo>
                  <a:cubicBezTo>
                    <a:pt x="282693" y="329489"/>
                    <a:pt x="282693" y="329936"/>
                    <a:pt x="282693" y="330384"/>
                  </a:cubicBezTo>
                  <a:lnTo>
                    <a:pt x="282693" y="331727"/>
                  </a:lnTo>
                  <a:cubicBezTo>
                    <a:pt x="282693" y="332622"/>
                    <a:pt x="282245" y="333518"/>
                    <a:pt x="282245" y="334413"/>
                  </a:cubicBezTo>
                  <a:cubicBezTo>
                    <a:pt x="282245" y="335308"/>
                    <a:pt x="283140" y="335308"/>
                    <a:pt x="283588" y="336204"/>
                  </a:cubicBezTo>
                  <a:cubicBezTo>
                    <a:pt x="284036" y="336651"/>
                    <a:pt x="282693" y="337099"/>
                    <a:pt x="282693" y="337547"/>
                  </a:cubicBezTo>
                  <a:cubicBezTo>
                    <a:pt x="282245" y="338442"/>
                    <a:pt x="282245" y="339338"/>
                    <a:pt x="282245" y="339785"/>
                  </a:cubicBezTo>
                  <a:cubicBezTo>
                    <a:pt x="282245" y="340681"/>
                    <a:pt x="282245" y="341128"/>
                    <a:pt x="283140" y="342471"/>
                  </a:cubicBezTo>
                  <a:cubicBezTo>
                    <a:pt x="283140" y="342919"/>
                    <a:pt x="282693" y="343367"/>
                    <a:pt x="282693" y="343367"/>
                  </a:cubicBezTo>
                  <a:lnTo>
                    <a:pt x="281797" y="343367"/>
                  </a:lnTo>
                  <a:lnTo>
                    <a:pt x="281350" y="343814"/>
                  </a:lnTo>
                  <a:cubicBezTo>
                    <a:pt x="280902" y="343814"/>
                    <a:pt x="281797" y="345157"/>
                    <a:pt x="281797" y="345605"/>
                  </a:cubicBezTo>
                  <a:cubicBezTo>
                    <a:pt x="284483" y="347396"/>
                    <a:pt x="284931" y="347843"/>
                    <a:pt x="284931" y="350082"/>
                  </a:cubicBezTo>
                  <a:lnTo>
                    <a:pt x="284931" y="350529"/>
                  </a:lnTo>
                  <a:cubicBezTo>
                    <a:pt x="284931" y="351425"/>
                    <a:pt x="285379" y="352320"/>
                    <a:pt x="285379" y="353215"/>
                  </a:cubicBezTo>
                  <a:cubicBezTo>
                    <a:pt x="286274" y="354111"/>
                    <a:pt x="286722" y="354111"/>
                    <a:pt x="286722" y="355454"/>
                  </a:cubicBezTo>
                  <a:cubicBezTo>
                    <a:pt x="286722" y="356349"/>
                    <a:pt x="287617" y="357245"/>
                    <a:pt x="288512" y="359035"/>
                  </a:cubicBezTo>
                  <a:cubicBezTo>
                    <a:pt x="289408" y="359483"/>
                    <a:pt x="290303" y="359483"/>
                    <a:pt x="291198" y="359483"/>
                  </a:cubicBezTo>
                  <a:lnTo>
                    <a:pt x="292989" y="359483"/>
                  </a:lnTo>
                  <a:cubicBezTo>
                    <a:pt x="293884" y="359483"/>
                    <a:pt x="294780" y="359035"/>
                    <a:pt x="296123" y="358588"/>
                  </a:cubicBezTo>
                  <a:cubicBezTo>
                    <a:pt x="297018" y="358588"/>
                    <a:pt x="297018" y="357692"/>
                    <a:pt x="297466" y="357692"/>
                  </a:cubicBezTo>
                  <a:cubicBezTo>
                    <a:pt x="298361" y="357245"/>
                    <a:pt x="299257" y="356349"/>
                    <a:pt x="299704" y="356349"/>
                  </a:cubicBezTo>
                  <a:cubicBezTo>
                    <a:pt x="300600" y="356349"/>
                    <a:pt x="300600" y="355454"/>
                    <a:pt x="301495" y="355454"/>
                  </a:cubicBezTo>
                  <a:cubicBezTo>
                    <a:pt x="302390" y="355454"/>
                    <a:pt x="302838" y="354111"/>
                    <a:pt x="303733" y="354111"/>
                  </a:cubicBezTo>
                  <a:cubicBezTo>
                    <a:pt x="305524" y="354111"/>
                    <a:pt x="305076" y="351872"/>
                    <a:pt x="306419" y="351872"/>
                  </a:cubicBezTo>
                  <a:cubicBezTo>
                    <a:pt x="307315" y="350977"/>
                    <a:pt x="307315" y="350082"/>
                    <a:pt x="308210" y="350082"/>
                  </a:cubicBezTo>
                  <a:cubicBezTo>
                    <a:pt x="309105" y="349186"/>
                    <a:pt x="309553" y="348739"/>
                    <a:pt x="310896" y="348291"/>
                  </a:cubicBezTo>
                  <a:lnTo>
                    <a:pt x="312687" y="346053"/>
                  </a:lnTo>
                  <a:cubicBezTo>
                    <a:pt x="313134" y="345605"/>
                    <a:pt x="314477" y="344710"/>
                    <a:pt x="314925" y="343367"/>
                  </a:cubicBezTo>
                  <a:cubicBezTo>
                    <a:pt x="315821" y="342024"/>
                    <a:pt x="317164" y="341128"/>
                    <a:pt x="317611" y="339785"/>
                  </a:cubicBezTo>
                  <a:lnTo>
                    <a:pt x="317611" y="338890"/>
                  </a:lnTo>
                  <a:cubicBezTo>
                    <a:pt x="318059" y="338442"/>
                    <a:pt x="318507" y="338442"/>
                    <a:pt x="318507" y="337547"/>
                  </a:cubicBezTo>
                  <a:cubicBezTo>
                    <a:pt x="318507" y="337099"/>
                    <a:pt x="318954" y="336651"/>
                    <a:pt x="318954" y="336204"/>
                  </a:cubicBezTo>
                  <a:lnTo>
                    <a:pt x="318954" y="335756"/>
                  </a:lnTo>
                  <a:cubicBezTo>
                    <a:pt x="319402" y="335756"/>
                    <a:pt x="320297" y="335308"/>
                    <a:pt x="320297" y="335308"/>
                  </a:cubicBezTo>
                  <a:lnTo>
                    <a:pt x="320297" y="334861"/>
                  </a:lnTo>
                  <a:cubicBezTo>
                    <a:pt x="320297" y="333518"/>
                    <a:pt x="321193" y="333070"/>
                    <a:pt x="322088" y="332175"/>
                  </a:cubicBezTo>
                  <a:cubicBezTo>
                    <a:pt x="322536" y="332175"/>
                    <a:pt x="322536" y="331279"/>
                    <a:pt x="322536" y="330384"/>
                  </a:cubicBezTo>
                  <a:cubicBezTo>
                    <a:pt x="323431" y="329489"/>
                    <a:pt x="323431" y="329041"/>
                    <a:pt x="323431" y="328593"/>
                  </a:cubicBezTo>
                  <a:cubicBezTo>
                    <a:pt x="323431" y="327250"/>
                    <a:pt x="325222" y="327250"/>
                    <a:pt x="325222" y="325907"/>
                  </a:cubicBezTo>
                  <a:cubicBezTo>
                    <a:pt x="324774" y="325460"/>
                    <a:pt x="324774" y="325460"/>
                    <a:pt x="324774" y="325012"/>
                  </a:cubicBezTo>
                  <a:cubicBezTo>
                    <a:pt x="324774" y="324564"/>
                    <a:pt x="325222" y="324117"/>
                    <a:pt x="325222" y="323669"/>
                  </a:cubicBezTo>
                  <a:lnTo>
                    <a:pt x="325222" y="323221"/>
                  </a:lnTo>
                  <a:cubicBezTo>
                    <a:pt x="325669" y="322774"/>
                    <a:pt x="326117" y="322326"/>
                    <a:pt x="327012" y="322326"/>
                  </a:cubicBezTo>
                  <a:cubicBezTo>
                    <a:pt x="327460" y="322326"/>
                    <a:pt x="327460" y="321878"/>
                    <a:pt x="327460" y="321431"/>
                  </a:cubicBezTo>
                  <a:lnTo>
                    <a:pt x="327460" y="320088"/>
                  </a:lnTo>
                  <a:cubicBezTo>
                    <a:pt x="327460" y="319640"/>
                    <a:pt x="327908" y="319192"/>
                    <a:pt x="327908" y="318744"/>
                  </a:cubicBezTo>
                  <a:lnTo>
                    <a:pt x="327908" y="318297"/>
                  </a:lnTo>
                  <a:cubicBezTo>
                    <a:pt x="327908" y="317849"/>
                    <a:pt x="328355" y="317401"/>
                    <a:pt x="328803" y="316506"/>
                  </a:cubicBezTo>
                  <a:cubicBezTo>
                    <a:pt x="328355" y="316506"/>
                    <a:pt x="328803" y="315611"/>
                    <a:pt x="329251" y="315163"/>
                  </a:cubicBezTo>
                  <a:cubicBezTo>
                    <a:pt x="329698" y="314715"/>
                    <a:pt x="329698" y="314715"/>
                    <a:pt x="329698" y="314268"/>
                  </a:cubicBezTo>
                  <a:lnTo>
                    <a:pt x="329698" y="313372"/>
                  </a:lnTo>
                  <a:cubicBezTo>
                    <a:pt x="329698" y="312925"/>
                    <a:pt x="330594" y="312029"/>
                    <a:pt x="330594" y="311134"/>
                  </a:cubicBezTo>
                  <a:cubicBezTo>
                    <a:pt x="330594" y="310686"/>
                    <a:pt x="330146" y="310239"/>
                    <a:pt x="330146" y="309791"/>
                  </a:cubicBezTo>
                  <a:cubicBezTo>
                    <a:pt x="330146" y="309791"/>
                    <a:pt x="330594" y="309343"/>
                    <a:pt x="331041" y="309343"/>
                  </a:cubicBezTo>
                  <a:cubicBezTo>
                    <a:pt x="331489" y="308896"/>
                    <a:pt x="331489" y="308448"/>
                    <a:pt x="331489" y="308448"/>
                  </a:cubicBezTo>
                  <a:cubicBezTo>
                    <a:pt x="331489" y="308000"/>
                    <a:pt x="331937" y="307553"/>
                    <a:pt x="331937" y="307105"/>
                  </a:cubicBezTo>
                  <a:cubicBezTo>
                    <a:pt x="331937" y="306657"/>
                    <a:pt x="331937" y="306210"/>
                    <a:pt x="332832" y="306210"/>
                  </a:cubicBezTo>
                  <a:lnTo>
                    <a:pt x="332832" y="303971"/>
                  </a:lnTo>
                  <a:cubicBezTo>
                    <a:pt x="332832" y="303524"/>
                    <a:pt x="332832" y="303076"/>
                    <a:pt x="332384" y="302181"/>
                  </a:cubicBezTo>
                  <a:lnTo>
                    <a:pt x="332384" y="301733"/>
                  </a:lnTo>
                  <a:cubicBezTo>
                    <a:pt x="332832" y="301733"/>
                    <a:pt x="332832" y="301733"/>
                    <a:pt x="332832" y="301285"/>
                  </a:cubicBezTo>
                  <a:cubicBezTo>
                    <a:pt x="332832" y="301285"/>
                    <a:pt x="332832" y="300838"/>
                    <a:pt x="333280" y="300390"/>
                  </a:cubicBezTo>
                  <a:cubicBezTo>
                    <a:pt x="333728" y="299942"/>
                    <a:pt x="333728" y="299942"/>
                    <a:pt x="333728" y="299494"/>
                  </a:cubicBezTo>
                  <a:cubicBezTo>
                    <a:pt x="333728" y="299047"/>
                    <a:pt x="333280" y="298151"/>
                    <a:pt x="333280" y="297704"/>
                  </a:cubicBezTo>
                  <a:cubicBezTo>
                    <a:pt x="333280" y="297704"/>
                    <a:pt x="333728" y="296808"/>
                    <a:pt x="333728" y="296361"/>
                  </a:cubicBezTo>
                  <a:cubicBezTo>
                    <a:pt x="334623" y="295913"/>
                    <a:pt x="334623" y="295913"/>
                    <a:pt x="334623" y="295465"/>
                  </a:cubicBezTo>
                  <a:lnTo>
                    <a:pt x="334623" y="295018"/>
                  </a:lnTo>
                  <a:cubicBezTo>
                    <a:pt x="334623" y="294122"/>
                    <a:pt x="335071" y="293675"/>
                    <a:pt x="335071" y="293675"/>
                  </a:cubicBezTo>
                  <a:lnTo>
                    <a:pt x="335071" y="293227"/>
                  </a:lnTo>
                  <a:cubicBezTo>
                    <a:pt x="335071" y="292332"/>
                    <a:pt x="335966" y="291436"/>
                    <a:pt x="335966" y="290093"/>
                  </a:cubicBezTo>
                  <a:cubicBezTo>
                    <a:pt x="335518" y="289198"/>
                    <a:pt x="335518" y="288750"/>
                    <a:pt x="335518" y="288303"/>
                  </a:cubicBezTo>
                  <a:cubicBezTo>
                    <a:pt x="335518" y="287855"/>
                    <a:pt x="335518" y="287407"/>
                    <a:pt x="335966" y="286960"/>
                  </a:cubicBezTo>
                  <a:cubicBezTo>
                    <a:pt x="335966" y="286512"/>
                    <a:pt x="336414" y="286064"/>
                    <a:pt x="336414" y="285617"/>
                  </a:cubicBezTo>
                  <a:lnTo>
                    <a:pt x="336414" y="285169"/>
                  </a:lnTo>
                  <a:cubicBezTo>
                    <a:pt x="336414" y="284721"/>
                    <a:pt x="335966" y="283826"/>
                    <a:pt x="335966" y="283378"/>
                  </a:cubicBezTo>
                  <a:cubicBezTo>
                    <a:pt x="335966" y="282930"/>
                    <a:pt x="336414" y="282483"/>
                    <a:pt x="336861" y="282035"/>
                  </a:cubicBezTo>
                  <a:lnTo>
                    <a:pt x="336861" y="280692"/>
                  </a:lnTo>
                  <a:cubicBezTo>
                    <a:pt x="336861" y="280244"/>
                    <a:pt x="336861" y="280244"/>
                    <a:pt x="337309" y="280244"/>
                  </a:cubicBezTo>
                  <a:cubicBezTo>
                    <a:pt x="337757" y="279797"/>
                    <a:pt x="337757" y="279349"/>
                    <a:pt x="337757" y="278901"/>
                  </a:cubicBezTo>
                  <a:lnTo>
                    <a:pt x="337757" y="275768"/>
                  </a:lnTo>
                  <a:cubicBezTo>
                    <a:pt x="338204" y="275320"/>
                    <a:pt x="338652" y="275320"/>
                    <a:pt x="338652" y="275320"/>
                  </a:cubicBezTo>
                  <a:cubicBezTo>
                    <a:pt x="339995" y="275320"/>
                    <a:pt x="339995" y="275320"/>
                    <a:pt x="339995" y="274425"/>
                  </a:cubicBezTo>
                  <a:cubicBezTo>
                    <a:pt x="339995" y="273977"/>
                    <a:pt x="339547" y="273082"/>
                    <a:pt x="339547" y="272634"/>
                  </a:cubicBezTo>
                  <a:cubicBezTo>
                    <a:pt x="339995" y="271739"/>
                    <a:pt x="339995" y="271291"/>
                    <a:pt x="339995" y="271291"/>
                  </a:cubicBezTo>
                  <a:cubicBezTo>
                    <a:pt x="340890" y="270843"/>
                    <a:pt x="340443" y="269948"/>
                    <a:pt x="341338" y="269500"/>
                  </a:cubicBezTo>
                  <a:cubicBezTo>
                    <a:pt x="341786" y="269053"/>
                    <a:pt x="341786" y="268605"/>
                    <a:pt x="341786" y="268157"/>
                  </a:cubicBezTo>
                  <a:lnTo>
                    <a:pt x="341786" y="266814"/>
                  </a:lnTo>
                  <a:cubicBezTo>
                    <a:pt x="342233" y="265919"/>
                    <a:pt x="341786" y="264576"/>
                    <a:pt x="342681" y="264128"/>
                  </a:cubicBezTo>
                  <a:cubicBezTo>
                    <a:pt x="342233" y="263680"/>
                    <a:pt x="341786" y="262785"/>
                    <a:pt x="341786" y="262337"/>
                  </a:cubicBezTo>
                  <a:cubicBezTo>
                    <a:pt x="341786" y="261442"/>
                    <a:pt x="342681" y="260994"/>
                    <a:pt x="343129" y="260547"/>
                  </a:cubicBezTo>
                  <a:cubicBezTo>
                    <a:pt x="342681" y="260099"/>
                    <a:pt x="342233" y="259651"/>
                    <a:pt x="342233" y="259204"/>
                  </a:cubicBezTo>
                  <a:cubicBezTo>
                    <a:pt x="342233" y="258756"/>
                    <a:pt x="342681" y="257861"/>
                    <a:pt x="342681" y="257413"/>
                  </a:cubicBezTo>
                  <a:lnTo>
                    <a:pt x="342681" y="256965"/>
                  </a:lnTo>
                  <a:cubicBezTo>
                    <a:pt x="342681" y="256518"/>
                    <a:pt x="343576" y="256070"/>
                    <a:pt x="344024" y="255622"/>
                  </a:cubicBezTo>
                  <a:lnTo>
                    <a:pt x="344024" y="253384"/>
                  </a:lnTo>
                  <a:cubicBezTo>
                    <a:pt x="343576" y="252936"/>
                    <a:pt x="343576" y="252936"/>
                    <a:pt x="343576" y="252489"/>
                  </a:cubicBezTo>
                  <a:cubicBezTo>
                    <a:pt x="343576" y="252041"/>
                    <a:pt x="344024" y="251593"/>
                    <a:pt x="344024" y="250698"/>
                  </a:cubicBezTo>
                  <a:lnTo>
                    <a:pt x="344024" y="249803"/>
                  </a:lnTo>
                  <a:cubicBezTo>
                    <a:pt x="344024" y="249355"/>
                    <a:pt x="344024" y="249355"/>
                    <a:pt x="344919" y="248907"/>
                  </a:cubicBezTo>
                  <a:cubicBezTo>
                    <a:pt x="344919" y="248907"/>
                    <a:pt x="344024" y="247564"/>
                    <a:pt x="344024" y="247116"/>
                  </a:cubicBezTo>
                  <a:lnTo>
                    <a:pt x="343576" y="246669"/>
                  </a:lnTo>
                  <a:cubicBezTo>
                    <a:pt x="344472" y="246221"/>
                    <a:pt x="344919" y="245326"/>
                    <a:pt x="344919" y="244878"/>
                  </a:cubicBezTo>
                  <a:cubicBezTo>
                    <a:pt x="344919" y="244430"/>
                    <a:pt x="344472" y="243983"/>
                    <a:pt x="343576" y="243087"/>
                  </a:cubicBezTo>
                  <a:cubicBezTo>
                    <a:pt x="343129" y="243087"/>
                    <a:pt x="343576" y="242640"/>
                    <a:pt x="343576" y="242640"/>
                  </a:cubicBezTo>
                  <a:cubicBezTo>
                    <a:pt x="343576" y="242192"/>
                    <a:pt x="344472" y="241744"/>
                    <a:pt x="344472" y="240849"/>
                  </a:cubicBezTo>
                  <a:lnTo>
                    <a:pt x="344472" y="238611"/>
                  </a:lnTo>
                  <a:cubicBezTo>
                    <a:pt x="344024" y="238163"/>
                    <a:pt x="344024" y="237268"/>
                    <a:pt x="344024" y="236820"/>
                  </a:cubicBezTo>
                  <a:cubicBezTo>
                    <a:pt x="344024" y="236372"/>
                    <a:pt x="344024" y="235925"/>
                    <a:pt x="344472" y="235029"/>
                  </a:cubicBezTo>
                  <a:lnTo>
                    <a:pt x="342233" y="235029"/>
                  </a:lnTo>
                  <a:cubicBezTo>
                    <a:pt x="342233" y="235477"/>
                    <a:pt x="341786" y="235477"/>
                    <a:pt x="341786" y="235477"/>
                  </a:cubicBezTo>
                  <a:lnTo>
                    <a:pt x="341786" y="234582"/>
                  </a:lnTo>
                  <a:cubicBezTo>
                    <a:pt x="341786" y="233686"/>
                    <a:pt x="340443" y="233239"/>
                    <a:pt x="340443" y="232791"/>
                  </a:cubicBezTo>
                  <a:lnTo>
                    <a:pt x="340443" y="226523"/>
                  </a:lnTo>
                  <a:cubicBezTo>
                    <a:pt x="340890" y="225628"/>
                    <a:pt x="340890" y="225628"/>
                    <a:pt x="341786" y="225628"/>
                  </a:cubicBezTo>
                  <a:cubicBezTo>
                    <a:pt x="342681" y="225628"/>
                    <a:pt x="342233" y="226076"/>
                    <a:pt x="342681" y="226523"/>
                  </a:cubicBezTo>
                  <a:lnTo>
                    <a:pt x="343129" y="226523"/>
                  </a:lnTo>
                  <a:cubicBezTo>
                    <a:pt x="343576" y="226523"/>
                    <a:pt x="344472" y="226076"/>
                    <a:pt x="344919" y="225628"/>
                  </a:cubicBezTo>
                  <a:cubicBezTo>
                    <a:pt x="344024" y="225180"/>
                    <a:pt x="343129" y="224733"/>
                    <a:pt x="343129" y="223837"/>
                  </a:cubicBezTo>
                  <a:lnTo>
                    <a:pt x="341338" y="222494"/>
                  </a:lnTo>
                  <a:lnTo>
                    <a:pt x="340890" y="222494"/>
                  </a:lnTo>
                  <a:cubicBezTo>
                    <a:pt x="339995" y="222047"/>
                    <a:pt x="339100" y="221599"/>
                    <a:pt x="339100" y="220704"/>
                  </a:cubicBezTo>
                  <a:lnTo>
                    <a:pt x="339100" y="220256"/>
                  </a:lnTo>
                  <a:cubicBezTo>
                    <a:pt x="339100" y="219361"/>
                    <a:pt x="338652" y="218465"/>
                    <a:pt x="338204" y="217570"/>
                  </a:cubicBezTo>
                  <a:lnTo>
                    <a:pt x="336414" y="215332"/>
                  </a:lnTo>
                  <a:cubicBezTo>
                    <a:pt x="335966" y="214436"/>
                    <a:pt x="334623" y="213541"/>
                    <a:pt x="333728" y="213093"/>
                  </a:cubicBezTo>
                  <a:cubicBezTo>
                    <a:pt x="332384" y="212198"/>
                    <a:pt x="331489" y="212198"/>
                    <a:pt x="330146" y="210855"/>
                  </a:cubicBezTo>
                  <a:lnTo>
                    <a:pt x="330146" y="210407"/>
                  </a:lnTo>
                  <a:close/>
                  <a:moveTo>
                    <a:pt x="347158" y="222942"/>
                  </a:moveTo>
                  <a:lnTo>
                    <a:pt x="347158" y="224733"/>
                  </a:lnTo>
                  <a:cubicBezTo>
                    <a:pt x="347158" y="225180"/>
                    <a:pt x="347606" y="225180"/>
                    <a:pt x="348053" y="225180"/>
                  </a:cubicBezTo>
                  <a:cubicBezTo>
                    <a:pt x="348501" y="225180"/>
                    <a:pt x="348948" y="224733"/>
                    <a:pt x="348948" y="224733"/>
                  </a:cubicBezTo>
                  <a:cubicBezTo>
                    <a:pt x="348948" y="223837"/>
                    <a:pt x="348053" y="223837"/>
                    <a:pt x="347158" y="222942"/>
                  </a:cubicBezTo>
                  <a:close/>
                  <a:moveTo>
                    <a:pt x="431768" y="224733"/>
                  </a:moveTo>
                  <a:lnTo>
                    <a:pt x="431768" y="225180"/>
                  </a:lnTo>
                  <a:cubicBezTo>
                    <a:pt x="431768" y="226076"/>
                    <a:pt x="429978" y="226076"/>
                    <a:pt x="429530" y="227419"/>
                  </a:cubicBezTo>
                  <a:cubicBezTo>
                    <a:pt x="429530" y="228314"/>
                    <a:pt x="429530" y="228762"/>
                    <a:pt x="428635" y="229210"/>
                  </a:cubicBezTo>
                  <a:lnTo>
                    <a:pt x="425949" y="229210"/>
                  </a:lnTo>
                  <a:lnTo>
                    <a:pt x="425949" y="230105"/>
                  </a:lnTo>
                  <a:cubicBezTo>
                    <a:pt x="425949" y="230105"/>
                    <a:pt x="425501" y="231000"/>
                    <a:pt x="425501" y="231448"/>
                  </a:cubicBezTo>
                  <a:lnTo>
                    <a:pt x="425501" y="232343"/>
                  </a:lnTo>
                  <a:cubicBezTo>
                    <a:pt x="426844" y="232343"/>
                    <a:pt x="427292" y="233239"/>
                    <a:pt x="427739" y="233239"/>
                  </a:cubicBezTo>
                  <a:lnTo>
                    <a:pt x="428267" y="233371"/>
                  </a:lnTo>
                  <a:lnTo>
                    <a:pt x="428601" y="231952"/>
                  </a:lnTo>
                  <a:cubicBezTo>
                    <a:pt x="429497" y="230217"/>
                    <a:pt x="430616" y="228762"/>
                    <a:pt x="431511" y="226971"/>
                  </a:cubicBezTo>
                  <a:lnTo>
                    <a:pt x="432610" y="224930"/>
                  </a:lnTo>
                  <a:lnTo>
                    <a:pt x="432216" y="224733"/>
                  </a:lnTo>
                  <a:cubicBezTo>
                    <a:pt x="432216" y="224285"/>
                    <a:pt x="431768" y="224733"/>
                    <a:pt x="431768" y="224733"/>
                  </a:cubicBezTo>
                  <a:close/>
                  <a:moveTo>
                    <a:pt x="342681" y="230105"/>
                  </a:moveTo>
                  <a:cubicBezTo>
                    <a:pt x="342233" y="230105"/>
                    <a:pt x="342233" y="230553"/>
                    <a:pt x="341786" y="231000"/>
                  </a:cubicBezTo>
                  <a:lnTo>
                    <a:pt x="341786" y="232791"/>
                  </a:lnTo>
                  <a:cubicBezTo>
                    <a:pt x="342681" y="232791"/>
                    <a:pt x="343576" y="232791"/>
                    <a:pt x="343576" y="231896"/>
                  </a:cubicBezTo>
                  <a:lnTo>
                    <a:pt x="343576" y="230553"/>
                  </a:lnTo>
                  <a:cubicBezTo>
                    <a:pt x="343576" y="230105"/>
                    <a:pt x="343129" y="230105"/>
                    <a:pt x="342681" y="230105"/>
                  </a:cubicBezTo>
                  <a:close/>
                  <a:moveTo>
                    <a:pt x="347606" y="245773"/>
                  </a:moveTo>
                  <a:cubicBezTo>
                    <a:pt x="346710" y="246221"/>
                    <a:pt x="346710" y="246669"/>
                    <a:pt x="346710" y="246669"/>
                  </a:cubicBezTo>
                  <a:lnTo>
                    <a:pt x="346710" y="247564"/>
                  </a:lnTo>
                  <a:cubicBezTo>
                    <a:pt x="346710" y="248012"/>
                    <a:pt x="347158" y="248012"/>
                    <a:pt x="347158" y="248012"/>
                  </a:cubicBezTo>
                  <a:cubicBezTo>
                    <a:pt x="348053" y="248012"/>
                    <a:pt x="348053" y="248012"/>
                    <a:pt x="348053" y="247564"/>
                  </a:cubicBezTo>
                  <a:cubicBezTo>
                    <a:pt x="348053" y="247116"/>
                    <a:pt x="347606" y="245773"/>
                    <a:pt x="347606" y="245773"/>
                  </a:cubicBezTo>
                  <a:close/>
                  <a:moveTo>
                    <a:pt x="347158" y="252489"/>
                  </a:moveTo>
                  <a:cubicBezTo>
                    <a:pt x="346710" y="252489"/>
                    <a:pt x="346710" y="252936"/>
                    <a:pt x="346710" y="252936"/>
                  </a:cubicBezTo>
                  <a:cubicBezTo>
                    <a:pt x="346710" y="252936"/>
                    <a:pt x="347158" y="253384"/>
                    <a:pt x="347606" y="253384"/>
                  </a:cubicBezTo>
                  <a:lnTo>
                    <a:pt x="347158" y="252936"/>
                  </a:lnTo>
                  <a:lnTo>
                    <a:pt x="347158" y="252489"/>
                  </a:lnTo>
                  <a:close/>
                  <a:moveTo>
                    <a:pt x="345815" y="256518"/>
                  </a:moveTo>
                  <a:lnTo>
                    <a:pt x="345815" y="256965"/>
                  </a:lnTo>
                  <a:cubicBezTo>
                    <a:pt x="346262" y="256965"/>
                    <a:pt x="346262" y="256518"/>
                    <a:pt x="346710" y="256518"/>
                  </a:cubicBezTo>
                  <a:lnTo>
                    <a:pt x="345815" y="256518"/>
                  </a:lnTo>
                  <a:close/>
                  <a:moveTo>
                    <a:pt x="352530" y="321431"/>
                  </a:moveTo>
                  <a:lnTo>
                    <a:pt x="352082" y="321878"/>
                  </a:lnTo>
                  <a:cubicBezTo>
                    <a:pt x="351634" y="321878"/>
                    <a:pt x="351634" y="322326"/>
                    <a:pt x="351634" y="322774"/>
                  </a:cubicBezTo>
                  <a:cubicBezTo>
                    <a:pt x="351187" y="324117"/>
                    <a:pt x="351187" y="324564"/>
                    <a:pt x="350739" y="325012"/>
                  </a:cubicBezTo>
                  <a:cubicBezTo>
                    <a:pt x="350739" y="325012"/>
                    <a:pt x="350292" y="325460"/>
                    <a:pt x="350292" y="325907"/>
                  </a:cubicBezTo>
                  <a:cubicBezTo>
                    <a:pt x="350292" y="326355"/>
                    <a:pt x="350739" y="326803"/>
                    <a:pt x="351187" y="327250"/>
                  </a:cubicBezTo>
                  <a:lnTo>
                    <a:pt x="353425" y="328593"/>
                  </a:lnTo>
                  <a:cubicBezTo>
                    <a:pt x="353873" y="329041"/>
                    <a:pt x="353873" y="329041"/>
                    <a:pt x="354321" y="329041"/>
                  </a:cubicBezTo>
                  <a:lnTo>
                    <a:pt x="355216" y="329041"/>
                  </a:lnTo>
                  <a:cubicBezTo>
                    <a:pt x="355216" y="329041"/>
                    <a:pt x="354768" y="328146"/>
                    <a:pt x="353425" y="327698"/>
                  </a:cubicBezTo>
                  <a:lnTo>
                    <a:pt x="352978" y="327250"/>
                  </a:lnTo>
                  <a:lnTo>
                    <a:pt x="352978" y="325907"/>
                  </a:lnTo>
                  <a:cubicBezTo>
                    <a:pt x="353425" y="325460"/>
                    <a:pt x="353425" y="325012"/>
                    <a:pt x="353425" y="324117"/>
                  </a:cubicBezTo>
                  <a:cubicBezTo>
                    <a:pt x="353425" y="323221"/>
                    <a:pt x="353873" y="322774"/>
                    <a:pt x="353425" y="322774"/>
                  </a:cubicBezTo>
                  <a:lnTo>
                    <a:pt x="352530" y="321878"/>
                  </a:lnTo>
                  <a:lnTo>
                    <a:pt x="352530" y="321431"/>
                  </a:lnTo>
                  <a:close/>
                  <a:moveTo>
                    <a:pt x="356559" y="324117"/>
                  </a:moveTo>
                  <a:cubicBezTo>
                    <a:pt x="356111" y="324564"/>
                    <a:pt x="356111" y="325012"/>
                    <a:pt x="356111" y="325012"/>
                  </a:cubicBezTo>
                  <a:cubicBezTo>
                    <a:pt x="356111" y="325460"/>
                    <a:pt x="356111" y="325460"/>
                    <a:pt x="356559" y="325460"/>
                  </a:cubicBezTo>
                  <a:lnTo>
                    <a:pt x="357007" y="325460"/>
                  </a:lnTo>
                  <a:lnTo>
                    <a:pt x="357454" y="325012"/>
                  </a:lnTo>
                  <a:cubicBezTo>
                    <a:pt x="357454" y="324564"/>
                    <a:pt x="357007" y="324564"/>
                    <a:pt x="356559" y="324117"/>
                  </a:cubicBezTo>
                  <a:close/>
                  <a:moveTo>
                    <a:pt x="349396" y="329041"/>
                  </a:moveTo>
                  <a:cubicBezTo>
                    <a:pt x="348948" y="329041"/>
                    <a:pt x="348501" y="329041"/>
                    <a:pt x="348501" y="329489"/>
                  </a:cubicBezTo>
                  <a:cubicBezTo>
                    <a:pt x="348501" y="330384"/>
                    <a:pt x="347606" y="331279"/>
                    <a:pt x="347606" y="331727"/>
                  </a:cubicBezTo>
                  <a:cubicBezTo>
                    <a:pt x="347158" y="331727"/>
                    <a:pt x="347158" y="332175"/>
                    <a:pt x="347158" y="332175"/>
                  </a:cubicBezTo>
                  <a:cubicBezTo>
                    <a:pt x="347606" y="332175"/>
                    <a:pt x="347606" y="332622"/>
                    <a:pt x="348053" y="333070"/>
                  </a:cubicBezTo>
                  <a:cubicBezTo>
                    <a:pt x="348948" y="333070"/>
                    <a:pt x="348948" y="332175"/>
                    <a:pt x="349396" y="332175"/>
                  </a:cubicBezTo>
                  <a:cubicBezTo>
                    <a:pt x="349844" y="331727"/>
                    <a:pt x="349844" y="331279"/>
                    <a:pt x="349844" y="329936"/>
                  </a:cubicBezTo>
                  <a:cubicBezTo>
                    <a:pt x="349844" y="329489"/>
                    <a:pt x="349396" y="329041"/>
                    <a:pt x="349396" y="329041"/>
                  </a:cubicBezTo>
                  <a:close/>
                  <a:moveTo>
                    <a:pt x="277559" y="225180"/>
                  </a:moveTo>
                  <a:cubicBezTo>
                    <a:pt x="277559" y="225180"/>
                    <a:pt x="275768" y="226523"/>
                    <a:pt x="275768" y="226971"/>
                  </a:cubicBezTo>
                  <a:lnTo>
                    <a:pt x="276216" y="227419"/>
                  </a:lnTo>
                  <a:cubicBezTo>
                    <a:pt x="276663" y="227419"/>
                    <a:pt x="276663" y="227419"/>
                    <a:pt x="277111" y="226971"/>
                  </a:cubicBezTo>
                  <a:lnTo>
                    <a:pt x="278006" y="225628"/>
                  </a:lnTo>
                  <a:cubicBezTo>
                    <a:pt x="278006" y="225628"/>
                    <a:pt x="278006" y="225180"/>
                    <a:pt x="277559" y="225180"/>
                  </a:cubicBezTo>
                  <a:close/>
                  <a:moveTo>
                    <a:pt x="276663" y="233686"/>
                  </a:moveTo>
                  <a:cubicBezTo>
                    <a:pt x="275768" y="233686"/>
                    <a:pt x="275320" y="234582"/>
                    <a:pt x="275320" y="235029"/>
                  </a:cubicBezTo>
                  <a:cubicBezTo>
                    <a:pt x="275320" y="235029"/>
                    <a:pt x="275768" y="235477"/>
                    <a:pt x="276216" y="235477"/>
                  </a:cubicBezTo>
                  <a:cubicBezTo>
                    <a:pt x="276216" y="235477"/>
                    <a:pt x="276663" y="235029"/>
                    <a:pt x="277111" y="235029"/>
                  </a:cubicBezTo>
                  <a:lnTo>
                    <a:pt x="276842" y="236642"/>
                  </a:lnTo>
                  <a:lnTo>
                    <a:pt x="277320" y="235925"/>
                  </a:lnTo>
                  <a:cubicBezTo>
                    <a:pt x="277768" y="235029"/>
                    <a:pt x="278663" y="234582"/>
                    <a:pt x="278663" y="234134"/>
                  </a:cubicBezTo>
                  <a:lnTo>
                    <a:pt x="278421" y="233891"/>
                  </a:lnTo>
                  <a:lnTo>
                    <a:pt x="278006" y="234582"/>
                  </a:lnTo>
                  <a:cubicBezTo>
                    <a:pt x="278006" y="235029"/>
                    <a:pt x="277559" y="235029"/>
                    <a:pt x="277111" y="235029"/>
                  </a:cubicBezTo>
                  <a:lnTo>
                    <a:pt x="277111" y="233686"/>
                  </a:lnTo>
                  <a:lnTo>
                    <a:pt x="276663" y="233686"/>
                  </a:lnTo>
                  <a:close/>
                  <a:moveTo>
                    <a:pt x="248460" y="274425"/>
                  </a:moveTo>
                  <a:cubicBezTo>
                    <a:pt x="248012" y="274425"/>
                    <a:pt x="248012" y="274872"/>
                    <a:pt x="247564" y="274872"/>
                  </a:cubicBezTo>
                  <a:cubicBezTo>
                    <a:pt x="247117" y="275320"/>
                    <a:pt x="246669" y="275320"/>
                    <a:pt x="246669" y="276215"/>
                  </a:cubicBezTo>
                  <a:cubicBezTo>
                    <a:pt x="246669" y="276663"/>
                    <a:pt x="246669" y="276663"/>
                    <a:pt x="246221" y="277111"/>
                  </a:cubicBezTo>
                  <a:cubicBezTo>
                    <a:pt x="246221" y="277111"/>
                    <a:pt x="245774" y="278006"/>
                    <a:pt x="245774" y="278454"/>
                  </a:cubicBezTo>
                  <a:cubicBezTo>
                    <a:pt x="245326" y="278901"/>
                    <a:pt x="245326" y="279349"/>
                    <a:pt x="244878" y="279349"/>
                  </a:cubicBezTo>
                  <a:lnTo>
                    <a:pt x="245326" y="279797"/>
                  </a:lnTo>
                  <a:lnTo>
                    <a:pt x="245774" y="279797"/>
                  </a:lnTo>
                  <a:cubicBezTo>
                    <a:pt x="246221" y="279349"/>
                    <a:pt x="246669" y="279349"/>
                    <a:pt x="247564" y="279349"/>
                  </a:cubicBezTo>
                  <a:cubicBezTo>
                    <a:pt x="248012" y="279349"/>
                    <a:pt x="248460" y="278901"/>
                    <a:pt x="248460" y="278901"/>
                  </a:cubicBezTo>
                  <a:cubicBezTo>
                    <a:pt x="248907" y="277558"/>
                    <a:pt x="248907" y="277111"/>
                    <a:pt x="249803" y="276215"/>
                  </a:cubicBezTo>
                  <a:lnTo>
                    <a:pt x="248907" y="274425"/>
                  </a:lnTo>
                  <a:lnTo>
                    <a:pt x="248460" y="274425"/>
                  </a:lnTo>
                  <a:close/>
                  <a:moveTo>
                    <a:pt x="244431" y="281140"/>
                  </a:moveTo>
                  <a:lnTo>
                    <a:pt x="244431" y="281587"/>
                  </a:lnTo>
                  <a:cubicBezTo>
                    <a:pt x="244431" y="281587"/>
                    <a:pt x="243983" y="282035"/>
                    <a:pt x="243983" y="282483"/>
                  </a:cubicBezTo>
                  <a:lnTo>
                    <a:pt x="243983" y="284721"/>
                  </a:lnTo>
                  <a:cubicBezTo>
                    <a:pt x="243983" y="285169"/>
                    <a:pt x="244431" y="285169"/>
                    <a:pt x="244878" y="285169"/>
                  </a:cubicBezTo>
                  <a:lnTo>
                    <a:pt x="245326" y="285169"/>
                  </a:lnTo>
                  <a:cubicBezTo>
                    <a:pt x="245774" y="284721"/>
                    <a:pt x="246669" y="284274"/>
                    <a:pt x="247117" y="283378"/>
                  </a:cubicBezTo>
                  <a:cubicBezTo>
                    <a:pt x="247117" y="283378"/>
                    <a:pt x="247564" y="282930"/>
                    <a:pt x="247564" y="282483"/>
                  </a:cubicBezTo>
                  <a:lnTo>
                    <a:pt x="247564" y="281587"/>
                  </a:lnTo>
                  <a:cubicBezTo>
                    <a:pt x="246221" y="281587"/>
                    <a:pt x="245326" y="281140"/>
                    <a:pt x="244431" y="281140"/>
                  </a:cubicBezTo>
                  <a:close/>
                  <a:moveTo>
                    <a:pt x="243535" y="286064"/>
                  </a:moveTo>
                  <a:lnTo>
                    <a:pt x="243088" y="286512"/>
                  </a:lnTo>
                  <a:cubicBezTo>
                    <a:pt x="243088" y="286960"/>
                    <a:pt x="243088" y="287407"/>
                    <a:pt x="243535" y="287407"/>
                  </a:cubicBezTo>
                  <a:lnTo>
                    <a:pt x="243983" y="286960"/>
                  </a:lnTo>
                  <a:lnTo>
                    <a:pt x="243983" y="286064"/>
                  </a:lnTo>
                  <a:lnTo>
                    <a:pt x="243535" y="286064"/>
                  </a:lnTo>
                  <a:close/>
                  <a:moveTo>
                    <a:pt x="234582" y="288303"/>
                  </a:moveTo>
                  <a:cubicBezTo>
                    <a:pt x="234582" y="288750"/>
                    <a:pt x="234134" y="289198"/>
                    <a:pt x="234134" y="289198"/>
                  </a:cubicBezTo>
                  <a:lnTo>
                    <a:pt x="234582" y="289198"/>
                  </a:lnTo>
                  <a:cubicBezTo>
                    <a:pt x="234582" y="289198"/>
                    <a:pt x="234582" y="289646"/>
                    <a:pt x="235030" y="289646"/>
                  </a:cubicBezTo>
                  <a:lnTo>
                    <a:pt x="235477" y="289198"/>
                  </a:lnTo>
                  <a:cubicBezTo>
                    <a:pt x="235477" y="289198"/>
                    <a:pt x="235477" y="288750"/>
                    <a:pt x="235030" y="288303"/>
                  </a:cubicBezTo>
                  <a:lnTo>
                    <a:pt x="234582" y="288303"/>
                  </a:lnTo>
                  <a:close/>
                  <a:moveTo>
                    <a:pt x="240849" y="290541"/>
                  </a:moveTo>
                  <a:cubicBezTo>
                    <a:pt x="240402" y="290541"/>
                    <a:pt x="239954" y="290989"/>
                    <a:pt x="239954" y="291884"/>
                  </a:cubicBezTo>
                  <a:lnTo>
                    <a:pt x="239506" y="292332"/>
                  </a:lnTo>
                  <a:cubicBezTo>
                    <a:pt x="239506" y="292779"/>
                    <a:pt x="239954" y="292779"/>
                    <a:pt x="240402" y="293227"/>
                  </a:cubicBezTo>
                  <a:cubicBezTo>
                    <a:pt x="241297" y="293227"/>
                    <a:pt x="241745" y="292779"/>
                    <a:pt x="241745" y="292332"/>
                  </a:cubicBezTo>
                  <a:lnTo>
                    <a:pt x="241745" y="291436"/>
                  </a:lnTo>
                  <a:cubicBezTo>
                    <a:pt x="241745" y="290989"/>
                    <a:pt x="241297" y="290541"/>
                    <a:pt x="240849" y="290541"/>
                  </a:cubicBezTo>
                  <a:close/>
                  <a:moveTo>
                    <a:pt x="233686" y="290989"/>
                  </a:moveTo>
                  <a:cubicBezTo>
                    <a:pt x="233686" y="290989"/>
                    <a:pt x="233239" y="291436"/>
                    <a:pt x="233239" y="291884"/>
                  </a:cubicBezTo>
                  <a:cubicBezTo>
                    <a:pt x="233686" y="291884"/>
                    <a:pt x="234134" y="291436"/>
                    <a:pt x="234134" y="290989"/>
                  </a:cubicBezTo>
                  <a:lnTo>
                    <a:pt x="233686" y="290989"/>
                  </a:lnTo>
                  <a:close/>
                  <a:moveTo>
                    <a:pt x="242192" y="296361"/>
                  </a:moveTo>
                  <a:lnTo>
                    <a:pt x="242192" y="296808"/>
                  </a:lnTo>
                  <a:cubicBezTo>
                    <a:pt x="242640" y="296808"/>
                    <a:pt x="242640" y="296808"/>
                    <a:pt x="242640" y="296361"/>
                  </a:cubicBezTo>
                  <a:lnTo>
                    <a:pt x="242192" y="296361"/>
                  </a:lnTo>
                  <a:close/>
                  <a:moveTo>
                    <a:pt x="232791" y="299494"/>
                  </a:moveTo>
                  <a:lnTo>
                    <a:pt x="232791" y="299942"/>
                  </a:lnTo>
                  <a:cubicBezTo>
                    <a:pt x="232343" y="300390"/>
                    <a:pt x="232343" y="300838"/>
                    <a:pt x="232343" y="301285"/>
                  </a:cubicBezTo>
                  <a:lnTo>
                    <a:pt x="232791" y="301733"/>
                  </a:lnTo>
                  <a:cubicBezTo>
                    <a:pt x="233239" y="301733"/>
                    <a:pt x="233686" y="301285"/>
                    <a:pt x="233686" y="300390"/>
                  </a:cubicBezTo>
                  <a:cubicBezTo>
                    <a:pt x="234134" y="300390"/>
                    <a:pt x="234134" y="299942"/>
                    <a:pt x="234134" y="299942"/>
                  </a:cubicBezTo>
                  <a:lnTo>
                    <a:pt x="233686" y="299494"/>
                  </a:lnTo>
                  <a:lnTo>
                    <a:pt x="232791" y="299494"/>
                  </a:lnTo>
                  <a:close/>
                  <a:moveTo>
                    <a:pt x="230553" y="303971"/>
                  </a:moveTo>
                  <a:cubicBezTo>
                    <a:pt x="230553" y="303971"/>
                    <a:pt x="230105" y="303971"/>
                    <a:pt x="229657" y="304419"/>
                  </a:cubicBezTo>
                  <a:cubicBezTo>
                    <a:pt x="229657" y="304867"/>
                    <a:pt x="230105" y="305314"/>
                    <a:pt x="230553" y="305314"/>
                  </a:cubicBezTo>
                  <a:cubicBezTo>
                    <a:pt x="231000" y="305314"/>
                    <a:pt x="231000" y="305314"/>
                    <a:pt x="231448" y="304867"/>
                  </a:cubicBezTo>
                  <a:cubicBezTo>
                    <a:pt x="231448" y="304419"/>
                    <a:pt x="231000" y="303971"/>
                    <a:pt x="230553" y="303971"/>
                  </a:cubicBezTo>
                  <a:close/>
                  <a:moveTo>
                    <a:pt x="227867" y="314268"/>
                  </a:moveTo>
                  <a:cubicBezTo>
                    <a:pt x="227419" y="314268"/>
                    <a:pt x="226971" y="314268"/>
                    <a:pt x="226971" y="314715"/>
                  </a:cubicBezTo>
                  <a:cubicBezTo>
                    <a:pt x="226971" y="315163"/>
                    <a:pt x="227419" y="315611"/>
                    <a:pt x="227419" y="315611"/>
                  </a:cubicBezTo>
                  <a:cubicBezTo>
                    <a:pt x="227867" y="315611"/>
                    <a:pt x="227867" y="315163"/>
                    <a:pt x="228314" y="315163"/>
                  </a:cubicBezTo>
                  <a:cubicBezTo>
                    <a:pt x="228314" y="314715"/>
                    <a:pt x="227867" y="314268"/>
                    <a:pt x="227867" y="314268"/>
                  </a:cubicBezTo>
                  <a:close/>
                  <a:moveTo>
                    <a:pt x="218465" y="335308"/>
                  </a:moveTo>
                  <a:cubicBezTo>
                    <a:pt x="217122" y="335756"/>
                    <a:pt x="216227" y="336651"/>
                    <a:pt x="216227" y="337995"/>
                  </a:cubicBezTo>
                  <a:lnTo>
                    <a:pt x="216227" y="338890"/>
                  </a:lnTo>
                  <a:cubicBezTo>
                    <a:pt x="216675" y="338442"/>
                    <a:pt x="217122" y="338442"/>
                    <a:pt x="217122" y="338442"/>
                  </a:cubicBezTo>
                  <a:cubicBezTo>
                    <a:pt x="218018" y="337099"/>
                    <a:pt x="218465" y="336204"/>
                    <a:pt x="218465" y="335308"/>
                  </a:cubicBezTo>
                  <a:close/>
                  <a:moveTo>
                    <a:pt x="211303" y="338442"/>
                  </a:moveTo>
                  <a:cubicBezTo>
                    <a:pt x="209960" y="338442"/>
                    <a:pt x="209512" y="338442"/>
                    <a:pt x="209064" y="339338"/>
                  </a:cubicBezTo>
                  <a:lnTo>
                    <a:pt x="207274" y="342919"/>
                  </a:lnTo>
                  <a:cubicBezTo>
                    <a:pt x="207274" y="343367"/>
                    <a:pt x="207721" y="343367"/>
                    <a:pt x="207721" y="343367"/>
                  </a:cubicBezTo>
                  <a:lnTo>
                    <a:pt x="208617" y="343367"/>
                  </a:lnTo>
                  <a:cubicBezTo>
                    <a:pt x="209064" y="342024"/>
                    <a:pt x="209512" y="341128"/>
                    <a:pt x="210407" y="340681"/>
                  </a:cubicBezTo>
                  <a:cubicBezTo>
                    <a:pt x="211303" y="340233"/>
                    <a:pt x="211303" y="339785"/>
                    <a:pt x="211750" y="338890"/>
                  </a:cubicBezTo>
                  <a:cubicBezTo>
                    <a:pt x="211750" y="338442"/>
                    <a:pt x="211303" y="338442"/>
                    <a:pt x="211303" y="338442"/>
                  </a:cubicBezTo>
                  <a:close/>
                  <a:moveTo>
                    <a:pt x="209064" y="345157"/>
                  </a:moveTo>
                  <a:cubicBezTo>
                    <a:pt x="209064" y="345157"/>
                    <a:pt x="208617" y="345157"/>
                    <a:pt x="208617" y="345605"/>
                  </a:cubicBezTo>
                  <a:lnTo>
                    <a:pt x="208617" y="346500"/>
                  </a:lnTo>
                  <a:cubicBezTo>
                    <a:pt x="208617" y="346948"/>
                    <a:pt x="208617" y="347396"/>
                    <a:pt x="209064" y="347843"/>
                  </a:cubicBezTo>
                  <a:lnTo>
                    <a:pt x="209960" y="347843"/>
                  </a:lnTo>
                  <a:cubicBezTo>
                    <a:pt x="209960" y="347396"/>
                    <a:pt x="210407" y="346948"/>
                    <a:pt x="210407" y="346500"/>
                  </a:cubicBezTo>
                  <a:cubicBezTo>
                    <a:pt x="210407" y="346053"/>
                    <a:pt x="209960" y="345605"/>
                    <a:pt x="209512" y="345157"/>
                  </a:cubicBezTo>
                  <a:cubicBezTo>
                    <a:pt x="209512" y="345157"/>
                    <a:pt x="209064" y="344710"/>
                    <a:pt x="209064" y="345157"/>
                  </a:cubicBezTo>
                  <a:close/>
                  <a:moveTo>
                    <a:pt x="183995" y="386343"/>
                  </a:moveTo>
                  <a:cubicBezTo>
                    <a:pt x="183547" y="386791"/>
                    <a:pt x="182652" y="387239"/>
                    <a:pt x="182652" y="387686"/>
                  </a:cubicBezTo>
                  <a:cubicBezTo>
                    <a:pt x="182652" y="389477"/>
                    <a:pt x="181308" y="390820"/>
                    <a:pt x="181308" y="393059"/>
                  </a:cubicBezTo>
                  <a:lnTo>
                    <a:pt x="179070" y="393059"/>
                  </a:lnTo>
                  <a:cubicBezTo>
                    <a:pt x="178622" y="393059"/>
                    <a:pt x="177727" y="393059"/>
                    <a:pt x="177279" y="393506"/>
                  </a:cubicBezTo>
                  <a:cubicBezTo>
                    <a:pt x="176832" y="393954"/>
                    <a:pt x="176384" y="393954"/>
                    <a:pt x="175489" y="393954"/>
                  </a:cubicBezTo>
                  <a:cubicBezTo>
                    <a:pt x="175041" y="394402"/>
                    <a:pt x="174593" y="394402"/>
                    <a:pt x="174146" y="395297"/>
                  </a:cubicBezTo>
                  <a:cubicBezTo>
                    <a:pt x="174146" y="395745"/>
                    <a:pt x="174593" y="395745"/>
                    <a:pt x="174593" y="396192"/>
                  </a:cubicBezTo>
                  <a:cubicBezTo>
                    <a:pt x="174593" y="396640"/>
                    <a:pt x="174146" y="397088"/>
                    <a:pt x="173698" y="397535"/>
                  </a:cubicBezTo>
                  <a:cubicBezTo>
                    <a:pt x="172803" y="397535"/>
                    <a:pt x="172355" y="397983"/>
                    <a:pt x="171907" y="398431"/>
                  </a:cubicBezTo>
                  <a:cubicBezTo>
                    <a:pt x="171460" y="398431"/>
                    <a:pt x="171012" y="398878"/>
                    <a:pt x="171012" y="398878"/>
                  </a:cubicBezTo>
                  <a:cubicBezTo>
                    <a:pt x="170117" y="399774"/>
                    <a:pt x="170117" y="400669"/>
                    <a:pt x="169669" y="402012"/>
                  </a:cubicBezTo>
                  <a:lnTo>
                    <a:pt x="169669" y="402460"/>
                  </a:lnTo>
                  <a:lnTo>
                    <a:pt x="171012" y="402460"/>
                  </a:lnTo>
                  <a:cubicBezTo>
                    <a:pt x="172355" y="402460"/>
                    <a:pt x="173698" y="402012"/>
                    <a:pt x="174146" y="401117"/>
                  </a:cubicBezTo>
                  <a:cubicBezTo>
                    <a:pt x="175041" y="399774"/>
                    <a:pt x="176832" y="398431"/>
                    <a:pt x="177727" y="396640"/>
                  </a:cubicBezTo>
                  <a:cubicBezTo>
                    <a:pt x="178622" y="395297"/>
                    <a:pt x="179518" y="394402"/>
                    <a:pt x="180861" y="393954"/>
                  </a:cubicBezTo>
                  <a:cubicBezTo>
                    <a:pt x="180861" y="393954"/>
                    <a:pt x="180861" y="393506"/>
                    <a:pt x="181308" y="393059"/>
                  </a:cubicBezTo>
                  <a:cubicBezTo>
                    <a:pt x="182652" y="392163"/>
                    <a:pt x="182652" y="389925"/>
                    <a:pt x="184890" y="389477"/>
                  </a:cubicBezTo>
                  <a:lnTo>
                    <a:pt x="185785" y="388134"/>
                  </a:lnTo>
                  <a:lnTo>
                    <a:pt x="185785" y="386791"/>
                  </a:lnTo>
                  <a:cubicBezTo>
                    <a:pt x="185338" y="386343"/>
                    <a:pt x="184890" y="386343"/>
                    <a:pt x="183995" y="386343"/>
                  </a:cubicBezTo>
                  <a:close/>
                  <a:moveTo>
                    <a:pt x="184890" y="391268"/>
                  </a:moveTo>
                  <a:cubicBezTo>
                    <a:pt x="183995" y="391268"/>
                    <a:pt x="183547" y="391715"/>
                    <a:pt x="183547" y="392163"/>
                  </a:cubicBezTo>
                  <a:cubicBezTo>
                    <a:pt x="183547" y="392611"/>
                    <a:pt x="183995" y="392611"/>
                    <a:pt x="183995" y="392611"/>
                  </a:cubicBezTo>
                  <a:cubicBezTo>
                    <a:pt x="184890" y="392611"/>
                    <a:pt x="185338" y="392163"/>
                    <a:pt x="185338" y="391715"/>
                  </a:cubicBezTo>
                  <a:cubicBezTo>
                    <a:pt x="185338" y="391268"/>
                    <a:pt x="184890" y="391268"/>
                    <a:pt x="184890" y="391268"/>
                  </a:cubicBezTo>
                  <a:close/>
                  <a:moveTo>
                    <a:pt x="180413" y="396640"/>
                  </a:moveTo>
                  <a:cubicBezTo>
                    <a:pt x="179965" y="397535"/>
                    <a:pt x="179070" y="397983"/>
                    <a:pt x="178622" y="398431"/>
                  </a:cubicBezTo>
                  <a:lnTo>
                    <a:pt x="178622" y="398878"/>
                  </a:lnTo>
                  <a:lnTo>
                    <a:pt x="179070" y="398878"/>
                  </a:lnTo>
                  <a:lnTo>
                    <a:pt x="181308" y="397983"/>
                  </a:lnTo>
                  <a:lnTo>
                    <a:pt x="181308" y="397535"/>
                  </a:lnTo>
                  <a:cubicBezTo>
                    <a:pt x="181308" y="397535"/>
                    <a:pt x="181308" y="397088"/>
                    <a:pt x="180861" y="396640"/>
                  </a:cubicBezTo>
                  <a:lnTo>
                    <a:pt x="180413" y="39664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2" name="TextBox 41">
              <a:extLst>
                <a:ext uri="{FF2B5EF4-FFF2-40B4-BE49-F238E27FC236}">
                  <a16:creationId xmlns:a16="http://schemas.microsoft.com/office/drawing/2014/main" id="{E71C0FD3-6ECF-830C-425D-7F479A7A8B65}"/>
                </a:ext>
              </a:extLst>
            </p:cNvPr>
            <p:cNvSpPr txBox="1"/>
            <p:nvPr/>
          </p:nvSpPr>
          <p:spPr>
            <a:xfrm>
              <a:off x="7926509" y="2633865"/>
              <a:ext cx="339804" cy="396640"/>
            </a:xfrm>
            <a:custGeom>
              <a:avLst/>
              <a:gdLst/>
              <a:ahLst/>
              <a:cxnLst/>
              <a:rect l="l" t="t" r="r" b="b"/>
              <a:pathLst>
                <a:path w="339804" h="396640">
                  <a:moveTo>
                    <a:pt x="154447" y="0"/>
                  </a:moveTo>
                  <a:cubicBezTo>
                    <a:pt x="154895" y="0"/>
                    <a:pt x="155343" y="448"/>
                    <a:pt x="156238" y="896"/>
                  </a:cubicBezTo>
                  <a:cubicBezTo>
                    <a:pt x="156238" y="1343"/>
                    <a:pt x="156686" y="1343"/>
                    <a:pt x="156686" y="1343"/>
                  </a:cubicBezTo>
                  <a:cubicBezTo>
                    <a:pt x="156686" y="2686"/>
                    <a:pt x="156686" y="3582"/>
                    <a:pt x="156238" y="4477"/>
                  </a:cubicBezTo>
                  <a:lnTo>
                    <a:pt x="157133" y="4925"/>
                  </a:lnTo>
                  <a:lnTo>
                    <a:pt x="158029" y="4925"/>
                  </a:lnTo>
                  <a:lnTo>
                    <a:pt x="159372" y="2686"/>
                  </a:lnTo>
                  <a:lnTo>
                    <a:pt x="159819" y="2686"/>
                  </a:lnTo>
                  <a:cubicBezTo>
                    <a:pt x="160267" y="2686"/>
                    <a:pt x="160267" y="3134"/>
                    <a:pt x="160267" y="3582"/>
                  </a:cubicBezTo>
                  <a:lnTo>
                    <a:pt x="161162" y="4477"/>
                  </a:lnTo>
                  <a:cubicBezTo>
                    <a:pt x="161162" y="4477"/>
                    <a:pt x="161610" y="4925"/>
                    <a:pt x="162058" y="4925"/>
                  </a:cubicBezTo>
                  <a:lnTo>
                    <a:pt x="165639" y="4925"/>
                  </a:lnTo>
                  <a:cubicBezTo>
                    <a:pt x="165639" y="4925"/>
                    <a:pt x="165192" y="5372"/>
                    <a:pt x="165192" y="5820"/>
                  </a:cubicBezTo>
                  <a:lnTo>
                    <a:pt x="165192" y="6715"/>
                  </a:lnTo>
                  <a:lnTo>
                    <a:pt x="166982" y="6715"/>
                  </a:lnTo>
                  <a:lnTo>
                    <a:pt x="167430" y="6268"/>
                  </a:lnTo>
                  <a:cubicBezTo>
                    <a:pt x="168325" y="6268"/>
                    <a:pt x="168773" y="5820"/>
                    <a:pt x="169221" y="5820"/>
                  </a:cubicBezTo>
                  <a:cubicBezTo>
                    <a:pt x="169221" y="5820"/>
                    <a:pt x="169668" y="6268"/>
                    <a:pt x="170116" y="6268"/>
                  </a:cubicBezTo>
                  <a:cubicBezTo>
                    <a:pt x="171011" y="6268"/>
                    <a:pt x="171907" y="6715"/>
                    <a:pt x="172802" y="6715"/>
                  </a:cubicBezTo>
                  <a:cubicBezTo>
                    <a:pt x="174145" y="6715"/>
                    <a:pt x="174593" y="7611"/>
                    <a:pt x="174593" y="8058"/>
                  </a:cubicBezTo>
                  <a:cubicBezTo>
                    <a:pt x="174593" y="9401"/>
                    <a:pt x="174145" y="10297"/>
                    <a:pt x="174145" y="11192"/>
                  </a:cubicBezTo>
                  <a:cubicBezTo>
                    <a:pt x="174145" y="11640"/>
                    <a:pt x="174145" y="12087"/>
                    <a:pt x="175040" y="12535"/>
                  </a:cubicBezTo>
                  <a:lnTo>
                    <a:pt x="175488" y="13430"/>
                  </a:lnTo>
                  <a:cubicBezTo>
                    <a:pt x="174593" y="14326"/>
                    <a:pt x="174145" y="15221"/>
                    <a:pt x="174145" y="15669"/>
                  </a:cubicBezTo>
                  <a:cubicBezTo>
                    <a:pt x="174145" y="16116"/>
                    <a:pt x="173697" y="16116"/>
                    <a:pt x="173697" y="17012"/>
                  </a:cubicBezTo>
                  <a:cubicBezTo>
                    <a:pt x="172354" y="17012"/>
                    <a:pt x="172802" y="18355"/>
                    <a:pt x="171907" y="18803"/>
                  </a:cubicBezTo>
                  <a:cubicBezTo>
                    <a:pt x="171459" y="18803"/>
                    <a:pt x="171459" y="19250"/>
                    <a:pt x="171459" y="19698"/>
                  </a:cubicBezTo>
                  <a:cubicBezTo>
                    <a:pt x="171459" y="20146"/>
                    <a:pt x="171011" y="20593"/>
                    <a:pt x="171011" y="21041"/>
                  </a:cubicBezTo>
                  <a:cubicBezTo>
                    <a:pt x="170564" y="21041"/>
                    <a:pt x="170564" y="21489"/>
                    <a:pt x="170564" y="21489"/>
                  </a:cubicBezTo>
                  <a:cubicBezTo>
                    <a:pt x="170564" y="21489"/>
                    <a:pt x="170564" y="21936"/>
                    <a:pt x="170116" y="21936"/>
                  </a:cubicBezTo>
                  <a:lnTo>
                    <a:pt x="170116" y="24175"/>
                  </a:lnTo>
                  <a:cubicBezTo>
                    <a:pt x="170116" y="25070"/>
                    <a:pt x="168773" y="25965"/>
                    <a:pt x="168773" y="26413"/>
                  </a:cubicBezTo>
                  <a:lnTo>
                    <a:pt x="168773" y="26861"/>
                  </a:lnTo>
                  <a:cubicBezTo>
                    <a:pt x="167878" y="28204"/>
                    <a:pt x="168773" y="29547"/>
                    <a:pt x="167430" y="29994"/>
                  </a:cubicBezTo>
                  <a:cubicBezTo>
                    <a:pt x="167430" y="30890"/>
                    <a:pt x="166982" y="31337"/>
                    <a:pt x="166982" y="31785"/>
                  </a:cubicBezTo>
                  <a:lnTo>
                    <a:pt x="166982" y="32233"/>
                  </a:lnTo>
                  <a:cubicBezTo>
                    <a:pt x="166535" y="33128"/>
                    <a:pt x="165639" y="33576"/>
                    <a:pt x="165639" y="34023"/>
                  </a:cubicBezTo>
                  <a:lnTo>
                    <a:pt x="166087" y="34471"/>
                  </a:lnTo>
                  <a:lnTo>
                    <a:pt x="166087" y="35367"/>
                  </a:lnTo>
                  <a:cubicBezTo>
                    <a:pt x="164744" y="35814"/>
                    <a:pt x="164296" y="37157"/>
                    <a:pt x="163849" y="38053"/>
                  </a:cubicBezTo>
                  <a:cubicBezTo>
                    <a:pt x="164296" y="38053"/>
                    <a:pt x="164296" y="38500"/>
                    <a:pt x="164296" y="38500"/>
                  </a:cubicBezTo>
                  <a:lnTo>
                    <a:pt x="164296" y="38948"/>
                  </a:lnTo>
                  <a:cubicBezTo>
                    <a:pt x="164296" y="39396"/>
                    <a:pt x="163849" y="39396"/>
                    <a:pt x="163849" y="39843"/>
                  </a:cubicBezTo>
                  <a:lnTo>
                    <a:pt x="163849" y="40291"/>
                  </a:lnTo>
                  <a:cubicBezTo>
                    <a:pt x="162953" y="40739"/>
                    <a:pt x="162506" y="41186"/>
                    <a:pt x="162506" y="41634"/>
                  </a:cubicBezTo>
                  <a:lnTo>
                    <a:pt x="162506" y="42082"/>
                  </a:lnTo>
                  <a:cubicBezTo>
                    <a:pt x="162506" y="42977"/>
                    <a:pt x="161610" y="42977"/>
                    <a:pt x="161610" y="43425"/>
                  </a:cubicBezTo>
                  <a:cubicBezTo>
                    <a:pt x="161610" y="43872"/>
                    <a:pt x="161162" y="44768"/>
                    <a:pt x="160715" y="45663"/>
                  </a:cubicBezTo>
                  <a:lnTo>
                    <a:pt x="160267" y="46111"/>
                  </a:lnTo>
                  <a:lnTo>
                    <a:pt x="160267" y="47006"/>
                  </a:lnTo>
                  <a:lnTo>
                    <a:pt x="160715" y="47454"/>
                  </a:lnTo>
                  <a:cubicBezTo>
                    <a:pt x="160267" y="48349"/>
                    <a:pt x="159372" y="48797"/>
                    <a:pt x="159372" y="50140"/>
                  </a:cubicBezTo>
                  <a:lnTo>
                    <a:pt x="157133" y="71628"/>
                  </a:lnTo>
                  <a:cubicBezTo>
                    <a:pt x="157581" y="71628"/>
                    <a:pt x="158029" y="71181"/>
                    <a:pt x="158477" y="70733"/>
                  </a:cubicBezTo>
                  <a:cubicBezTo>
                    <a:pt x="158924" y="70285"/>
                    <a:pt x="158924" y="70285"/>
                    <a:pt x="159372" y="70285"/>
                  </a:cubicBezTo>
                  <a:cubicBezTo>
                    <a:pt x="160267" y="70285"/>
                    <a:pt x="161162" y="71181"/>
                    <a:pt x="161162" y="72076"/>
                  </a:cubicBezTo>
                  <a:cubicBezTo>
                    <a:pt x="161162" y="73867"/>
                    <a:pt x="162058" y="73867"/>
                    <a:pt x="163401" y="73867"/>
                  </a:cubicBezTo>
                  <a:cubicBezTo>
                    <a:pt x="165192" y="73867"/>
                    <a:pt x="166535" y="73867"/>
                    <a:pt x="167878" y="71628"/>
                  </a:cubicBezTo>
                  <a:cubicBezTo>
                    <a:pt x="168325" y="71628"/>
                    <a:pt x="168325" y="71628"/>
                    <a:pt x="168773" y="71181"/>
                  </a:cubicBezTo>
                  <a:cubicBezTo>
                    <a:pt x="169668" y="71181"/>
                    <a:pt x="171011" y="70733"/>
                    <a:pt x="171011" y="70285"/>
                  </a:cubicBezTo>
                  <a:cubicBezTo>
                    <a:pt x="173250" y="69390"/>
                    <a:pt x="174593" y="69390"/>
                    <a:pt x="175488" y="69390"/>
                  </a:cubicBezTo>
                  <a:cubicBezTo>
                    <a:pt x="176384" y="69390"/>
                    <a:pt x="176831" y="69390"/>
                    <a:pt x="178174" y="68942"/>
                  </a:cubicBezTo>
                  <a:lnTo>
                    <a:pt x="179517" y="68942"/>
                  </a:lnTo>
                  <a:lnTo>
                    <a:pt x="179069" y="69837"/>
                  </a:lnTo>
                  <a:cubicBezTo>
                    <a:pt x="179069" y="70285"/>
                    <a:pt x="178622" y="70285"/>
                    <a:pt x="178174" y="70733"/>
                  </a:cubicBezTo>
                  <a:lnTo>
                    <a:pt x="177279" y="72076"/>
                  </a:lnTo>
                  <a:cubicBezTo>
                    <a:pt x="177279" y="72524"/>
                    <a:pt x="177727" y="72524"/>
                    <a:pt x="177727" y="72524"/>
                  </a:cubicBezTo>
                  <a:lnTo>
                    <a:pt x="177279" y="72971"/>
                  </a:lnTo>
                  <a:cubicBezTo>
                    <a:pt x="177279" y="73419"/>
                    <a:pt x="176831" y="73867"/>
                    <a:pt x="175488" y="75210"/>
                  </a:cubicBezTo>
                  <a:cubicBezTo>
                    <a:pt x="173697" y="76105"/>
                    <a:pt x="172354" y="77896"/>
                    <a:pt x="171459" y="78343"/>
                  </a:cubicBezTo>
                  <a:cubicBezTo>
                    <a:pt x="170564" y="78791"/>
                    <a:pt x="170116" y="79239"/>
                    <a:pt x="170116" y="79239"/>
                  </a:cubicBezTo>
                  <a:cubicBezTo>
                    <a:pt x="170116" y="79686"/>
                    <a:pt x="170564" y="80134"/>
                    <a:pt x="171459" y="80134"/>
                  </a:cubicBezTo>
                  <a:cubicBezTo>
                    <a:pt x="171907" y="80134"/>
                    <a:pt x="172354" y="79239"/>
                    <a:pt x="172354" y="79239"/>
                  </a:cubicBezTo>
                  <a:cubicBezTo>
                    <a:pt x="172354" y="79239"/>
                    <a:pt x="172802" y="78791"/>
                    <a:pt x="173697" y="78343"/>
                  </a:cubicBezTo>
                  <a:cubicBezTo>
                    <a:pt x="173697" y="77896"/>
                    <a:pt x="174145" y="77448"/>
                    <a:pt x="175488" y="77000"/>
                  </a:cubicBezTo>
                  <a:lnTo>
                    <a:pt x="177279" y="77000"/>
                  </a:lnTo>
                  <a:cubicBezTo>
                    <a:pt x="177727" y="77000"/>
                    <a:pt x="178622" y="76553"/>
                    <a:pt x="179965" y="75210"/>
                  </a:cubicBezTo>
                  <a:cubicBezTo>
                    <a:pt x="180412" y="74762"/>
                    <a:pt x="180412" y="74314"/>
                    <a:pt x="180412" y="74314"/>
                  </a:cubicBezTo>
                  <a:lnTo>
                    <a:pt x="180860" y="73867"/>
                  </a:lnTo>
                  <a:cubicBezTo>
                    <a:pt x="180860" y="73867"/>
                    <a:pt x="180412" y="73867"/>
                    <a:pt x="179965" y="73419"/>
                  </a:cubicBezTo>
                  <a:lnTo>
                    <a:pt x="179069" y="73419"/>
                  </a:lnTo>
                  <a:cubicBezTo>
                    <a:pt x="178622" y="73419"/>
                    <a:pt x="179069" y="72971"/>
                    <a:pt x="179517" y="72524"/>
                  </a:cubicBezTo>
                  <a:cubicBezTo>
                    <a:pt x="179517" y="72524"/>
                    <a:pt x="179517" y="72076"/>
                    <a:pt x="179965" y="72076"/>
                  </a:cubicBezTo>
                  <a:cubicBezTo>
                    <a:pt x="182651" y="72076"/>
                    <a:pt x="183994" y="70733"/>
                    <a:pt x="185785" y="68942"/>
                  </a:cubicBezTo>
                  <a:cubicBezTo>
                    <a:pt x="186232" y="68494"/>
                    <a:pt x="186232" y="68494"/>
                    <a:pt x="186680" y="68494"/>
                  </a:cubicBezTo>
                  <a:lnTo>
                    <a:pt x="187128" y="68942"/>
                  </a:lnTo>
                  <a:lnTo>
                    <a:pt x="187128" y="69837"/>
                  </a:lnTo>
                  <a:cubicBezTo>
                    <a:pt x="187128" y="70285"/>
                    <a:pt x="187128" y="70733"/>
                    <a:pt x="187575" y="71628"/>
                  </a:cubicBezTo>
                  <a:lnTo>
                    <a:pt x="188471" y="71628"/>
                  </a:lnTo>
                  <a:cubicBezTo>
                    <a:pt x="188471" y="70285"/>
                    <a:pt x="189366" y="68494"/>
                    <a:pt x="189814" y="68047"/>
                  </a:cubicBezTo>
                  <a:cubicBezTo>
                    <a:pt x="190262" y="67151"/>
                    <a:pt x="192052" y="66256"/>
                    <a:pt x="192947" y="66256"/>
                  </a:cubicBezTo>
                  <a:lnTo>
                    <a:pt x="196977" y="66256"/>
                  </a:lnTo>
                  <a:cubicBezTo>
                    <a:pt x="197424" y="66256"/>
                    <a:pt x="196977" y="67151"/>
                    <a:pt x="196529" y="68047"/>
                  </a:cubicBezTo>
                  <a:lnTo>
                    <a:pt x="196081" y="68494"/>
                  </a:lnTo>
                  <a:lnTo>
                    <a:pt x="196081" y="69390"/>
                  </a:lnTo>
                  <a:cubicBezTo>
                    <a:pt x="196977" y="69390"/>
                    <a:pt x="197424" y="69837"/>
                    <a:pt x="198767" y="69837"/>
                  </a:cubicBezTo>
                  <a:lnTo>
                    <a:pt x="199215" y="69837"/>
                  </a:lnTo>
                  <a:lnTo>
                    <a:pt x="199215" y="71181"/>
                  </a:lnTo>
                  <a:cubicBezTo>
                    <a:pt x="199215" y="71181"/>
                    <a:pt x="197872" y="71628"/>
                    <a:pt x="197424" y="71628"/>
                  </a:cubicBezTo>
                  <a:cubicBezTo>
                    <a:pt x="196529" y="71628"/>
                    <a:pt x="195634" y="72076"/>
                    <a:pt x="195186" y="72524"/>
                  </a:cubicBezTo>
                  <a:lnTo>
                    <a:pt x="194738" y="72971"/>
                  </a:lnTo>
                  <a:lnTo>
                    <a:pt x="194738" y="73867"/>
                  </a:lnTo>
                  <a:lnTo>
                    <a:pt x="196081" y="73867"/>
                  </a:lnTo>
                  <a:cubicBezTo>
                    <a:pt x="198319" y="72971"/>
                    <a:pt x="199215" y="72971"/>
                    <a:pt x="201006" y="72971"/>
                  </a:cubicBezTo>
                  <a:cubicBezTo>
                    <a:pt x="201901" y="73419"/>
                    <a:pt x="202349" y="73419"/>
                    <a:pt x="202349" y="74762"/>
                  </a:cubicBezTo>
                  <a:cubicBezTo>
                    <a:pt x="202796" y="75210"/>
                    <a:pt x="202796" y="75210"/>
                    <a:pt x="203244" y="75210"/>
                  </a:cubicBezTo>
                  <a:cubicBezTo>
                    <a:pt x="203692" y="75210"/>
                    <a:pt x="203692" y="75210"/>
                    <a:pt x="204139" y="74762"/>
                  </a:cubicBezTo>
                  <a:cubicBezTo>
                    <a:pt x="205482" y="74314"/>
                    <a:pt x="205482" y="73867"/>
                    <a:pt x="205930" y="72524"/>
                  </a:cubicBezTo>
                  <a:lnTo>
                    <a:pt x="205930" y="72076"/>
                  </a:lnTo>
                  <a:lnTo>
                    <a:pt x="205482" y="72076"/>
                  </a:lnTo>
                  <a:lnTo>
                    <a:pt x="205035" y="72524"/>
                  </a:lnTo>
                  <a:lnTo>
                    <a:pt x="204587" y="72524"/>
                  </a:lnTo>
                  <a:lnTo>
                    <a:pt x="205035" y="72076"/>
                  </a:lnTo>
                  <a:lnTo>
                    <a:pt x="205035" y="71628"/>
                  </a:lnTo>
                  <a:cubicBezTo>
                    <a:pt x="205930" y="71181"/>
                    <a:pt x="205930" y="70285"/>
                    <a:pt x="206378" y="69837"/>
                  </a:cubicBezTo>
                  <a:cubicBezTo>
                    <a:pt x="206378" y="69390"/>
                    <a:pt x="206378" y="68942"/>
                    <a:pt x="207273" y="68047"/>
                  </a:cubicBezTo>
                  <a:cubicBezTo>
                    <a:pt x="206378" y="68494"/>
                    <a:pt x="205930" y="68494"/>
                    <a:pt x="205035" y="68494"/>
                  </a:cubicBezTo>
                  <a:cubicBezTo>
                    <a:pt x="204139" y="68494"/>
                    <a:pt x="203244" y="68494"/>
                    <a:pt x="202796" y="68047"/>
                  </a:cubicBezTo>
                  <a:lnTo>
                    <a:pt x="203244" y="67599"/>
                  </a:lnTo>
                  <a:lnTo>
                    <a:pt x="203244" y="67151"/>
                  </a:lnTo>
                  <a:cubicBezTo>
                    <a:pt x="203244" y="66704"/>
                    <a:pt x="203692" y="65808"/>
                    <a:pt x="203692" y="65808"/>
                  </a:cubicBezTo>
                  <a:cubicBezTo>
                    <a:pt x="204139" y="66256"/>
                    <a:pt x="204587" y="66256"/>
                    <a:pt x="205035" y="66256"/>
                  </a:cubicBezTo>
                  <a:cubicBezTo>
                    <a:pt x="205035" y="67151"/>
                    <a:pt x="205930" y="67599"/>
                    <a:pt x="206378" y="67599"/>
                  </a:cubicBezTo>
                  <a:cubicBezTo>
                    <a:pt x="206825" y="67151"/>
                    <a:pt x="207721" y="66704"/>
                    <a:pt x="208168" y="65361"/>
                  </a:cubicBezTo>
                  <a:lnTo>
                    <a:pt x="213093" y="65361"/>
                  </a:lnTo>
                  <a:cubicBezTo>
                    <a:pt x="214884" y="65361"/>
                    <a:pt x="217122" y="64913"/>
                    <a:pt x="220256" y="63570"/>
                  </a:cubicBezTo>
                  <a:lnTo>
                    <a:pt x="223389" y="63570"/>
                  </a:lnTo>
                  <a:cubicBezTo>
                    <a:pt x="224285" y="64018"/>
                    <a:pt x="224285" y="64913"/>
                    <a:pt x="224285" y="66256"/>
                  </a:cubicBezTo>
                  <a:cubicBezTo>
                    <a:pt x="224285" y="67151"/>
                    <a:pt x="225180" y="67151"/>
                    <a:pt x="225180" y="67151"/>
                  </a:cubicBezTo>
                  <a:cubicBezTo>
                    <a:pt x="226971" y="66704"/>
                    <a:pt x="226971" y="66704"/>
                    <a:pt x="227419" y="66704"/>
                  </a:cubicBezTo>
                  <a:lnTo>
                    <a:pt x="229209" y="66704"/>
                  </a:lnTo>
                  <a:cubicBezTo>
                    <a:pt x="229209" y="66704"/>
                    <a:pt x="228762" y="68047"/>
                    <a:pt x="228314" y="68942"/>
                  </a:cubicBezTo>
                  <a:cubicBezTo>
                    <a:pt x="228314" y="69837"/>
                    <a:pt x="228762" y="70285"/>
                    <a:pt x="229209" y="71181"/>
                  </a:cubicBezTo>
                  <a:cubicBezTo>
                    <a:pt x="230104" y="71181"/>
                    <a:pt x="230552" y="71181"/>
                    <a:pt x="230552" y="71628"/>
                  </a:cubicBezTo>
                  <a:lnTo>
                    <a:pt x="230104" y="72076"/>
                  </a:lnTo>
                  <a:cubicBezTo>
                    <a:pt x="230104" y="72524"/>
                    <a:pt x="229657" y="72971"/>
                    <a:pt x="229209" y="73419"/>
                  </a:cubicBezTo>
                  <a:cubicBezTo>
                    <a:pt x="229209" y="74314"/>
                    <a:pt x="228762" y="74762"/>
                    <a:pt x="228314" y="74762"/>
                  </a:cubicBezTo>
                  <a:cubicBezTo>
                    <a:pt x="226523" y="74762"/>
                    <a:pt x="226075" y="75657"/>
                    <a:pt x="225180" y="76553"/>
                  </a:cubicBezTo>
                  <a:lnTo>
                    <a:pt x="226075" y="76553"/>
                  </a:lnTo>
                  <a:cubicBezTo>
                    <a:pt x="227866" y="76105"/>
                    <a:pt x="227866" y="75210"/>
                    <a:pt x="228314" y="74762"/>
                  </a:cubicBezTo>
                  <a:cubicBezTo>
                    <a:pt x="229209" y="74762"/>
                    <a:pt x="230104" y="74314"/>
                    <a:pt x="230104" y="73419"/>
                  </a:cubicBezTo>
                  <a:cubicBezTo>
                    <a:pt x="231447" y="72971"/>
                    <a:pt x="232343" y="72076"/>
                    <a:pt x="232791" y="72076"/>
                  </a:cubicBezTo>
                  <a:cubicBezTo>
                    <a:pt x="233238" y="72076"/>
                    <a:pt x="233238" y="71628"/>
                    <a:pt x="233686" y="71628"/>
                  </a:cubicBezTo>
                  <a:lnTo>
                    <a:pt x="234134" y="72076"/>
                  </a:lnTo>
                  <a:lnTo>
                    <a:pt x="235477" y="71181"/>
                  </a:lnTo>
                  <a:cubicBezTo>
                    <a:pt x="236372" y="69390"/>
                    <a:pt x="236372" y="68942"/>
                    <a:pt x="236372" y="68494"/>
                  </a:cubicBezTo>
                  <a:cubicBezTo>
                    <a:pt x="236372" y="68047"/>
                    <a:pt x="236372" y="68047"/>
                    <a:pt x="236372" y="68047"/>
                  </a:cubicBezTo>
                  <a:cubicBezTo>
                    <a:pt x="236820" y="67151"/>
                    <a:pt x="237715" y="66256"/>
                    <a:pt x="237715" y="65808"/>
                  </a:cubicBezTo>
                  <a:cubicBezTo>
                    <a:pt x="238610" y="64018"/>
                    <a:pt x="239506" y="64018"/>
                    <a:pt x="240401" y="63122"/>
                  </a:cubicBezTo>
                  <a:cubicBezTo>
                    <a:pt x="240401" y="62675"/>
                    <a:pt x="240401" y="63122"/>
                    <a:pt x="241744" y="63122"/>
                  </a:cubicBezTo>
                  <a:cubicBezTo>
                    <a:pt x="242192" y="63122"/>
                    <a:pt x="242639" y="63570"/>
                    <a:pt x="243087" y="63570"/>
                  </a:cubicBezTo>
                  <a:cubicBezTo>
                    <a:pt x="244878" y="63570"/>
                    <a:pt x="245773" y="62675"/>
                    <a:pt x="247564" y="61779"/>
                  </a:cubicBezTo>
                  <a:lnTo>
                    <a:pt x="248459" y="61779"/>
                  </a:lnTo>
                  <a:cubicBezTo>
                    <a:pt x="248907" y="62227"/>
                    <a:pt x="248907" y="62227"/>
                    <a:pt x="249802" y="62227"/>
                  </a:cubicBezTo>
                  <a:cubicBezTo>
                    <a:pt x="251145" y="62227"/>
                    <a:pt x="251593" y="62227"/>
                    <a:pt x="252488" y="61779"/>
                  </a:cubicBezTo>
                  <a:cubicBezTo>
                    <a:pt x="254279" y="61779"/>
                    <a:pt x="255622" y="62675"/>
                    <a:pt x="256517" y="62675"/>
                  </a:cubicBezTo>
                  <a:cubicBezTo>
                    <a:pt x="258308" y="62675"/>
                    <a:pt x="260099" y="61779"/>
                    <a:pt x="261442" y="61779"/>
                  </a:cubicBezTo>
                  <a:lnTo>
                    <a:pt x="263232" y="61779"/>
                  </a:lnTo>
                  <a:lnTo>
                    <a:pt x="263232" y="62227"/>
                  </a:lnTo>
                  <a:cubicBezTo>
                    <a:pt x="263232" y="62675"/>
                    <a:pt x="263232" y="62675"/>
                    <a:pt x="263680" y="62675"/>
                  </a:cubicBezTo>
                  <a:cubicBezTo>
                    <a:pt x="264128" y="62675"/>
                    <a:pt x="264128" y="62675"/>
                    <a:pt x="264576" y="62227"/>
                  </a:cubicBezTo>
                  <a:lnTo>
                    <a:pt x="266366" y="62227"/>
                  </a:lnTo>
                  <a:cubicBezTo>
                    <a:pt x="267261" y="62227"/>
                    <a:pt x="269500" y="62227"/>
                    <a:pt x="269500" y="63570"/>
                  </a:cubicBezTo>
                  <a:cubicBezTo>
                    <a:pt x="269500" y="64018"/>
                    <a:pt x="269500" y="64465"/>
                    <a:pt x="270395" y="64465"/>
                  </a:cubicBezTo>
                  <a:cubicBezTo>
                    <a:pt x="270395" y="64465"/>
                    <a:pt x="271291" y="64018"/>
                    <a:pt x="272186" y="64018"/>
                  </a:cubicBezTo>
                  <a:lnTo>
                    <a:pt x="273081" y="64018"/>
                  </a:lnTo>
                  <a:cubicBezTo>
                    <a:pt x="273977" y="63570"/>
                    <a:pt x="275320" y="63122"/>
                    <a:pt x="276663" y="63122"/>
                  </a:cubicBezTo>
                  <a:cubicBezTo>
                    <a:pt x="277558" y="63122"/>
                    <a:pt x="278453" y="63570"/>
                    <a:pt x="278901" y="64465"/>
                  </a:cubicBezTo>
                  <a:lnTo>
                    <a:pt x="282482" y="64465"/>
                  </a:lnTo>
                  <a:cubicBezTo>
                    <a:pt x="282930" y="64018"/>
                    <a:pt x="283826" y="64018"/>
                    <a:pt x="284273" y="64018"/>
                  </a:cubicBezTo>
                  <a:cubicBezTo>
                    <a:pt x="285169" y="64018"/>
                    <a:pt x="285616" y="64913"/>
                    <a:pt x="286511" y="65361"/>
                  </a:cubicBezTo>
                  <a:cubicBezTo>
                    <a:pt x="286959" y="65361"/>
                    <a:pt x="287407" y="65808"/>
                    <a:pt x="287407" y="66704"/>
                  </a:cubicBezTo>
                  <a:lnTo>
                    <a:pt x="287407" y="67151"/>
                  </a:lnTo>
                  <a:cubicBezTo>
                    <a:pt x="287407" y="68494"/>
                    <a:pt x="288302" y="69390"/>
                    <a:pt x="288302" y="70733"/>
                  </a:cubicBezTo>
                  <a:lnTo>
                    <a:pt x="288302" y="71628"/>
                  </a:lnTo>
                  <a:cubicBezTo>
                    <a:pt x="288750" y="72076"/>
                    <a:pt x="289645" y="72971"/>
                    <a:pt x="289645" y="73419"/>
                  </a:cubicBezTo>
                  <a:cubicBezTo>
                    <a:pt x="288750" y="74762"/>
                    <a:pt x="288302" y="75657"/>
                    <a:pt x="288750" y="75657"/>
                  </a:cubicBezTo>
                  <a:lnTo>
                    <a:pt x="288750" y="80582"/>
                  </a:lnTo>
                  <a:cubicBezTo>
                    <a:pt x="288750" y="81477"/>
                    <a:pt x="287407" y="81925"/>
                    <a:pt x="286959" y="82372"/>
                  </a:cubicBezTo>
                  <a:cubicBezTo>
                    <a:pt x="286511" y="82372"/>
                    <a:pt x="286064" y="82820"/>
                    <a:pt x="285616" y="83715"/>
                  </a:cubicBezTo>
                  <a:lnTo>
                    <a:pt x="282482" y="85954"/>
                  </a:lnTo>
                  <a:cubicBezTo>
                    <a:pt x="282035" y="86849"/>
                    <a:pt x="281587" y="86849"/>
                    <a:pt x="281587" y="86849"/>
                  </a:cubicBezTo>
                  <a:lnTo>
                    <a:pt x="280244" y="86849"/>
                  </a:lnTo>
                  <a:cubicBezTo>
                    <a:pt x="278901" y="86849"/>
                    <a:pt x="278006" y="87297"/>
                    <a:pt x="276663" y="88192"/>
                  </a:cubicBezTo>
                  <a:cubicBezTo>
                    <a:pt x="274872" y="89088"/>
                    <a:pt x="272634" y="89983"/>
                    <a:pt x="270843" y="89983"/>
                  </a:cubicBezTo>
                  <a:cubicBezTo>
                    <a:pt x="269948" y="89983"/>
                    <a:pt x="269500" y="89983"/>
                    <a:pt x="269052" y="90431"/>
                  </a:cubicBezTo>
                  <a:cubicBezTo>
                    <a:pt x="267709" y="91326"/>
                    <a:pt x="266366" y="91326"/>
                    <a:pt x="264576" y="91326"/>
                  </a:cubicBezTo>
                  <a:lnTo>
                    <a:pt x="263232" y="91326"/>
                  </a:lnTo>
                  <a:cubicBezTo>
                    <a:pt x="262785" y="91326"/>
                    <a:pt x="262337" y="91774"/>
                    <a:pt x="262337" y="91774"/>
                  </a:cubicBezTo>
                  <a:lnTo>
                    <a:pt x="262337" y="91326"/>
                  </a:lnTo>
                  <a:cubicBezTo>
                    <a:pt x="261442" y="90878"/>
                    <a:pt x="261889" y="89535"/>
                    <a:pt x="260546" y="89088"/>
                  </a:cubicBezTo>
                  <a:lnTo>
                    <a:pt x="261442" y="88192"/>
                  </a:lnTo>
                  <a:lnTo>
                    <a:pt x="263680" y="86401"/>
                  </a:lnTo>
                  <a:lnTo>
                    <a:pt x="260546" y="86401"/>
                  </a:lnTo>
                  <a:cubicBezTo>
                    <a:pt x="260099" y="86401"/>
                    <a:pt x="260099" y="86401"/>
                    <a:pt x="260099" y="85954"/>
                  </a:cubicBezTo>
                  <a:lnTo>
                    <a:pt x="262337" y="83715"/>
                  </a:lnTo>
                  <a:lnTo>
                    <a:pt x="263232" y="83715"/>
                  </a:lnTo>
                  <a:cubicBezTo>
                    <a:pt x="263232" y="83268"/>
                    <a:pt x="264128" y="82820"/>
                    <a:pt x="264576" y="82372"/>
                  </a:cubicBezTo>
                  <a:lnTo>
                    <a:pt x="264576" y="81925"/>
                  </a:lnTo>
                  <a:cubicBezTo>
                    <a:pt x="264128" y="81477"/>
                    <a:pt x="264128" y="81477"/>
                    <a:pt x="263232" y="81477"/>
                  </a:cubicBezTo>
                  <a:lnTo>
                    <a:pt x="262337" y="81925"/>
                  </a:lnTo>
                  <a:lnTo>
                    <a:pt x="261889" y="81925"/>
                  </a:lnTo>
                  <a:lnTo>
                    <a:pt x="262337" y="81477"/>
                  </a:lnTo>
                  <a:cubicBezTo>
                    <a:pt x="262337" y="81029"/>
                    <a:pt x="262785" y="81029"/>
                    <a:pt x="262785" y="80582"/>
                  </a:cubicBezTo>
                  <a:cubicBezTo>
                    <a:pt x="262785" y="80134"/>
                    <a:pt x="261889" y="79686"/>
                    <a:pt x="260546" y="79686"/>
                  </a:cubicBezTo>
                  <a:lnTo>
                    <a:pt x="259203" y="79686"/>
                  </a:lnTo>
                  <a:cubicBezTo>
                    <a:pt x="258756" y="79686"/>
                    <a:pt x="258308" y="79686"/>
                    <a:pt x="257860" y="80582"/>
                  </a:cubicBezTo>
                  <a:cubicBezTo>
                    <a:pt x="256965" y="81477"/>
                    <a:pt x="256070" y="81477"/>
                    <a:pt x="255622" y="81477"/>
                  </a:cubicBezTo>
                  <a:lnTo>
                    <a:pt x="253384" y="81477"/>
                  </a:lnTo>
                  <a:cubicBezTo>
                    <a:pt x="252041" y="81029"/>
                    <a:pt x="250250" y="80582"/>
                    <a:pt x="248459" y="80582"/>
                  </a:cubicBezTo>
                  <a:lnTo>
                    <a:pt x="242192" y="80582"/>
                  </a:lnTo>
                  <a:cubicBezTo>
                    <a:pt x="241744" y="80582"/>
                    <a:pt x="241297" y="80134"/>
                    <a:pt x="241297" y="80134"/>
                  </a:cubicBezTo>
                  <a:cubicBezTo>
                    <a:pt x="240849" y="80134"/>
                    <a:pt x="240849" y="79686"/>
                    <a:pt x="240849" y="79239"/>
                  </a:cubicBezTo>
                  <a:lnTo>
                    <a:pt x="240849" y="78343"/>
                  </a:lnTo>
                  <a:cubicBezTo>
                    <a:pt x="241297" y="77448"/>
                    <a:pt x="241744" y="77000"/>
                    <a:pt x="241744" y="76553"/>
                  </a:cubicBezTo>
                  <a:cubicBezTo>
                    <a:pt x="241744" y="76105"/>
                    <a:pt x="241744" y="76105"/>
                    <a:pt x="241297" y="76105"/>
                  </a:cubicBezTo>
                  <a:cubicBezTo>
                    <a:pt x="240401" y="77000"/>
                    <a:pt x="239953" y="77000"/>
                    <a:pt x="239506" y="77896"/>
                  </a:cubicBezTo>
                  <a:cubicBezTo>
                    <a:pt x="238163" y="78791"/>
                    <a:pt x="237715" y="78791"/>
                    <a:pt x="237267" y="78791"/>
                  </a:cubicBezTo>
                  <a:lnTo>
                    <a:pt x="236820" y="78791"/>
                  </a:lnTo>
                  <a:cubicBezTo>
                    <a:pt x="236820" y="78791"/>
                    <a:pt x="236820" y="78343"/>
                    <a:pt x="237267" y="77896"/>
                  </a:cubicBezTo>
                  <a:lnTo>
                    <a:pt x="236820" y="77896"/>
                  </a:lnTo>
                  <a:cubicBezTo>
                    <a:pt x="236372" y="77896"/>
                    <a:pt x="235477" y="78791"/>
                    <a:pt x="235477" y="79239"/>
                  </a:cubicBezTo>
                  <a:cubicBezTo>
                    <a:pt x="235029" y="80134"/>
                    <a:pt x="233686" y="81029"/>
                    <a:pt x="233238" y="81029"/>
                  </a:cubicBezTo>
                  <a:cubicBezTo>
                    <a:pt x="231895" y="81029"/>
                    <a:pt x="231000" y="81029"/>
                    <a:pt x="230552" y="80582"/>
                  </a:cubicBezTo>
                  <a:lnTo>
                    <a:pt x="228314" y="81477"/>
                  </a:lnTo>
                  <a:cubicBezTo>
                    <a:pt x="226971" y="81925"/>
                    <a:pt x="226971" y="81925"/>
                    <a:pt x="226523" y="81925"/>
                  </a:cubicBezTo>
                  <a:cubicBezTo>
                    <a:pt x="226075" y="81925"/>
                    <a:pt x="225180" y="81925"/>
                    <a:pt x="224285" y="81477"/>
                  </a:cubicBezTo>
                  <a:lnTo>
                    <a:pt x="223389" y="81477"/>
                  </a:lnTo>
                  <a:cubicBezTo>
                    <a:pt x="222942" y="81477"/>
                    <a:pt x="222046" y="81477"/>
                    <a:pt x="222494" y="81029"/>
                  </a:cubicBezTo>
                  <a:cubicBezTo>
                    <a:pt x="222494" y="80582"/>
                    <a:pt x="222046" y="81029"/>
                    <a:pt x="221599" y="81029"/>
                  </a:cubicBezTo>
                  <a:cubicBezTo>
                    <a:pt x="219808" y="81477"/>
                    <a:pt x="219808" y="81477"/>
                    <a:pt x="218913" y="81477"/>
                  </a:cubicBezTo>
                  <a:cubicBezTo>
                    <a:pt x="217569" y="81477"/>
                    <a:pt x="216674" y="81477"/>
                    <a:pt x="216227" y="80582"/>
                  </a:cubicBezTo>
                  <a:cubicBezTo>
                    <a:pt x="215779" y="81029"/>
                    <a:pt x="215779" y="81029"/>
                    <a:pt x="215331" y="81029"/>
                  </a:cubicBezTo>
                  <a:cubicBezTo>
                    <a:pt x="214884" y="81029"/>
                    <a:pt x="214436" y="80134"/>
                    <a:pt x="213541" y="80134"/>
                  </a:cubicBezTo>
                  <a:cubicBezTo>
                    <a:pt x="213541" y="80134"/>
                    <a:pt x="213093" y="79686"/>
                    <a:pt x="212645" y="79686"/>
                  </a:cubicBezTo>
                  <a:cubicBezTo>
                    <a:pt x="212197" y="79686"/>
                    <a:pt x="211750" y="80134"/>
                    <a:pt x="211302" y="80134"/>
                  </a:cubicBezTo>
                  <a:cubicBezTo>
                    <a:pt x="211302" y="80582"/>
                    <a:pt x="211302" y="81029"/>
                    <a:pt x="209959" y="81477"/>
                  </a:cubicBezTo>
                  <a:lnTo>
                    <a:pt x="209512" y="81477"/>
                  </a:lnTo>
                  <a:lnTo>
                    <a:pt x="209512" y="81029"/>
                  </a:lnTo>
                  <a:cubicBezTo>
                    <a:pt x="209064" y="81029"/>
                    <a:pt x="208616" y="80582"/>
                    <a:pt x="208616" y="80582"/>
                  </a:cubicBezTo>
                  <a:cubicBezTo>
                    <a:pt x="208168" y="80582"/>
                    <a:pt x="207721" y="81477"/>
                    <a:pt x="205930" y="82372"/>
                  </a:cubicBezTo>
                  <a:lnTo>
                    <a:pt x="205930" y="81477"/>
                  </a:lnTo>
                  <a:lnTo>
                    <a:pt x="205482" y="81029"/>
                  </a:lnTo>
                  <a:cubicBezTo>
                    <a:pt x="204587" y="81477"/>
                    <a:pt x="204587" y="81925"/>
                    <a:pt x="204587" y="81925"/>
                  </a:cubicBezTo>
                  <a:cubicBezTo>
                    <a:pt x="203692" y="82372"/>
                    <a:pt x="203244" y="82372"/>
                    <a:pt x="202796" y="82372"/>
                  </a:cubicBezTo>
                  <a:lnTo>
                    <a:pt x="202349" y="82372"/>
                  </a:lnTo>
                  <a:lnTo>
                    <a:pt x="202349" y="81477"/>
                  </a:lnTo>
                  <a:lnTo>
                    <a:pt x="201901" y="81477"/>
                  </a:lnTo>
                  <a:cubicBezTo>
                    <a:pt x="201006" y="82372"/>
                    <a:pt x="200558" y="82820"/>
                    <a:pt x="199663" y="82820"/>
                  </a:cubicBezTo>
                  <a:lnTo>
                    <a:pt x="198767" y="82820"/>
                  </a:lnTo>
                  <a:cubicBezTo>
                    <a:pt x="196977" y="82372"/>
                    <a:pt x="195634" y="81925"/>
                    <a:pt x="194290" y="81925"/>
                  </a:cubicBezTo>
                  <a:cubicBezTo>
                    <a:pt x="194290" y="81925"/>
                    <a:pt x="193843" y="81925"/>
                    <a:pt x="193843" y="81477"/>
                  </a:cubicBezTo>
                  <a:cubicBezTo>
                    <a:pt x="193395" y="81029"/>
                    <a:pt x="193395" y="80582"/>
                    <a:pt x="192947" y="80582"/>
                  </a:cubicBezTo>
                  <a:cubicBezTo>
                    <a:pt x="192500" y="80582"/>
                    <a:pt x="191604" y="81477"/>
                    <a:pt x="191157" y="81477"/>
                  </a:cubicBezTo>
                  <a:cubicBezTo>
                    <a:pt x="190709" y="81477"/>
                    <a:pt x="190709" y="81029"/>
                    <a:pt x="190709" y="81029"/>
                  </a:cubicBezTo>
                  <a:cubicBezTo>
                    <a:pt x="190709" y="81029"/>
                    <a:pt x="190262" y="81477"/>
                    <a:pt x="189814" y="81477"/>
                  </a:cubicBezTo>
                  <a:cubicBezTo>
                    <a:pt x="188023" y="82372"/>
                    <a:pt x="186232" y="83268"/>
                    <a:pt x="183994" y="83268"/>
                  </a:cubicBezTo>
                  <a:cubicBezTo>
                    <a:pt x="183546" y="83715"/>
                    <a:pt x="183099" y="83715"/>
                    <a:pt x="182203" y="83715"/>
                  </a:cubicBezTo>
                  <a:lnTo>
                    <a:pt x="180412" y="83715"/>
                  </a:lnTo>
                  <a:cubicBezTo>
                    <a:pt x="179965" y="83715"/>
                    <a:pt x="179965" y="83715"/>
                    <a:pt x="179069" y="84163"/>
                  </a:cubicBezTo>
                  <a:cubicBezTo>
                    <a:pt x="175936" y="85506"/>
                    <a:pt x="173250" y="85954"/>
                    <a:pt x="171459" y="85954"/>
                  </a:cubicBezTo>
                  <a:cubicBezTo>
                    <a:pt x="170116" y="86401"/>
                    <a:pt x="169221" y="86401"/>
                    <a:pt x="168325" y="86401"/>
                  </a:cubicBezTo>
                  <a:lnTo>
                    <a:pt x="166535" y="86401"/>
                  </a:lnTo>
                  <a:cubicBezTo>
                    <a:pt x="164744" y="86401"/>
                    <a:pt x="162506" y="86849"/>
                    <a:pt x="160267" y="87744"/>
                  </a:cubicBezTo>
                  <a:cubicBezTo>
                    <a:pt x="159819" y="87744"/>
                    <a:pt x="159819" y="87297"/>
                    <a:pt x="159372" y="87297"/>
                  </a:cubicBezTo>
                  <a:lnTo>
                    <a:pt x="159372" y="84611"/>
                  </a:lnTo>
                  <a:cubicBezTo>
                    <a:pt x="159372" y="84163"/>
                    <a:pt x="159372" y="84163"/>
                    <a:pt x="160267" y="83715"/>
                  </a:cubicBezTo>
                  <a:cubicBezTo>
                    <a:pt x="159819" y="83715"/>
                    <a:pt x="159819" y="83268"/>
                    <a:pt x="159819" y="83268"/>
                  </a:cubicBezTo>
                  <a:cubicBezTo>
                    <a:pt x="159819" y="83268"/>
                    <a:pt x="159372" y="83268"/>
                    <a:pt x="159372" y="83715"/>
                  </a:cubicBezTo>
                  <a:cubicBezTo>
                    <a:pt x="158924" y="83715"/>
                    <a:pt x="158477" y="84163"/>
                    <a:pt x="158477" y="84163"/>
                  </a:cubicBezTo>
                  <a:lnTo>
                    <a:pt x="155343" y="86401"/>
                  </a:lnTo>
                  <a:lnTo>
                    <a:pt x="154000" y="86401"/>
                  </a:lnTo>
                  <a:cubicBezTo>
                    <a:pt x="153105" y="87297"/>
                    <a:pt x="152209" y="87744"/>
                    <a:pt x="150866" y="87744"/>
                  </a:cubicBezTo>
                  <a:cubicBezTo>
                    <a:pt x="142808" y="102965"/>
                    <a:pt x="139227" y="106099"/>
                    <a:pt x="137883" y="106099"/>
                  </a:cubicBezTo>
                  <a:cubicBezTo>
                    <a:pt x="136988" y="106099"/>
                    <a:pt x="136988" y="105204"/>
                    <a:pt x="136988" y="104308"/>
                  </a:cubicBezTo>
                  <a:lnTo>
                    <a:pt x="136988" y="103861"/>
                  </a:lnTo>
                  <a:cubicBezTo>
                    <a:pt x="136988" y="103861"/>
                    <a:pt x="136540" y="104308"/>
                    <a:pt x="136093" y="104308"/>
                  </a:cubicBezTo>
                  <a:cubicBezTo>
                    <a:pt x="135645" y="104308"/>
                    <a:pt x="135645" y="104308"/>
                    <a:pt x="135645" y="104756"/>
                  </a:cubicBezTo>
                  <a:cubicBezTo>
                    <a:pt x="135645" y="105204"/>
                    <a:pt x="137436" y="108785"/>
                    <a:pt x="137436" y="109233"/>
                  </a:cubicBezTo>
                  <a:lnTo>
                    <a:pt x="137436" y="109681"/>
                  </a:lnTo>
                  <a:cubicBezTo>
                    <a:pt x="136988" y="110128"/>
                    <a:pt x="136988" y="110576"/>
                    <a:pt x="136540" y="111919"/>
                  </a:cubicBezTo>
                  <a:lnTo>
                    <a:pt x="135197" y="112814"/>
                  </a:lnTo>
                  <a:cubicBezTo>
                    <a:pt x="135197" y="113262"/>
                    <a:pt x="135645" y="113262"/>
                    <a:pt x="136093" y="113710"/>
                  </a:cubicBezTo>
                  <a:cubicBezTo>
                    <a:pt x="136093" y="113710"/>
                    <a:pt x="136540" y="114157"/>
                    <a:pt x="136540" y="114605"/>
                  </a:cubicBezTo>
                  <a:cubicBezTo>
                    <a:pt x="136540" y="115053"/>
                    <a:pt x="136540" y="115948"/>
                    <a:pt x="136093" y="116843"/>
                  </a:cubicBezTo>
                  <a:cubicBezTo>
                    <a:pt x="135197" y="117291"/>
                    <a:pt x="134750" y="117739"/>
                    <a:pt x="134750" y="117739"/>
                  </a:cubicBezTo>
                  <a:cubicBezTo>
                    <a:pt x="134302" y="118186"/>
                    <a:pt x="133855" y="118634"/>
                    <a:pt x="133407" y="118634"/>
                  </a:cubicBezTo>
                  <a:cubicBezTo>
                    <a:pt x="132511" y="119082"/>
                    <a:pt x="132064" y="119082"/>
                    <a:pt x="132064" y="119529"/>
                  </a:cubicBezTo>
                  <a:cubicBezTo>
                    <a:pt x="132064" y="119529"/>
                    <a:pt x="132959" y="119977"/>
                    <a:pt x="133407" y="120425"/>
                  </a:cubicBezTo>
                  <a:cubicBezTo>
                    <a:pt x="133855" y="120425"/>
                    <a:pt x="134302" y="121320"/>
                    <a:pt x="133855" y="121320"/>
                  </a:cubicBezTo>
                  <a:cubicBezTo>
                    <a:pt x="132511" y="122215"/>
                    <a:pt x="132511" y="122215"/>
                    <a:pt x="132064" y="123111"/>
                  </a:cubicBezTo>
                  <a:lnTo>
                    <a:pt x="132064" y="123558"/>
                  </a:lnTo>
                  <a:cubicBezTo>
                    <a:pt x="132511" y="125349"/>
                    <a:pt x="125349" y="146838"/>
                    <a:pt x="125349" y="149971"/>
                  </a:cubicBezTo>
                  <a:cubicBezTo>
                    <a:pt x="125349" y="151762"/>
                    <a:pt x="125349" y="153105"/>
                    <a:pt x="124005" y="153553"/>
                  </a:cubicBezTo>
                  <a:lnTo>
                    <a:pt x="124005" y="156686"/>
                  </a:lnTo>
                  <a:cubicBezTo>
                    <a:pt x="124005" y="157134"/>
                    <a:pt x="122662" y="157134"/>
                    <a:pt x="122662" y="158029"/>
                  </a:cubicBezTo>
                  <a:lnTo>
                    <a:pt x="123110" y="158477"/>
                  </a:lnTo>
                  <a:cubicBezTo>
                    <a:pt x="123110" y="158925"/>
                    <a:pt x="123110" y="160268"/>
                    <a:pt x="122662" y="160268"/>
                  </a:cubicBezTo>
                  <a:lnTo>
                    <a:pt x="122662" y="161163"/>
                  </a:lnTo>
                  <a:cubicBezTo>
                    <a:pt x="122662" y="162059"/>
                    <a:pt x="121767" y="165192"/>
                    <a:pt x="120424" y="165192"/>
                  </a:cubicBezTo>
                  <a:cubicBezTo>
                    <a:pt x="119529" y="165192"/>
                    <a:pt x="119529" y="166535"/>
                    <a:pt x="119529" y="166535"/>
                  </a:cubicBezTo>
                  <a:cubicBezTo>
                    <a:pt x="119977" y="166535"/>
                    <a:pt x="120872" y="166983"/>
                    <a:pt x="120872" y="167431"/>
                  </a:cubicBezTo>
                  <a:cubicBezTo>
                    <a:pt x="120872" y="167878"/>
                    <a:pt x="120872" y="167878"/>
                    <a:pt x="119977" y="168326"/>
                  </a:cubicBezTo>
                  <a:lnTo>
                    <a:pt x="120424" y="168774"/>
                  </a:lnTo>
                  <a:lnTo>
                    <a:pt x="120424" y="170117"/>
                  </a:lnTo>
                  <a:lnTo>
                    <a:pt x="119529" y="170117"/>
                  </a:lnTo>
                  <a:cubicBezTo>
                    <a:pt x="119977" y="171012"/>
                    <a:pt x="119977" y="171907"/>
                    <a:pt x="119977" y="172355"/>
                  </a:cubicBezTo>
                  <a:lnTo>
                    <a:pt x="118633" y="174146"/>
                  </a:lnTo>
                  <a:cubicBezTo>
                    <a:pt x="118633" y="174593"/>
                    <a:pt x="119081" y="174593"/>
                    <a:pt x="119081" y="175041"/>
                  </a:cubicBezTo>
                  <a:lnTo>
                    <a:pt x="119081" y="175489"/>
                  </a:lnTo>
                  <a:cubicBezTo>
                    <a:pt x="119081" y="175936"/>
                    <a:pt x="118633" y="175936"/>
                    <a:pt x="118186" y="176384"/>
                  </a:cubicBezTo>
                  <a:cubicBezTo>
                    <a:pt x="118186" y="177727"/>
                    <a:pt x="118186" y="178623"/>
                    <a:pt x="117738" y="179518"/>
                  </a:cubicBezTo>
                  <a:cubicBezTo>
                    <a:pt x="117738" y="179966"/>
                    <a:pt x="117290" y="180413"/>
                    <a:pt x="117290" y="180861"/>
                  </a:cubicBezTo>
                  <a:cubicBezTo>
                    <a:pt x="116843" y="180861"/>
                    <a:pt x="116395" y="181756"/>
                    <a:pt x="116395" y="183099"/>
                  </a:cubicBezTo>
                  <a:cubicBezTo>
                    <a:pt x="116395" y="183547"/>
                    <a:pt x="116843" y="183547"/>
                    <a:pt x="116843" y="183995"/>
                  </a:cubicBezTo>
                  <a:lnTo>
                    <a:pt x="116843" y="184890"/>
                  </a:lnTo>
                  <a:cubicBezTo>
                    <a:pt x="116843" y="185785"/>
                    <a:pt x="115947" y="185785"/>
                    <a:pt x="115947" y="187576"/>
                  </a:cubicBezTo>
                  <a:cubicBezTo>
                    <a:pt x="115947" y="188024"/>
                    <a:pt x="115052" y="188919"/>
                    <a:pt x="115052" y="188919"/>
                  </a:cubicBezTo>
                  <a:cubicBezTo>
                    <a:pt x="113709" y="189814"/>
                    <a:pt x="112814" y="189814"/>
                    <a:pt x="112814" y="190262"/>
                  </a:cubicBezTo>
                  <a:cubicBezTo>
                    <a:pt x="112814" y="190262"/>
                    <a:pt x="113261" y="190710"/>
                    <a:pt x="113709" y="190710"/>
                  </a:cubicBezTo>
                  <a:cubicBezTo>
                    <a:pt x="113709" y="191157"/>
                    <a:pt x="114157" y="191157"/>
                    <a:pt x="114157" y="191605"/>
                  </a:cubicBezTo>
                  <a:lnTo>
                    <a:pt x="114157" y="192500"/>
                  </a:lnTo>
                  <a:cubicBezTo>
                    <a:pt x="114157" y="193843"/>
                    <a:pt x="113261" y="194739"/>
                    <a:pt x="111918" y="195634"/>
                  </a:cubicBezTo>
                  <a:cubicBezTo>
                    <a:pt x="111471" y="196082"/>
                    <a:pt x="111023" y="196082"/>
                    <a:pt x="111023" y="196530"/>
                  </a:cubicBezTo>
                  <a:lnTo>
                    <a:pt x="111471" y="196977"/>
                  </a:lnTo>
                  <a:cubicBezTo>
                    <a:pt x="111471" y="197425"/>
                    <a:pt x="111471" y="197873"/>
                    <a:pt x="111918" y="198320"/>
                  </a:cubicBezTo>
                  <a:cubicBezTo>
                    <a:pt x="111918" y="198768"/>
                    <a:pt x="112366" y="199216"/>
                    <a:pt x="112366" y="199216"/>
                  </a:cubicBezTo>
                  <a:cubicBezTo>
                    <a:pt x="112366" y="199663"/>
                    <a:pt x="111918" y="199663"/>
                    <a:pt x="111918" y="199663"/>
                  </a:cubicBezTo>
                  <a:cubicBezTo>
                    <a:pt x="111918" y="200111"/>
                    <a:pt x="111918" y="200559"/>
                    <a:pt x="112366" y="200559"/>
                  </a:cubicBezTo>
                  <a:lnTo>
                    <a:pt x="113261" y="200559"/>
                  </a:lnTo>
                  <a:lnTo>
                    <a:pt x="113261" y="201006"/>
                  </a:lnTo>
                  <a:lnTo>
                    <a:pt x="112814" y="201454"/>
                  </a:lnTo>
                  <a:lnTo>
                    <a:pt x="111918" y="201454"/>
                  </a:lnTo>
                  <a:cubicBezTo>
                    <a:pt x="111471" y="201454"/>
                    <a:pt x="111471" y="201006"/>
                    <a:pt x="111023" y="200559"/>
                  </a:cubicBezTo>
                  <a:lnTo>
                    <a:pt x="110575" y="200559"/>
                  </a:lnTo>
                  <a:cubicBezTo>
                    <a:pt x="110127" y="200559"/>
                    <a:pt x="109232" y="201454"/>
                    <a:pt x="109232" y="202797"/>
                  </a:cubicBezTo>
                  <a:cubicBezTo>
                    <a:pt x="109232" y="203245"/>
                    <a:pt x="108785" y="203245"/>
                    <a:pt x="108785" y="203245"/>
                  </a:cubicBezTo>
                  <a:lnTo>
                    <a:pt x="107889" y="203245"/>
                  </a:lnTo>
                  <a:cubicBezTo>
                    <a:pt x="107889" y="202797"/>
                    <a:pt x="106546" y="203692"/>
                    <a:pt x="106546" y="203692"/>
                  </a:cubicBezTo>
                  <a:cubicBezTo>
                    <a:pt x="106099" y="204588"/>
                    <a:pt x="106099" y="205035"/>
                    <a:pt x="106099" y="205483"/>
                  </a:cubicBezTo>
                  <a:lnTo>
                    <a:pt x="106099" y="206378"/>
                  </a:lnTo>
                  <a:cubicBezTo>
                    <a:pt x="106099" y="206826"/>
                    <a:pt x="106099" y="207274"/>
                    <a:pt x="105651" y="207274"/>
                  </a:cubicBezTo>
                  <a:lnTo>
                    <a:pt x="105651" y="209064"/>
                  </a:lnTo>
                  <a:lnTo>
                    <a:pt x="106546" y="210855"/>
                  </a:lnTo>
                  <a:lnTo>
                    <a:pt x="106546" y="211303"/>
                  </a:lnTo>
                  <a:cubicBezTo>
                    <a:pt x="106546" y="211750"/>
                    <a:pt x="106546" y="211750"/>
                    <a:pt x="106099" y="211750"/>
                  </a:cubicBezTo>
                  <a:cubicBezTo>
                    <a:pt x="106099" y="212646"/>
                    <a:pt x="105651" y="213094"/>
                    <a:pt x="104755" y="213989"/>
                  </a:cubicBezTo>
                  <a:cubicBezTo>
                    <a:pt x="104755" y="213989"/>
                    <a:pt x="104755" y="214437"/>
                    <a:pt x="105203" y="214884"/>
                  </a:cubicBezTo>
                  <a:lnTo>
                    <a:pt x="105651" y="214884"/>
                  </a:lnTo>
                  <a:lnTo>
                    <a:pt x="106994" y="213989"/>
                  </a:lnTo>
                  <a:cubicBezTo>
                    <a:pt x="107442" y="213989"/>
                    <a:pt x="107889" y="213094"/>
                    <a:pt x="108785" y="213094"/>
                  </a:cubicBezTo>
                  <a:cubicBezTo>
                    <a:pt x="109232" y="213094"/>
                    <a:pt x="110127" y="212646"/>
                    <a:pt x="110127" y="212198"/>
                  </a:cubicBezTo>
                  <a:lnTo>
                    <a:pt x="111023" y="212198"/>
                  </a:lnTo>
                  <a:lnTo>
                    <a:pt x="111023" y="213094"/>
                  </a:lnTo>
                  <a:cubicBezTo>
                    <a:pt x="110575" y="213094"/>
                    <a:pt x="110127" y="213989"/>
                    <a:pt x="109680" y="214884"/>
                  </a:cubicBezTo>
                  <a:lnTo>
                    <a:pt x="109680" y="215780"/>
                  </a:lnTo>
                  <a:cubicBezTo>
                    <a:pt x="109680" y="217123"/>
                    <a:pt x="109680" y="217570"/>
                    <a:pt x="106994" y="217570"/>
                  </a:cubicBezTo>
                  <a:cubicBezTo>
                    <a:pt x="106546" y="217570"/>
                    <a:pt x="106546" y="218466"/>
                    <a:pt x="106546" y="218913"/>
                  </a:cubicBezTo>
                  <a:lnTo>
                    <a:pt x="106546" y="220256"/>
                  </a:lnTo>
                  <a:cubicBezTo>
                    <a:pt x="106546" y="220704"/>
                    <a:pt x="106546" y="220704"/>
                    <a:pt x="106994" y="221152"/>
                  </a:cubicBezTo>
                  <a:cubicBezTo>
                    <a:pt x="107442" y="221599"/>
                    <a:pt x="108785" y="221152"/>
                    <a:pt x="108785" y="222047"/>
                  </a:cubicBezTo>
                  <a:lnTo>
                    <a:pt x="108785" y="222495"/>
                  </a:lnTo>
                  <a:cubicBezTo>
                    <a:pt x="108785" y="222942"/>
                    <a:pt x="108337" y="222942"/>
                    <a:pt x="108337" y="223838"/>
                  </a:cubicBezTo>
                  <a:cubicBezTo>
                    <a:pt x="108337" y="224733"/>
                    <a:pt x="107442" y="224733"/>
                    <a:pt x="107442" y="224733"/>
                  </a:cubicBezTo>
                  <a:lnTo>
                    <a:pt x="106994" y="225181"/>
                  </a:lnTo>
                  <a:cubicBezTo>
                    <a:pt x="106994" y="226076"/>
                    <a:pt x="106994" y="226076"/>
                    <a:pt x="107442" y="226971"/>
                  </a:cubicBezTo>
                  <a:cubicBezTo>
                    <a:pt x="107442" y="227419"/>
                    <a:pt x="107442" y="227419"/>
                    <a:pt x="106994" y="227419"/>
                  </a:cubicBezTo>
                  <a:cubicBezTo>
                    <a:pt x="106994" y="227419"/>
                    <a:pt x="106546" y="227419"/>
                    <a:pt x="106099" y="226971"/>
                  </a:cubicBezTo>
                  <a:lnTo>
                    <a:pt x="106099" y="226524"/>
                  </a:lnTo>
                  <a:lnTo>
                    <a:pt x="105651" y="226076"/>
                  </a:lnTo>
                  <a:cubicBezTo>
                    <a:pt x="106099" y="225181"/>
                    <a:pt x="106546" y="224733"/>
                    <a:pt x="106546" y="223390"/>
                  </a:cubicBezTo>
                  <a:lnTo>
                    <a:pt x="106099" y="222495"/>
                  </a:lnTo>
                  <a:cubicBezTo>
                    <a:pt x="104308" y="223390"/>
                    <a:pt x="103860" y="224285"/>
                    <a:pt x="103412" y="224733"/>
                  </a:cubicBezTo>
                  <a:lnTo>
                    <a:pt x="102965" y="225181"/>
                  </a:lnTo>
                  <a:cubicBezTo>
                    <a:pt x="102965" y="225181"/>
                    <a:pt x="102965" y="225628"/>
                    <a:pt x="103412" y="225628"/>
                  </a:cubicBezTo>
                  <a:cubicBezTo>
                    <a:pt x="103860" y="226076"/>
                    <a:pt x="104308" y="226076"/>
                    <a:pt x="104308" y="226076"/>
                  </a:cubicBezTo>
                  <a:lnTo>
                    <a:pt x="104308" y="226524"/>
                  </a:lnTo>
                  <a:cubicBezTo>
                    <a:pt x="103860" y="226971"/>
                    <a:pt x="103412" y="227419"/>
                    <a:pt x="103412" y="228762"/>
                  </a:cubicBezTo>
                  <a:cubicBezTo>
                    <a:pt x="103412" y="229210"/>
                    <a:pt x="103412" y="229210"/>
                    <a:pt x="102070" y="229657"/>
                  </a:cubicBezTo>
                  <a:cubicBezTo>
                    <a:pt x="101174" y="230105"/>
                    <a:pt x="100726" y="230105"/>
                    <a:pt x="100726" y="230553"/>
                  </a:cubicBezTo>
                  <a:cubicBezTo>
                    <a:pt x="100726" y="231000"/>
                    <a:pt x="101174" y="231000"/>
                    <a:pt x="101622" y="231448"/>
                  </a:cubicBezTo>
                  <a:cubicBezTo>
                    <a:pt x="102517" y="231896"/>
                    <a:pt x="102517" y="233239"/>
                    <a:pt x="102517" y="233239"/>
                  </a:cubicBezTo>
                  <a:cubicBezTo>
                    <a:pt x="101174" y="233687"/>
                    <a:pt x="101174" y="234134"/>
                    <a:pt x="101174" y="234582"/>
                  </a:cubicBezTo>
                  <a:lnTo>
                    <a:pt x="101622" y="235030"/>
                  </a:lnTo>
                  <a:cubicBezTo>
                    <a:pt x="101622" y="235925"/>
                    <a:pt x="101622" y="235925"/>
                    <a:pt x="101174" y="236820"/>
                  </a:cubicBezTo>
                  <a:cubicBezTo>
                    <a:pt x="100726" y="237268"/>
                    <a:pt x="100279" y="237268"/>
                    <a:pt x="100279" y="237716"/>
                  </a:cubicBezTo>
                  <a:cubicBezTo>
                    <a:pt x="100279" y="238163"/>
                    <a:pt x="100726" y="238611"/>
                    <a:pt x="101174" y="239059"/>
                  </a:cubicBezTo>
                  <a:lnTo>
                    <a:pt x="101622" y="239506"/>
                  </a:lnTo>
                  <a:cubicBezTo>
                    <a:pt x="101622" y="239954"/>
                    <a:pt x="101174" y="240402"/>
                    <a:pt x="100726" y="240402"/>
                  </a:cubicBezTo>
                  <a:lnTo>
                    <a:pt x="99383" y="243088"/>
                  </a:lnTo>
                  <a:lnTo>
                    <a:pt x="99383" y="243535"/>
                  </a:lnTo>
                  <a:cubicBezTo>
                    <a:pt x="99831" y="243983"/>
                    <a:pt x="99831" y="244431"/>
                    <a:pt x="99831" y="245326"/>
                  </a:cubicBezTo>
                  <a:cubicBezTo>
                    <a:pt x="99383" y="245774"/>
                    <a:pt x="99383" y="246221"/>
                    <a:pt x="99383" y="246669"/>
                  </a:cubicBezTo>
                  <a:lnTo>
                    <a:pt x="99383" y="248460"/>
                  </a:lnTo>
                  <a:cubicBezTo>
                    <a:pt x="99383" y="248907"/>
                    <a:pt x="99831" y="248907"/>
                    <a:pt x="99831" y="249355"/>
                  </a:cubicBezTo>
                  <a:cubicBezTo>
                    <a:pt x="100279" y="249355"/>
                    <a:pt x="100279" y="249355"/>
                    <a:pt x="100279" y="249803"/>
                  </a:cubicBezTo>
                  <a:cubicBezTo>
                    <a:pt x="100279" y="250250"/>
                    <a:pt x="99831" y="250698"/>
                    <a:pt x="99383" y="250698"/>
                  </a:cubicBezTo>
                  <a:cubicBezTo>
                    <a:pt x="99383" y="251146"/>
                    <a:pt x="99383" y="252489"/>
                    <a:pt x="98936" y="253384"/>
                  </a:cubicBezTo>
                  <a:cubicBezTo>
                    <a:pt x="98488" y="253832"/>
                    <a:pt x="98488" y="254280"/>
                    <a:pt x="98488" y="254280"/>
                  </a:cubicBezTo>
                  <a:cubicBezTo>
                    <a:pt x="98488" y="254727"/>
                    <a:pt x="98488" y="255175"/>
                    <a:pt x="98936" y="255175"/>
                  </a:cubicBezTo>
                  <a:lnTo>
                    <a:pt x="98936" y="256518"/>
                  </a:lnTo>
                  <a:cubicBezTo>
                    <a:pt x="98936" y="256966"/>
                    <a:pt x="98488" y="257413"/>
                    <a:pt x="97145" y="257861"/>
                  </a:cubicBezTo>
                  <a:cubicBezTo>
                    <a:pt x="96697" y="258309"/>
                    <a:pt x="96250" y="258309"/>
                    <a:pt x="96250" y="258309"/>
                  </a:cubicBezTo>
                  <a:cubicBezTo>
                    <a:pt x="96250" y="259204"/>
                    <a:pt x="96250" y="259652"/>
                    <a:pt x="96697" y="259652"/>
                  </a:cubicBezTo>
                  <a:cubicBezTo>
                    <a:pt x="98040" y="259652"/>
                    <a:pt x="98040" y="260099"/>
                    <a:pt x="98488" y="261442"/>
                  </a:cubicBezTo>
                  <a:cubicBezTo>
                    <a:pt x="98488" y="261890"/>
                    <a:pt x="98040" y="261890"/>
                    <a:pt x="98040" y="262338"/>
                  </a:cubicBezTo>
                  <a:lnTo>
                    <a:pt x="98488" y="262785"/>
                  </a:lnTo>
                  <a:lnTo>
                    <a:pt x="98488" y="264576"/>
                  </a:lnTo>
                  <a:cubicBezTo>
                    <a:pt x="98488" y="265024"/>
                    <a:pt x="98040" y="265919"/>
                    <a:pt x="97145" y="266367"/>
                  </a:cubicBezTo>
                  <a:lnTo>
                    <a:pt x="97145" y="269053"/>
                  </a:lnTo>
                  <a:cubicBezTo>
                    <a:pt x="96697" y="269501"/>
                    <a:pt x="96697" y="269948"/>
                    <a:pt x="96697" y="270396"/>
                  </a:cubicBezTo>
                  <a:cubicBezTo>
                    <a:pt x="96697" y="270844"/>
                    <a:pt x="96697" y="270844"/>
                    <a:pt x="96250" y="271291"/>
                  </a:cubicBezTo>
                  <a:cubicBezTo>
                    <a:pt x="96250" y="271739"/>
                    <a:pt x="96250" y="272187"/>
                    <a:pt x="96697" y="272187"/>
                  </a:cubicBezTo>
                  <a:lnTo>
                    <a:pt x="98488" y="272187"/>
                  </a:lnTo>
                  <a:cubicBezTo>
                    <a:pt x="98936" y="272187"/>
                    <a:pt x="99383" y="271739"/>
                    <a:pt x="99383" y="271291"/>
                  </a:cubicBezTo>
                  <a:lnTo>
                    <a:pt x="99831" y="271291"/>
                  </a:lnTo>
                  <a:cubicBezTo>
                    <a:pt x="99831" y="271291"/>
                    <a:pt x="100279" y="271291"/>
                    <a:pt x="100279" y="271739"/>
                  </a:cubicBezTo>
                  <a:cubicBezTo>
                    <a:pt x="100279" y="272187"/>
                    <a:pt x="100279" y="272634"/>
                    <a:pt x="100726" y="273530"/>
                  </a:cubicBezTo>
                  <a:cubicBezTo>
                    <a:pt x="100726" y="273530"/>
                    <a:pt x="100726" y="273977"/>
                    <a:pt x="101174" y="273977"/>
                  </a:cubicBezTo>
                  <a:cubicBezTo>
                    <a:pt x="101622" y="274425"/>
                    <a:pt x="101622" y="274873"/>
                    <a:pt x="101622" y="274873"/>
                  </a:cubicBezTo>
                  <a:cubicBezTo>
                    <a:pt x="101622" y="275320"/>
                    <a:pt x="101174" y="275320"/>
                    <a:pt x="100279" y="276216"/>
                  </a:cubicBezTo>
                  <a:cubicBezTo>
                    <a:pt x="99831" y="276663"/>
                    <a:pt x="99831" y="276663"/>
                    <a:pt x="99383" y="276663"/>
                  </a:cubicBezTo>
                  <a:cubicBezTo>
                    <a:pt x="98936" y="276216"/>
                    <a:pt x="98488" y="274873"/>
                    <a:pt x="97593" y="274425"/>
                  </a:cubicBezTo>
                  <a:lnTo>
                    <a:pt x="97145" y="273977"/>
                  </a:lnTo>
                  <a:cubicBezTo>
                    <a:pt x="97145" y="273977"/>
                    <a:pt x="97145" y="274425"/>
                    <a:pt x="96697" y="274873"/>
                  </a:cubicBezTo>
                  <a:cubicBezTo>
                    <a:pt x="96250" y="275768"/>
                    <a:pt x="95354" y="276663"/>
                    <a:pt x="95354" y="277559"/>
                  </a:cubicBezTo>
                  <a:lnTo>
                    <a:pt x="95354" y="278006"/>
                  </a:lnTo>
                  <a:cubicBezTo>
                    <a:pt x="95354" y="279349"/>
                    <a:pt x="95354" y="281140"/>
                    <a:pt x="94907" y="282931"/>
                  </a:cubicBezTo>
                  <a:lnTo>
                    <a:pt x="94907" y="284722"/>
                  </a:lnTo>
                  <a:cubicBezTo>
                    <a:pt x="94459" y="285169"/>
                    <a:pt x="94459" y="285617"/>
                    <a:pt x="94459" y="286065"/>
                  </a:cubicBezTo>
                  <a:lnTo>
                    <a:pt x="94459" y="287855"/>
                  </a:lnTo>
                  <a:cubicBezTo>
                    <a:pt x="94907" y="288303"/>
                    <a:pt x="94907" y="288303"/>
                    <a:pt x="94907" y="288751"/>
                  </a:cubicBezTo>
                  <a:lnTo>
                    <a:pt x="94907" y="290541"/>
                  </a:lnTo>
                  <a:cubicBezTo>
                    <a:pt x="94907" y="290541"/>
                    <a:pt x="94907" y="291437"/>
                    <a:pt x="94011" y="291884"/>
                  </a:cubicBezTo>
                  <a:lnTo>
                    <a:pt x="94011" y="293227"/>
                  </a:lnTo>
                  <a:cubicBezTo>
                    <a:pt x="94011" y="294123"/>
                    <a:pt x="94459" y="295018"/>
                    <a:pt x="94459" y="295913"/>
                  </a:cubicBezTo>
                  <a:cubicBezTo>
                    <a:pt x="94459" y="296809"/>
                    <a:pt x="94011" y="297256"/>
                    <a:pt x="94011" y="298152"/>
                  </a:cubicBezTo>
                  <a:lnTo>
                    <a:pt x="94011" y="298599"/>
                  </a:lnTo>
                  <a:cubicBezTo>
                    <a:pt x="94011" y="299047"/>
                    <a:pt x="94011" y="299047"/>
                    <a:pt x="94459" y="299047"/>
                  </a:cubicBezTo>
                  <a:lnTo>
                    <a:pt x="94907" y="299047"/>
                  </a:lnTo>
                  <a:lnTo>
                    <a:pt x="95354" y="299942"/>
                  </a:lnTo>
                  <a:cubicBezTo>
                    <a:pt x="94459" y="300390"/>
                    <a:pt x="94907" y="300838"/>
                    <a:pt x="94459" y="301285"/>
                  </a:cubicBezTo>
                  <a:lnTo>
                    <a:pt x="94459" y="304867"/>
                  </a:lnTo>
                  <a:cubicBezTo>
                    <a:pt x="94459" y="305315"/>
                    <a:pt x="94459" y="305315"/>
                    <a:pt x="94907" y="305315"/>
                  </a:cubicBezTo>
                  <a:lnTo>
                    <a:pt x="95354" y="305315"/>
                  </a:lnTo>
                  <a:cubicBezTo>
                    <a:pt x="95354" y="304419"/>
                    <a:pt x="96250" y="303524"/>
                    <a:pt x="96250" y="303076"/>
                  </a:cubicBezTo>
                  <a:lnTo>
                    <a:pt x="96697" y="302628"/>
                  </a:lnTo>
                  <a:cubicBezTo>
                    <a:pt x="96697" y="302628"/>
                    <a:pt x="96697" y="303076"/>
                    <a:pt x="97145" y="303076"/>
                  </a:cubicBezTo>
                  <a:cubicBezTo>
                    <a:pt x="98488" y="303524"/>
                    <a:pt x="98488" y="303524"/>
                    <a:pt x="98488" y="304867"/>
                  </a:cubicBezTo>
                  <a:cubicBezTo>
                    <a:pt x="97593" y="304867"/>
                    <a:pt x="97593" y="305315"/>
                    <a:pt x="97593" y="305762"/>
                  </a:cubicBezTo>
                  <a:cubicBezTo>
                    <a:pt x="97593" y="305762"/>
                    <a:pt x="98488" y="305762"/>
                    <a:pt x="98488" y="306210"/>
                  </a:cubicBezTo>
                  <a:cubicBezTo>
                    <a:pt x="98040" y="308001"/>
                    <a:pt x="98040" y="309344"/>
                    <a:pt x="98040" y="310687"/>
                  </a:cubicBezTo>
                  <a:lnTo>
                    <a:pt x="97145" y="310687"/>
                  </a:lnTo>
                  <a:cubicBezTo>
                    <a:pt x="96697" y="310687"/>
                    <a:pt x="96697" y="310239"/>
                    <a:pt x="96250" y="309791"/>
                  </a:cubicBezTo>
                  <a:cubicBezTo>
                    <a:pt x="95354" y="308896"/>
                    <a:pt x="95354" y="308448"/>
                    <a:pt x="95354" y="308001"/>
                  </a:cubicBezTo>
                  <a:cubicBezTo>
                    <a:pt x="95354" y="308001"/>
                    <a:pt x="95354" y="307553"/>
                    <a:pt x="96250" y="306658"/>
                  </a:cubicBezTo>
                  <a:lnTo>
                    <a:pt x="96697" y="306210"/>
                  </a:lnTo>
                  <a:lnTo>
                    <a:pt x="96250" y="306210"/>
                  </a:lnTo>
                  <a:cubicBezTo>
                    <a:pt x="96250" y="305762"/>
                    <a:pt x="95354" y="305762"/>
                    <a:pt x="95354" y="305762"/>
                  </a:cubicBezTo>
                  <a:cubicBezTo>
                    <a:pt x="94907" y="306210"/>
                    <a:pt x="94459" y="306658"/>
                    <a:pt x="94011" y="308001"/>
                  </a:cubicBezTo>
                  <a:lnTo>
                    <a:pt x="94011" y="309344"/>
                  </a:lnTo>
                  <a:cubicBezTo>
                    <a:pt x="94011" y="309791"/>
                    <a:pt x="93564" y="310239"/>
                    <a:pt x="92668" y="310687"/>
                  </a:cubicBezTo>
                  <a:cubicBezTo>
                    <a:pt x="92221" y="310687"/>
                    <a:pt x="92668" y="311134"/>
                    <a:pt x="93564" y="311582"/>
                  </a:cubicBezTo>
                  <a:lnTo>
                    <a:pt x="94459" y="312477"/>
                  </a:lnTo>
                  <a:cubicBezTo>
                    <a:pt x="93116" y="312925"/>
                    <a:pt x="93116" y="312925"/>
                    <a:pt x="93116" y="313373"/>
                  </a:cubicBezTo>
                  <a:lnTo>
                    <a:pt x="93116" y="314268"/>
                  </a:lnTo>
                  <a:cubicBezTo>
                    <a:pt x="93116" y="314716"/>
                    <a:pt x="94459" y="315163"/>
                    <a:pt x="95354" y="315163"/>
                  </a:cubicBezTo>
                  <a:lnTo>
                    <a:pt x="96697" y="315163"/>
                  </a:lnTo>
                  <a:cubicBezTo>
                    <a:pt x="98040" y="315163"/>
                    <a:pt x="98488" y="315163"/>
                    <a:pt x="98488" y="315611"/>
                  </a:cubicBezTo>
                  <a:cubicBezTo>
                    <a:pt x="98488" y="316059"/>
                    <a:pt x="98040" y="316506"/>
                    <a:pt x="98040" y="317402"/>
                  </a:cubicBezTo>
                  <a:cubicBezTo>
                    <a:pt x="98040" y="319640"/>
                    <a:pt x="98040" y="322326"/>
                    <a:pt x="98488" y="325012"/>
                  </a:cubicBezTo>
                  <a:lnTo>
                    <a:pt x="98488" y="326803"/>
                  </a:lnTo>
                  <a:cubicBezTo>
                    <a:pt x="97593" y="326803"/>
                    <a:pt x="97593" y="327251"/>
                    <a:pt x="97593" y="327251"/>
                  </a:cubicBezTo>
                  <a:cubicBezTo>
                    <a:pt x="98040" y="327698"/>
                    <a:pt x="98040" y="327698"/>
                    <a:pt x="98040" y="328594"/>
                  </a:cubicBezTo>
                  <a:cubicBezTo>
                    <a:pt x="98488" y="329937"/>
                    <a:pt x="98488" y="331280"/>
                    <a:pt x="98488" y="332175"/>
                  </a:cubicBezTo>
                  <a:cubicBezTo>
                    <a:pt x="98488" y="332175"/>
                    <a:pt x="98040" y="332623"/>
                    <a:pt x="98040" y="333070"/>
                  </a:cubicBezTo>
                  <a:cubicBezTo>
                    <a:pt x="98040" y="333518"/>
                    <a:pt x="98040" y="333966"/>
                    <a:pt x="97145" y="334413"/>
                  </a:cubicBezTo>
                  <a:lnTo>
                    <a:pt x="97145" y="337099"/>
                  </a:lnTo>
                  <a:cubicBezTo>
                    <a:pt x="97593" y="337547"/>
                    <a:pt x="98040" y="337547"/>
                    <a:pt x="98040" y="337547"/>
                  </a:cubicBezTo>
                  <a:lnTo>
                    <a:pt x="97593" y="337995"/>
                  </a:lnTo>
                  <a:cubicBezTo>
                    <a:pt x="97593" y="338443"/>
                    <a:pt x="97593" y="338890"/>
                    <a:pt x="98488" y="339338"/>
                  </a:cubicBezTo>
                  <a:lnTo>
                    <a:pt x="98488" y="339786"/>
                  </a:lnTo>
                  <a:cubicBezTo>
                    <a:pt x="97593" y="340233"/>
                    <a:pt x="97593" y="340233"/>
                    <a:pt x="97593" y="340681"/>
                  </a:cubicBezTo>
                  <a:cubicBezTo>
                    <a:pt x="98040" y="341129"/>
                    <a:pt x="98040" y="341576"/>
                    <a:pt x="98040" y="341576"/>
                  </a:cubicBezTo>
                  <a:cubicBezTo>
                    <a:pt x="98040" y="342024"/>
                    <a:pt x="98040" y="342024"/>
                    <a:pt x="97593" y="342024"/>
                  </a:cubicBezTo>
                  <a:lnTo>
                    <a:pt x="97145" y="342472"/>
                  </a:lnTo>
                  <a:lnTo>
                    <a:pt x="96697" y="342024"/>
                  </a:lnTo>
                  <a:lnTo>
                    <a:pt x="96697" y="340681"/>
                  </a:lnTo>
                  <a:cubicBezTo>
                    <a:pt x="96697" y="340233"/>
                    <a:pt x="96250" y="339786"/>
                    <a:pt x="95354" y="339786"/>
                  </a:cubicBezTo>
                  <a:cubicBezTo>
                    <a:pt x="95354" y="339786"/>
                    <a:pt x="94907" y="340233"/>
                    <a:pt x="94907" y="340681"/>
                  </a:cubicBezTo>
                  <a:cubicBezTo>
                    <a:pt x="94907" y="342024"/>
                    <a:pt x="94459" y="343815"/>
                    <a:pt x="94459" y="345605"/>
                  </a:cubicBezTo>
                  <a:cubicBezTo>
                    <a:pt x="94459" y="346053"/>
                    <a:pt x="94907" y="346053"/>
                    <a:pt x="95802" y="346053"/>
                  </a:cubicBezTo>
                  <a:cubicBezTo>
                    <a:pt x="96250" y="346053"/>
                    <a:pt x="96250" y="345158"/>
                    <a:pt x="96697" y="345158"/>
                  </a:cubicBezTo>
                  <a:cubicBezTo>
                    <a:pt x="97145" y="345158"/>
                    <a:pt x="98040" y="345605"/>
                    <a:pt x="98040" y="345605"/>
                  </a:cubicBezTo>
                  <a:cubicBezTo>
                    <a:pt x="98040" y="346053"/>
                    <a:pt x="98488" y="346948"/>
                    <a:pt x="98488" y="346948"/>
                  </a:cubicBezTo>
                  <a:lnTo>
                    <a:pt x="98488" y="348739"/>
                  </a:lnTo>
                  <a:lnTo>
                    <a:pt x="99383" y="350530"/>
                  </a:lnTo>
                  <a:lnTo>
                    <a:pt x="99383" y="352320"/>
                  </a:lnTo>
                  <a:cubicBezTo>
                    <a:pt x="99383" y="352768"/>
                    <a:pt x="98936" y="353216"/>
                    <a:pt x="98936" y="353663"/>
                  </a:cubicBezTo>
                  <a:cubicBezTo>
                    <a:pt x="98936" y="354111"/>
                    <a:pt x="99383" y="355006"/>
                    <a:pt x="99831" y="355454"/>
                  </a:cubicBezTo>
                  <a:lnTo>
                    <a:pt x="99831" y="356797"/>
                  </a:lnTo>
                  <a:cubicBezTo>
                    <a:pt x="99831" y="357245"/>
                    <a:pt x="99831" y="357693"/>
                    <a:pt x="100279" y="357693"/>
                  </a:cubicBezTo>
                  <a:cubicBezTo>
                    <a:pt x="100726" y="357693"/>
                    <a:pt x="100279" y="358140"/>
                    <a:pt x="100279" y="358140"/>
                  </a:cubicBezTo>
                  <a:lnTo>
                    <a:pt x="100279" y="361274"/>
                  </a:lnTo>
                  <a:cubicBezTo>
                    <a:pt x="100279" y="361722"/>
                    <a:pt x="100279" y="362617"/>
                    <a:pt x="101622" y="363512"/>
                  </a:cubicBezTo>
                  <a:lnTo>
                    <a:pt x="101622" y="364855"/>
                  </a:lnTo>
                  <a:cubicBezTo>
                    <a:pt x="101622" y="365303"/>
                    <a:pt x="102070" y="365751"/>
                    <a:pt x="102965" y="366198"/>
                  </a:cubicBezTo>
                  <a:cubicBezTo>
                    <a:pt x="102965" y="366646"/>
                    <a:pt x="102517" y="367094"/>
                    <a:pt x="102965" y="367094"/>
                  </a:cubicBezTo>
                  <a:cubicBezTo>
                    <a:pt x="103860" y="367094"/>
                    <a:pt x="103860" y="367094"/>
                    <a:pt x="105651" y="366646"/>
                  </a:cubicBezTo>
                  <a:cubicBezTo>
                    <a:pt x="106099" y="366198"/>
                    <a:pt x="106994" y="365303"/>
                    <a:pt x="108337" y="365303"/>
                  </a:cubicBezTo>
                  <a:lnTo>
                    <a:pt x="110575" y="363512"/>
                  </a:lnTo>
                  <a:cubicBezTo>
                    <a:pt x="111023" y="363065"/>
                    <a:pt x="111023" y="361722"/>
                    <a:pt x="111918" y="361274"/>
                  </a:cubicBezTo>
                  <a:lnTo>
                    <a:pt x="111918" y="360826"/>
                  </a:lnTo>
                  <a:cubicBezTo>
                    <a:pt x="113709" y="359931"/>
                    <a:pt x="114157" y="358140"/>
                    <a:pt x="115052" y="357693"/>
                  </a:cubicBezTo>
                  <a:cubicBezTo>
                    <a:pt x="115947" y="357245"/>
                    <a:pt x="115947" y="356797"/>
                    <a:pt x="116843" y="355902"/>
                  </a:cubicBezTo>
                  <a:lnTo>
                    <a:pt x="116843" y="354559"/>
                  </a:lnTo>
                  <a:cubicBezTo>
                    <a:pt x="116843" y="354111"/>
                    <a:pt x="116843" y="354111"/>
                    <a:pt x="117290" y="353663"/>
                  </a:cubicBezTo>
                  <a:lnTo>
                    <a:pt x="118186" y="352768"/>
                  </a:lnTo>
                  <a:cubicBezTo>
                    <a:pt x="118186" y="352320"/>
                    <a:pt x="118633" y="351873"/>
                    <a:pt x="118633" y="350977"/>
                  </a:cubicBezTo>
                  <a:lnTo>
                    <a:pt x="120424" y="349634"/>
                  </a:lnTo>
                  <a:cubicBezTo>
                    <a:pt x="120424" y="348739"/>
                    <a:pt x="120424" y="347844"/>
                    <a:pt x="121767" y="347396"/>
                  </a:cubicBezTo>
                  <a:lnTo>
                    <a:pt x="121767" y="346501"/>
                  </a:lnTo>
                  <a:cubicBezTo>
                    <a:pt x="121767" y="345605"/>
                    <a:pt x="122215" y="344710"/>
                    <a:pt x="122662" y="343815"/>
                  </a:cubicBezTo>
                  <a:lnTo>
                    <a:pt x="125796" y="341129"/>
                  </a:lnTo>
                  <a:cubicBezTo>
                    <a:pt x="126244" y="340233"/>
                    <a:pt x="126244" y="339338"/>
                    <a:pt x="126692" y="338890"/>
                  </a:cubicBezTo>
                  <a:cubicBezTo>
                    <a:pt x="127139" y="337995"/>
                    <a:pt x="127587" y="337547"/>
                    <a:pt x="127587" y="337099"/>
                  </a:cubicBezTo>
                  <a:lnTo>
                    <a:pt x="127139" y="336652"/>
                  </a:lnTo>
                  <a:cubicBezTo>
                    <a:pt x="127139" y="336204"/>
                    <a:pt x="127139" y="335309"/>
                    <a:pt x="128035" y="334861"/>
                  </a:cubicBezTo>
                  <a:lnTo>
                    <a:pt x="129378" y="332175"/>
                  </a:lnTo>
                  <a:cubicBezTo>
                    <a:pt x="130273" y="331727"/>
                    <a:pt x="130273" y="329937"/>
                    <a:pt x="131616" y="328594"/>
                  </a:cubicBezTo>
                  <a:lnTo>
                    <a:pt x="131616" y="328146"/>
                  </a:lnTo>
                  <a:cubicBezTo>
                    <a:pt x="131616" y="327698"/>
                    <a:pt x="132511" y="327698"/>
                    <a:pt x="132959" y="327251"/>
                  </a:cubicBezTo>
                  <a:lnTo>
                    <a:pt x="132511" y="327251"/>
                  </a:lnTo>
                  <a:cubicBezTo>
                    <a:pt x="133407" y="326803"/>
                    <a:pt x="133855" y="325908"/>
                    <a:pt x="133855" y="324565"/>
                  </a:cubicBezTo>
                  <a:cubicBezTo>
                    <a:pt x="133855" y="323669"/>
                    <a:pt x="134302" y="322774"/>
                    <a:pt x="134302" y="322774"/>
                  </a:cubicBezTo>
                  <a:cubicBezTo>
                    <a:pt x="134302" y="322326"/>
                    <a:pt x="136093" y="321879"/>
                    <a:pt x="136093" y="320983"/>
                  </a:cubicBezTo>
                  <a:cubicBezTo>
                    <a:pt x="136093" y="320535"/>
                    <a:pt x="135645" y="320088"/>
                    <a:pt x="135645" y="319640"/>
                  </a:cubicBezTo>
                  <a:cubicBezTo>
                    <a:pt x="135645" y="319192"/>
                    <a:pt x="135645" y="319192"/>
                    <a:pt x="136093" y="318745"/>
                  </a:cubicBezTo>
                  <a:cubicBezTo>
                    <a:pt x="137436" y="317849"/>
                    <a:pt x="137436" y="317849"/>
                    <a:pt x="137436" y="317402"/>
                  </a:cubicBezTo>
                  <a:cubicBezTo>
                    <a:pt x="137883" y="316506"/>
                    <a:pt x="138331" y="315611"/>
                    <a:pt x="138331" y="315163"/>
                  </a:cubicBezTo>
                  <a:cubicBezTo>
                    <a:pt x="138779" y="314268"/>
                    <a:pt x="140122" y="312925"/>
                    <a:pt x="140570" y="312477"/>
                  </a:cubicBezTo>
                  <a:cubicBezTo>
                    <a:pt x="140570" y="310239"/>
                    <a:pt x="141465" y="308448"/>
                    <a:pt x="142808" y="308001"/>
                  </a:cubicBezTo>
                  <a:cubicBezTo>
                    <a:pt x="142808" y="307105"/>
                    <a:pt x="143703" y="306658"/>
                    <a:pt x="143703" y="306658"/>
                  </a:cubicBezTo>
                  <a:cubicBezTo>
                    <a:pt x="144151" y="305762"/>
                    <a:pt x="145046" y="304419"/>
                    <a:pt x="145046" y="303076"/>
                  </a:cubicBezTo>
                  <a:cubicBezTo>
                    <a:pt x="145494" y="303076"/>
                    <a:pt x="146837" y="300838"/>
                    <a:pt x="146837" y="300390"/>
                  </a:cubicBezTo>
                  <a:lnTo>
                    <a:pt x="146389" y="299942"/>
                  </a:lnTo>
                  <a:cubicBezTo>
                    <a:pt x="146389" y="299495"/>
                    <a:pt x="147285" y="298599"/>
                    <a:pt x="147285" y="298152"/>
                  </a:cubicBezTo>
                  <a:cubicBezTo>
                    <a:pt x="147285" y="296809"/>
                    <a:pt x="149075" y="296361"/>
                    <a:pt x="149523" y="295018"/>
                  </a:cubicBezTo>
                  <a:cubicBezTo>
                    <a:pt x="149075" y="294570"/>
                    <a:pt x="149075" y="294123"/>
                    <a:pt x="149075" y="294123"/>
                  </a:cubicBezTo>
                  <a:cubicBezTo>
                    <a:pt x="149075" y="293227"/>
                    <a:pt x="149523" y="293227"/>
                    <a:pt x="149523" y="292780"/>
                  </a:cubicBezTo>
                  <a:cubicBezTo>
                    <a:pt x="151314" y="292332"/>
                    <a:pt x="150418" y="290989"/>
                    <a:pt x="151761" y="290541"/>
                  </a:cubicBezTo>
                  <a:cubicBezTo>
                    <a:pt x="151761" y="289646"/>
                    <a:pt x="152209" y="288751"/>
                    <a:pt x="152657" y="288303"/>
                  </a:cubicBezTo>
                  <a:cubicBezTo>
                    <a:pt x="152657" y="287855"/>
                    <a:pt x="153105" y="286960"/>
                    <a:pt x="153105" y="286512"/>
                  </a:cubicBezTo>
                  <a:lnTo>
                    <a:pt x="152657" y="286065"/>
                  </a:lnTo>
                  <a:cubicBezTo>
                    <a:pt x="152657" y="286065"/>
                    <a:pt x="153105" y="284722"/>
                    <a:pt x="153552" y="284722"/>
                  </a:cubicBezTo>
                  <a:lnTo>
                    <a:pt x="155343" y="282931"/>
                  </a:lnTo>
                  <a:cubicBezTo>
                    <a:pt x="155790" y="282483"/>
                    <a:pt x="155790" y="282035"/>
                    <a:pt x="155790" y="281588"/>
                  </a:cubicBezTo>
                  <a:lnTo>
                    <a:pt x="156686" y="279797"/>
                  </a:lnTo>
                  <a:cubicBezTo>
                    <a:pt x="156686" y="278902"/>
                    <a:pt x="158477" y="278902"/>
                    <a:pt x="158477" y="278006"/>
                  </a:cubicBezTo>
                  <a:cubicBezTo>
                    <a:pt x="158029" y="277559"/>
                    <a:pt x="158029" y="277111"/>
                    <a:pt x="158029" y="276663"/>
                  </a:cubicBezTo>
                  <a:cubicBezTo>
                    <a:pt x="158029" y="276216"/>
                    <a:pt x="158029" y="275768"/>
                    <a:pt x="158477" y="274873"/>
                  </a:cubicBezTo>
                  <a:cubicBezTo>
                    <a:pt x="158477" y="274873"/>
                    <a:pt x="159372" y="274425"/>
                    <a:pt x="159372" y="273977"/>
                  </a:cubicBezTo>
                  <a:lnTo>
                    <a:pt x="159372" y="273530"/>
                  </a:lnTo>
                  <a:cubicBezTo>
                    <a:pt x="159372" y="273082"/>
                    <a:pt x="159372" y="273082"/>
                    <a:pt x="160267" y="272634"/>
                  </a:cubicBezTo>
                  <a:cubicBezTo>
                    <a:pt x="160715" y="272634"/>
                    <a:pt x="160715" y="272187"/>
                    <a:pt x="160715" y="271739"/>
                  </a:cubicBezTo>
                  <a:cubicBezTo>
                    <a:pt x="160715" y="271291"/>
                    <a:pt x="161162" y="270844"/>
                    <a:pt x="161610" y="270396"/>
                  </a:cubicBezTo>
                  <a:lnTo>
                    <a:pt x="161610" y="269501"/>
                  </a:lnTo>
                  <a:cubicBezTo>
                    <a:pt x="161610" y="269053"/>
                    <a:pt x="161610" y="269053"/>
                    <a:pt x="162058" y="269053"/>
                  </a:cubicBezTo>
                  <a:cubicBezTo>
                    <a:pt x="162058" y="267262"/>
                    <a:pt x="162953" y="265471"/>
                    <a:pt x="164296" y="264128"/>
                  </a:cubicBezTo>
                  <a:cubicBezTo>
                    <a:pt x="164296" y="263233"/>
                    <a:pt x="164744" y="262338"/>
                    <a:pt x="164744" y="261890"/>
                  </a:cubicBezTo>
                  <a:cubicBezTo>
                    <a:pt x="164744" y="261442"/>
                    <a:pt x="166087" y="260547"/>
                    <a:pt x="166087" y="259652"/>
                  </a:cubicBezTo>
                  <a:cubicBezTo>
                    <a:pt x="166087" y="259204"/>
                    <a:pt x="166535" y="258309"/>
                    <a:pt x="167430" y="257861"/>
                  </a:cubicBezTo>
                  <a:cubicBezTo>
                    <a:pt x="168325" y="256966"/>
                    <a:pt x="169221" y="255623"/>
                    <a:pt x="169221" y="254280"/>
                  </a:cubicBezTo>
                  <a:lnTo>
                    <a:pt x="169221" y="252489"/>
                  </a:lnTo>
                  <a:cubicBezTo>
                    <a:pt x="168773" y="252041"/>
                    <a:pt x="169668" y="252041"/>
                    <a:pt x="169668" y="252041"/>
                  </a:cubicBezTo>
                  <a:lnTo>
                    <a:pt x="171011" y="249355"/>
                  </a:lnTo>
                  <a:lnTo>
                    <a:pt x="171042" y="249309"/>
                  </a:lnTo>
                  <a:lnTo>
                    <a:pt x="171426" y="247772"/>
                  </a:lnTo>
                  <a:lnTo>
                    <a:pt x="171011" y="247564"/>
                  </a:lnTo>
                  <a:lnTo>
                    <a:pt x="171478" y="247098"/>
                  </a:lnTo>
                  <a:lnTo>
                    <a:pt x="171478" y="246669"/>
                  </a:lnTo>
                  <a:cubicBezTo>
                    <a:pt x="171478" y="246221"/>
                    <a:pt x="171926" y="245774"/>
                    <a:pt x="172821" y="245326"/>
                  </a:cubicBezTo>
                  <a:cubicBezTo>
                    <a:pt x="172821" y="245326"/>
                    <a:pt x="173269" y="244878"/>
                    <a:pt x="173269" y="244431"/>
                  </a:cubicBezTo>
                  <a:lnTo>
                    <a:pt x="173250" y="244431"/>
                  </a:lnTo>
                  <a:lnTo>
                    <a:pt x="173250" y="244374"/>
                  </a:lnTo>
                  <a:lnTo>
                    <a:pt x="172821" y="243088"/>
                  </a:lnTo>
                  <a:cubicBezTo>
                    <a:pt x="172821" y="242192"/>
                    <a:pt x="173269" y="241745"/>
                    <a:pt x="173269" y="240849"/>
                  </a:cubicBezTo>
                  <a:cubicBezTo>
                    <a:pt x="173269" y="240402"/>
                    <a:pt x="173716" y="239954"/>
                    <a:pt x="173716" y="239954"/>
                  </a:cubicBezTo>
                  <a:cubicBezTo>
                    <a:pt x="174612" y="239506"/>
                    <a:pt x="174612" y="239059"/>
                    <a:pt x="174612" y="238163"/>
                  </a:cubicBezTo>
                  <a:lnTo>
                    <a:pt x="174612" y="235477"/>
                  </a:lnTo>
                  <a:cubicBezTo>
                    <a:pt x="174612" y="234134"/>
                    <a:pt x="175060" y="232344"/>
                    <a:pt x="175060" y="231000"/>
                  </a:cubicBezTo>
                  <a:lnTo>
                    <a:pt x="177745" y="226524"/>
                  </a:lnTo>
                  <a:cubicBezTo>
                    <a:pt x="177745" y="225628"/>
                    <a:pt x="178193" y="225181"/>
                    <a:pt x="178641" y="224285"/>
                  </a:cubicBezTo>
                  <a:cubicBezTo>
                    <a:pt x="178641" y="223838"/>
                    <a:pt x="178193" y="222942"/>
                    <a:pt x="178193" y="222495"/>
                  </a:cubicBezTo>
                  <a:cubicBezTo>
                    <a:pt x="178193" y="221599"/>
                    <a:pt x="178641" y="220704"/>
                    <a:pt x="179089" y="220256"/>
                  </a:cubicBezTo>
                  <a:cubicBezTo>
                    <a:pt x="179984" y="217570"/>
                    <a:pt x="181327" y="214884"/>
                    <a:pt x="182670" y="212198"/>
                  </a:cubicBezTo>
                  <a:cubicBezTo>
                    <a:pt x="183117" y="210855"/>
                    <a:pt x="183565" y="209512"/>
                    <a:pt x="183565" y="208617"/>
                  </a:cubicBezTo>
                  <a:lnTo>
                    <a:pt x="184908" y="205035"/>
                  </a:lnTo>
                  <a:lnTo>
                    <a:pt x="186251" y="204140"/>
                  </a:lnTo>
                  <a:cubicBezTo>
                    <a:pt x="187147" y="202349"/>
                    <a:pt x="187594" y="201006"/>
                    <a:pt x="188042" y="199216"/>
                  </a:cubicBezTo>
                  <a:cubicBezTo>
                    <a:pt x="188937" y="196977"/>
                    <a:pt x="189833" y="194739"/>
                    <a:pt x="191176" y="192948"/>
                  </a:cubicBezTo>
                  <a:cubicBezTo>
                    <a:pt x="191176" y="191605"/>
                    <a:pt x="192071" y="190710"/>
                    <a:pt x="192071" y="189367"/>
                  </a:cubicBezTo>
                  <a:lnTo>
                    <a:pt x="192967" y="188024"/>
                  </a:lnTo>
                  <a:lnTo>
                    <a:pt x="196100" y="183995"/>
                  </a:lnTo>
                  <a:cubicBezTo>
                    <a:pt x="196100" y="181756"/>
                    <a:pt x="197443" y="179518"/>
                    <a:pt x="199682" y="177727"/>
                  </a:cubicBezTo>
                  <a:lnTo>
                    <a:pt x="199682" y="177279"/>
                  </a:lnTo>
                  <a:cubicBezTo>
                    <a:pt x="199682" y="175489"/>
                    <a:pt x="200577" y="175041"/>
                    <a:pt x="201920" y="173698"/>
                  </a:cubicBezTo>
                  <a:lnTo>
                    <a:pt x="201920" y="173250"/>
                  </a:lnTo>
                  <a:cubicBezTo>
                    <a:pt x="202815" y="170117"/>
                    <a:pt x="205501" y="167878"/>
                    <a:pt x="206845" y="165192"/>
                  </a:cubicBezTo>
                  <a:lnTo>
                    <a:pt x="213112" y="158477"/>
                  </a:lnTo>
                  <a:cubicBezTo>
                    <a:pt x="213560" y="158029"/>
                    <a:pt x="214007" y="157582"/>
                    <a:pt x="214455" y="156239"/>
                  </a:cubicBezTo>
                  <a:cubicBezTo>
                    <a:pt x="214902" y="155343"/>
                    <a:pt x="215798" y="154448"/>
                    <a:pt x="217141" y="154448"/>
                  </a:cubicBezTo>
                  <a:cubicBezTo>
                    <a:pt x="218932" y="153105"/>
                    <a:pt x="220722" y="152657"/>
                    <a:pt x="221618" y="151314"/>
                  </a:cubicBezTo>
                  <a:cubicBezTo>
                    <a:pt x="221618" y="151314"/>
                    <a:pt x="222065" y="151314"/>
                    <a:pt x="222513" y="150867"/>
                  </a:cubicBezTo>
                  <a:cubicBezTo>
                    <a:pt x="223856" y="149524"/>
                    <a:pt x="226095" y="148628"/>
                    <a:pt x="228333" y="147285"/>
                  </a:cubicBezTo>
                  <a:lnTo>
                    <a:pt x="231914" y="145942"/>
                  </a:lnTo>
                  <a:cubicBezTo>
                    <a:pt x="233705" y="145495"/>
                    <a:pt x="234600" y="145047"/>
                    <a:pt x="235943" y="145047"/>
                  </a:cubicBezTo>
                  <a:lnTo>
                    <a:pt x="244002" y="145047"/>
                  </a:lnTo>
                  <a:lnTo>
                    <a:pt x="247135" y="147285"/>
                  </a:lnTo>
                  <a:cubicBezTo>
                    <a:pt x="247583" y="147733"/>
                    <a:pt x="247583" y="148181"/>
                    <a:pt x="248030" y="148181"/>
                  </a:cubicBezTo>
                  <a:lnTo>
                    <a:pt x="252060" y="150867"/>
                  </a:lnTo>
                  <a:cubicBezTo>
                    <a:pt x="252507" y="151314"/>
                    <a:pt x="252955" y="152210"/>
                    <a:pt x="253850" y="152210"/>
                  </a:cubicBezTo>
                  <a:cubicBezTo>
                    <a:pt x="254298" y="152210"/>
                    <a:pt x="254746" y="152657"/>
                    <a:pt x="255193" y="153105"/>
                  </a:cubicBezTo>
                  <a:cubicBezTo>
                    <a:pt x="255641" y="153105"/>
                    <a:pt x="255641" y="154000"/>
                    <a:pt x="256089" y="154448"/>
                  </a:cubicBezTo>
                  <a:cubicBezTo>
                    <a:pt x="256536" y="154896"/>
                    <a:pt x="257880" y="155343"/>
                    <a:pt x="258775" y="155343"/>
                  </a:cubicBezTo>
                  <a:lnTo>
                    <a:pt x="259670" y="155343"/>
                  </a:lnTo>
                  <a:cubicBezTo>
                    <a:pt x="261013" y="155343"/>
                    <a:pt x="261461" y="156239"/>
                    <a:pt x="262356" y="157134"/>
                  </a:cubicBezTo>
                  <a:cubicBezTo>
                    <a:pt x="262804" y="157582"/>
                    <a:pt x="262804" y="158029"/>
                    <a:pt x="262804" y="158477"/>
                  </a:cubicBezTo>
                  <a:cubicBezTo>
                    <a:pt x="262804" y="158925"/>
                    <a:pt x="262804" y="159372"/>
                    <a:pt x="262356" y="159372"/>
                  </a:cubicBezTo>
                  <a:lnTo>
                    <a:pt x="259222" y="160268"/>
                  </a:lnTo>
                  <a:cubicBezTo>
                    <a:pt x="258775" y="160268"/>
                    <a:pt x="258775" y="160716"/>
                    <a:pt x="258775" y="160716"/>
                  </a:cubicBezTo>
                  <a:cubicBezTo>
                    <a:pt x="258327" y="160716"/>
                    <a:pt x="258327" y="160268"/>
                    <a:pt x="258327" y="159372"/>
                  </a:cubicBezTo>
                  <a:lnTo>
                    <a:pt x="258327" y="158477"/>
                  </a:lnTo>
                  <a:lnTo>
                    <a:pt x="256984" y="158477"/>
                  </a:lnTo>
                  <a:cubicBezTo>
                    <a:pt x="256089" y="158925"/>
                    <a:pt x="255641" y="160268"/>
                    <a:pt x="255193" y="161163"/>
                  </a:cubicBezTo>
                  <a:cubicBezTo>
                    <a:pt x="255193" y="161611"/>
                    <a:pt x="255193" y="161611"/>
                    <a:pt x="255641" y="162059"/>
                  </a:cubicBezTo>
                  <a:cubicBezTo>
                    <a:pt x="255641" y="162506"/>
                    <a:pt x="256089" y="162506"/>
                    <a:pt x="256089" y="162506"/>
                  </a:cubicBezTo>
                  <a:cubicBezTo>
                    <a:pt x="256984" y="162954"/>
                    <a:pt x="256984" y="163849"/>
                    <a:pt x="256984" y="164745"/>
                  </a:cubicBezTo>
                  <a:cubicBezTo>
                    <a:pt x="256984" y="165640"/>
                    <a:pt x="257432" y="165640"/>
                    <a:pt x="257880" y="165640"/>
                  </a:cubicBezTo>
                  <a:cubicBezTo>
                    <a:pt x="258327" y="165640"/>
                    <a:pt x="258775" y="165192"/>
                    <a:pt x="258775" y="165192"/>
                  </a:cubicBezTo>
                  <a:cubicBezTo>
                    <a:pt x="259222" y="165192"/>
                    <a:pt x="259222" y="165640"/>
                    <a:pt x="259670" y="166535"/>
                  </a:cubicBezTo>
                  <a:cubicBezTo>
                    <a:pt x="260118" y="166983"/>
                    <a:pt x="260565" y="167878"/>
                    <a:pt x="260565" y="168326"/>
                  </a:cubicBezTo>
                  <a:cubicBezTo>
                    <a:pt x="260565" y="168774"/>
                    <a:pt x="260118" y="168774"/>
                    <a:pt x="260118" y="169221"/>
                  </a:cubicBezTo>
                  <a:cubicBezTo>
                    <a:pt x="260118" y="170117"/>
                    <a:pt x="260565" y="170117"/>
                    <a:pt x="261013" y="171012"/>
                  </a:cubicBezTo>
                  <a:lnTo>
                    <a:pt x="261908" y="171012"/>
                  </a:lnTo>
                  <a:lnTo>
                    <a:pt x="261908" y="168774"/>
                  </a:lnTo>
                  <a:cubicBezTo>
                    <a:pt x="261908" y="167431"/>
                    <a:pt x="261461" y="166088"/>
                    <a:pt x="261461" y="164745"/>
                  </a:cubicBezTo>
                  <a:cubicBezTo>
                    <a:pt x="261908" y="163849"/>
                    <a:pt x="262804" y="162954"/>
                    <a:pt x="263699" y="162506"/>
                  </a:cubicBezTo>
                  <a:cubicBezTo>
                    <a:pt x="264147" y="162506"/>
                    <a:pt x="265042" y="162506"/>
                    <a:pt x="265490" y="162954"/>
                  </a:cubicBezTo>
                  <a:cubicBezTo>
                    <a:pt x="265490" y="163402"/>
                    <a:pt x="265042" y="163849"/>
                    <a:pt x="265042" y="163849"/>
                  </a:cubicBezTo>
                  <a:cubicBezTo>
                    <a:pt x="265042" y="165192"/>
                    <a:pt x="265937" y="165640"/>
                    <a:pt x="267281" y="165640"/>
                  </a:cubicBezTo>
                  <a:cubicBezTo>
                    <a:pt x="267728" y="165640"/>
                    <a:pt x="267728" y="166535"/>
                    <a:pt x="267728" y="166983"/>
                  </a:cubicBezTo>
                  <a:lnTo>
                    <a:pt x="267728" y="167431"/>
                  </a:lnTo>
                  <a:cubicBezTo>
                    <a:pt x="266833" y="168326"/>
                    <a:pt x="266385" y="168326"/>
                    <a:pt x="266385" y="168774"/>
                  </a:cubicBezTo>
                  <a:cubicBezTo>
                    <a:pt x="266385" y="169221"/>
                    <a:pt x="266833" y="169669"/>
                    <a:pt x="267281" y="170117"/>
                  </a:cubicBezTo>
                  <a:cubicBezTo>
                    <a:pt x="267281" y="170564"/>
                    <a:pt x="267728" y="171012"/>
                    <a:pt x="268176" y="171012"/>
                  </a:cubicBezTo>
                  <a:cubicBezTo>
                    <a:pt x="268176" y="171460"/>
                    <a:pt x="268176" y="171907"/>
                    <a:pt x="267728" y="172355"/>
                  </a:cubicBezTo>
                  <a:cubicBezTo>
                    <a:pt x="267728" y="172803"/>
                    <a:pt x="267728" y="173250"/>
                    <a:pt x="267281" y="173250"/>
                  </a:cubicBezTo>
                  <a:cubicBezTo>
                    <a:pt x="266385" y="173698"/>
                    <a:pt x="265937" y="174146"/>
                    <a:pt x="265937" y="175041"/>
                  </a:cubicBezTo>
                  <a:cubicBezTo>
                    <a:pt x="265937" y="175489"/>
                    <a:pt x="266385" y="175936"/>
                    <a:pt x="266385" y="176384"/>
                  </a:cubicBezTo>
                  <a:cubicBezTo>
                    <a:pt x="266385" y="176832"/>
                    <a:pt x="266385" y="176832"/>
                    <a:pt x="266833" y="176832"/>
                  </a:cubicBezTo>
                  <a:lnTo>
                    <a:pt x="268176" y="176832"/>
                  </a:lnTo>
                  <a:lnTo>
                    <a:pt x="268176" y="177279"/>
                  </a:lnTo>
                  <a:cubicBezTo>
                    <a:pt x="268176" y="178175"/>
                    <a:pt x="267281" y="179518"/>
                    <a:pt x="266833" y="180413"/>
                  </a:cubicBezTo>
                  <a:cubicBezTo>
                    <a:pt x="266385" y="180861"/>
                    <a:pt x="266385" y="180861"/>
                    <a:pt x="266385" y="181309"/>
                  </a:cubicBezTo>
                  <a:cubicBezTo>
                    <a:pt x="266385" y="181756"/>
                    <a:pt x="266385" y="182204"/>
                    <a:pt x="266833" y="182652"/>
                  </a:cubicBezTo>
                  <a:cubicBezTo>
                    <a:pt x="267728" y="183547"/>
                    <a:pt x="267728" y="183995"/>
                    <a:pt x="267728" y="184890"/>
                  </a:cubicBezTo>
                  <a:lnTo>
                    <a:pt x="267728" y="186681"/>
                  </a:lnTo>
                  <a:cubicBezTo>
                    <a:pt x="267728" y="187128"/>
                    <a:pt x="267281" y="187576"/>
                    <a:pt x="266833" y="188024"/>
                  </a:cubicBezTo>
                  <a:cubicBezTo>
                    <a:pt x="265490" y="189367"/>
                    <a:pt x="265042" y="190710"/>
                    <a:pt x="265042" y="192053"/>
                  </a:cubicBezTo>
                  <a:cubicBezTo>
                    <a:pt x="265490" y="192500"/>
                    <a:pt x="265490" y="192948"/>
                    <a:pt x="265490" y="193396"/>
                  </a:cubicBezTo>
                  <a:cubicBezTo>
                    <a:pt x="263699" y="195634"/>
                    <a:pt x="263699" y="198320"/>
                    <a:pt x="261908" y="200559"/>
                  </a:cubicBezTo>
                  <a:cubicBezTo>
                    <a:pt x="262356" y="201006"/>
                    <a:pt x="262356" y="201454"/>
                    <a:pt x="262356" y="201902"/>
                  </a:cubicBezTo>
                  <a:cubicBezTo>
                    <a:pt x="262356" y="202797"/>
                    <a:pt x="261461" y="204140"/>
                    <a:pt x="261013" y="205035"/>
                  </a:cubicBezTo>
                  <a:cubicBezTo>
                    <a:pt x="260118" y="205931"/>
                    <a:pt x="259222" y="207721"/>
                    <a:pt x="259222" y="209512"/>
                  </a:cubicBezTo>
                  <a:lnTo>
                    <a:pt x="259222" y="210407"/>
                  </a:lnTo>
                  <a:cubicBezTo>
                    <a:pt x="258775" y="212646"/>
                    <a:pt x="256984" y="214884"/>
                    <a:pt x="255641" y="216675"/>
                  </a:cubicBezTo>
                  <a:cubicBezTo>
                    <a:pt x="254746" y="217123"/>
                    <a:pt x="254746" y="218018"/>
                    <a:pt x="253850" y="218466"/>
                  </a:cubicBezTo>
                  <a:cubicBezTo>
                    <a:pt x="252955" y="219361"/>
                    <a:pt x="251612" y="220704"/>
                    <a:pt x="251612" y="222047"/>
                  </a:cubicBezTo>
                  <a:lnTo>
                    <a:pt x="251612" y="222495"/>
                  </a:lnTo>
                  <a:cubicBezTo>
                    <a:pt x="251612" y="222942"/>
                    <a:pt x="251164" y="222942"/>
                    <a:pt x="250717" y="223390"/>
                  </a:cubicBezTo>
                  <a:cubicBezTo>
                    <a:pt x="250717" y="224733"/>
                    <a:pt x="249374" y="225181"/>
                    <a:pt x="249374" y="226076"/>
                  </a:cubicBezTo>
                  <a:lnTo>
                    <a:pt x="249374" y="226524"/>
                  </a:lnTo>
                  <a:cubicBezTo>
                    <a:pt x="249374" y="227419"/>
                    <a:pt x="248926" y="227419"/>
                    <a:pt x="248478" y="227867"/>
                  </a:cubicBezTo>
                  <a:cubicBezTo>
                    <a:pt x="247583" y="228762"/>
                    <a:pt x="246687" y="229657"/>
                    <a:pt x="245792" y="230105"/>
                  </a:cubicBezTo>
                  <a:cubicBezTo>
                    <a:pt x="244002" y="231896"/>
                    <a:pt x="242211" y="233687"/>
                    <a:pt x="241315" y="235925"/>
                  </a:cubicBezTo>
                  <a:cubicBezTo>
                    <a:pt x="239077" y="239059"/>
                    <a:pt x="236839" y="241745"/>
                    <a:pt x="234600" y="243983"/>
                  </a:cubicBezTo>
                  <a:cubicBezTo>
                    <a:pt x="234152" y="244878"/>
                    <a:pt x="232810" y="245774"/>
                    <a:pt x="231467" y="246221"/>
                  </a:cubicBezTo>
                  <a:cubicBezTo>
                    <a:pt x="230571" y="246221"/>
                    <a:pt x="230124" y="246221"/>
                    <a:pt x="229676" y="247117"/>
                  </a:cubicBezTo>
                  <a:lnTo>
                    <a:pt x="226542" y="249803"/>
                  </a:lnTo>
                  <a:cubicBezTo>
                    <a:pt x="224304" y="251146"/>
                    <a:pt x="222961" y="251594"/>
                    <a:pt x="221170" y="251594"/>
                  </a:cubicBezTo>
                  <a:cubicBezTo>
                    <a:pt x="220722" y="251594"/>
                    <a:pt x="220275" y="251594"/>
                    <a:pt x="219379" y="252041"/>
                  </a:cubicBezTo>
                  <a:cubicBezTo>
                    <a:pt x="217589" y="253384"/>
                    <a:pt x="214455" y="253384"/>
                    <a:pt x="211769" y="253384"/>
                  </a:cubicBezTo>
                  <a:cubicBezTo>
                    <a:pt x="209978" y="253384"/>
                    <a:pt x="209083" y="253832"/>
                    <a:pt x="207292" y="254280"/>
                  </a:cubicBezTo>
                  <a:cubicBezTo>
                    <a:pt x="206397" y="254280"/>
                    <a:pt x="205949" y="254727"/>
                    <a:pt x="205054" y="254727"/>
                  </a:cubicBezTo>
                  <a:cubicBezTo>
                    <a:pt x="204158" y="254727"/>
                    <a:pt x="202815" y="254280"/>
                    <a:pt x="201920" y="253832"/>
                  </a:cubicBezTo>
                  <a:cubicBezTo>
                    <a:pt x="201025" y="253384"/>
                    <a:pt x="200577" y="253384"/>
                    <a:pt x="199682" y="253384"/>
                  </a:cubicBezTo>
                  <a:cubicBezTo>
                    <a:pt x="199234" y="253384"/>
                    <a:pt x="198786" y="253384"/>
                    <a:pt x="198786" y="254280"/>
                  </a:cubicBezTo>
                  <a:cubicBezTo>
                    <a:pt x="197443" y="256518"/>
                    <a:pt x="196995" y="258309"/>
                    <a:pt x="196548" y="260099"/>
                  </a:cubicBezTo>
                  <a:cubicBezTo>
                    <a:pt x="196548" y="260995"/>
                    <a:pt x="196548" y="261890"/>
                    <a:pt x="196995" y="262785"/>
                  </a:cubicBezTo>
                  <a:cubicBezTo>
                    <a:pt x="197443" y="263233"/>
                    <a:pt x="197443" y="264128"/>
                    <a:pt x="197443" y="265024"/>
                  </a:cubicBezTo>
                  <a:cubicBezTo>
                    <a:pt x="197443" y="265024"/>
                    <a:pt x="197443" y="265471"/>
                    <a:pt x="196995" y="265919"/>
                  </a:cubicBezTo>
                  <a:cubicBezTo>
                    <a:pt x="196100" y="266367"/>
                    <a:pt x="195652" y="267262"/>
                    <a:pt x="195652" y="268158"/>
                  </a:cubicBezTo>
                  <a:cubicBezTo>
                    <a:pt x="195652" y="268605"/>
                    <a:pt x="196100" y="269053"/>
                    <a:pt x="196100" y="269501"/>
                  </a:cubicBezTo>
                  <a:cubicBezTo>
                    <a:pt x="195652" y="270844"/>
                    <a:pt x="194757" y="271739"/>
                    <a:pt x="194757" y="273082"/>
                  </a:cubicBezTo>
                  <a:lnTo>
                    <a:pt x="194757" y="278454"/>
                  </a:lnTo>
                  <a:cubicBezTo>
                    <a:pt x="194757" y="279349"/>
                    <a:pt x="195205" y="280245"/>
                    <a:pt x="195205" y="280692"/>
                  </a:cubicBezTo>
                  <a:cubicBezTo>
                    <a:pt x="195205" y="281140"/>
                    <a:pt x="195205" y="281140"/>
                    <a:pt x="194757" y="281588"/>
                  </a:cubicBezTo>
                  <a:cubicBezTo>
                    <a:pt x="194310" y="282035"/>
                    <a:pt x="194310" y="283378"/>
                    <a:pt x="194310" y="284274"/>
                  </a:cubicBezTo>
                  <a:cubicBezTo>
                    <a:pt x="194310" y="284722"/>
                    <a:pt x="193862" y="285169"/>
                    <a:pt x="193862" y="285617"/>
                  </a:cubicBezTo>
                  <a:cubicBezTo>
                    <a:pt x="193862" y="286065"/>
                    <a:pt x="194310" y="286960"/>
                    <a:pt x="194310" y="286960"/>
                  </a:cubicBezTo>
                  <a:cubicBezTo>
                    <a:pt x="194310" y="287408"/>
                    <a:pt x="194757" y="287855"/>
                    <a:pt x="194757" y="288303"/>
                  </a:cubicBezTo>
                  <a:cubicBezTo>
                    <a:pt x="194757" y="288751"/>
                    <a:pt x="194310" y="288751"/>
                    <a:pt x="194310" y="289198"/>
                  </a:cubicBezTo>
                  <a:lnTo>
                    <a:pt x="194310" y="289646"/>
                  </a:lnTo>
                  <a:cubicBezTo>
                    <a:pt x="194757" y="290094"/>
                    <a:pt x="194757" y="290541"/>
                    <a:pt x="194757" y="290989"/>
                  </a:cubicBezTo>
                  <a:cubicBezTo>
                    <a:pt x="194757" y="291884"/>
                    <a:pt x="194310" y="292780"/>
                    <a:pt x="194310" y="293675"/>
                  </a:cubicBezTo>
                  <a:lnTo>
                    <a:pt x="194310" y="296361"/>
                  </a:lnTo>
                  <a:cubicBezTo>
                    <a:pt x="194310" y="297256"/>
                    <a:pt x="194310" y="298152"/>
                    <a:pt x="195205" y="298599"/>
                  </a:cubicBezTo>
                  <a:lnTo>
                    <a:pt x="195205" y="304419"/>
                  </a:lnTo>
                  <a:cubicBezTo>
                    <a:pt x="194757" y="305315"/>
                    <a:pt x="194310" y="306210"/>
                    <a:pt x="194310" y="307105"/>
                  </a:cubicBezTo>
                  <a:cubicBezTo>
                    <a:pt x="194310" y="307553"/>
                    <a:pt x="194757" y="308448"/>
                    <a:pt x="195205" y="308896"/>
                  </a:cubicBezTo>
                  <a:lnTo>
                    <a:pt x="195205" y="310239"/>
                  </a:lnTo>
                  <a:cubicBezTo>
                    <a:pt x="195205" y="310687"/>
                    <a:pt x="195205" y="311134"/>
                    <a:pt x="195652" y="311134"/>
                  </a:cubicBezTo>
                  <a:cubicBezTo>
                    <a:pt x="197891" y="312030"/>
                    <a:pt x="197443" y="313820"/>
                    <a:pt x="197891" y="315163"/>
                  </a:cubicBezTo>
                  <a:lnTo>
                    <a:pt x="197891" y="316954"/>
                  </a:lnTo>
                  <a:cubicBezTo>
                    <a:pt x="197891" y="317402"/>
                    <a:pt x="197443" y="317849"/>
                    <a:pt x="197443" y="318297"/>
                  </a:cubicBezTo>
                  <a:cubicBezTo>
                    <a:pt x="197443" y="319192"/>
                    <a:pt x="197891" y="319640"/>
                    <a:pt x="199234" y="320535"/>
                  </a:cubicBezTo>
                  <a:cubicBezTo>
                    <a:pt x="199682" y="321879"/>
                    <a:pt x="200129" y="323669"/>
                    <a:pt x="201472" y="325012"/>
                  </a:cubicBezTo>
                  <a:cubicBezTo>
                    <a:pt x="201920" y="325012"/>
                    <a:pt x="201920" y="325460"/>
                    <a:pt x="201920" y="325460"/>
                  </a:cubicBezTo>
                  <a:cubicBezTo>
                    <a:pt x="201920" y="327251"/>
                    <a:pt x="202368" y="328146"/>
                    <a:pt x="203711" y="329041"/>
                  </a:cubicBezTo>
                  <a:lnTo>
                    <a:pt x="203711" y="329489"/>
                  </a:lnTo>
                  <a:cubicBezTo>
                    <a:pt x="204606" y="330384"/>
                    <a:pt x="205054" y="331280"/>
                    <a:pt x="205949" y="331727"/>
                  </a:cubicBezTo>
                  <a:lnTo>
                    <a:pt x="207740" y="333966"/>
                  </a:lnTo>
                  <a:cubicBezTo>
                    <a:pt x="209530" y="335756"/>
                    <a:pt x="211321" y="336652"/>
                    <a:pt x="213560" y="336652"/>
                  </a:cubicBezTo>
                  <a:cubicBezTo>
                    <a:pt x="214455" y="336652"/>
                    <a:pt x="214902" y="336652"/>
                    <a:pt x="215798" y="336204"/>
                  </a:cubicBezTo>
                  <a:cubicBezTo>
                    <a:pt x="216693" y="335756"/>
                    <a:pt x="217141" y="335756"/>
                    <a:pt x="218036" y="335756"/>
                  </a:cubicBezTo>
                  <a:cubicBezTo>
                    <a:pt x="221618" y="335756"/>
                    <a:pt x="225199" y="334413"/>
                    <a:pt x="228780" y="333070"/>
                  </a:cubicBezTo>
                  <a:cubicBezTo>
                    <a:pt x="231914" y="331727"/>
                    <a:pt x="234600" y="330384"/>
                    <a:pt x="236391" y="328594"/>
                  </a:cubicBezTo>
                  <a:cubicBezTo>
                    <a:pt x="237734" y="327698"/>
                    <a:pt x="239972" y="327251"/>
                    <a:pt x="241315" y="326355"/>
                  </a:cubicBezTo>
                  <a:cubicBezTo>
                    <a:pt x="243554" y="324117"/>
                    <a:pt x="246687" y="322326"/>
                    <a:pt x="249374" y="320088"/>
                  </a:cubicBezTo>
                  <a:cubicBezTo>
                    <a:pt x="251612" y="318745"/>
                    <a:pt x="253403" y="316954"/>
                    <a:pt x="255641" y="315163"/>
                  </a:cubicBezTo>
                  <a:cubicBezTo>
                    <a:pt x="257432" y="313820"/>
                    <a:pt x="258775" y="312030"/>
                    <a:pt x="260118" y="310239"/>
                  </a:cubicBezTo>
                  <a:cubicBezTo>
                    <a:pt x="262356" y="308896"/>
                    <a:pt x="264594" y="306658"/>
                    <a:pt x="266385" y="304867"/>
                  </a:cubicBezTo>
                  <a:cubicBezTo>
                    <a:pt x="267728" y="303972"/>
                    <a:pt x="268176" y="302628"/>
                    <a:pt x="269519" y="301733"/>
                  </a:cubicBezTo>
                  <a:cubicBezTo>
                    <a:pt x="270414" y="301285"/>
                    <a:pt x="270862" y="300390"/>
                    <a:pt x="270862" y="300390"/>
                  </a:cubicBezTo>
                  <a:cubicBezTo>
                    <a:pt x="271309" y="299942"/>
                    <a:pt x="271309" y="299495"/>
                    <a:pt x="271309" y="299047"/>
                  </a:cubicBezTo>
                  <a:cubicBezTo>
                    <a:pt x="273548" y="298152"/>
                    <a:pt x="274891" y="296361"/>
                    <a:pt x="276234" y="295466"/>
                  </a:cubicBezTo>
                  <a:cubicBezTo>
                    <a:pt x="277129" y="294123"/>
                    <a:pt x="278472" y="292332"/>
                    <a:pt x="280263" y="290989"/>
                  </a:cubicBezTo>
                  <a:cubicBezTo>
                    <a:pt x="282502" y="288751"/>
                    <a:pt x="283844" y="286065"/>
                    <a:pt x="286083" y="283826"/>
                  </a:cubicBezTo>
                  <a:lnTo>
                    <a:pt x="294589" y="274425"/>
                  </a:lnTo>
                  <a:cubicBezTo>
                    <a:pt x="294589" y="274425"/>
                    <a:pt x="295036" y="274425"/>
                    <a:pt x="295036" y="273977"/>
                  </a:cubicBezTo>
                  <a:cubicBezTo>
                    <a:pt x="296379" y="273082"/>
                    <a:pt x="297275" y="271291"/>
                    <a:pt x="299065" y="269501"/>
                  </a:cubicBezTo>
                  <a:cubicBezTo>
                    <a:pt x="300409" y="267262"/>
                    <a:pt x="302647" y="264576"/>
                    <a:pt x="304437" y="262785"/>
                  </a:cubicBezTo>
                  <a:cubicBezTo>
                    <a:pt x="305333" y="261890"/>
                    <a:pt x="306228" y="260995"/>
                    <a:pt x="306228" y="259652"/>
                  </a:cubicBezTo>
                  <a:cubicBezTo>
                    <a:pt x="308019" y="256966"/>
                    <a:pt x="310257" y="254727"/>
                    <a:pt x="312496" y="252489"/>
                  </a:cubicBezTo>
                  <a:lnTo>
                    <a:pt x="312048" y="252041"/>
                  </a:lnTo>
                  <a:cubicBezTo>
                    <a:pt x="313391" y="249355"/>
                    <a:pt x="315182" y="247117"/>
                    <a:pt x="317420" y="243983"/>
                  </a:cubicBezTo>
                  <a:cubicBezTo>
                    <a:pt x="317420" y="243535"/>
                    <a:pt x="317868" y="243088"/>
                    <a:pt x="317868" y="242192"/>
                  </a:cubicBezTo>
                  <a:cubicBezTo>
                    <a:pt x="318315" y="240849"/>
                    <a:pt x="320554" y="240402"/>
                    <a:pt x="321002" y="239059"/>
                  </a:cubicBezTo>
                  <a:cubicBezTo>
                    <a:pt x="321002" y="237268"/>
                    <a:pt x="321897" y="236373"/>
                    <a:pt x="322344" y="235030"/>
                  </a:cubicBezTo>
                  <a:cubicBezTo>
                    <a:pt x="322792" y="235030"/>
                    <a:pt x="322792" y="235030"/>
                    <a:pt x="322792" y="235477"/>
                  </a:cubicBezTo>
                  <a:lnTo>
                    <a:pt x="322792" y="236373"/>
                  </a:lnTo>
                  <a:lnTo>
                    <a:pt x="323240" y="236373"/>
                  </a:lnTo>
                  <a:cubicBezTo>
                    <a:pt x="323688" y="235925"/>
                    <a:pt x="324135" y="235477"/>
                    <a:pt x="324135" y="235030"/>
                  </a:cubicBezTo>
                  <a:lnTo>
                    <a:pt x="324135" y="234134"/>
                  </a:lnTo>
                  <a:cubicBezTo>
                    <a:pt x="324135" y="233239"/>
                    <a:pt x="324583" y="232344"/>
                    <a:pt x="325031" y="231448"/>
                  </a:cubicBezTo>
                  <a:cubicBezTo>
                    <a:pt x="325478" y="231448"/>
                    <a:pt x="325478" y="230553"/>
                    <a:pt x="325478" y="230105"/>
                  </a:cubicBezTo>
                  <a:cubicBezTo>
                    <a:pt x="325926" y="229657"/>
                    <a:pt x="325926" y="228314"/>
                    <a:pt x="326821" y="228314"/>
                  </a:cubicBezTo>
                  <a:cubicBezTo>
                    <a:pt x="327717" y="227419"/>
                    <a:pt x="327269" y="226076"/>
                    <a:pt x="327717" y="224733"/>
                  </a:cubicBezTo>
                  <a:cubicBezTo>
                    <a:pt x="327717" y="223838"/>
                    <a:pt x="328164" y="222942"/>
                    <a:pt x="329060" y="222942"/>
                  </a:cubicBezTo>
                  <a:cubicBezTo>
                    <a:pt x="329955" y="222942"/>
                    <a:pt x="329955" y="222495"/>
                    <a:pt x="329955" y="222047"/>
                  </a:cubicBezTo>
                  <a:lnTo>
                    <a:pt x="329955" y="220704"/>
                  </a:lnTo>
                  <a:cubicBezTo>
                    <a:pt x="330403" y="218466"/>
                    <a:pt x="329955" y="218913"/>
                    <a:pt x="332641" y="218018"/>
                  </a:cubicBezTo>
                  <a:lnTo>
                    <a:pt x="332641" y="217570"/>
                  </a:lnTo>
                  <a:cubicBezTo>
                    <a:pt x="333089" y="217123"/>
                    <a:pt x="333089" y="217123"/>
                    <a:pt x="333089" y="216675"/>
                  </a:cubicBezTo>
                  <a:lnTo>
                    <a:pt x="333089" y="215780"/>
                  </a:lnTo>
                  <a:cubicBezTo>
                    <a:pt x="333089" y="214884"/>
                    <a:pt x="333537" y="213989"/>
                    <a:pt x="334432" y="213989"/>
                  </a:cubicBezTo>
                  <a:lnTo>
                    <a:pt x="336222" y="211750"/>
                  </a:lnTo>
                  <a:lnTo>
                    <a:pt x="336670" y="211750"/>
                  </a:lnTo>
                  <a:cubicBezTo>
                    <a:pt x="336670" y="211750"/>
                    <a:pt x="337118" y="211750"/>
                    <a:pt x="337118" y="212198"/>
                  </a:cubicBezTo>
                  <a:cubicBezTo>
                    <a:pt x="337118" y="212646"/>
                    <a:pt x="337566" y="213094"/>
                    <a:pt x="337566" y="213541"/>
                  </a:cubicBezTo>
                  <a:cubicBezTo>
                    <a:pt x="337566" y="213541"/>
                    <a:pt x="338013" y="213989"/>
                    <a:pt x="338461" y="213989"/>
                  </a:cubicBezTo>
                  <a:cubicBezTo>
                    <a:pt x="339356" y="213989"/>
                    <a:pt x="339804" y="213989"/>
                    <a:pt x="339804" y="214437"/>
                  </a:cubicBezTo>
                  <a:cubicBezTo>
                    <a:pt x="339804" y="214437"/>
                    <a:pt x="339356" y="214437"/>
                    <a:pt x="339356" y="214884"/>
                  </a:cubicBezTo>
                  <a:cubicBezTo>
                    <a:pt x="339356" y="216675"/>
                    <a:pt x="338909" y="218018"/>
                    <a:pt x="338461" y="218913"/>
                  </a:cubicBezTo>
                  <a:cubicBezTo>
                    <a:pt x="338013" y="219809"/>
                    <a:pt x="337118" y="220256"/>
                    <a:pt x="336222" y="220256"/>
                  </a:cubicBezTo>
                  <a:lnTo>
                    <a:pt x="335327" y="220256"/>
                  </a:lnTo>
                  <a:cubicBezTo>
                    <a:pt x="334879" y="220256"/>
                    <a:pt x="334432" y="220704"/>
                    <a:pt x="333984" y="221152"/>
                  </a:cubicBezTo>
                  <a:cubicBezTo>
                    <a:pt x="333984" y="222047"/>
                    <a:pt x="334432" y="223390"/>
                    <a:pt x="335327" y="224285"/>
                  </a:cubicBezTo>
                  <a:cubicBezTo>
                    <a:pt x="335775" y="224285"/>
                    <a:pt x="335775" y="225181"/>
                    <a:pt x="336222" y="225628"/>
                  </a:cubicBezTo>
                  <a:cubicBezTo>
                    <a:pt x="336222" y="226076"/>
                    <a:pt x="336670" y="226524"/>
                    <a:pt x="336222" y="226524"/>
                  </a:cubicBezTo>
                  <a:cubicBezTo>
                    <a:pt x="336222" y="226971"/>
                    <a:pt x="335775" y="227419"/>
                    <a:pt x="336222" y="227419"/>
                  </a:cubicBezTo>
                  <a:lnTo>
                    <a:pt x="336222" y="228314"/>
                  </a:lnTo>
                  <a:cubicBezTo>
                    <a:pt x="336222" y="229210"/>
                    <a:pt x="335775" y="230553"/>
                    <a:pt x="335327" y="231448"/>
                  </a:cubicBezTo>
                  <a:cubicBezTo>
                    <a:pt x="335327" y="231896"/>
                    <a:pt x="335327" y="232791"/>
                    <a:pt x="334879" y="233239"/>
                  </a:cubicBezTo>
                  <a:lnTo>
                    <a:pt x="334432" y="233239"/>
                  </a:lnTo>
                  <a:lnTo>
                    <a:pt x="334432" y="230553"/>
                  </a:lnTo>
                  <a:lnTo>
                    <a:pt x="333984" y="230553"/>
                  </a:lnTo>
                  <a:cubicBezTo>
                    <a:pt x="333089" y="229657"/>
                    <a:pt x="333537" y="228314"/>
                    <a:pt x="333089" y="227419"/>
                  </a:cubicBezTo>
                  <a:cubicBezTo>
                    <a:pt x="333089" y="226971"/>
                    <a:pt x="333537" y="226524"/>
                    <a:pt x="333537" y="226524"/>
                  </a:cubicBezTo>
                  <a:cubicBezTo>
                    <a:pt x="333537" y="226524"/>
                    <a:pt x="333089" y="226524"/>
                    <a:pt x="332641" y="226076"/>
                  </a:cubicBezTo>
                  <a:cubicBezTo>
                    <a:pt x="332193" y="226076"/>
                    <a:pt x="332193" y="226524"/>
                    <a:pt x="332193" y="226524"/>
                  </a:cubicBezTo>
                  <a:cubicBezTo>
                    <a:pt x="331746" y="227867"/>
                    <a:pt x="330850" y="229210"/>
                    <a:pt x="329955" y="230553"/>
                  </a:cubicBezTo>
                  <a:lnTo>
                    <a:pt x="329060" y="232791"/>
                  </a:lnTo>
                  <a:cubicBezTo>
                    <a:pt x="328612" y="232791"/>
                    <a:pt x="328164" y="233239"/>
                    <a:pt x="327717" y="233687"/>
                  </a:cubicBezTo>
                  <a:cubicBezTo>
                    <a:pt x="326821" y="233687"/>
                    <a:pt x="326374" y="234134"/>
                    <a:pt x="326374" y="235030"/>
                  </a:cubicBezTo>
                  <a:lnTo>
                    <a:pt x="326374" y="235477"/>
                  </a:lnTo>
                  <a:cubicBezTo>
                    <a:pt x="326374" y="235925"/>
                    <a:pt x="325926" y="236373"/>
                    <a:pt x="325926" y="236820"/>
                  </a:cubicBezTo>
                  <a:cubicBezTo>
                    <a:pt x="325926" y="239059"/>
                    <a:pt x="325031" y="240402"/>
                    <a:pt x="324583" y="242192"/>
                  </a:cubicBezTo>
                  <a:cubicBezTo>
                    <a:pt x="324135" y="242192"/>
                    <a:pt x="324583" y="242640"/>
                    <a:pt x="324583" y="242640"/>
                  </a:cubicBezTo>
                  <a:lnTo>
                    <a:pt x="325478" y="242640"/>
                  </a:lnTo>
                  <a:cubicBezTo>
                    <a:pt x="325926" y="242192"/>
                    <a:pt x="326821" y="241745"/>
                    <a:pt x="326821" y="240849"/>
                  </a:cubicBezTo>
                  <a:cubicBezTo>
                    <a:pt x="327269" y="239954"/>
                    <a:pt x="327717" y="239059"/>
                    <a:pt x="328612" y="239059"/>
                  </a:cubicBezTo>
                  <a:cubicBezTo>
                    <a:pt x="329507" y="239059"/>
                    <a:pt x="330403" y="239059"/>
                    <a:pt x="330850" y="238163"/>
                  </a:cubicBezTo>
                  <a:cubicBezTo>
                    <a:pt x="331298" y="237716"/>
                    <a:pt x="331298" y="238163"/>
                    <a:pt x="331298" y="238163"/>
                  </a:cubicBezTo>
                  <a:cubicBezTo>
                    <a:pt x="331298" y="239506"/>
                    <a:pt x="331298" y="240849"/>
                    <a:pt x="330403" y="241745"/>
                  </a:cubicBezTo>
                  <a:cubicBezTo>
                    <a:pt x="329955" y="242192"/>
                    <a:pt x="329060" y="242640"/>
                    <a:pt x="329060" y="243088"/>
                  </a:cubicBezTo>
                  <a:lnTo>
                    <a:pt x="330403" y="244878"/>
                  </a:lnTo>
                  <a:cubicBezTo>
                    <a:pt x="331298" y="245326"/>
                    <a:pt x="331298" y="245326"/>
                    <a:pt x="331746" y="245326"/>
                  </a:cubicBezTo>
                  <a:cubicBezTo>
                    <a:pt x="332193" y="245774"/>
                    <a:pt x="332193" y="246669"/>
                    <a:pt x="332193" y="247117"/>
                  </a:cubicBezTo>
                  <a:lnTo>
                    <a:pt x="332193" y="248460"/>
                  </a:lnTo>
                  <a:cubicBezTo>
                    <a:pt x="332193" y="248460"/>
                    <a:pt x="332193" y="249355"/>
                    <a:pt x="332641" y="249355"/>
                  </a:cubicBezTo>
                  <a:lnTo>
                    <a:pt x="335327" y="249355"/>
                  </a:lnTo>
                  <a:cubicBezTo>
                    <a:pt x="336670" y="249355"/>
                    <a:pt x="336670" y="249803"/>
                    <a:pt x="336670" y="250250"/>
                  </a:cubicBezTo>
                  <a:cubicBezTo>
                    <a:pt x="335327" y="251594"/>
                    <a:pt x="335327" y="252489"/>
                    <a:pt x="335327" y="253384"/>
                  </a:cubicBezTo>
                  <a:cubicBezTo>
                    <a:pt x="334432" y="254727"/>
                    <a:pt x="333537" y="255623"/>
                    <a:pt x="331746" y="256518"/>
                  </a:cubicBezTo>
                  <a:cubicBezTo>
                    <a:pt x="331298" y="256966"/>
                    <a:pt x="330850" y="257861"/>
                    <a:pt x="330850" y="258309"/>
                  </a:cubicBezTo>
                  <a:cubicBezTo>
                    <a:pt x="330850" y="258756"/>
                    <a:pt x="330403" y="258756"/>
                    <a:pt x="330403" y="259204"/>
                  </a:cubicBezTo>
                  <a:cubicBezTo>
                    <a:pt x="330403" y="259652"/>
                    <a:pt x="330850" y="260547"/>
                    <a:pt x="331298" y="260995"/>
                  </a:cubicBezTo>
                  <a:cubicBezTo>
                    <a:pt x="331746" y="260995"/>
                    <a:pt x="332193" y="261442"/>
                    <a:pt x="332193" y="261442"/>
                  </a:cubicBezTo>
                  <a:cubicBezTo>
                    <a:pt x="333089" y="261890"/>
                    <a:pt x="333089" y="261890"/>
                    <a:pt x="333984" y="261890"/>
                  </a:cubicBezTo>
                  <a:lnTo>
                    <a:pt x="334432" y="261442"/>
                  </a:lnTo>
                  <a:cubicBezTo>
                    <a:pt x="334879" y="261442"/>
                    <a:pt x="335327" y="261442"/>
                    <a:pt x="335327" y="261890"/>
                  </a:cubicBezTo>
                  <a:cubicBezTo>
                    <a:pt x="334432" y="264128"/>
                    <a:pt x="333089" y="265919"/>
                    <a:pt x="331746" y="267262"/>
                  </a:cubicBezTo>
                  <a:cubicBezTo>
                    <a:pt x="330850" y="268158"/>
                    <a:pt x="330403" y="269053"/>
                    <a:pt x="330403" y="269948"/>
                  </a:cubicBezTo>
                  <a:cubicBezTo>
                    <a:pt x="330403" y="270396"/>
                    <a:pt x="329507" y="270396"/>
                    <a:pt x="329060" y="270396"/>
                  </a:cubicBezTo>
                  <a:cubicBezTo>
                    <a:pt x="329060" y="269948"/>
                    <a:pt x="329507" y="269501"/>
                    <a:pt x="329507" y="269053"/>
                  </a:cubicBezTo>
                  <a:cubicBezTo>
                    <a:pt x="329507" y="268605"/>
                    <a:pt x="329060" y="268158"/>
                    <a:pt x="329060" y="267262"/>
                  </a:cubicBezTo>
                  <a:cubicBezTo>
                    <a:pt x="329060" y="265919"/>
                    <a:pt x="329955" y="265024"/>
                    <a:pt x="330403" y="263681"/>
                  </a:cubicBezTo>
                  <a:cubicBezTo>
                    <a:pt x="330850" y="263233"/>
                    <a:pt x="330850" y="262785"/>
                    <a:pt x="330850" y="262785"/>
                  </a:cubicBezTo>
                  <a:lnTo>
                    <a:pt x="330403" y="262785"/>
                  </a:lnTo>
                  <a:cubicBezTo>
                    <a:pt x="330403" y="262338"/>
                    <a:pt x="329955" y="262785"/>
                    <a:pt x="329507" y="262785"/>
                  </a:cubicBezTo>
                  <a:cubicBezTo>
                    <a:pt x="328164" y="262785"/>
                    <a:pt x="327717" y="263681"/>
                    <a:pt x="327717" y="265024"/>
                  </a:cubicBezTo>
                  <a:cubicBezTo>
                    <a:pt x="327269" y="265919"/>
                    <a:pt x="326821" y="265919"/>
                    <a:pt x="326374" y="266367"/>
                  </a:cubicBezTo>
                  <a:lnTo>
                    <a:pt x="325926" y="266367"/>
                  </a:lnTo>
                  <a:cubicBezTo>
                    <a:pt x="325478" y="266367"/>
                    <a:pt x="325478" y="266367"/>
                    <a:pt x="325031" y="265919"/>
                  </a:cubicBezTo>
                  <a:lnTo>
                    <a:pt x="325031" y="265024"/>
                  </a:lnTo>
                  <a:cubicBezTo>
                    <a:pt x="325031" y="264576"/>
                    <a:pt x="325031" y="264128"/>
                    <a:pt x="324583" y="264128"/>
                  </a:cubicBezTo>
                  <a:cubicBezTo>
                    <a:pt x="324135" y="264128"/>
                    <a:pt x="324135" y="264576"/>
                    <a:pt x="324135" y="265024"/>
                  </a:cubicBezTo>
                  <a:cubicBezTo>
                    <a:pt x="323240" y="265024"/>
                    <a:pt x="322792" y="265919"/>
                    <a:pt x="322792" y="265919"/>
                  </a:cubicBezTo>
                  <a:lnTo>
                    <a:pt x="322792" y="269053"/>
                  </a:lnTo>
                  <a:cubicBezTo>
                    <a:pt x="322344" y="269053"/>
                    <a:pt x="322792" y="269501"/>
                    <a:pt x="322344" y="269501"/>
                  </a:cubicBezTo>
                  <a:cubicBezTo>
                    <a:pt x="321002" y="269053"/>
                    <a:pt x="319659" y="269053"/>
                    <a:pt x="319211" y="268158"/>
                  </a:cubicBezTo>
                  <a:cubicBezTo>
                    <a:pt x="319211" y="268158"/>
                    <a:pt x="318315" y="268158"/>
                    <a:pt x="318315" y="268605"/>
                  </a:cubicBezTo>
                  <a:cubicBezTo>
                    <a:pt x="318315" y="269053"/>
                    <a:pt x="318315" y="269053"/>
                    <a:pt x="318763" y="269948"/>
                  </a:cubicBezTo>
                  <a:cubicBezTo>
                    <a:pt x="318763" y="270396"/>
                    <a:pt x="318763" y="270844"/>
                    <a:pt x="317868" y="271291"/>
                  </a:cubicBezTo>
                  <a:cubicBezTo>
                    <a:pt x="316077" y="273082"/>
                    <a:pt x="315629" y="274425"/>
                    <a:pt x="314287" y="276663"/>
                  </a:cubicBezTo>
                  <a:cubicBezTo>
                    <a:pt x="314287" y="276663"/>
                    <a:pt x="314287" y="277111"/>
                    <a:pt x="313839" y="277111"/>
                  </a:cubicBezTo>
                  <a:lnTo>
                    <a:pt x="312943" y="277111"/>
                  </a:lnTo>
                  <a:cubicBezTo>
                    <a:pt x="312496" y="277111"/>
                    <a:pt x="312496" y="277111"/>
                    <a:pt x="312496" y="277559"/>
                  </a:cubicBezTo>
                  <a:lnTo>
                    <a:pt x="312496" y="278454"/>
                  </a:lnTo>
                  <a:cubicBezTo>
                    <a:pt x="312496" y="279349"/>
                    <a:pt x="311600" y="279797"/>
                    <a:pt x="311600" y="280692"/>
                  </a:cubicBezTo>
                  <a:cubicBezTo>
                    <a:pt x="310705" y="281588"/>
                    <a:pt x="309362" y="281588"/>
                    <a:pt x="308914" y="282931"/>
                  </a:cubicBezTo>
                  <a:cubicBezTo>
                    <a:pt x="308914" y="283826"/>
                    <a:pt x="308019" y="283826"/>
                    <a:pt x="306676" y="283826"/>
                  </a:cubicBezTo>
                  <a:cubicBezTo>
                    <a:pt x="306676" y="283826"/>
                    <a:pt x="305781" y="284274"/>
                    <a:pt x="305781" y="284722"/>
                  </a:cubicBezTo>
                  <a:cubicBezTo>
                    <a:pt x="305333" y="284722"/>
                    <a:pt x="304885" y="285169"/>
                    <a:pt x="304885" y="285169"/>
                  </a:cubicBezTo>
                  <a:cubicBezTo>
                    <a:pt x="304885" y="285169"/>
                    <a:pt x="305333" y="285617"/>
                    <a:pt x="305781" y="285617"/>
                  </a:cubicBezTo>
                  <a:cubicBezTo>
                    <a:pt x="305781" y="286065"/>
                    <a:pt x="305781" y="286065"/>
                    <a:pt x="306228" y="286065"/>
                  </a:cubicBezTo>
                  <a:lnTo>
                    <a:pt x="307124" y="286960"/>
                  </a:lnTo>
                  <a:cubicBezTo>
                    <a:pt x="306676" y="287855"/>
                    <a:pt x="306228" y="289198"/>
                    <a:pt x="305333" y="289198"/>
                  </a:cubicBezTo>
                  <a:cubicBezTo>
                    <a:pt x="304885" y="289646"/>
                    <a:pt x="303990" y="290094"/>
                    <a:pt x="303542" y="290094"/>
                  </a:cubicBezTo>
                  <a:cubicBezTo>
                    <a:pt x="302199" y="290541"/>
                    <a:pt x="301752" y="290989"/>
                    <a:pt x="300409" y="291884"/>
                  </a:cubicBezTo>
                  <a:cubicBezTo>
                    <a:pt x="299065" y="292780"/>
                    <a:pt x="299065" y="294123"/>
                    <a:pt x="299065" y="295466"/>
                  </a:cubicBezTo>
                  <a:lnTo>
                    <a:pt x="298170" y="298599"/>
                  </a:lnTo>
                  <a:cubicBezTo>
                    <a:pt x="297722" y="298599"/>
                    <a:pt x="298170" y="299047"/>
                    <a:pt x="298618" y="299495"/>
                  </a:cubicBezTo>
                  <a:cubicBezTo>
                    <a:pt x="298618" y="299942"/>
                    <a:pt x="299065" y="299942"/>
                    <a:pt x="299065" y="299942"/>
                  </a:cubicBezTo>
                  <a:lnTo>
                    <a:pt x="298618" y="300390"/>
                  </a:lnTo>
                  <a:cubicBezTo>
                    <a:pt x="298170" y="300838"/>
                    <a:pt x="298170" y="300838"/>
                    <a:pt x="298170" y="301285"/>
                  </a:cubicBezTo>
                  <a:cubicBezTo>
                    <a:pt x="298170" y="301733"/>
                    <a:pt x="298170" y="302181"/>
                    <a:pt x="298618" y="302181"/>
                  </a:cubicBezTo>
                  <a:cubicBezTo>
                    <a:pt x="298618" y="302628"/>
                    <a:pt x="298618" y="302628"/>
                    <a:pt x="299065" y="302628"/>
                  </a:cubicBezTo>
                  <a:cubicBezTo>
                    <a:pt x="299065" y="302628"/>
                    <a:pt x="299513" y="302628"/>
                    <a:pt x="299513" y="302181"/>
                  </a:cubicBezTo>
                  <a:cubicBezTo>
                    <a:pt x="300409" y="301733"/>
                    <a:pt x="301304" y="300838"/>
                    <a:pt x="301304" y="299942"/>
                  </a:cubicBezTo>
                  <a:lnTo>
                    <a:pt x="301304" y="299495"/>
                  </a:lnTo>
                  <a:cubicBezTo>
                    <a:pt x="301304" y="299047"/>
                    <a:pt x="301752" y="298152"/>
                    <a:pt x="302647" y="298152"/>
                  </a:cubicBezTo>
                  <a:cubicBezTo>
                    <a:pt x="303542" y="298152"/>
                    <a:pt x="303990" y="297256"/>
                    <a:pt x="305333" y="296361"/>
                  </a:cubicBezTo>
                  <a:cubicBezTo>
                    <a:pt x="305333" y="295913"/>
                    <a:pt x="305781" y="295018"/>
                    <a:pt x="306228" y="294570"/>
                  </a:cubicBezTo>
                  <a:cubicBezTo>
                    <a:pt x="306676" y="294570"/>
                    <a:pt x="306676" y="294570"/>
                    <a:pt x="307124" y="295018"/>
                  </a:cubicBezTo>
                  <a:cubicBezTo>
                    <a:pt x="306676" y="295913"/>
                    <a:pt x="306228" y="296809"/>
                    <a:pt x="305333" y="297704"/>
                  </a:cubicBezTo>
                  <a:lnTo>
                    <a:pt x="304885" y="298152"/>
                  </a:lnTo>
                  <a:lnTo>
                    <a:pt x="304885" y="298599"/>
                  </a:lnTo>
                  <a:cubicBezTo>
                    <a:pt x="304885" y="299942"/>
                    <a:pt x="303542" y="300838"/>
                    <a:pt x="302199" y="302181"/>
                  </a:cubicBezTo>
                  <a:cubicBezTo>
                    <a:pt x="301752" y="303524"/>
                    <a:pt x="300409" y="303972"/>
                    <a:pt x="299513" y="305315"/>
                  </a:cubicBezTo>
                  <a:cubicBezTo>
                    <a:pt x="298618" y="306658"/>
                    <a:pt x="296827" y="307553"/>
                    <a:pt x="295484" y="308896"/>
                  </a:cubicBezTo>
                  <a:cubicBezTo>
                    <a:pt x="295484" y="308896"/>
                    <a:pt x="295036" y="309344"/>
                    <a:pt x="294141" y="309791"/>
                  </a:cubicBezTo>
                  <a:lnTo>
                    <a:pt x="293693" y="309791"/>
                  </a:lnTo>
                  <a:cubicBezTo>
                    <a:pt x="293246" y="308448"/>
                    <a:pt x="293246" y="308001"/>
                    <a:pt x="291903" y="308001"/>
                  </a:cubicBezTo>
                  <a:cubicBezTo>
                    <a:pt x="291903" y="308001"/>
                    <a:pt x="291455" y="308001"/>
                    <a:pt x="291455" y="307553"/>
                  </a:cubicBezTo>
                  <a:lnTo>
                    <a:pt x="291455" y="307105"/>
                  </a:lnTo>
                  <a:cubicBezTo>
                    <a:pt x="291455" y="306658"/>
                    <a:pt x="291455" y="306658"/>
                    <a:pt x="291903" y="306658"/>
                  </a:cubicBezTo>
                  <a:cubicBezTo>
                    <a:pt x="292350" y="306658"/>
                    <a:pt x="292798" y="306210"/>
                    <a:pt x="292798" y="305762"/>
                  </a:cubicBezTo>
                  <a:lnTo>
                    <a:pt x="293246" y="305315"/>
                  </a:lnTo>
                  <a:cubicBezTo>
                    <a:pt x="293246" y="305315"/>
                    <a:pt x="292798" y="305315"/>
                    <a:pt x="292798" y="304867"/>
                  </a:cubicBezTo>
                  <a:lnTo>
                    <a:pt x="291903" y="303972"/>
                  </a:lnTo>
                  <a:cubicBezTo>
                    <a:pt x="291903" y="303972"/>
                    <a:pt x="292350" y="303972"/>
                    <a:pt x="292798" y="303524"/>
                  </a:cubicBezTo>
                  <a:lnTo>
                    <a:pt x="292798" y="303076"/>
                  </a:lnTo>
                  <a:cubicBezTo>
                    <a:pt x="292798" y="302628"/>
                    <a:pt x="292798" y="302628"/>
                    <a:pt x="293246" y="302628"/>
                  </a:cubicBezTo>
                  <a:lnTo>
                    <a:pt x="293246" y="302181"/>
                  </a:lnTo>
                  <a:cubicBezTo>
                    <a:pt x="292798" y="301733"/>
                    <a:pt x="292798" y="301733"/>
                    <a:pt x="292350" y="301733"/>
                  </a:cubicBezTo>
                  <a:lnTo>
                    <a:pt x="291903" y="301733"/>
                  </a:lnTo>
                  <a:cubicBezTo>
                    <a:pt x="290112" y="302628"/>
                    <a:pt x="289217" y="303524"/>
                    <a:pt x="288321" y="305315"/>
                  </a:cubicBezTo>
                  <a:lnTo>
                    <a:pt x="287874" y="305762"/>
                  </a:lnTo>
                  <a:cubicBezTo>
                    <a:pt x="287874" y="305762"/>
                    <a:pt x="287874" y="306210"/>
                    <a:pt x="288321" y="306210"/>
                  </a:cubicBezTo>
                  <a:lnTo>
                    <a:pt x="289217" y="306210"/>
                  </a:lnTo>
                  <a:lnTo>
                    <a:pt x="289664" y="306658"/>
                  </a:lnTo>
                  <a:cubicBezTo>
                    <a:pt x="289664" y="306658"/>
                    <a:pt x="289217" y="306658"/>
                    <a:pt x="288769" y="307105"/>
                  </a:cubicBezTo>
                  <a:cubicBezTo>
                    <a:pt x="287426" y="308001"/>
                    <a:pt x="287874" y="309344"/>
                    <a:pt x="286978" y="309791"/>
                  </a:cubicBezTo>
                  <a:lnTo>
                    <a:pt x="286978" y="310687"/>
                  </a:lnTo>
                  <a:cubicBezTo>
                    <a:pt x="287426" y="311134"/>
                    <a:pt x="287426" y="312030"/>
                    <a:pt x="287426" y="312477"/>
                  </a:cubicBezTo>
                  <a:lnTo>
                    <a:pt x="287426" y="312925"/>
                  </a:lnTo>
                  <a:cubicBezTo>
                    <a:pt x="286978" y="312925"/>
                    <a:pt x="286531" y="313373"/>
                    <a:pt x="286531" y="313820"/>
                  </a:cubicBezTo>
                  <a:lnTo>
                    <a:pt x="286083" y="314268"/>
                  </a:lnTo>
                  <a:lnTo>
                    <a:pt x="286531" y="314268"/>
                  </a:lnTo>
                  <a:cubicBezTo>
                    <a:pt x="286531" y="314716"/>
                    <a:pt x="286531" y="314716"/>
                    <a:pt x="286978" y="315163"/>
                  </a:cubicBezTo>
                  <a:cubicBezTo>
                    <a:pt x="287426" y="315163"/>
                    <a:pt x="287426" y="315611"/>
                    <a:pt x="287426" y="316059"/>
                  </a:cubicBezTo>
                  <a:cubicBezTo>
                    <a:pt x="287426" y="316954"/>
                    <a:pt x="286531" y="317402"/>
                    <a:pt x="286083" y="317402"/>
                  </a:cubicBezTo>
                  <a:cubicBezTo>
                    <a:pt x="285187" y="317402"/>
                    <a:pt x="284740" y="317402"/>
                    <a:pt x="283844" y="317849"/>
                  </a:cubicBezTo>
                  <a:cubicBezTo>
                    <a:pt x="283397" y="318297"/>
                    <a:pt x="282949" y="318297"/>
                    <a:pt x="282949" y="318745"/>
                  </a:cubicBezTo>
                  <a:cubicBezTo>
                    <a:pt x="282949" y="319192"/>
                    <a:pt x="283397" y="319192"/>
                    <a:pt x="283397" y="319640"/>
                  </a:cubicBezTo>
                  <a:cubicBezTo>
                    <a:pt x="283844" y="320088"/>
                    <a:pt x="283844" y="320088"/>
                    <a:pt x="283844" y="320535"/>
                  </a:cubicBezTo>
                  <a:lnTo>
                    <a:pt x="283844" y="320983"/>
                  </a:lnTo>
                  <a:lnTo>
                    <a:pt x="282949" y="320983"/>
                  </a:lnTo>
                  <a:cubicBezTo>
                    <a:pt x="282502" y="320535"/>
                    <a:pt x="281606" y="320088"/>
                    <a:pt x="280711" y="320088"/>
                  </a:cubicBezTo>
                  <a:lnTo>
                    <a:pt x="279815" y="320088"/>
                  </a:lnTo>
                  <a:cubicBezTo>
                    <a:pt x="279368" y="319640"/>
                    <a:pt x="278920" y="319640"/>
                    <a:pt x="278920" y="319192"/>
                  </a:cubicBezTo>
                  <a:lnTo>
                    <a:pt x="280263" y="317849"/>
                  </a:lnTo>
                  <a:cubicBezTo>
                    <a:pt x="280263" y="317402"/>
                    <a:pt x="280263" y="317402"/>
                    <a:pt x="279815" y="317402"/>
                  </a:cubicBezTo>
                  <a:lnTo>
                    <a:pt x="280263" y="316954"/>
                  </a:lnTo>
                  <a:cubicBezTo>
                    <a:pt x="279815" y="316954"/>
                    <a:pt x="278920" y="317402"/>
                    <a:pt x="278472" y="317402"/>
                  </a:cubicBezTo>
                  <a:lnTo>
                    <a:pt x="273996" y="317402"/>
                  </a:lnTo>
                  <a:cubicBezTo>
                    <a:pt x="273548" y="317402"/>
                    <a:pt x="273548" y="318297"/>
                    <a:pt x="273548" y="318745"/>
                  </a:cubicBezTo>
                  <a:cubicBezTo>
                    <a:pt x="273996" y="319640"/>
                    <a:pt x="275339" y="320983"/>
                    <a:pt x="276682" y="321431"/>
                  </a:cubicBezTo>
                  <a:cubicBezTo>
                    <a:pt x="277129" y="321431"/>
                    <a:pt x="277129" y="321431"/>
                    <a:pt x="277129" y="321879"/>
                  </a:cubicBezTo>
                  <a:lnTo>
                    <a:pt x="277129" y="322326"/>
                  </a:lnTo>
                  <a:cubicBezTo>
                    <a:pt x="277129" y="322326"/>
                    <a:pt x="277577" y="322774"/>
                    <a:pt x="277577" y="323222"/>
                  </a:cubicBezTo>
                  <a:lnTo>
                    <a:pt x="277577" y="324565"/>
                  </a:lnTo>
                  <a:lnTo>
                    <a:pt x="273548" y="329489"/>
                  </a:lnTo>
                  <a:cubicBezTo>
                    <a:pt x="272653" y="329489"/>
                    <a:pt x="272205" y="329937"/>
                    <a:pt x="271757" y="330832"/>
                  </a:cubicBezTo>
                  <a:cubicBezTo>
                    <a:pt x="271309" y="331727"/>
                    <a:pt x="270414" y="333070"/>
                    <a:pt x="269071" y="333966"/>
                  </a:cubicBezTo>
                  <a:lnTo>
                    <a:pt x="265042" y="337099"/>
                  </a:lnTo>
                  <a:cubicBezTo>
                    <a:pt x="264594" y="337547"/>
                    <a:pt x="262804" y="337995"/>
                    <a:pt x="261908" y="339338"/>
                  </a:cubicBezTo>
                  <a:cubicBezTo>
                    <a:pt x="259670" y="339338"/>
                    <a:pt x="258775" y="341129"/>
                    <a:pt x="257432" y="342472"/>
                  </a:cubicBezTo>
                  <a:lnTo>
                    <a:pt x="254746" y="344262"/>
                  </a:lnTo>
                  <a:cubicBezTo>
                    <a:pt x="253403" y="344710"/>
                    <a:pt x="252060" y="345158"/>
                    <a:pt x="251164" y="346053"/>
                  </a:cubicBezTo>
                  <a:cubicBezTo>
                    <a:pt x="248478" y="347396"/>
                    <a:pt x="244897" y="349634"/>
                    <a:pt x="241763" y="350530"/>
                  </a:cubicBezTo>
                  <a:cubicBezTo>
                    <a:pt x="240868" y="350977"/>
                    <a:pt x="240420" y="351873"/>
                    <a:pt x="239525" y="352768"/>
                  </a:cubicBezTo>
                  <a:lnTo>
                    <a:pt x="236391" y="352768"/>
                  </a:lnTo>
                  <a:cubicBezTo>
                    <a:pt x="236391" y="352768"/>
                    <a:pt x="235496" y="353216"/>
                    <a:pt x="235048" y="353216"/>
                  </a:cubicBezTo>
                  <a:lnTo>
                    <a:pt x="231914" y="354559"/>
                  </a:lnTo>
                  <a:cubicBezTo>
                    <a:pt x="231019" y="354559"/>
                    <a:pt x="229676" y="354559"/>
                    <a:pt x="228780" y="355006"/>
                  </a:cubicBezTo>
                  <a:cubicBezTo>
                    <a:pt x="227885" y="355006"/>
                    <a:pt x="227437" y="355902"/>
                    <a:pt x="226542" y="355902"/>
                  </a:cubicBezTo>
                  <a:cubicBezTo>
                    <a:pt x="226095" y="356349"/>
                    <a:pt x="225647" y="356349"/>
                    <a:pt x="225647" y="356349"/>
                  </a:cubicBezTo>
                  <a:cubicBezTo>
                    <a:pt x="225199" y="356349"/>
                    <a:pt x="225199" y="356349"/>
                    <a:pt x="225199" y="355902"/>
                  </a:cubicBezTo>
                  <a:cubicBezTo>
                    <a:pt x="224304" y="355902"/>
                    <a:pt x="223856" y="355454"/>
                    <a:pt x="222961" y="355454"/>
                  </a:cubicBezTo>
                  <a:cubicBezTo>
                    <a:pt x="222065" y="355454"/>
                    <a:pt x="221170" y="355902"/>
                    <a:pt x="220722" y="355902"/>
                  </a:cubicBezTo>
                  <a:cubicBezTo>
                    <a:pt x="219827" y="356349"/>
                    <a:pt x="219379" y="356349"/>
                    <a:pt x="218484" y="356349"/>
                  </a:cubicBezTo>
                  <a:lnTo>
                    <a:pt x="213112" y="356349"/>
                  </a:lnTo>
                  <a:cubicBezTo>
                    <a:pt x="212217" y="355902"/>
                    <a:pt x="211321" y="355902"/>
                    <a:pt x="210873" y="355902"/>
                  </a:cubicBezTo>
                  <a:lnTo>
                    <a:pt x="203711" y="355902"/>
                  </a:lnTo>
                  <a:cubicBezTo>
                    <a:pt x="203263" y="355902"/>
                    <a:pt x="202815" y="355454"/>
                    <a:pt x="201920" y="355454"/>
                  </a:cubicBezTo>
                  <a:cubicBezTo>
                    <a:pt x="201472" y="355454"/>
                    <a:pt x="200577" y="355006"/>
                    <a:pt x="200577" y="355006"/>
                  </a:cubicBezTo>
                  <a:cubicBezTo>
                    <a:pt x="198339" y="355006"/>
                    <a:pt x="196100" y="354559"/>
                    <a:pt x="193862" y="353663"/>
                  </a:cubicBezTo>
                  <a:cubicBezTo>
                    <a:pt x="193862" y="353663"/>
                    <a:pt x="193414" y="353663"/>
                    <a:pt x="192967" y="353216"/>
                  </a:cubicBezTo>
                  <a:cubicBezTo>
                    <a:pt x="192071" y="351873"/>
                    <a:pt x="192071" y="351873"/>
                    <a:pt x="190280" y="351873"/>
                  </a:cubicBezTo>
                  <a:cubicBezTo>
                    <a:pt x="189385" y="351873"/>
                    <a:pt x="188937" y="351425"/>
                    <a:pt x="188490" y="350530"/>
                  </a:cubicBezTo>
                  <a:cubicBezTo>
                    <a:pt x="187594" y="348739"/>
                    <a:pt x="187594" y="348739"/>
                    <a:pt x="185804" y="348739"/>
                  </a:cubicBezTo>
                  <a:lnTo>
                    <a:pt x="182670" y="348739"/>
                  </a:lnTo>
                  <a:cubicBezTo>
                    <a:pt x="182670" y="348739"/>
                    <a:pt x="182222" y="348291"/>
                    <a:pt x="182222" y="347844"/>
                  </a:cubicBezTo>
                  <a:cubicBezTo>
                    <a:pt x="182222" y="347396"/>
                    <a:pt x="182670" y="347396"/>
                    <a:pt x="183117" y="346948"/>
                  </a:cubicBezTo>
                  <a:lnTo>
                    <a:pt x="183117" y="346501"/>
                  </a:lnTo>
                  <a:lnTo>
                    <a:pt x="182670" y="346053"/>
                  </a:lnTo>
                  <a:cubicBezTo>
                    <a:pt x="182670" y="345605"/>
                    <a:pt x="182222" y="345605"/>
                    <a:pt x="181775" y="345605"/>
                  </a:cubicBezTo>
                  <a:cubicBezTo>
                    <a:pt x="180879" y="345605"/>
                    <a:pt x="179984" y="345605"/>
                    <a:pt x="179089" y="344710"/>
                  </a:cubicBezTo>
                  <a:lnTo>
                    <a:pt x="178641" y="344710"/>
                  </a:lnTo>
                  <a:cubicBezTo>
                    <a:pt x="178641" y="344710"/>
                    <a:pt x="178193" y="344710"/>
                    <a:pt x="178193" y="344262"/>
                  </a:cubicBezTo>
                  <a:cubicBezTo>
                    <a:pt x="178193" y="344262"/>
                    <a:pt x="178641" y="343815"/>
                    <a:pt x="178641" y="343367"/>
                  </a:cubicBezTo>
                  <a:lnTo>
                    <a:pt x="178641" y="342472"/>
                  </a:lnTo>
                  <a:lnTo>
                    <a:pt x="176850" y="342472"/>
                  </a:lnTo>
                  <a:cubicBezTo>
                    <a:pt x="176402" y="342472"/>
                    <a:pt x="176402" y="341576"/>
                    <a:pt x="176402" y="341129"/>
                  </a:cubicBezTo>
                  <a:lnTo>
                    <a:pt x="176850" y="341129"/>
                  </a:lnTo>
                  <a:cubicBezTo>
                    <a:pt x="176850" y="340233"/>
                    <a:pt x="177745" y="340233"/>
                    <a:pt x="177745" y="339338"/>
                  </a:cubicBezTo>
                  <a:cubicBezTo>
                    <a:pt x="177745" y="338443"/>
                    <a:pt x="177745" y="337547"/>
                    <a:pt x="176402" y="337099"/>
                  </a:cubicBezTo>
                  <a:cubicBezTo>
                    <a:pt x="168792" y="332623"/>
                    <a:pt x="173716" y="331280"/>
                    <a:pt x="168792" y="326355"/>
                  </a:cubicBezTo>
                  <a:cubicBezTo>
                    <a:pt x="168344" y="325460"/>
                    <a:pt x="167897" y="324565"/>
                    <a:pt x="167897" y="323669"/>
                  </a:cubicBezTo>
                  <a:cubicBezTo>
                    <a:pt x="167449" y="322326"/>
                    <a:pt x="167449" y="320535"/>
                    <a:pt x="166554" y="319192"/>
                  </a:cubicBezTo>
                  <a:lnTo>
                    <a:pt x="166554" y="314268"/>
                  </a:lnTo>
                  <a:cubicBezTo>
                    <a:pt x="166106" y="313373"/>
                    <a:pt x="166106" y="312925"/>
                    <a:pt x="166106" y="312030"/>
                  </a:cubicBezTo>
                  <a:cubicBezTo>
                    <a:pt x="166106" y="311582"/>
                    <a:pt x="166106" y="311134"/>
                    <a:pt x="166554" y="310687"/>
                  </a:cubicBezTo>
                  <a:lnTo>
                    <a:pt x="166554" y="308001"/>
                  </a:lnTo>
                  <a:cubicBezTo>
                    <a:pt x="166554" y="307553"/>
                    <a:pt x="167001" y="307105"/>
                    <a:pt x="167001" y="306658"/>
                  </a:cubicBezTo>
                  <a:cubicBezTo>
                    <a:pt x="167001" y="306210"/>
                    <a:pt x="166554" y="305762"/>
                    <a:pt x="166554" y="305315"/>
                  </a:cubicBezTo>
                  <a:lnTo>
                    <a:pt x="166305" y="303821"/>
                  </a:lnTo>
                  <a:lnTo>
                    <a:pt x="165583" y="304755"/>
                  </a:lnTo>
                  <a:cubicBezTo>
                    <a:pt x="165080" y="304979"/>
                    <a:pt x="164520" y="305091"/>
                    <a:pt x="164296" y="305315"/>
                  </a:cubicBezTo>
                  <a:cubicBezTo>
                    <a:pt x="164296" y="305315"/>
                    <a:pt x="163401" y="305315"/>
                    <a:pt x="163401" y="304867"/>
                  </a:cubicBezTo>
                  <a:cubicBezTo>
                    <a:pt x="163401" y="304419"/>
                    <a:pt x="163401" y="303524"/>
                    <a:pt x="162953" y="303076"/>
                  </a:cubicBezTo>
                  <a:cubicBezTo>
                    <a:pt x="162953" y="303076"/>
                    <a:pt x="163401" y="302628"/>
                    <a:pt x="163849" y="302628"/>
                  </a:cubicBezTo>
                  <a:cubicBezTo>
                    <a:pt x="164296" y="302628"/>
                    <a:pt x="164296" y="302181"/>
                    <a:pt x="164744" y="301285"/>
                  </a:cubicBezTo>
                  <a:cubicBezTo>
                    <a:pt x="164744" y="300838"/>
                    <a:pt x="164296" y="300838"/>
                    <a:pt x="164296" y="300838"/>
                  </a:cubicBezTo>
                  <a:cubicBezTo>
                    <a:pt x="162953" y="300838"/>
                    <a:pt x="162058" y="301285"/>
                    <a:pt x="161162" y="302628"/>
                  </a:cubicBezTo>
                  <a:lnTo>
                    <a:pt x="161162" y="303076"/>
                  </a:lnTo>
                  <a:cubicBezTo>
                    <a:pt x="161162" y="303972"/>
                    <a:pt x="159819" y="304867"/>
                    <a:pt x="159819" y="306210"/>
                  </a:cubicBezTo>
                  <a:lnTo>
                    <a:pt x="159819" y="306658"/>
                  </a:lnTo>
                  <a:cubicBezTo>
                    <a:pt x="158924" y="307553"/>
                    <a:pt x="158924" y="308001"/>
                    <a:pt x="158924" y="308448"/>
                  </a:cubicBezTo>
                  <a:lnTo>
                    <a:pt x="158924" y="310239"/>
                  </a:lnTo>
                  <a:cubicBezTo>
                    <a:pt x="159372" y="310239"/>
                    <a:pt x="159819" y="310687"/>
                    <a:pt x="159819" y="310687"/>
                  </a:cubicBezTo>
                  <a:cubicBezTo>
                    <a:pt x="159819" y="311134"/>
                    <a:pt x="159372" y="311134"/>
                    <a:pt x="158924" y="311582"/>
                  </a:cubicBezTo>
                  <a:cubicBezTo>
                    <a:pt x="158477" y="312477"/>
                    <a:pt x="158477" y="312925"/>
                    <a:pt x="158477" y="314268"/>
                  </a:cubicBezTo>
                  <a:lnTo>
                    <a:pt x="158477" y="316506"/>
                  </a:lnTo>
                  <a:cubicBezTo>
                    <a:pt x="158029" y="317402"/>
                    <a:pt x="157133" y="317402"/>
                    <a:pt x="157133" y="317849"/>
                  </a:cubicBezTo>
                  <a:lnTo>
                    <a:pt x="157133" y="319640"/>
                  </a:lnTo>
                  <a:cubicBezTo>
                    <a:pt x="157133" y="320088"/>
                    <a:pt x="156686" y="321431"/>
                    <a:pt x="156238" y="321431"/>
                  </a:cubicBezTo>
                  <a:lnTo>
                    <a:pt x="155343" y="321431"/>
                  </a:lnTo>
                  <a:cubicBezTo>
                    <a:pt x="154895" y="321431"/>
                    <a:pt x="154447" y="321431"/>
                    <a:pt x="154000" y="321879"/>
                  </a:cubicBezTo>
                  <a:cubicBezTo>
                    <a:pt x="153552" y="322326"/>
                    <a:pt x="153552" y="322774"/>
                    <a:pt x="153552" y="322774"/>
                  </a:cubicBezTo>
                  <a:cubicBezTo>
                    <a:pt x="154447" y="323222"/>
                    <a:pt x="154895" y="323222"/>
                    <a:pt x="154895" y="323669"/>
                  </a:cubicBezTo>
                  <a:cubicBezTo>
                    <a:pt x="154895" y="324117"/>
                    <a:pt x="154447" y="324565"/>
                    <a:pt x="154000" y="325012"/>
                  </a:cubicBezTo>
                  <a:cubicBezTo>
                    <a:pt x="153105" y="326355"/>
                    <a:pt x="152209" y="326355"/>
                    <a:pt x="150866" y="326355"/>
                  </a:cubicBezTo>
                  <a:cubicBezTo>
                    <a:pt x="150418" y="326355"/>
                    <a:pt x="149971" y="326803"/>
                    <a:pt x="149971" y="326803"/>
                  </a:cubicBezTo>
                  <a:cubicBezTo>
                    <a:pt x="149971" y="327251"/>
                    <a:pt x="149523" y="327698"/>
                    <a:pt x="149523" y="327698"/>
                  </a:cubicBezTo>
                  <a:lnTo>
                    <a:pt x="149523" y="329489"/>
                  </a:lnTo>
                  <a:cubicBezTo>
                    <a:pt x="148180" y="329937"/>
                    <a:pt x="148180" y="330832"/>
                    <a:pt x="148180" y="331727"/>
                  </a:cubicBezTo>
                  <a:cubicBezTo>
                    <a:pt x="148180" y="332175"/>
                    <a:pt x="147732" y="332175"/>
                    <a:pt x="147285" y="332623"/>
                  </a:cubicBezTo>
                  <a:lnTo>
                    <a:pt x="147285" y="333518"/>
                  </a:lnTo>
                  <a:cubicBezTo>
                    <a:pt x="147285" y="333966"/>
                    <a:pt x="147285" y="334413"/>
                    <a:pt x="146837" y="334413"/>
                  </a:cubicBezTo>
                  <a:cubicBezTo>
                    <a:pt x="146389" y="334413"/>
                    <a:pt x="145942" y="333966"/>
                    <a:pt x="145494" y="333966"/>
                  </a:cubicBezTo>
                  <a:lnTo>
                    <a:pt x="145494" y="333518"/>
                  </a:lnTo>
                  <a:cubicBezTo>
                    <a:pt x="145046" y="333518"/>
                    <a:pt x="145046" y="333966"/>
                    <a:pt x="145046" y="333966"/>
                  </a:cubicBezTo>
                  <a:cubicBezTo>
                    <a:pt x="144599" y="333966"/>
                    <a:pt x="144151" y="334413"/>
                    <a:pt x="143703" y="334861"/>
                  </a:cubicBezTo>
                  <a:cubicBezTo>
                    <a:pt x="143256" y="335309"/>
                    <a:pt x="143256" y="335309"/>
                    <a:pt x="143256" y="335756"/>
                  </a:cubicBezTo>
                  <a:lnTo>
                    <a:pt x="143256" y="336652"/>
                  </a:lnTo>
                  <a:lnTo>
                    <a:pt x="143703" y="337099"/>
                  </a:lnTo>
                  <a:lnTo>
                    <a:pt x="145494" y="335309"/>
                  </a:lnTo>
                  <a:cubicBezTo>
                    <a:pt x="145494" y="335309"/>
                    <a:pt x="145494" y="334861"/>
                    <a:pt x="145942" y="334861"/>
                  </a:cubicBezTo>
                  <a:cubicBezTo>
                    <a:pt x="146389" y="334861"/>
                    <a:pt x="146837" y="335309"/>
                    <a:pt x="146837" y="335309"/>
                  </a:cubicBezTo>
                  <a:cubicBezTo>
                    <a:pt x="147285" y="335756"/>
                    <a:pt x="147732" y="336204"/>
                    <a:pt x="147732" y="336652"/>
                  </a:cubicBezTo>
                  <a:cubicBezTo>
                    <a:pt x="147732" y="337099"/>
                    <a:pt x="148628" y="337547"/>
                    <a:pt x="149523" y="337547"/>
                  </a:cubicBezTo>
                  <a:lnTo>
                    <a:pt x="150866" y="337547"/>
                  </a:lnTo>
                  <a:lnTo>
                    <a:pt x="150418" y="337099"/>
                  </a:lnTo>
                  <a:lnTo>
                    <a:pt x="150418" y="335309"/>
                  </a:lnTo>
                  <a:lnTo>
                    <a:pt x="151314" y="334861"/>
                  </a:lnTo>
                  <a:lnTo>
                    <a:pt x="151314" y="335309"/>
                  </a:lnTo>
                  <a:cubicBezTo>
                    <a:pt x="151314" y="336204"/>
                    <a:pt x="151314" y="337099"/>
                    <a:pt x="151761" y="338443"/>
                  </a:cubicBezTo>
                  <a:lnTo>
                    <a:pt x="151761" y="339338"/>
                  </a:lnTo>
                  <a:cubicBezTo>
                    <a:pt x="150418" y="339786"/>
                    <a:pt x="149971" y="340681"/>
                    <a:pt x="149523" y="341129"/>
                  </a:cubicBezTo>
                  <a:cubicBezTo>
                    <a:pt x="148628" y="342024"/>
                    <a:pt x="148180" y="342472"/>
                    <a:pt x="147732" y="342472"/>
                  </a:cubicBezTo>
                  <a:cubicBezTo>
                    <a:pt x="147285" y="342472"/>
                    <a:pt x="146837" y="342024"/>
                    <a:pt x="145942" y="341576"/>
                  </a:cubicBezTo>
                  <a:cubicBezTo>
                    <a:pt x="145942" y="341576"/>
                    <a:pt x="145494" y="341129"/>
                    <a:pt x="145046" y="341129"/>
                  </a:cubicBezTo>
                  <a:cubicBezTo>
                    <a:pt x="144599" y="341129"/>
                    <a:pt x="144599" y="341576"/>
                    <a:pt x="144151" y="342024"/>
                  </a:cubicBezTo>
                  <a:cubicBezTo>
                    <a:pt x="143703" y="342024"/>
                    <a:pt x="143256" y="342024"/>
                    <a:pt x="142808" y="342919"/>
                  </a:cubicBezTo>
                  <a:cubicBezTo>
                    <a:pt x="141912" y="342919"/>
                    <a:pt x="141912" y="343367"/>
                    <a:pt x="141912" y="343367"/>
                  </a:cubicBezTo>
                  <a:cubicBezTo>
                    <a:pt x="143256" y="343815"/>
                    <a:pt x="143256" y="344262"/>
                    <a:pt x="143256" y="344710"/>
                  </a:cubicBezTo>
                  <a:lnTo>
                    <a:pt x="143256" y="345605"/>
                  </a:lnTo>
                  <a:cubicBezTo>
                    <a:pt x="143256" y="346053"/>
                    <a:pt x="143256" y="346053"/>
                    <a:pt x="144151" y="346501"/>
                  </a:cubicBezTo>
                  <a:cubicBezTo>
                    <a:pt x="144151" y="346948"/>
                    <a:pt x="144599" y="346948"/>
                    <a:pt x="144599" y="347396"/>
                  </a:cubicBezTo>
                  <a:lnTo>
                    <a:pt x="143256" y="348291"/>
                  </a:lnTo>
                  <a:cubicBezTo>
                    <a:pt x="141465" y="349187"/>
                    <a:pt x="141017" y="350530"/>
                    <a:pt x="140122" y="351425"/>
                  </a:cubicBezTo>
                  <a:cubicBezTo>
                    <a:pt x="139674" y="351873"/>
                    <a:pt x="139227" y="351873"/>
                    <a:pt x="139227" y="352320"/>
                  </a:cubicBezTo>
                  <a:cubicBezTo>
                    <a:pt x="139227" y="352768"/>
                    <a:pt x="139674" y="353216"/>
                    <a:pt x="140122" y="353663"/>
                  </a:cubicBezTo>
                  <a:lnTo>
                    <a:pt x="140570" y="353216"/>
                  </a:lnTo>
                  <a:cubicBezTo>
                    <a:pt x="140570" y="353216"/>
                    <a:pt x="141017" y="352768"/>
                    <a:pt x="141465" y="352768"/>
                  </a:cubicBezTo>
                  <a:cubicBezTo>
                    <a:pt x="141465" y="352768"/>
                    <a:pt x="141912" y="352768"/>
                    <a:pt x="141465" y="353216"/>
                  </a:cubicBezTo>
                  <a:lnTo>
                    <a:pt x="141912" y="353216"/>
                  </a:lnTo>
                  <a:lnTo>
                    <a:pt x="141465" y="353663"/>
                  </a:lnTo>
                  <a:cubicBezTo>
                    <a:pt x="141017" y="353663"/>
                    <a:pt x="141017" y="354111"/>
                    <a:pt x="141017" y="354559"/>
                  </a:cubicBezTo>
                  <a:cubicBezTo>
                    <a:pt x="141017" y="355006"/>
                    <a:pt x="141465" y="355006"/>
                    <a:pt x="141465" y="355006"/>
                  </a:cubicBezTo>
                  <a:lnTo>
                    <a:pt x="141017" y="355454"/>
                  </a:lnTo>
                  <a:cubicBezTo>
                    <a:pt x="140570" y="355902"/>
                    <a:pt x="140122" y="356797"/>
                    <a:pt x="140122" y="356797"/>
                  </a:cubicBezTo>
                  <a:lnTo>
                    <a:pt x="139227" y="357245"/>
                  </a:lnTo>
                  <a:cubicBezTo>
                    <a:pt x="138779" y="358140"/>
                    <a:pt x="138779" y="358588"/>
                    <a:pt x="137883" y="359483"/>
                  </a:cubicBezTo>
                  <a:lnTo>
                    <a:pt x="137883" y="360379"/>
                  </a:lnTo>
                  <a:cubicBezTo>
                    <a:pt x="137883" y="361722"/>
                    <a:pt x="136988" y="362169"/>
                    <a:pt x="136093" y="363065"/>
                  </a:cubicBezTo>
                  <a:lnTo>
                    <a:pt x="136093" y="365303"/>
                  </a:lnTo>
                  <a:cubicBezTo>
                    <a:pt x="136093" y="366198"/>
                    <a:pt x="135197" y="366646"/>
                    <a:pt x="134302" y="367541"/>
                  </a:cubicBezTo>
                  <a:cubicBezTo>
                    <a:pt x="133407" y="367989"/>
                    <a:pt x="132959" y="368437"/>
                    <a:pt x="132959" y="369780"/>
                  </a:cubicBezTo>
                  <a:cubicBezTo>
                    <a:pt x="132959" y="370227"/>
                    <a:pt x="132959" y="370675"/>
                    <a:pt x="132064" y="370675"/>
                  </a:cubicBezTo>
                  <a:cubicBezTo>
                    <a:pt x="131616" y="371123"/>
                    <a:pt x="131616" y="371123"/>
                    <a:pt x="131616" y="371570"/>
                  </a:cubicBezTo>
                  <a:lnTo>
                    <a:pt x="131616" y="372466"/>
                  </a:lnTo>
                  <a:cubicBezTo>
                    <a:pt x="130721" y="372466"/>
                    <a:pt x="130273" y="372913"/>
                    <a:pt x="128930" y="374256"/>
                  </a:cubicBezTo>
                  <a:cubicBezTo>
                    <a:pt x="128482" y="374704"/>
                    <a:pt x="128482" y="374704"/>
                    <a:pt x="128482" y="375152"/>
                  </a:cubicBezTo>
                  <a:cubicBezTo>
                    <a:pt x="128482" y="375599"/>
                    <a:pt x="128930" y="376047"/>
                    <a:pt x="129378" y="376047"/>
                  </a:cubicBezTo>
                  <a:cubicBezTo>
                    <a:pt x="129378" y="376495"/>
                    <a:pt x="129825" y="376943"/>
                    <a:pt x="129825" y="376943"/>
                  </a:cubicBezTo>
                  <a:cubicBezTo>
                    <a:pt x="129825" y="377390"/>
                    <a:pt x="129378" y="377390"/>
                    <a:pt x="129378" y="377390"/>
                  </a:cubicBezTo>
                  <a:lnTo>
                    <a:pt x="128482" y="378733"/>
                  </a:lnTo>
                  <a:cubicBezTo>
                    <a:pt x="128482" y="379181"/>
                    <a:pt x="128482" y="379629"/>
                    <a:pt x="128930" y="379629"/>
                  </a:cubicBezTo>
                  <a:cubicBezTo>
                    <a:pt x="128930" y="379629"/>
                    <a:pt x="128930" y="380076"/>
                    <a:pt x="129378" y="380524"/>
                  </a:cubicBezTo>
                  <a:lnTo>
                    <a:pt x="129378" y="380972"/>
                  </a:lnTo>
                  <a:lnTo>
                    <a:pt x="128930" y="381419"/>
                  </a:lnTo>
                  <a:lnTo>
                    <a:pt x="127587" y="381419"/>
                  </a:lnTo>
                  <a:cubicBezTo>
                    <a:pt x="127139" y="381419"/>
                    <a:pt x="126692" y="381419"/>
                    <a:pt x="126692" y="382315"/>
                  </a:cubicBezTo>
                  <a:cubicBezTo>
                    <a:pt x="126244" y="384105"/>
                    <a:pt x="126244" y="384105"/>
                    <a:pt x="124453" y="385448"/>
                  </a:cubicBezTo>
                  <a:cubicBezTo>
                    <a:pt x="124453" y="385896"/>
                    <a:pt x="124005" y="386344"/>
                    <a:pt x="122662" y="387239"/>
                  </a:cubicBezTo>
                  <a:lnTo>
                    <a:pt x="122215" y="388134"/>
                  </a:lnTo>
                  <a:lnTo>
                    <a:pt x="120424" y="388134"/>
                  </a:lnTo>
                  <a:cubicBezTo>
                    <a:pt x="120424" y="388582"/>
                    <a:pt x="119977" y="389030"/>
                    <a:pt x="118633" y="389030"/>
                  </a:cubicBezTo>
                  <a:cubicBezTo>
                    <a:pt x="118186" y="389030"/>
                    <a:pt x="117738" y="390373"/>
                    <a:pt x="117290" y="389925"/>
                  </a:cubicBezTo>
                  <a:lnTo>
                    <a:pt x="116843" y="390373"/>
                  </a:lnTo>
                  <a:cubicBezTo>
                    <a:pt x="116843" y="390820"/>
                    <a:pt x="116843" y="391268"/>
                    <a:pt x="116395" y="391268"/>
                  </a:cubicBezTo>
                  <a:cubicBezTo>
                    <a:pt x="115947" y="391268"/>
                    <a:pt x="115052" y="390820"/>
                    <a:pt x="115052" y="390820"/>
                  </a:cubicBezTo>
                  <a:lnTo>
                    <a:pt x="111023" y="395745"/>
                  </a:lnTo>
                  <a:cubicBezTo>
                    <a:pt x="111023" y="396640"/>
                    <a:pt x="110575" y="396640"/>
                    <a:pt x="110127" y="396640"/>
                  </a:cubicBezTo>
                  <a:lnTo>
                    <a:pt x="106099" y="396640"/>
                  </a:lnTo>
                  <a:cubicBezTo>
                    <a:pt x="106099" y="395745"/>
                    <a:pt x="105651" y="395745"/>
                    <a:pt x="104755" y="395745"/>
                  </a:cubicBezTo>
                  <a:cubicBezTo>
                    <a:pt x="103860" y="395745"/>
                    <a:pt x="102517" y="396193"/>
                    <a:pt x="101622" y="396193"/>
                  </a:cubicBezTo>
                  <a:cubicBezTo>
                    <a:pt x="100726" y="396193"/>
                    <a:pt x="100279" y="395745"/>
                    <a:pt x="99831" y="395745"/>
                  </a:cubicBezTo>
                  <a:cubicBezTo>
                    <a:pt x="98936" y="396193"/>
                    <a:pt x="98488" y="396193"/>
                    <a:pt x="98040" y="396193"/>
                  </a:cubicBezTo>
                  <a:cubicBezTo>
                    <a:pt x="97593" y="396193"/>
                    <a:pt x="97145" y="396193"/>
                    <a:pt x="96697" y="396640"/>
                  </a:cubicBezTo>
                  <a:lnTo>
                    <a:pt x="90430" y="393059"/>
                  </a:lnTo>
                  <a:cubicBezTo>
                    <a:pt x="89535" y="393059"/>
                    <a:pt x="89535" y="393507"/>
                    <a:pt x="89087" y="393507"/>
                  </a:cubicBezTo>
                  <a:cubicBezTo>
                    <a:pt x="88639" y="393954"/>
                    <a:pt x="88192" y="393954"/>
                    <a:pt x="88192" y="393954"/>
                  </a:cubicBezTo>
                  <a:cubicBezTo>
                    <a:pt x="87744" y="393954"/>
                    <a:pt x="87296" y="393954"/>
                    <a:pt x="86848" y="393507"/>
                  </a:cubicBezTo>
                  <a:cubicBezTo>
                    <a:pt x="85953" y="393059"/>
                    <a:pt x="85058" y="391716"/>
                    <a:pt x="83715" y="390820"/>
                  </a:cubicBezTo>
                  <a:cubicBezTo>
                    <a:pt x="82820" y="390820"/>
                    <a:pt x="82820" y="389925"/>
                    <a:pt x="81029" y="389925"/>
                  </a:cubicBezTo>
                  <a:cubicBezTo>
                    <a:pt x="81029" y="389477"/>
                    <a:pt x="81029" y="389030"/>
                    <a:pt x="80133" y="388582"/>
                  </a:cubicBezTo>
                  <a:cubicBezTo>
                    <a:pt x="79686" y="388134"/>
                    <a:pt x="78790" y="388134"/>
                    <a:pt x="78790" y="387239"/>
                  </a:cubicBezTo>
                  <a:cubicBezTo>
                    <a:pt x="78790" y="385896"/>
                    <a:pt x="77447" y="385896"/>
                    <a:pt x="76552" y="385896"/>
                  </a:cubicBezTo>
                  <a:cubicBezTo>
                    <a:pt x="76104" y="385896"/>
                    <a:pt x="76104" y="385448"/>
                    <a:pt x="76104" y="385001"/>
                  </a:cubicBezTo>
                  <a:cubicBezTo>
                    <a:pt x="76104" y="385001"/>
                    <a:pt x="76552" y="384553"/>
                    <a:pt x="77000" y="384553"/>
                  </a:cubicBezTo>
                  <a:lnTo>
                    <a:pt x="77447" y="384553"/>
                  </a:lnTo>
                  <a:lnTo>
                    <a:pt x="77000" y="384105"/>
                  </a:lnTo>
                  <a:lnTo>
                    <a:pt x="77000" y="382762"/>
                  </a:lnTo>
                  <a:cubicBezTo>
                    <a:pt x="77000" y="382315"/>
                    <a:pt x="77000" y="382315"/>
                    <a:pt x="76552" y="382315"/>
                  </a:cubicBezTo>
                  <a:cubicBezTo>
                    <a:pt x="75657" y="382315"/>
                    <a:pt x="74761" y="381867"/>
                    <a:pt x="74761" y="381419"/>
                  </a:cubicBezTo>
                  <a:lnTo>
                    <a:pt x="75209" y="380972"/>
                  </a:lnTo>
                  <a:cubicBezTo>
                    <a:pt x="75657" y="380972"/>
                    <a:pt x="75657" y="380972"/>
                    <a:pt x="75657" y="380524"/>
                  </a:cubicBezTo>
                  <a:lnTo>
                    <a:pt x="75657" y="380076"/>
                  </a:lnTo>
                  <a:cubicBezTo>
                    <a:pt x="75657" y="379629"/>
                    <a:pt x="75209" y="379629"/>
                    <a:pt x="75209" y="379181"/>
                  </a:cubicBezTo>
                  <a:lnTo>
                    <a:pt x="74761" y="378733"/>
                  </a:lnTo>
                  <a:cubicBezTo>
                    <a:pt x="75209" y="378286"/>
                    <a:pt x="75209" y="377838"/>
                    <a:pt x="75209" y="377390"/>
                  </a:cubicBezTo>
                  <a:cubicBezTo>
                    <a:pt x="75209" y="376943"/>
                    <a:pt x="75209" y="376495"/>
                    <a:pt x="74314" y="376495"/>
                  </a:cubicBezTo>
                  <a:lnTo>
                    <a:pt x="74314" y="376047"/>
                  </a:lnTo>
                  <a:cubicBezTo>
                    <a:pt x="73866" y="375599"/>
                    <a:pt x="73866" y="375152"/>
                    <a:pt x="73866" y="374704"/>
                  </a:cubicBezTo>
                  <a:cubicBezTo>
                    <a:pt x="73866" y="373809"/>
                    <a:pt x="73418" y="372913"/>
                    <a:pt x="73418" y="372466"/>
                  </a:cubicBezTo>
                  <a:cubicBezTo>
                    <a:pt x="72970" y="371570"/>
                    <a:pt x="72970" y="371570"/>
                    <a:pt x="72970" y="370675"/>
                  </a:cubicBezTo>
                  <a:cubicBezTo>
                    <a:pt x="72523" y="370675"/>
                    <a:pt x="71627" y="370227"/>
                    <a:pt x="71180" y="370227"/>
                  </a:cubicBezTo>
                  <a:lnTo>
                    <a:pt x="70285" y="370227"/>
                  </a:lnTo>
                  <a:cubicBezTo>
                    <a:pt x="70285" y="370227"/>
                    <a:pt x="69837" y="370227"/>
                    <a:pt x="69389" y="369780"/>
                  </a:cubicBezTo>
                  <a:lnTo>
                    <a:pt x="69389" y="368437"/>
                  </a:lnTo>
                  <a:lnTo>
                    <a:pt x="69837" y="367989"/>
                  </a:lnTo>
                  <a:cubicBezTo>
                    <a:pt x="69837" y="367094"/>
                    <a:pt x="70732" y="367094"/>
                    <a:pt x="70732" y="366646"/>
                  </a:cubicBezTo>
                  <a:lnTo>
                    <a:pt x="70732" y="365303"/>
                  </a:lnTo>
                  <a:cubicBezTo>
                    <a:pt x="70732" y="363512"/>
                    <a:pt x="70285" y="362617"/>
                    <a:pt x="70285" y="361722"/>
                  </a:cubicBezTo>
                  <a:cubicBezTo>
                    <a:pt x="70285" y="361274"/>
                    <a:pt x="69389" y="360826"/>
                    <a:pt x="69389" y="359931"/>
                  </a:cubicBezTo>
                  <a:lnTo>
                    <a:pt x="69389" y="359483"/>
                  </a:lnTo>
                  <a:cubicBezTo>
                    <a:pt x="69389" y="359036"/>
                    <a:pt x="68942" y="359036"/>
                    <a:pt x="68942" y="359036"/>
                  </a:cubicBezTo>
                  <a:lnTo>
                    <a:pt x="68942" y="359483"/>
                  </a:lnTo>
                  <a:lnTo>
                    <a:pt x="68046" y="359483"/>
                  </a:lnTo>
                  <a:lnTo>
                    <a:pt x="68046" y="358140"/>
                  </a:lnTo>
                  <a:cubicBezTo>
                    <a:pt x="68046" y="357693"/>
                    <a:pt x="68046" y="357693"/>
                    <a:pt x="67598" y="357245"/>
                  </a:cubicBezTo>
                  <a:cubicBezTo>
                    <a:pt x="67151" y="357245"/>
                    <a:pt x="67151" y="357245"/>
                    <a:pt x="67151" y="356797"/>
                  </a:cubicBezTo>
                  <a:lnTo>
                    <a:pt x="68494" y="355454"/>
                  </a:lnTo>
                  <a:cubicBezTo>
                    <a:pt x="68494" y="355454"/>
                    <a:pt x="68046" y="354559"/>
                    <a:pt x="68046" y="354111"/>
                  </a:cubicBezTo>
                  <a:cubicBezTo>
                    <a:pt x="67151" y="354111"/>
                    <a:pt x="67151" y="353663"/>
                    <a:pt x="67151" y="353663"/>
                  </a:cubicBezTo>
                  <a:lnTo>
                    <a:pt x="67151" y="350530"/>
                  </a:lnTo>
                  <a:cubicBezTo>
                    <a:pt x="67151" y="349634"/>
                    <a:pt x="67151" y="348739"/>
                    <a:pt x="67598" y="347396"/>
                  </a:cubicBezTo>
                  <a:lnTo>
                    <a:pt x="68494" y="347396"/>
                  </a:lnTo>
                  <a:cubicBezTo>
                    <a:pt x="68942" y="347396"/>
                    <a:pt x="69389" y="347396"/>
                    <a:pt x="69389" y="346501"/>
                  </a:cubicBezTo>
                  <a:cubicBezTo>
                    <a:pt x="68942" y="345605"/>
                    <a:pt x="68942" y="345158"/>
                    <a:pt x="68942" y="343815"/>
                  </a:cubicBezTo>
                  <a:cubicBezTo>
                    <a:pt x="68942" y="343367"/>
                    <a:pt x="68494" y="343367"/>
                    <a:pt x="68494" y="342919"/>
                  </a:cubicBezTo>
                  <a:cubicBezTo>
                    <a:pt x="68046" y="342919"/>
                    <a:pt x="68494" y="342472"/>
                    <a:pt x="68494" y="342024"/>
                  </a:cubicBezTo>
                  <a:cubicBezTo>
                    <a:pt x="68942" y="341576"/>
                    <a:pt x="68942" y="340681"/>
                    <a:pt x="68942" y="340233"/>
                  </a:cubicBezTo>
                  <a:cubicBezTo>
                    <a:pt x="68942" y="339786"/>
                    <a:pt x="68942" y="339338"/>
                    <a:pt x="68494" y="337995"/>
                  </a:cubicBezTo>
                  <a:lnTo>
                    <a:pt x="68942" y="337547"/>
                  </a:lnTo>
                  <a:cubicBezTo>
                    <a:pt x="68046" y="337099"/>
                    <a:pt x="66703" y="336204"/>
                    <a:pt x="66703" y="335309"/>
                  </a:cubicBezTo>
                  <a:cubicBezTo>
                    <a:pt x="66703" y="334861"/>
                    <a:pt x="67151" y="334861"/>
                    <a:pt x="67151" y="334413"/>
                  </a:cubicBezTo>
                  <a:cubicBezTo>
                    <a:pt x="67151" y="334413"/>
                    <a:pt x="65808" y="333966"/>
                    <a:pt x="65808" y="333518"/>
                  </a:cubicBezTo>
                  <a:cubicBezTo>
                    <a:pt x="65808" y="333518"/>
                    <a:pt x="65808" y="333070"/>
                    <a:pt x="66255" y="333070"/>
                  </a:cubicBezTo>
                  <a:cubicBezTo>
                    <a:pt x="68494" y="332175"/>
                    <a:pt x="68494" y="332175"/>
                    <a:pt x="68494" y="331280"/>
                  </a:cubicBezTo>
                  <a:cubicBezTo>
                    <a:pt x="68494" y="329937"/>
                    <a:pt x="68494" y="329041"/>
                    <a:pt x="67151" y="328594"/>
                  </a:cubicBezTo>
                  <a:lnTo>
                    <a:pt x="66703" y="328146"/>
                  </a:lnTo>
                  <a:cubicBezTo>
                    <a:pt x="66703" y="328146"/>
                    <a:pt x="66703" y="327698"/>
                    <a:pt x="67151" y="327251"/>
                  </a:cubicBezTo>
                  <a:lnTo>
                    <a:pt x="66255" y="326803"/>
                  </a:lnTo>
                  <a:lnTo>
                    <a:pt x="66255" y="325908"/>
                  </a:lnTo>
                  <a:cubicBezTo>
                    <a:pt x="65808" y="324565"/>
                    <a:pt x="65808" y="323222"/>
                    <a:pt x="65808" y="322326"/>
                  </a:cubicBezTo>
                  <a:lnTo>
                    <a:pt x="65808" y="319192"/>
                  </a:lnTo>
                  <a:cubicBezTo>
                    <a:pt x="65808" y="317849"/>
                    <a:pt x="65808" y="317849"/>
                    <a:pt x="66255" y="317402"/>
                  </a:cubicBezTo>
                  <a:cubicBezTo>
                    <a:pt x="67151" y="317402"/>
                    <a:pt x="67598" y="317402"/>
                    <a:pt x="68046" y="316954"/>
                  </a:cubicBezTo>
                  <a:cubicBezTo>
                    <a:pt x="68046" y="316506"/>
                    <a:pt x="67598" y="316059"/>
                    <a:pt x="66703" y="315163"/>
                  </a:cubicBezTo>
                  <a:cubicBezTo>
                    <a:pt x="66255" y="315163"/>
                    <a:pt x="66255" y="314268"/>
                    <a:pt x="66255" y="314268"/>
                  </a:cubicBezTo>
                  <a:cubicBezTo>
                    <a:pt x="67151" y="313820"/>
                    <a:pt x="67598" y="313373"/>
                    <a:pt x="67598" y="312477"/>
                  </a:cubicBezTo>
                  <a:cubicBezTo>
                    <a:pt x="67598" y="312030"/>
                    <a:pt x="67151" y="311134"/>
                    <a:pt x="67151" y="310687"/>
                  </a:cubicBezTo>
                  <a:lnTo>
                    <a:pt x="67151" y="308001"/>
                  </a:lnTo>
                  <a:cubicBezTo>
                    <a:pt x="67598" y="306658"/>
                    <a:pt x="68494" y="305762"/>
                    <a:pt x="68942" y="305315"/>
                  </a:cubicBezTo>
                  <a:lnTo>
                    <a:pt x="68494" y="304867"/>
                  </a:lnTo>
                  <a:lnTo>
                    <a:pt x="68494" y="302628"/>
                  </a:lnTo>
                  <a:cubicBezTo>
                    <a:pt x="68046" y="302628"/>
                    <a:pt x="68046" y="302181"/>
                    <a:pt x="68046" y="302181"/>
                  </a:cubicBezTo>
                  <a:cubicBezTo>
                    <a:pt x="68046" y="302181"/>
                    <a:pt x="68046" y="301733"/>
                    <a:pt x="68494" y="301285"/>
                  </a:cubicBezTo>
                  <a:cubicBezTo>
                    <a:pt x="69389" y="300838"/>
                    <a:pt x="69389" y="299942"/>
                    <a:pt x="69837" y="299942"/>
                  </a:cubicBezTo>
                  <a:cubicBezTo>
                    <a:pt x="69389" y="299047"/>
                    <a:pt x="69389" y="298152"/>
                    <a:pt x="69389" y="297256"/>
                  </a:cubicBezTo>
                  <a:cubicBezTo>
                    <a:pt x="69389" y="296809"/>
                    <a:pt x="69837" y="296361"/>
                    <a:pt x="69837" y="295913"/>
                  </a:cubicBezTo>
                  <a:cubicBezTo>
                    <a:pt x="69837" y="295466"/>
                    <a:pt x="69389" y="295018"/>
                    <a:pt x="69389" y="294123"/>
                  </a:cubicBezTo>
                  <a:lnTo>
                    <a:pt x="69389" y="293227"/>
                  </a:lnTo>
                  <a:cubicBezTo>
                    <a:pt x="69389" y="293227"/>
                    <a:pt x="69389" y="292332"/>
                    <a:pt x="70732" y="291437"/>
                  </a:cubicBezTo>
                  <a:lnTo>
                    <a:pt x="70732" y="286512"/>
                  </a:lnTo>
                  <a:lnTo>
                    <a:pt x="71180" y="286065"/>
                  </a:lnTo>
                  <a:cubicBezTo>
                    <a:pt x="70285" y="285617"/>
                    <a:pt x="70285" y="284722"/>
                    <a:pt x="70285" y="284274"/>
                  </a:cubicBezTo>
                  <a:lnTo>
                    <a:pt x="70285" y="283378"/>
                  </a:lnTo>
                  <a:cubicBezTo>
                    <a:pt x="70285" y="282483"/>
                    <a:pt x="70285" y="282035"/>
                    <a:pt x="71627" y="281140"/>
                  </a:cubicBezTo>
                  <a:cubicBezTo>
                    <a:pt x="71627" y="281140"/>
                    <a:pt x="71627" y="279797"/>
                    <a:pt x="71180" y="279797"/>
                  </a:cubicBezTo>
                  <a:cubicBezTo>
                    <a:pt x="70732" y="279349"/>
                    <a:pt x="70732" y="279349"/>
                    <a:pt x="70732" y="278902"/>
                  </a:cubicBezTo>
                  <a:cubicBezTo>
                    <a:pt x="70732" y="278902"/>
                    <a:pt x="70732" y="278454"/>
                    <a:pt x="71180" y="278454"/>
                  </a:cubicBezTo>
                  <a:cubicBezTo>
                    <a:pt x="71180" y="278454"/>
                    <a:pt x="71627" y="278454"/>
                    <a:pt x="71627" y="278006"/>
                  </a:cubicBezTo>
                  <a:cubicBezTo>
                    <a:pt x="71180" y="277559"/>
                    <a:pt x="70732" y="277559"/>
                    <a:pt x="70732" y="277111"/>
                  </a:cubicBezTo>
                  <a:cubicBezTo>
                    <a:pt x="69837" y="276663"/>
                    <a:pt x="69837" y="276216"/>
                    <a:pt x="69837" y="275768"/>
                  </a:cubicBezTo>
                  <a:lnTo>
                    <a:pt x="69837" y="273530"/>
                  </a:lnTo>
                  <a:cubicBezTo>
                    <a:pt x="70285" y="273082"/>
                    <a:pt x="70285" y="272187"/>
                    <a:pt x="70285" y="271291"/>
                  </a:cubicBezTo>
                  <a:cubicBezTo>
                    <a:pt x="70732" y="270844"/>
                    <a:pt x="70732" y="270844"/>
                    <a:pt x="70732" y="270396"/>
                  </a:cubicBezTo>
                  <a:cubicBezTo>
                    <a:pt x="70732" y="269948"/>
                    <a:pt x="70285" y="269501"/>
                    <a:pt x="70285" y="269053"/>
                  </a:cubicBezTo>
                  <a:cubicBezTo>
                    <a:pt x="70285" y="268605"/>
                    <a:pt x="70732" y="268158"/>
                    <a:pt x="71627" y="267710"/>
                  </a:cubicBezTo>
                  <a:cubicBezTo>
                    <a:pt x="72075" y="267710"/>
                    <a:pt x="72075" y="267710"/>
                    <a:pt x="72075" y="267262"/>
                  </a:cubicBezTo>
                  <a:lnTo>
                    <a:pt x="72075" y="265471"/>
                  </a:lnTo>
                  <a:cubicBezTo>
                    <a:pt x="72075" y="265471"/>
                    <a:pt x="71627" y="265471"/>
                    <a:pt x="71627" y="265024"/>
                  </a:cubicBezTo>
                  <a:lnTo>
                    <a:pt x="72075" y="264576"/>
                  </a:lnTo>
                  <a:cubicBezTo>
                    <a:pt x="72075" y="264576"/>
                    <a:pt x="73418" y="263233"/>
                    <a:pt x="73418" y="262338"/>
                  </a:cubicBezTo>
                  <a:cubicBezTo>
                    <a:pt x="72523" y="261442"/>
                    <a:pt x="72075" y="260547"/>
                    <a:pt x="72075" y="260099"/>
                  </a:cubicBezTo>
                  <a:cubicBezTo>
                    <a:pt x="72075" y="259652"/>
                    <a:pt x="72075" y="259204"/>
                    <a:pt x="72970" y="258309"/>
                  </a:cubicBezTo>
                  <a:lnTo>
                    <a:pt x="72970" y="257413"/>
                  </a:lnTo>
                  <a:cubicBezTo>
                    <a:pt x="72970" y="256966"/>
                    <a:pt x="72970" y="256518"/>
                    <a:pt x="73866" y="256070"/>
                  </a:cubicBezTo>
                  <a:cubicBezTo>
                    <a:pt x="74314" y="255623"/>
                    <a:pt x="74314" y="254727"/>
                    <a:pt x="74314" y="253832"/>
                  </a:cubicBezTo>
                  <a:lnTo>
                    <a:pt x="74314" y="252489"/>
                  </a:lnTo>
                  <a:cubicBezTo>
                    <a:pt x="74761" y="252489"/>
                    <a:pt x="74314" y="252041"/>
                    <a:pt x="74314" y="252041"/>
                  </a:cubicBezTo>
                  <a:lnTo>
                    <a:pt x="73866" y="252041"/>
                  </a:lnTo>
                  <a:lnTo>
                    <a:pt x="73866" y="250698"/>
                  </a:lnTo>
                  <a:lnTo>
                    <a:pt x="74314" y="250250"/>
                  </a:lnTo>
                  <a:cubicBezTo>
                    <a:pt x="75657" y="249355"/>
                    <a:pt x="76104" y="248907"/>
                    <a:pt x="76104" y="248012"/>
                  </a:cubicBezTo>
                  <a:cubicBezTo>
                    <a:pt x="75657" y="247564"/>
                    <a:pt x="75657" y="247117"/>
                    <a:pt x="75657" y="246669"/>
                  </a:cubicBezTo>
                  <a:cubicBezTo>
                    <a:pt x="75657" y="246221"/>
                    <a:pt x="76104" y="245326"/>
                    <a:pt x="76552" y="244878"/>
                  </a:cubicBezTo>
                  <a:lnTo>
                    <a:pt x="76552" y="244431"/>
                  </a:lnTo>
                  <a:cubicBezTo>
                    <a:pt x="76104" y="243983"/>
                    <a:pt x="75657" y="243088"/>
                    <a:pt x="75657" y="242640"/>
                  </a:cubicBezTo>
                  <a:lnTo>
                    <a:pt x="75657" y="240849"/>
                  </a:lnTo>
                  <a:cubicBezTo>
                    <a:pt x="75657" y="240402"/>
                    <a:pt x="75657" y="240402"/>
                    <a:pt x="76104" y="239954"/>
                  </a:cubicBezTo>
                  <a:cubicBezTo>
                    <a:pt x="76104" y="239506"/>
                    <a:pt x="76552" y="239506"/>
                    <a:pt x="76552" y="239506"/>
                  </a:cubicBezTo>
                  <a:lnTo>
                    <a:pt x="77000" y="239506"/>
                  </a:lnTo>
                  <a:cubicBezTo>
                    <a:pt x="77000" y="239506"/>
                    <a:pt x="77447" y="239506"/>
                    <a:pt x="77447" y="239059"/>
                  </a:cubicBezTo>
                  <a:cubicBezTo>
                    <a:pt x="77447" y="239059"/>
                    <a:pt x="77000" y="238611"/>
                    <a:pt x="77000" y="238163"/>
                  </a:cubicBezTo>
                  <a:cubicBezTo>
                    <a:pt x="77000" y="238163"/>
                    <a:pt x="76552" y="237716"/>
                    <a:pt x="76552" y="237268"/>
                  </a:cubicBezTo>
                  <a:lnTo>
                    <a:pt x="76552" y="236820"/>
                  </a:lnTo>
                  <a:cubicBezTo>
                    <a:pt x="77447" y="236373"/>
                    <a:pt x="77447" y="235477"/>
                    <a:pt x="77447" y="235030"/>
                  </a:cubicBezTo>
                  <a:lnTo>
                    <a:pt x="77447" y="234582"/>
                  </a:lnTo>
                  <a:cubicBezTo>
                    <a:pt x="77895" y="234134"/>
                    <a:pt x="77895" y="233687"/>
                    <a:pt x="77895" y="233687"/>
                  </a:cubicBezTo>
                  <a:cubicBezTo>
                    <a:pt x="77895" y="233239"/>
                    <a:pt x="77447" y="233239"/>
                    <a:pt x="77447" y="232344"/>
                  </a:cubicBezTo>
                  <a:cubicBezTo>
                    <a:pt x="77000" y="231896"/>
                    <a:pt x="76552" y="231448"/>
                    <a:pt x="76552" y="231000"/>
                  </a:cubicBezTo>
                  <a:cubicBezTo>
                    <a:pt x="76552" y="230553"/>
                    <a:pt x="77000" y="230553"/>
                    <a:pt x="77447" y="230105"/>
                  </a:cubicBezTo>
                  <a:cubicBezTo>
                    <a:pt x="80133" y="229657"/>
                    <a:pt x="80133" y="228762"/>
                    <a:pt x="80581" y="227419"/>
                  </a:cubicBezTo>
                  <a:lnTo>
                    <a:pt x="80581" y="226076"/>
                  </a:lnTo>
                  <a:cubicBezTo>
                    <a:pt x="80133" y="225628"/>
                    <a:pt x="80133" y="224733"/>
                    <a:pt x="80133" y="224285"/>
                  </a:cubicBezTo>
                  <a:lnTo>
                    <a:pt x="80133" y="222495"/>
                  </a:lnTo>
                  <a:cubicBezTo>
                    <a:pt x="80581" y="221599"/>
                    <a:pt x="80581" y="219809"/>
                    <a:pt x="81029" y="218466"/>
                  </a:cubicBezTo>
                  <a:cubicBezTo>
                    <a:pt x="81029" y="218018"/>
                    <a:pt x="80581" y="217570"/>
                    <a:pt x="80581" y="217123"/>
                  </a:cubicBezTo>
                  <a:cubicBezTo>
                    <a:pt x="80581" y="216675"/>
                    <a:pt x="80581" y="216227"/>
                    <a:pt x="81029" y="215780"/>
                  </a:cubicBezTo>
                  <a:cubicBezTo>
                    <a:pt x="81029" y="215332"/>
                    <a:pt x="81476" y="214437"/>
                    <a:pt x="81476" y="213989"/>
                  </a:cubicBezTo>
                  <a:lnTo>
                    <a:pt x="81476" y="210855"/>
                  </a:lnTo>
                  <a:cubicBezTo>
                    <a:pt x="82372" y="210855"/>
                    <a:pt x="82372" y="210407"/>
                    <a:pt x="82372" y="210407"/>
                  </a:cubicBezTo>
                  <a:lnTo>
                    <a:pt x="82372" y="208169"/>
                  </a:lnTo>
                  <a:cubicBezTo>
                    <a:pt x="82820" y="207274"/>
                    <a:pt x="82820" y="206826"/>
                    <a:pt x="82820" y="205931"/>
                  </a:cubicBezTo>
                  <a:lnTo>
                    <a:pt x="81924" y="205483"/>
                  </a:lnTo>
                  <a:cubicBezTo>
                    <a:pt x="81924" y="205035"/>
                    <a:pt x="82820" y="204140"/>
                    <a:pt x="83267" y="203245"/>
                  </a:cubicBezTo>
                  <a:cubicBezTo>
                    <a:pt x="83267" y="203245"/>
                    <a:pt x="83715" y="202797"/>
                    <a:pt x="83715" y="202349"/>
                  </a:cubicBezTo>
                  <a:cubicBezTo>
                    <a:pt x="83715" y="201902"/>
                    <a:pt x="83267" y="201454"/>
                    <a:pt x="83267" y="200559"/>
                  </a:cubicBezTo>
                  <a:cubicBezTo>
                    <a:pt x="83267" y="200559"/>
                    <a:pt x="83267" y="199663"/>
                    <a:pt x="84610" y="198768"/>
                  </a:cubicBezTo>
                  <a:cubicBezTo>
                    <a:pt x="85058" y="198768"/>
                    <a:pt x="85058" y="198320"/>
                    <a:pt x="85058" y="197873"/>
                  </a:cubicBezTo>
                  <a:cubicBezTo>
                    <a:pt x="85058" y="197425"/>
                    <a:pt x="85058" y="196977"/>
                    <a:pt x="84610" y="196082"/>
                  </a:cubicBezTo>
                  <a:cubicBezTo>
                    <a:pt x="85953" y="195634"/>
                    <a:pt x="85058" y="194739"/>
                    <a:pt x="86401" y="193843"/>
                  </a:cubicBezTo>
                  <a:cubicBezTo>
                    <a:pt x="86848" y="193843"/>
                    <a:pt x="86401" y="193396"/>
                    <a:pt x="85953" y="192948"/>
                  </a:cubicBezTo>
                  <a:cubicBezTo>
                    <a:pt x="85953" y="192948"/>
                    <a:pt x="86401" y="191605"/>
                    <a:pt x="86401" y="190710"/>
                  </a:cubicBezTo>
                  <a:cubicBezTo>
                    <a:pt x="86401" y="190710"/>
                    <a:pt x="86401" y="190262"/>
                    <a:pt x="86848" y="189367"/>
                  </a:cubicBezTo>
                  <a:cubicBezTo>
                    <a:pt x="87744" y="188919"/>
                    <a:pt x="87744" y="188471"/>
                    <a:pt x="88192" y="188024"/>
                  </a:cubicBezTo>
                  <a:lnTo>
                    <a:pt x="88192" y="184442"/>
                  </a:lnTo>
                  <a:cubicBezTo>
                    <a:pt x="88192" y="183995"/>
                    <a:pt x="86848" y="183547"/>
                    <a:pt x="86848" y="183099"/>
                  </a:cubicBezTo>
                  <a:cubicBezTo>
                    <a:pt x="86848" y="182652"/>
                    <a:pt x="87296" y="182204"/>
                    <a:pt x="87744" y="181309"/>
                  </a:cubicBezTo>
                  <a:cubicBezTo>
                    <a:pt x="88192" y="180861"/>
                    <a:pt x="87744" y="179518"/>
                    <a:pt x="89535" y="178623"/>
                  </a:cubicBezTo>
                  <a:lnTo>
                    <a:pt x="89535" y="175936"/>
                  </a:lnTo>
                  <a:cubicBezTo>
                    <a:pt x="90430" y="175489"/>
                    <a:pt x="90430" y="175489"/>
                    <a:pt x="90430" y="175041"/>
                  </a:cubicBezTo>
                  <a:lnTo>
                    <a:pt x="90430" y="174146"/>
                  </a:lnTo>
                  <a:lnTo>
                    <a:pt x="90877" y="173698"/>
                  </a:lnTo>
                  <a:lnTo>
                    <a:pt x="90877" y="173250"/>
                  </a:lnTo>
                  <a:cubicBezTo>
                    <a:pt x="90877" y="172355"/>
                    <a:pt x="91773" y="171907"/>
                    <a:pt x="91773" y="171012"/>
                  </a:cubicBezTo>
                  <a:lnTo>
                    <a:pt x="91773" y="167431"/>
                  </a:lnTo>
                  <a:cubicBezTo>
                    <a:pt x="92221" y="167431"/>
                    <a:pt x="92221" y="166983"/>
                    <a:pt x="92221" y="166535"/>
                  </a:cubicBezTo>
                  <a:lnTo>
                    <a:pt x="92221" y="164297"/>
                  </a:lnTo>
                  <a:cubicBezTo>
                    <a:pt x="92221" y="163849"/>
                    <a:pt x="93564" y="162506"/>
                    <a:pt x="93564" y="161611"/>
                  </a:cubicBezTo>
                  <a:cubicBezTo>
                    <a:pt x="93564" y="161163"/>
                    <a:pt x="93564" y="161163"/>
                    <a:pt x="93116" y="160716"/>
                  </a:cubicBezTo>
                  <a:cubicBezTo>
                    <a:pt x="94011" y="159820"/>
                    <a:pt x="94459" y="158925"/>
                    <a:pt x="94459" y="158477"/>
                  </a:cubicBezTo>
                  <a:cubicBezTo>
                    <a:pt x="94459" y="158029"/>
                    <a:pt x="94011" y="158029"/>
                    <a:pt x="94011" y="157582"/>
                  </a:cubicBezTo>
                  <a:lnTo>
                    <a:pt x="94011" y="156686"/>
                  </a:lnTo>
                  <a:cubicBezTo>
                    <a:pt x="94011" y="155791"/>
                    <a:pt x="94459" y="154448"/>
                    <a:pt x="94907" y="153553"/>
                  </a:cubicBezTo>
                  <a:cubicBezTo>
                    <a:pt x="95354" y="153105"/>
                    <a:pt x="95354" y="153105"/>
                    <a:pt x="95354" y="152657"/>
                  </a:cubicBezTo>
                  <a:cubicBezTo>
                    <a:pt x="95354" y="151762"/>
                    <a:pt x="102965" y="124454"/>
                    <a:pt x="102517" y="123558"/>
                  </a:cubicBezTo>
                  <a:cubicBezTo>
                    <a:pt x="102965" y="122215"/>
                    <a:pt x="104308" y="122215"/>
                    <a:pt x="104308" y="121768"/>
                  </a:cubicBezTo>
                  <a:lnTo>
                    <a:pt x="104308" y="121320"/>
                  </a:lnTo>
                  <a:cubicBezTo>
                    <a:pt x="104308" y="120425"/>
                    <a:pt x="103860" y="119529"/>
                    <a:pt x="103412" y="119082"/>
                  </a:cubicBezTo>
                  <a:cubicBezTo>
                    <a:pt x="102517" y="119082"/>
                    <a:pt x="102517" y="118634"/>
                    <a:pt x="102517" y="118186"/>
                  </a:cubicBezTo>
                  <a:cubicBezTo>
                    <a:pt x="102517" y="117739"/>
                    <a:pt x="103860" y="117739"/>
                    <a:pt x="104308" y="117739"/>
                  </a:cubicBezTo>
                  <a:cubicBezTo>
                    <a:pt x="105651" y="117739"/>
                    <a:pt x="106099" y="116843"/>
                    <a:pt x="106099" y="115948"/>
                  </a:cubicBezTo>
                  <a:cubicBezTo>
                    <a:pt x="105651" y="115053"/>
                    <a:pt x="105651" y="114605"/>
                    <a:pt x="105651" y="114157"/>
                  </a:cubicBezTo>
                  <a:cubicBezTo>
                    <a:pt x="105651" y="113710"/>
                    <a:pt x="106546" y="113262"/>
                    <a:pt x="106546" y="112814"/>
                  </a:cubicBezTo>
                  <a:cubicBezTo>
                    <a:pt x="111918" y="94460"/>
                    <a:pt x="110575" y="100279"/>
                    <a:pt x="112366" y="93117"/>
                  </a:cubicBezTo>
                  <a:lnTo>
                    <a:pt x="109680" y="93117"/>
                  </a:lnTo>
                  <a:cubicBezTo>
                    <a:pt x="109232" y="93117"/>
                    <a:pt x="108337" y="94012"/>
                    <a:pt x="107889" y="94012"/>
                  </a:cubicBezTo>
                  <a:cubicBezTo>
                    <a:pt x="105203" y="94460"/>
                    <a:pt x="103412" y="94460"/>
                    <a:pt x="100279" y="96250"/>
                  </a:cubicBezTo>
                  <a:lnTo>
                    <a:pt x="99383" y="96250"/>
                  </a:lnTo>
                  <a:cubicBezTo>
                    <a:pt x="98040" y="96250"/>
                    <a:pt x="97593" y="95355"/>
                    <a:pt x="97145" y="94907"/>
                  </a:cubicBezTo>
                  <a:lnTo>
                    <a:pt x="95802" y="94907"/>
                  </a:lnTo>
                  <a:cubicBezTo>
                    <a:pt x="94907" y="94907"/>
                    <a:pt x="94011" y="94907"/>
                    <a:pt x="93564" y="95355"/>
                  </a:cubicBezTo>
                  <a:cubicBezTo>
                    <a:pt x="93116" y="96250"/>
                    <a:pt x="92221" y="96698"/>
                    <a:pt x="92221" y="96698"/>
                  </a:cubicBezTo>
                  <a:lnTo>
                    <a:pt x="89982" y="96698"/>
                  </a:lnTo>
                  <a:cubicBezTo>
                    <a:pt x="89087" y="96698"/>
                    <a:pt x="89087" y="96698"/>
                    <a:pt x="88192" y="97146"/>
                  </a:cubicBezTo>
                  <a:cubicBezTo>
                    <a:pt x="87744" y="98041"/>
                    <a:pt x="86848" y="98041"/>
                    <a:pt x="86848" y="98041"/>
                  </a:cubicBezTo>
                  <a:lnTo>
                    <a:pt x="85953" y="98041"/>
                  </a:lnTo>
                  <a:cubicBezTo>
                    <a:pt x="84610" y="98041"/>
                    <a:pt x="82820" y="98489"/>
                    <a:pt x="81029" y="99384"/>
                  </a:cubicBezTo>
                  <a:lnTo>
                    <a:pt x="75209" y="100279"/>
                  </a:lnTo>
                  <a:lnTo>
                    <a:pt x="73866" y="100279"/>
                  </a:lnTo>
                  <a:cubicBezTo>
                    <a:pt x="72075" y="100727"/>
                    <a:pt x="71627" y="101175"/>
                    <a:pt x="71627" y="101175"/>
                  </a:cubicBezTo>
                  <a:cubicBezTo>
                    <a:pt x="71180" y="101622"/>
                    <a:pt x="71180" y="101622"/>
                    <a:pt x="70732" y="101622"/>
                  </a:cubicBezTo>
                  <a:cubicBezTo>
                    <a:pt x="70285" y="101622"/>
                    <a:pt x="70285" y="101622"/>
                    <a:pt x="70285" y="101175"/>
                  </a:cubicBezTo>
                  <a:lnTo>
                    <a:pt x="70285" y="100727"/>
                  </a:lnTo>
                  <a:lnTo>
                    <a:pt x="70732" y="100279"/>
                  </a:lnTo>
                  <a:lnTo>
                    <a:pt x="70285" y="100279"/>
                  </a:lnTo>
                  <a:lnTo>
                    <a:pt x="70285" y="99384"/>
                  </a:lnTo>
                  <a:cubicBezTo>
                    <a:pt x="69837" y="99384"/>
                    <a:pt x="68942" y="99832"/>
                    <a:pt x="68942" y="99832"/>
                  </a:cubicBezTo>
                  <a:lnTo>
                    <a:pt x="68942" y="100279"/>
                  </a:lnTo>
                  <a:cubicBezTo>
                    <a:pt x="68942" y="100279"/>
                    <a:pt x="69837" y="100279"/>
                    <a:pt x="69837" y="100727"/>
                  </a:cubicBezTo>
                  <a:cubicBezTo>
                    <a:pt x="69389" y="101175"/>
                    <a:pt x="68942" y="102070"/>
                    <a:pt x="68046" y="102070"/>
                  </a:cubicBezTo>
                  <a:lnTo>
                    <a:pt x="67598" y="102070"/>
                  </a:lnTo>
                  <a:lnTo>
                    <a:pt x="67151" y="102518"/>
                  </a:lnTo>
                  <a:lnTo>
                    <a:pt x="66703" y="102518"/>
                  </a:lnTo>
                  <a:cubicBezTo>
                    <a:pt x="66255" y="102518"/>
                    <a:pt x="65808" y="102070"/>
                    <a:pt x="65808" y="102070"/>
                  </a:cubicBezTo>
                  <a:lnTo>
                    <a:pt x="66255" y="101622"/>
                  </a:lnTo>
                  <a:lnTo>
                    <a:pt x="65808" y="101622"/>
                  </a:lnTo>
                  <a:cubicBezTo>
                    <a:pt x="65360" y="101622"/>
                    <a:pt x="64913" y="101175"/>
                    <a:pt x="64913" y="101175"/>
                  </a:cubicBezTo>
                  <a:lnTo>
                    <a:pt x="64913" y="101622"/>
                  </a:lnTo>
                  <a:cubicBezTo>
                    <a:pt x="64017" y="102070"/>
                    <a:pt x="64017" y="102965"/>
                    <a:pt x="63122" y="103861"/>
                  </a:cubicBezTo>
                  <a:cubicBezTo>
                    <a:pt x="62674" y="104308"/>
                    <a:pt x="62226" y="104308"/>
                    <a:pt x="61779" y="104308"/>
                  </a:cubicBezTo>
                  <a:cubicBezTo>
                    <a:pt x="60883" y="103861"/>
                    <a:pt x="61331" y="102965"/>
                    <a:pt x="60883" y="102965"/>
                  </a:cubicBezTo>
                  <a:cubicBezTo>
                    <a:pt x="60436" y="102965"/>
                    <a:pt x="59093" y="103861"/>
                    <a:pt x="58197" y="104308"/>
                  </a:cubicBezTo>
                  <a:lnTo>
                    <a:pt x="54168" y="105204"/>
                  </a:lnTo>
                  <a:lnTo>
                    <a:pt x="52378" y="105204"/>
                  </a:lnTo>
                  <a:cubicBezTo>
                    <a:pt x="52378" y="106099"/>
                    <a:pt x="51930" y="106099"/>
                    <a:pt x="51482" y="106099"/>
                  </a:cubicBezTo>
                  <a:cubicBezTo>
                    <a:pt x="51035" y="106099"/>
                    <a:pt x="50587" y="106099"/>
                    <a:pt x="50587" y="105651"/>
                  </a:cubicBezTo>
                  <a:cubicBezTo>
                    <a:pt x="49691" y="105651"/>
                    <a:pt x="48796" y="106099"/>
                    <a:pt x="48348" y="106547"/>
                  </a:cubicBezTo>
                  <a:cubicBezTo>
                    <a:pt x="46110" y="106995"/>
                    <a:pt x="44767" y="107890"/>
                    <a:pt x="42976" y="107890"/>
                  </a:cubicBezTo>
                  <a:lnTo>
                    <a:pt x="42081" y="107890"/>
                  </a:lnTo>
                  <a:cubicBezTo>
                    <a:pt x="40738" y="108785"/>
                    <a:pt x="39843" y="109681"/>
                    <a:pt x="39843" y="109681"/>
                  </a:cubicBezTo>
                  <a:lnTo>
                    <a:pt x="37157" y="109681"/>
                  </a:lnTo>
                  <a:cubicBezTo>
                    <a:pt x="36709" y="109681"/>
                    <a:pt x="36261" y="109681"/>
                    <a:pt x="35813" y="109233"/>
                  </a:cubicBezTo>
                  <a:cubicBezTo>
                    <a:pt x="34918" y="109233"/>
                    <a:pt x="34470" y="109681"/>
                    <a:pt x="34470" y="109681"/>
                  </a:cubicBezTo>
                  <a:cubicBezTo>
                    <a:pt x="33575" y="110576"/>
                    <a:pt x="32232" y="110128"/>
                    <a:pt x="31337" y="111919"/>
                  </a:cubicBezTo>
                  <a:cubicBezTo>
                    <a:pt x="29994" y="112367"/>
                    <a:pt x="29546" y="112367"/>
                    <a:pt x="29546" y="112367"/>
                  </a:cubicBezTo>
                  <a:cubicBezTo>
                    <a:pt x="29546" y="111919"/>
                    <a:pt x="29546" y="111919"/>
                    <a:pt x="28651" y="111919"/>
                  </a:cubicBezTo>
                  <a:lnTo>
                    <a:pt x="25965" y="111919"/>
                  </a:lnTo>
                  <a:cubicBezTo>
                    <a:pt x="24622" y="111919"/>
                    <a:pt x="23726" y="112367"/>
                    <a:pt x="21040" y="114605"/>
                  </a:cubicBezTo>
                  <a:lnTo>
                    <a:pt x="17459" y="114605"/>
                  </a:lnTo>
                  <a:cubicBezTo>
                    <a:pt x="14773" y="116396"/>
                    <a:pt x="7610" y="118634"/>
                    <a:pt x="4476" y="118634"/>
                  </a:cubicBezTo>
                  <a:cubicBezTo>
                    <a:pt x="3581" y="118634"/>
                    <a:pt x="3133" y="119529"/>
                    <a:pt x="2238" y="119977"/>
                  </a:cubicBezTo>
                  <a:cubicBezTo>
                    <a:pt x="1790" y="120872"/>
                    <a:pt x="895" y="120872"/>
                    <a:pt x="447" y="120872"/>
                  </a:cubicBezTo>
                  <a:cubicBezTo>
                    <a:pt x="0" y="120872"/>
                    <a:pt x="0" y="119977"/>
                    <a:pt x="0" y="119082"/>
                  </a:cubicBezTo>
                  <a:cubicBezTo>
                    <a:pt x="0" y="114605"/>
                    <a:pt x="6715" y="99832"/>
                    <a:pt x="12535" y="99832"/>
                  </a:cubicBezTo>
                  <a:lnTo>
                    <a:pt x="13878" y="99832"/>
                  </a:lnTo>
                  <a:lnTo>
                    <a:pt x="13878" y="100279"/>
                  </a:lnTo>
                  <a:lnTo>
                    <a:pt x="15668" y="100279"/>
                  </a:lnTo>
                  <a:cubicBezTo>
                    <a:pt x="16116" y="100279"/>
                    <a:pt x="15220" y="101175"/>
                    <a:pt x="14773" y="101622"/>
                  </a:cubicBezTo>
                  <a:lnTo>
                    <a:pt x="13878" y="103413"/>
                  </a:lnTo>
                  <a:lnTo>
                    <a:pt x="13878" y="105651"/>
                  </a:lnTo>
                  <a:cubicBezTo>
                    <a:pt x="13878" y="106099"/>
                    <a:pt x="14325" y="105651"/>
                    <a:pt x="14773" y="105651"/>
                  </a:cubicBezTo>
                  <a:lnTo>
                    <a:pt x="14773" y="104756"/>
                  </a:lnTo>
                  <a:cubicBezTo>
                    <a:pt x="15220" y="103413"/>
                    <a:pt x="16563" y="103413"/>
                    <a:pt x="17459" y="103413"/>
                  </a:cubicBezTo>
                  <a:lnTo>
                    <a:pt x="17907" y="103413"/>
                  </a:lnTo>
                  <a:lnTo>
                    <a:pt x="17907" y="103861"/>
                  </a:lnTo>
                  <a:cubicBezTo>
                    <a:pt x="17907" y="104308"/>
                    <a:pt x="17459" y="104756"/>
                    <a:pt x="17459" y="104756"/>
                  </a:cubicBezTo>
                  <a:cubicBezTo>
                    <a:pt x="18354" y="104756"/>
                    <a:pt x="18802" y="105204"/>
                    <a:pt x="18802" y="105204"/>
                  </a:cubicBezTo>
                  <a:cubicBezTo>
                    <a:pt x="19697" y="105204"/>
                    <a:pt x="19697" y="105204"/>
                    <a:pt x="20145" y="104756"/>
                  </a:cubicBezTo>
                  <a:lnTo>
                    <a:pt x="21040" y="104308"/>
                  </a:lnTo>
                  <a:lnTo>
                    <a:pt x="21936" y="104308"/>
                  </a:lnTo>
                  <a:cubicBezTo>
                    <a:pt x="21936" y="104756"/>
                    <a:pt x="22383" y="104756"/>
                    <a:pt x="22383" y="104756"/>
                  </a:cubicBezTo>
                  <a:cubicBezTo>
                    <a:pt x="22831" y="104756"/>
                    <a:pt x="23726" y="103861"/>
                    <a:pt x="24622" y="103861"/>
                  </a:cubicBezTo>
                  <a:cubicBezTo>
                    <a:pt x="24622" y="103861"/>
                    <a:pt x="24622" y="103413"/>
                    <a:pt x="25517" y="102965"/>
                  </a:cubicBezTo>
                  <a:lnTo>
                    <a:pt x="25517" y="101622"/>
                  </a:lnTo>
                  <a:cubicBezTo>
                    <a:pt x="26412" y="101622"/>
                    <a:pt x="27755" y="100279"/>
                    <a:pt x="28651" y="98936"/>
                  </a:cubicBezTo>
                  <a:cubicBezTo>
                    <a:pt x="29098" y="98936"/>
                    <a:pt x="28651" y="98489"/>
                    <a:pt x="28651" y="98489"/>
                  </a:cubicBezTo>
                  <a:cubicBezTo>
                    <a:pt x="27755" y="98936"/>
                    <a:pt x="26860" y="100279"/>
                    <a:pt x="25517" y="101622"/>
                  </a:cubicBezTo>
                  <a:cubicBezTo>
                    <a:pt x="24622" y="101622"/>
                    <a:pt x="24622" y="101622"/>
                    <a:pt x="24622" y="101175"/>
                  </a:cubicBezTo>
                  <a:cubicBezTo>
                    <a:pt x="24622" y="100727"/>
                    <a:pt x="24622" y="100279"/>
                    <a:pt x="25069" y="99384"/>
                  </a:cubicBezTo>
                  <a:cubicBezTo>
                    <a:pt x="25069" y="98936"/>
                    <a:pt x="24622" y="98936"/>
                    <a:pt x="23726" y="98936"/>
                  </a:cubicBezTo>
                  <a:cubicBezTo>
                    <a:pt x="24622" y="98041"/>
                    <a:pt x="26412" y="96250"/>
                    <a:pt x="27308" y="96250"/>
                  </a:cubicBezTo>
                  <a:cubicBezTo>
                    <a:pt x="29546" y="95355"/>
                    <a:pt x="32232" y="95355"/>
                    <a:pt x="33575" y="94460"/>
                  </a:cubicBezTo>
                  <a:cubicBezTo>
                    <a:pt x="34918" y="94012"/>
                    <a:pt x="35813" y="94012"/>
                    <a:pt x="36709" y="94012"/>
                  </a:cubicBezTo>
                  <a:cubicBezTo>
                    <a:pt x="38052" y="93564"/>
                    <a:pt x="39395" y="93564"/>
                    <a:pt x="40738" y="93564"/>
                  </a:cubicBezTo>
                  <a:lnTo>
                    <a:pt x="42081" y="93564"/>
                  </a:lnTo>
                  <a:cubicBezTo>
                    <a:pt x="43872" y="91774"/>
                    <a:pt x="46558" y="91774"/>
                    <a:pt x="48348" y="90878"/>
                  </a:cubicBezTo>
                  <a:lnTo>
                    <a:pt x="52378" y="90878"/>
                  </a:lnTo>
                  <a:cubicBezTo>
                    <a:pt x="52378" y="90878"/>
                    <a:pt x="53720" y="91326"/>
                    <a:pt x="54168" y="91326"/>
                  </a:cubicBezTo>
                  <a:lnTo>
                    <a:pt x="54168" y="91774"/>
                  </a:lnTo>
                  <a:cubicBezTo>
                    <a:pt x="54168" y="92669"/>
                    <a:pt x="53720" y="92669"/>
                    <a:pt x="52825" y="93117"/>
                  </a:cubicBezTo>
                  <a:cubicBezTo>
                    <a:pt x="51482" y="93117"/>
                    <a:pt x="50139" y="93564"/>
                    <a:pt x="49691" y="95355"/>
                  </a:cubicBezTo>
                  <a:cubicBezTo>
                    <a:pt x="49691" y="95355"/>
                    <a:pt x="49244" y="95355"/>
                    <a:pt x="48796" y="96250"/>
                  </a:cubicBezTo>
                  <a:lnTo>
                    <a:pt x="47453" y="97146"/>
                  </a:lnTo>
                  <a:lnTo>
                    <a:pt x="47453" y="97593"/>
                  </a:lnTo>
                  <a:lnTo>
                    <a:pt x="49244" y="97593"/>
                  </a:lnTo>
                  <a:lnTo>
                    <a:pt x="50587" y="96698"/>
                  </a:lnTo>
                  <a:cubicBezTo>
                    <a:pt x="50587" y="96698"/>
                    <a:pt x="51035" y="96250"/>
                    <a:pt x="51482" y="95355"/>
                  </a:cubicBezTo>
                  <a:cubicBezTo>
                    <a:pt x="51482" y="95355"/>
                    <a:pt x="51482" y="94907"/>
                    <a:pt x="52378" y="94907"/>
                  </a:cubicBezTo>
                  <a:lnTo>
                    <a:pt x="52825" y="94907"/>
                  </a:lnTo>
                  <a:cubicBezTo>
                    <a:pt x="52825" y="95355"/>
                    <a:pt x="53720" y="95803"/>
                    <a:pt x="53720" y="96698"/>
                  </a:cubicBezTo>
                  <a:cubicBezTo>
                    <a:pt x="54168" y="97146"/>
                    <a:pt x="54616" y="97146"/>
                    <a:pt x="55064" y="97146"/>
                  </a:cubicBezTo>
                  <a:lnTo>
                    <a:pt x="57302" y="97146"/>
                  </a:lnTo>
                  <a:cubicBezTo>
                    <a:pt x="57750" y="96250"/>
                    <a:pt x="58645" y="96250"/>
                    <a:pt x="59540" y="96250"/>
                  </a:cubicBezTo>
                  <a:lnTo>
                    <a:pt x="60883" y="96250"/>
                  </a:lnTo>
                  <a:lnTo>
                    <a:pt x="60883" y="95803"/>
                  </a:lnTo>
                  <a:lnTo>
                    <a:pt x="62226" y="93117"/>
                  </a:lnTo>
                  <a:cubicBezTo>
                    <a:pt x="62226" y="93117"/>
                    <a:pt x="63569" y="92221"/>
                    <a:pt x="63569" y="92669"/>
                  </a:cubicBezTo>
                  <a:cubicBezTo>
                    <a:pt x="63569" y="92669"/>
                    <a:pt x="63569" y="93117"/>
                    <a:pt x="63122" y="93564"/>
                  </a:cubicBezTo>
                  <a:cubicBezTo>
                    <a:pt x="63122" y="94460"/>
                    <a:pt x="62674" y="94907"/>
                    <a:pt x="62226" y="95803"/>
                  </a:cubicBezTo>
                  <a:lnTo>
                    <a:pt x="62226" y="96698"/>
                  </a:lnTo>
                  <a:lnTo>
                    <a:pt x="63122" y="96698"/>
                  </a:lnTo>
                  <a:cubicBezTo>
                    <a:pt x="64465" y="96698"/>
                    <a:pt x="64913" y="94907"/>
                    <a:pt x="65360" y="94460"/>
                  </a:cubicBezTo>
                  <a:cubicBezTo>
                    <a:pt x="65360" y="94012"/>
                    <a:pt x="64913" y="93564"/>
                    <a:pt x="64913" y="93117"/>
                  </a:cubicBezTo>
                  <a:lnTo>
                    <a:pt x="64913" y="92669"/>
                  </a:lnTo>
                  <a:cubicBezTo>
                    <a:pt x="64913" y="92669"/>
                    <a:pt x="64913" y="92221"/>
                    <a:pt x="65360" y="92221"/>
                  </a:cubicBezTo>
                  <a:lnTo>
                    <a:pt x="67151" y="89983"/>
                  </a:lnTo>
                  <a:lnTo>
                    <a:pt x="64913" y="89535"/>
                  </a:lnTo>
                  <a:lnTo>
                    <a:pt x="64913" y="89088"/>
                  </a:lnTo>
                  <a:lnTo>
                    <a:pt x="64465" y="89088"/>
                  </a:lnTo>
                  <a:lnTo>
                    <a:pt x="63122" y="89535"/>
                  </a:lnTo>
                  <a:cubicBezTo>
                    <a:pt x="61779" y="89983"/>
                    <a:pt x="61331" y="90431"/>
                    <a:pt x="60883" y="92221"/>
                  </a:cubicBezTo>
                  <a:cubicBezTo>
                    <a:pt x="60883" y="91774"/>
                    <a:pt x="60883" y="90878"/>
                    <a:pt x="60436" y="90878"/>
                  </a:cubicBezTo>
                  <a:lnTo>
                    <a:pt x="58197" y="90878"/>
                  </a:lnTo>
                  <a:cubicBezTo>
                    <a:pt x="57750" y="90878"/>
                    <a:pt x="57750" y="90878"/>
                    <a:pt x="57750" y="90431"/>
                  </a:cubicBezTo>
                  <a:lnTo>
                    <a:pt x="57750" y="89983"/>
                  </a:lnTo>
                  <a:cubicBezTo>
                    <a:pt x="59540" y="89535"/>
                    <a:pt x="59988" y="89088"/>
                    <a:pt x="60436" y="88192"/>
                  </a:cubicBezTo>
                  <a:lnTo>
                    <a:pt x="61331" y="88192"/>
                  </a:lnTo>
                  <a:cubicBezTo>
                    <a:pt x="61779" y="88192"/>
                    <a:pt x="63122" y="87744"/>
                    <a:pt x="64465" y="87744"/>
                  </a:cubicBezTo>
                  <a:cubicBezTo>
                    <a:pt x="64913" y="87297"/>
                    <a:pt x="65808" y="87744"/>
                    <a:pt x="66255" y="86849"/>
                  </a:cubicBezTo>
                  <a:cubicBezTo>
                    <a:pt x="66703" y="86849"/>
                    <a:pt x="68494" y="85954"/>
                    <a:pt x="68494" y="85954"/>
                  </a:cubicBezTo>
                  <a:cubicBezTo>
                    <a:pt x="69389" y="85058"/>
                    <a:pt x="69837" y="84611"/>
                    <a:pt x="71180" y="84611"/>
                  </a:cubicBezTo>
                  <a:lnTo>
                    <a:pt x="72970" y="84611"/>
                  </a:lnTo>
                  <a:lnTo>
                    <a:pt x="79238" y="83268"/>
                  </a:lnTo>
                  <a:lnTo>
                    <a:pt x="80581" y="83268"/>
                  </a:lnTo>
                  <a:lnTo>
                    <a:pt x="81476" y="84163"/>
                  </a:lnTo>
                  <a:cubicBezTo>
                    <a:pt x="81029" y="85058"/>
                    <a:pt x="80581" y="85954"/>
                    <a:pt x="79238" y="86849"/>
                  </a:cubicBezTo>
                  <a:cubicBezTo>
                    <a:pt x="78790" y="86849"/>
                    <a:pt x="78790" y="86849"/>
                    <a:pt x="77895" y="87297"/>
                  </a:cubicBezTo>
                  <a:cubicBezTo>
                    <a:pt x="77895" y="87297"/>
                    <a:pt x="77447" y="87297"/>
                    <a:pt x="77447" y="87744"/>
                  </a:cubicBezTo>
                  <a:lnTo>
                    <a:pt x="77447" y="88192"/>
                  </a:lnTo>
                  <a:cubicBezTo>
                    <a:pt x="77447" y="88640"/>
                    <a:pt x="77895" y="89088"/>
                    <a:pt x="78343" y="89088"/>
                  </a:cubicBezTo>
                  <a:cubicBezTo>
                    <a:pt x="78343" y="89088"/>
                    <a:pt x="78790" y="89535"/>
                    <a:pt x="79238" y="89535"/>
                  </a:cubicBezTo>
                  <a:lnTo>
                    <a:pt x="80133" y="89535"/>
                  </a:lnTo>
                  <a:cubicBezTo>
                    <a:pt x="81029" y="89535"/>
                    <a:pt x="80581" y="90431"/>
                    <a:pt x="81029" y="90431"/>
                  </a:cubicBezTo>
                  <a:lnTo>
                    <a:pt x="81924" y="90431"/>
                  </a:lnTo>
                  <a:cubicBezTo>
                    <a:pt x="83715" y="89535"/>
                    <a:pt x="83715" y="89088"/>
                    <a:pt x="83715" y="88192"/>
                  </a:cubicBezTo>
                  <a:cubicBezTo>
                    <a:pt x="84610" y="87297"/>
                    <a:pt x="85058" y="86849"/>
                    <a:pt x="86848" y="85954"/>
                  </a:cubicBezTo>
                  <a:lnTo>
                    <a:pt x="87744" y="83268"/>
                  </a:lnTo>
                  <a:cubicBezTo>
                    <a:pt x="89087" y="82372"/>
                    <a:pt x="89087" y="81925"/>
                    <a:pt x="90430" y="81477"/>
                  </a:cubicBezTo>
                  <a:lnTo>
                    <a:pt x="91325" y="81477"/>
                  </a:lnTo>
                  <a:cubicBezTo>
                    <a:pt x="92221" y="81477"/>
                    <a:pt x="92668" y="81477"/>
                    <a:pt x="93564" y="81029"/>
                  </a:cubicBezTo>
                  <a:cubicBezTo>
                    <a:pt x="94459" y="80134"/>
                    <a:pt x="95354" y="80134"/>
                    <a:pt x="95802" y="80134"/>
                  </a:cubicBezTo>
                  <a:cubicBezTo>
                    <a:pt x="96250" y="80134"/>
                    <a:pt x="96697" y="80134"/>
                    <a:pt x="97145" y="81029"/>
                  </a:cubicBezTo>
                  <a:cubicBezTo>
                    <a:pt x="97593" y="81029"/>
                    <a:pt x="97593" y="81477"/>
                    <a:pt x="97593" y="81925"/>
                  </a:cubicBezTo>
                  <a:cubicBezTo>
                    <a:pt x="98040" y="81925"/>
                    <a:pt x="98936" y="81477"/>
                    <a:pt x="99383" y="81477"/>
                  </a:cubicBezTo>
                  <a:lnTo>
                    <a:pt x="99831" y="81477"/>
                  </a:lnTo>
                  <a:cubicBezTo>
                    <a:pt x="99831" y="81029"/>
                    <a:pt x="99831" y="81029"/>
                    <a:pt x="100279" y="81029"/>
                  </a:cubicBezTo>
                  <a:cubicBezTo>
                    <a:pt x="102070" y="78791"/>
                    <a:pt x="103860" y="77896"/>
                    <a:pt x="104755" y="77896"/>
                  </a:cubicBezTo>
                  <a:lnTo>
                    <a:pt x="109232" y="77896"/>
                  </a:lnTo>
                  <a:cubicBezTo>
                    <a:pt x="109680" y="77896"/>
                    <a:pt x="109680" y="77896"/>
                    <a:pt x="109680" y="78343"/>
                  </a:cubicBezTo>
                  <a:lnTo>
                    <a:pt x="109680" y="78791"/>
                  </a:lnTo>
                  <a:lnTo>
                    <a:pt x="108337" y="80582"/>
                  </a:lnTo>
                  <a:lnTo>
                    <a:pt x="108337" y="81029"/>
                  </a:lnTo>
                  <a:lnTo>
                    <a:pt x="109680" y="81029"/>
                  </a:lnTo>
                  <a:cubicBezTo>
                    <a:pt x="110127" y="81029"/>
                    <a:pt x="111023" y="81029"/>
                    <a:pt x="112366" y="80134"/>
                  </a:cubicBezTo>
                  <a:cubicBezTo>
                    <a:pt x="112366" y="79239"/>
                    <a:pt x="113261" y="79239"/>
                    <a:pt x="114157" y="78791"/>
                  </a:cubicBezTo>
                  <a:cubicBezTo>
                    <a:pt x="113709" y="79239"/>
                    <a:pt x="113261" y="80582"/>
                    <a:pt x="112814" y="80582"/>
                  </a:cubicBezTo>
                  <a:cubicBezTo>
                    <a:pt x="112366" y="82372"/>
                    <a:pt x="112366" y="82372"/>
                    <a:pt x="110127" y="82372"/>
                  </a:cubicBezTo>
                  <a:lnTo>
                    <a:pt x="109232" y="82372"/>
                  </a:lnTo>
                  <a:cubicBezTo>
                    <a:pt x="108785" y="82820"/>
                    <a:pt x="108337" y="82820"/>
                    <a:pt x="108337" y="83268"/>
                  </a:cubicBezTo>
                  <a:lnTo>
                    <a:pt x="108337" y="84163"/>
                  </a:lnTo>
                  <a:cubicBezTo>
                    <a:pt x="110127" y="83268"/>
                    <a:pt x="111471" y="83268"/>
                    <a:pt x="112814" y="83268"/>
                  </a:cubicBezTo>
                  <a:lnTo>
                    <a:pt x="113709" y="83268"/>
                  </a:lnTo>
                  <a:cubicBezTo>
                    <a:pt x="114157" y="83268"/>
                    <a:pt x="115052" y="82372"/>
                    <a:pt x="115947" y="82372"/>
                  </a:cubicBezTo>
                  <a:cubicBezTo>
                    <a:pt x="115947" y="82372"/>
                    <a:pt x="116395" y="81925"/>
                    <a:pt x="116843" y="81925"/>
                  </a:cubicBezTo>
                  <a:cubicBezTo>
                    <a:pt x="116395" y="81477"/>
                    <a:pt x="115947" y="81477"/>
                    <a:pt x="115947" y="81477"/>
                  </a:cubicBezTo>
                  <a:lnTo>
                    <a:pt x="115500" y="81029"/>
                  </a:lnTo>
                  <a:cubicBezTo>
                    <a:pt x="115500" y="80582"/>
                    <a:pt x="115500" y="80582"/>
                    <a:pt x="115052" y="80134"/>
                  </a:cubicBezTo>
                  <a:cubicBezTo>
                    <a:pt x="115052" y="80134"/>
                    <a:pt x="115500" y="79239"/>
                    <a:pt x="115947" y="78791"/>
                  </a:cubicBezTo>
                  <a:cubicBezTo>
                    <a:pt x="116843" y="78791"/>
                    <a:pt x="117290" y="78343"/>
                    <a:pt x="117290" y="77896"/>
                  </a:cubicBezTo>
                  <a:cubicBezTo>
                    <a:pt x="117290" y="77448"/>
                    <a:pt x="117738" y="76553"/>
                    <a:pt x="118186" y="76105"/>
                  </a:cubicBezTo>
                  <a:cubicBezTo>
                    <a:pt x="119081" y="74762"/>
                    <a:pt x="123110" y="58646"/>
                    <a:pt x="123110" y="58198"/>
                  </a:cubicBezTo>
                  <a:cubicBezTo>
                    <a:pt x="123110" y="57303"/>
                    <a:pt x="123110" y="51035"/>
                    <a:pt x="123558" y="50587"/>
                  </a:cubicBezTo>
                  <a:cubicBezTo>
                    <a:pt x="125349" y="50140"/>
                    <a:pt x="126244" y="50140"/>
                    <a:pt x="126692" y="48349"/>
                  </a:cubicBezTo>
                  <a:cubicBezTo>
                    <a:pt x="127139" y="47901"/>
                    <a:pt x="127587" y="47901"/>
                    <a:pt x="127587" y="47454"/>
                  </a:cubicBezTo>
                  <a:lnTo>
                    <a:pt x="127139" y="47006"/>
                  </a:lnTo>
                  <a:cubicBezTo>
                    <a:pt x="127139" y="46558"/>
                    <a:pt x="127139" y="46111"/>
                    <a:pt x="127587" y="45663"/>
                  </a:cubicBezTo>
                  <a:cubicBezTo>
                    <a:pt x="125796" y="45663"/>
                    <a:pt x="125796" y="45663"/>
                    <a:pt x="125796" y="44768"/>
                  </a:cubicBezTo>
                  <a:cubicBezTo>
                    <a:pt x="125796" y="43872"/>
                    <a:pt x="125796" y="42977"/>
                    <a:pt x="125349" y="42529"/>
                  </a:cubicBezTo>
                  <a:lnTo>
                    <a:pt x="125349" y="41634"/>
                  </a:lnTo>
                  <a:cubicBezTo>
                    <a:pt x="125796" y="40739"/>
                    <a:pt x="126244" y="40739"/>
                    <a:pt x="126692" y="40291"/>
                  </a:cubicBezTo>
                  <a:cubicBezTo>
                    <a:pt x="127139" y="39843"/>
                    <a:pt x="127139" y="39396"/>
                    <a:pt x="127139" y="38948"/>
                  </a:cubicBezTo>
                  <a:lnTo>
                    <a:pt x="127139" y="38053"/>
                  </a:lnTo>
                  <a:cubicBezTo>
                    <a:pt x="127139" y="37157"/>
                    <a:pt x="128035" y="36710"/>
                    <a:pt x="128035" y="35814"/>
                  </a:cubicBezTo>
                  <a:cubicBezTo>
                    <a:pt x="128482" y="35367"/>
                    <a:pt x="129378" y="34471"/>
                    <a:pt x="129378" y="33576"/>
                  </a:cubicBezTo>
                  <a:lnTo>
                    <a:pt x="129378" y="33128"/>
                  </a:lnTo>
                  <a:cubicBezTo>
                    <a:pt x="130273" y="33128"/>
                    <a:pt x="130273" y="32233"/>
                    <a:pt x="130273" y="30890"/>
                  </a:cubicBezTo>
                  <a:lnTo>
                    <a:pt x="130721" y="30442"/>
                  </a:lnTo>
                  <a:lnTo>
                    <a:pt x="130721" y="29994"/>
                  </a:lnTo>
                  <a:lnTo>
                    <a:pt x="130273" y="29547"/>
                  </a:lnTo>
                  <a:lnTo>
                    <a:pt x="130273" y="27308"/>
                  </a:lnTo>
                  <a:cubicBezTo>
                    <a:pt x="130273" y="26861"/>
                    <a:pt x="130721" y="26861"/>
                    <a:pt x="130721" y="26413"/>
                  </a:cubicBezTo>
                  <a:cubicBezTo>
                    <a:pt x="131616" y="25965"/>
                    <a:pt x="132511" y="25518"/>
                    <a:pt x="132959" y="24622"/>
                  </a:cubicBezTo>
                  <a:lnTo>
                    <a:pt x="132511" y="24175"/>
                  </a:lnTo>
                  <a:cubicBezTo>
                    <a:pt x="133855" y="23727"/>
                    <a:pt x="133855" y="21936"/>
                    <a:pt x="133855" y="21489"/>
                  </a:cubicBezTo>
                  <a:lnTo>
                    <a:pt x="133407" y="21041"/>
                  </a:lnTo>
                  <a:cubicBezTo>
                    <a:pt x="133407" y="21041"/>
                    <a:pt x="133855" y="20593"/>
                    <a:pt x="135197" y="20146"/>
                  </a:cubicBezTo>
                  <a:lnTo>
                    <a:pt x="136988" y="18803"/>
                  </a:lnTo>
                  <a:lnTo>
                    <a:pt x="136988" y="16564"/>
                  </a:lnTo>
                  <a:cubicBezTo>
                    <a:pt x="137436" y="16116"/>
                    <a:pt x="137883" y="15221"/>
                    <a:pt x="139674" y="14326"/>
                  </a:cubicBezTo>
                  <a:cubicBezTo>
                    <a:pt x="139674" y="14326"/>
                    <a:pt x="140122" y="11192"/>
                    <a:pt x="141017" y="10297"/>
                  </a:cubicBezTo>
                  <a:cubicBezTo>
                    <a:pt x="141465" y="10297"/>
                    <a:pt x="141465" y="10297"/>
                    <a:pt x="141912" y="9849"/>
                  </a:cubicBezTo>
                  <a:cubicBezTo>
                    <a:pt x="142360" y="9401"/>
                    <a:pt x="142360" y="8954"/>
                    <a:pt x="142360" y="8506"/>
                  </a:cubicBezTo>
                  <a:cubicBezTo>
                    <a:pt x="142360" y="7163"/>
                    <a:pt x="142360" y="7163"/>
                    <a:pt x="143703" y="6268"/>
                  </a:cubicBezTo>
                  <a:lnTo>
                    <a:pt x="145942" y="4477"/>
                  </a:lnTo>
                  <a:cubicBezTo>
                    <a:pt x="145494" y="4029"/>
                    <a:pt x="145494" y="4029"/>
                    <a:pt x="145494" y="3582"/>
                  </a:cubicBezTo>
                  <a:cubicBezTo>
                    <a:pt x="145494" y="3134"/>
                    <a:pt x="145942" y="2686"/>
                    <a:pt x="147285" y="2686"/>
                  </a:cubicBezTo>
                  <a:cubicBezTo>
                    <a:pt x="147285" y="2686"/>
                    <a:pt x="147732" y="2239"/>
                    <a:pt x="148180" y="2239"/>
                  </a:cubicBezTo>
                  <a:cubicBezTo>
                    <a:pt x="148628" y="2239"/>
                    <a:pt x="148628" y="1791"/>
                    <a:pt x="149075" y="1791"/>
                  </a:cubicBezTo>
                  <a:lnTo>
                    <a:pt x="149523" y="1791"/>
                  </a:lnTo>
                  <a:cubicBezTo>
                    <a:pt x="149523" y="1791"/>
                    <a:pt x="149523" y="2239"/>
                    <a:pt x="149971" y="2239"/>
                  </a:cubicBezTo>
                  <a:cubicBezTo>
                    <a:pt x="149971" y="2239"/>
                    <a:pt x="150418" y="2239"/>
                    <a:pt x="150866" y="1791"/>
                  </a:cubicBezTo>
                  <a:cubicBezTo>
                    <a:pt x="151761" y="1343"/>
                    <a:pt x="152209" y="1343"/>
                    <a:pt x="153105" y="448"/>
                  </a:cubicBezTo>
                  <a:cubicBezTo>
                    <a:pt x="153552" y="448"/>
                    <a:pt x="154000" y="0"/>
                    <a:pt x="154447" y="0"/>
                  </a:cubicBezTo>
                  <a:close/>
                  <a:moveTo>
                    <a:pt x="167878" y="75210"/>
                  </a:moveTo>
                  <a:cubicBezTo>
                    <a:pt x="166982" y="75210"/>
                    <a:pt x="166087" y="76105"/>
                    <a:pt x="165192" y="77000"/>
                  </a:cubicBezTo>
                  <a:lnTo>
                    <a:pt x="164744" y="77896"/>
                  </a:lnTo>
                  <a:lnTo>
                    <a:pt x="164744" y="78343"/>
                  </a:lnTo>
                  <a:lnTo>
                    <a:pt x="165639" y="77896"/>
                  </a:lnTo>
                  <a:cubicBezTo>
                    <a:pt x="166982" y="77448"/>
                    <a:pt x="167878" y="77448"/>
                    <a:pt x="167878" y="77000"/>
                  </a:cubicBezTo>
                  <a:cubicBezTo>
                    <a:pt x="167878" y="76105"/>
                    <a:pt x="167878" y="76105"/>
                    <a:pt x="168325" y="75657"/>
                  </a:cubicBezTo>
                  <a:cubicBezTo>
                    <a:pt x="168325" y="75657"/>
                    <a:pt x="168325" y="75210"/>
                    <a:pt x="167878" y="75210"/>
                  </a:cubicBezTo>
                  <a:close/>
                  <a:moveTo>
                    <a:pt x="44767" y="95355"/>
                  </a:moveTo>
                  <a:lnTo>
                    <a:pt x="42081" y="97593"/>
                  </a:lnTo>
                  <a:lnTo>
                    <a:pt x="42081" y="98041"/>
                  </a:lnTo>
                  <a:lnTo>
                    <a:pt x="42976" y="98041"/>
                  </a:lnTo>
                  <a:cubicBezTo>
                    <a:pt x="43872" y="98041"/>
                    <a:pt x="44319" y="98041"/>
                    <a:pt x="44319" y="97146"/>
                  </a:cubicBezTo>
                  <a:cubicBezTo>
                    <a:pt x="44319" y="97146"/>
                    <a:pt x="44767" y="96698"/>
                    <a:pt x="44767" y="95803"/>
                  </a:cubicBezTo>
                  <a:lnTo>
                    <a:pt x="44767" y="95355"/>
                  </a:lnTo>
                  <a:close/>
                  <a:moveTo>
                    <a:pt x="33128" y="102070"/>
                  </a:moveTo>
                  <a:cubicBezTo>
                    <a:pt x="32232" y="102070"/>
                    <a:pt x="31337" y="102070"/>
                    <a:pt x="30441" y="103413"/>
                  </a:cubicBezTo>
                  <a:cubicBezTo>
                    <a:pt x="30441" y="103861"/>
                    <a:pt x="31337" y="104308"/>
                    <a:pt x="31785" y="104308"/>
                  </a:cubicBezTo>
                  <a:lnTo>
                    <a:pt x="32232" y="104308"/>
                  </a:lnTo>
                  <a:cubicBezTo>
                    <a:pt x="32680" y="103861"/>
                    <a:pt x="32680" y="103413"/>
                    <a:pt x="32680" y="103413"/>
                  </a:cubicBezTo>
                  <a:cubicBezTo>
                    <a:pt x="32680" y="103413"/>
                    <a:pt x="33575" y="102965"/>
                    <a:pt x="33575" y="102518"/>
                  </a:cubicBezTo>
                  <a:lnTo>
                    <a:pt x="33575" y="102070"/>
                  </a:lnTo>
                  <a:lnTo>
                    <a:pt x="33128" y="102070"/>
                  </a:lnTo>
                  <a:close/>
                  <a:moveTo>
                    <a:pt x="25965" y="106099"/>
                  </a:moveTo>
                  <a:lnTo>
                    <a:pt x="25965" y="107890"/>
                  </a:lnTo>
                  <a:cubicBezTo>
                    <a:pt x="25965" y="107442"/>
                    <a:pt x="26412" y="107442"/>
                    <a:pt x="26860" y="106995"/>
                  </a:cubicBezTo>
                  <a:lnTo>
                    <a:pt x="27308" y="106099"/>
                  </a:lnTo>
                  <a:lnTo>
                    <a:pt x="25965" y="106099"/>
                  </a:lnTo>
                  <a:close/>
                  <a:moveTo>
                    <a:pt x="104308" y="215780"/>
                  </a:moveTo>
                  <a:cubicBezTo>
                    <a:pt x="103860" y="215780"/>
                    <a:pt x="103860" y="216227"/>
                    <a:pt x="103860" y="216675"/>
                  </a:cubicBezTo>
                  <a:lnTo>
                    <a:pt x="103860" y="217123"/>
                  </a:lnTo>
                  <a:cubicBezTo>
                    <a:pt x="105203" y="217123"/>
                    <a:pt x="105651" y="217123"/>
                    <a:pt x="105651" y="216675"/>
                  </a:cubicBezTo>
                  <a:cubicBezTo>
                    <a:pt x="105651" y="216227"/>
                    <a:pt x="105203" y="215780"/>
                    <a:pt x="104308" y="215780"/>
                  </a:cubicBezTo>
                  <a:close/>
                  <a:moveTo>
                    <a:pt x="94011" y="317849"/>
                  </a:moveTo>
                  <a:lnTo>
                    <a:pt x="94459" y="321431"/>
                  </a:lnTo>
                  <a:cubicBezTo>
                    <a:pt x="94459" y="321879"/>
                    <a:pt x="93564" y="322326"/>
                    <a:pt x="93564" y="322326"/>
                  </a:cubicBezTo>
                  <a:lnTo>
                    <a:pt x="93116" y="322326"/>
                  </a:lnTo>
                  <a:cubicBezTo>
                    <a:pt x="93116" y="322326"/>
                    <a:pt x="93116" y="322774"/>
                    <a:pt x="93564" y="322774"/>
                  </a:cubicBezTo>
                  <a:lnTo>
                    <a:pt x="94011" y="322774"/>
                  </a:lnTo>
                  <a:cubicBezTo>
                    <a:pt x="94459" y="322774"/>
                    <a:pt x="94907" y="322326"/>
                    <a:pt x="95354" y="321431"/>
                  </a:cubicBezTo>
                  <a:cubicBezTo>
                    <a:pt x="95354" y="320983"/>
                    <a:pt x="94907" y="320088"/>
                    <a:pt x="94907" y="320088"/>
                  </a:cubicBezTo>
                  <a:cubicBezTo>
                    <a:pt x="94907" y="320088"/>
                    <a:pt x="95802" y="319640"/>
                    <a:pt x="95802" y="319192"/>
                  </a:cubicBezTo>
                  <a:cubicBezTo>
                    <a:pt x="94907" y="318745"/>
                    <a:pt x="94907" y="317849"/>
                    <a:pt x="94011" y="317849"/>
                  </a:cubicBezTo>
                  <a:close/>
                  <a:moveTo>
                    <a:pt x="95354" y="325460"/>
                  </a:moveTo>
                  <a:cubicBezTo>
                    <a:pt x="95354" y="325908"/>
                    <a:pt x="94907" y="325908"/>
                    <a:pt x="94907" y="325908"/>
                  </a:cubicBezTo>
                  <a:cubicBezTo>
                    <a:pt x="94907" y="325908"/>
                    <a:pt x="94907" y="326355"/>
                    <a:pt x="95354" y="326355"/>
                  </a:cubicBezTo>
                  <a:lnTo>
                    <a:pt x="95354" y="325460"/>
                  </a:lnTo>
                  <a:close/>
                  <a:moveTo>
                    <a:pt x="94459" y="334413"/>
                  </a:moveTo>
                  <a:lnTo>
                    <a:pt x="94459" y="337099"/>
                  </a:lnTo>
                  <a:cubicBezTo>
                    <a:pt x="95354" y="337547"/>
                    <a:pt x="95802" y="337547"/>
                    <a:pt x="95802" y="337547"/>
                  </a:cubicBezTo>
                  <a:lnTo>
                    <a:pt x="96697" y="337547"/>
                  </a:lnTo>
                  <a:lnTo>
                    <a:pt x="96250" y="337099"/>
                  </a:lnTo>
                  <a:lnTo>
                    <a:pt x="96250" y="334413"/>
                  </a:lnTo>
                  <a:lnTo>
                    <a:pt x="94459" y="334413"/>
                  </a:lnTo>
                  <a:close/>
                  <a:moveTo>
                    <a:pt x="94907" y="347844"/>
                  </a:moveTo>
                  <a:cubicBezTo>
                    <a:pt x="94459" y="347844"/>
                    <a:pt x="94459" y="348291"/>
                    <a:pt x="94459" y="348739"/>
                  </a:cubicBezTo>
                  <a:lnTo>
                    <a:pt x="94459" y="349187"/>
                  </a:lnTo>
                  <a:cubicBezTo>
                    <a:pt x="94459" y="349634"/>
                    <a:pt x="94459" y="350082"/>
                    <a:pt x="94907" y="350530"/>
                  </a:cubicBezTo>
                  <a:cubicBezTo>
                    <a:pt x="94907" y="350530"/>
                    <a:pt x="94907" y="350977"/>
                    <a:pt x="95354" y="350977"/>
                  </a:cubicBezTo>
                  <a:lnTo>
                    <a:pt x="95354" y="350530"/>
                  </a:lnTo>
                  <a:cubicBezTo>
                    <a:pt x="96250" y="350082"/>
                    <a:pt x="96250" y="349187"/>
                    <a:pt x="96250" y="348739"/>
                  </a:cubicBezTo>
                  <a:cubicBezTo>
                    <a:pt x="96250" y="348291"/>
                    <a:pt x="95802" y="347844"/>
                    <a:pt x="94907" y="347844"/>
                  </a:cubicBezTo>
                  <a:close/>
                  <a:moveTo>
                    <a:pt x="166106" y="302298"/>
                  </a:moveTo>
                  <a:lnTo>
                    <a:pt x="165639" y="303076"/>
                  </a:lnTo>
                  <a:lnTo>
                    <a:pt x="166230" y="303371"/>
                  </a:lnTo>
                  <a:lnTo>
                    <a:pt x="166106" y="302628"/>
                  </a:lnTo>
                  <a:lnTo>
                    <a:pt x="166106" y="302298"/>
                  </a:lnTo>
                  <a:close/>
                  <a:moveTo>
                    <a:pt x="167449" y="312030"/>
                  </a:moveTo>
                  <a:lnTo>
                    <a:pt x="167449" y="312477"/>
                  </a:lnTo>
                  <a:lnTo>
                    <a:pt x="167897" y="312925"/>
                  </a:lnTo>
                  <a:lnTo>
                    <a:pt x="168344" y="312925"/>
                  </a:lnTo>
                  <a:cubicBezTo>
                    <a:pt x="168344" y="312477"/>
                    <a:pt x="167897" y="312030"/>
                    <a:pt x="167449" y="312030"/>
                  </a:cubicBezTo>
                  <a:close/>
                  <a:moveTo>
                    <a:pt x="328612" y="246221"/>
                  </a:moveTo>
                  <a:lnTo>
                    <a:pt x="328612" y="247117"/>
                  </a:lnTo>
                  <a:cubicBezTo>
                    <a:pt x="328612" y="247117"/>
                    <a:pt x="328612" y="247564"/>
                    <a:pt x="329060" y="248012"/>
                  </a:cubicBezTo>
                  <a:lnTo>
                    <a:pt x="329060" y="248460"/>
                  </a:lnTo>
                  <a:cubicBezTo>
                    <a:pt x="329507" y="248460"/>
                    <a:pt x="329507" y="248012"/>
                    <a:pt x="329507" y="248012"/>
                  </a:cubicBezTo>
                  <a:cubicBezTo>
                    <a:pt x="329060" y="247564"/>
                    <a:pt x="329060" y="247117"/>
                    <a:pt x="329060" y="246221"/>
                  </a:cubicBezTo>
                  <a:lnTo>
                    <a:pt x="328612" y="246221"/>
                  </a:lnTo>
                  <a:close/>
                  <a:moveTo>
                    <a:pt x="279368" y="314268"/>
                  </a:moveTo>
                  <a:cubicBezTo>
                    <a:pt x="279368" y="314268"/>
                    <a:pt x="278920" y="314716"/>
                    <a:pt x="278920" y="315163"/>
                  </a:cubicBezTo>
                  <a:cubicBezTo>
                    <a:pt x="278920" y="315163"/>
                    <a:pt x="278920" y="315611"/>
                    <a:pt x="279815" y="315611"/>
                  </a:cubicBezTo>
                  <a:lnTo>
                    <a:pt x="280263" y="315611"/>
                  </a:lnTo>
                  <a:cubicBezTo>
                    <a:pt x="280263" y="315163"/>
                    <a:pt x="280711" y="315163"/>
                    <a:pt x="280711" y="315163"/>
                  </a:cubicBezTo>
                  <a:cubicBezTo>
                    <a:pt x="280263" y="314716"/>
                    <a:pt x="280263" y="314716"/>
                    <a:pt x="280263" y="314268"/>
                  </a:cubicBezTo>
                  <a:lnTo>
                    <a:pt x="279368" y="314268"/>
                  </a:lnTo>
                  <a:close/>
                  <a:moveTo>
                    <a:pt x="252955" y="163849"/>
                  </a:moveTo>
                  <a:cubicBezTo>
                    <a:pt x="252507" y="163849"/>
                    <a:pt x="252507" y="164745"/>
                    <a:pt x="252507" y="164745"/>
                  </a:cubicBezTo>
                  <a:cubicBezTo>
                    <a:pt x="252507" y="165192"/>
                    <a:pt x="252507" y="165640"/>
                    <a:pt x="252955" y="165640"/>
                  </a:cubicBezTo>
                  <a:cubicBezTo>
                    <a:pt x="252955" y="166088"/>
                    <a:pt x="253403" y="166535"/>
                    <a:pt x="253850" y="166535"/>
                  </a:cubicBezTo>
                  <a:cubicBezTo>
                    <a:pt x="254298" y="166535"/>
                    <a:pt x="254746" y="165640"/>
                    <a:pt x="254746" y="165640"/>
                  </a:cubicBezTo>
                  <a:lnTo>
                    <a:pt x="253403" y="163849"/>
                  </a:lnTo>
                  <a:lnTo>
                    <a:pt x="252955" y="163849"/>
                  </a:lnTo>
                  <a:close/>
                  <a:moveTo>
                    <a:pt x="238182" y="164745"/>
                  </a:moveTo>
                  <a:cubicBezTo>
                    <a:pt x="236839" y="166535"/>
                    <a:pt x="235496" y="167878"/>
                    <a:pt x="234152" y="170117"/>
                  </a:cubicBezTo>
                  <a:cubicBezTo>
                    <a:pt x="233705" y="170117"/>
                    <a:pt x="233705" y="170564"/>
                    <a:pt x="233705" y="170564"/>
                  </a:cubicBezTo>
                  <a:lnTo>
                    <a:pt x="233705" y="171012"/>
                  </a:lnTo>
                  <a:cubicBezTo>
                    <a:pt x="231467" y="173250"/>
                    <a:pt x="229228" y="175041"/>
                    <a:pt x="228333" y="177727"/>
                  </a:cubicBezTo>
                  <a:lnTo>
                    <a:pt x="227885" y="178175"/>
                  </a:lnTo>
                  <a:cubicBezTo>
                    <a:pt x="226542" y="179518"/>
                    <a:pt x="225199" y="180413"/>
                    <a:pt x="224304" y="182204"/>
                  </a:cubicBezTo>
                  <a:cubicBezTo>
                    <a:pt x="223856" y="182652"/>
                    <a:pt x="223408" y="183099"/>
                    <a:pt x="223408" y="183995"/>
                  </a:cubicBezTo>
                  <a:lnTo>
                    <a:pt x="223408" y="184442"/>
                  </a:lnTo>
                  <a:cubicBezTo>
                    <a:pt x="222961" y="185785"/>
                    <a:pt x="222065" y="186233"/>
                    <a:pt x="221618" y="187128"/>
                  </a:cubicBezTo>
                  <a:cubicBezTo>
                    <a:pt x="221618" y="188024"/>
                    <a:pt x="220722" y="188919"/>
                    <a:pt x="219827" y="189814"/>
                  </a:cubicBezTo>
                  <a:cubicBezTo>
                    <a:pt x="219379" y="189814"/>
                    <a:pt x="218932" y="190710"/>
                    <a:pt x="218932" y="190710"/>
                  </a:cubicBezTo>
                  <a:cubicBezTo>
                    <a:pt x="218932" y="192053"/>
                    <a:pt x="219379" y="192948"/>
                    <a:pt x="219379" y="193396"/>
                  </a:cubicBezTo>
                  <a:cubicBezTo>
                    <a:pt x="218484" y="194291"/>
                    <a:pt x="217589" y="195187"/>
                    <a:pt x="217589" y="196082"/>
                  </a:cubicBezTo>
                  <a:lnTo>
                    <a:pt x="217589" y="197425"/>
                  </a:lnTo>
                  <a:cubicBezTo>
                    <a:pt x="216693" y="198320"/>
                    <a:pt x="216246" y="198320"/>
                    <a:pt x="216246" y="198768"/>
                  </a:cubicBezTo>
                  <a:cubicBezTo>
                    <a:pt x="215350" y="199663"/>
                    <a:pt x="214455" y="201006"/>
                    <a:pt x="214455" y="202349"/>
                  </a:cubicBezTo>
                  <a:lnTo>
                    <a:pt x="214455" y="203245"/>
                  </a:lnTo>
                  <a:cubicBezTo>
                    <a:pt x="214455" y="204140"/>
                    <a:pt x="213560" y="204588"/>
                    <a:pt x="213112" y="205035"/>
                  </a:cubicBezTo>
                  <a:lnTo>
                    <a:pt x="211321" y="206826"/>
                  </a:lnTo>
                  <a:lnTo>
                    <a:pt x="211321" y="207274"/>
                  </a:lnTo>
                  <a:cubicBezTo>
                    <a:pt x="211321" y="209960"/>
                    <a:pt x="209530" y="213989"/>
                    <a:pt x="208187" y="217123"/>
                  </a:cubicBezTo>
                  <a:lnTo>
                    <a:pt x="208187" y="219809"/>
                  </a:lnTo>
                  <a:cubicBezTo>
                    <a:pt x="208187" y="220256"/>
                    <a:pt x="208187" y="220704"/>
                    <a:pt x="207740" y="221152"/>
                  </a:cubicBezTo>
                  <a:cubicBezTo>
                    <a:pt x="207292" y="221599"/>
                    <a:pt x="206845" y="222495"/>
                    <a:pt x="206845" y="223838"/>
                  </a:cubicBezTo>
                  <a:lnTo>
                    <a:pt x="206845" y="225628"/>
                  </a:lnTo>
                  <a:cubicBezTo>
                    <a:pt x="209083" y="226524"/>
                    <a:pt x="210426" y="227867"/>
                    <a:pt x="211321" y="229657"/>
                  </a:cubicBezTo>
                  <a:lnTo>
                    <a:pt x="212664" y="229657"/>
                  </a:lnTo>
                  <a:cubicBezTo>
                    <a:pt x="213112" y="229657"/>
                    <a:pt x="213112" y="229210"/>
                    <a:pt x="213560" y="228762"/>
                  </a:cubicBezTo>
                  <a:cubicBezTo>
                    <a:pt x="214455" y="227419"/>
                    <a:pt x="215350" y="226076"/>
                    <a:pt x="217141" y="224733"/>
                  </a:cubicBezTo>
                  <a:cubicBezTo>
                    <a:pt x="218932" y="222942"/>
                    <a:pt x="220275" y="221152"/>
                    <a:pt x="222065" y="218466"/>
                  </a:cubicBezTo>
                  <a:cubicBezTo>
                    <a:pt x="222513" y="218018"/>
                    <a:pt x="222513" y="217123"/>
                    <a:pt x="223408" y="216675"/>
                  </a:cubicBezTo>
                  <a:lnTo>
                    <a:pt x="225647" y="213541"/>
                  </a:lnTo>
                  <a:cubicBezTo>
                    <a:pt x="226542" y="212198"/>
                    <a:pt x="226990" y="210855"/>
                    <a:pt x="227885" y="209960"/>
                  </a:cubicBezTo>
                  <a:cubicBezTo>
                    <a:pt x="227885" y="209064"/>
                    <a:pt x="228333" y="208169"/>
                    <a:pt x="228780" y="207274"/>
                  </a:cubicBezTo>
                  <a:cubicBezTo>
                    <a:pt x="229676" y="205931"/>
                    <a:pt x="230571" y="204588"/>
                    <a:pt x="231914" y="203245"/>
                  </a:cubicBezTo>
                  <a:cubicBezTo>
                    <a:pt x="233257" y="202349"/>
                    <a:pt x="233257" y="200111"/>
                    <a:pt x="234152" y="198768"/>
                  </a:cubicBezTo>
                  <a:cubicBezTo>
                    <a:pt x="234600" y="197425"/>
                    <a:pt x="234600" y="196082"/>
                    <a:pt x="234600" y="195187"/>
                  </a:cubicBezTo>
                  <a:cubicBezTo>
                    <a:pt x="236391" y="193843"/>
                    <a:pt x="236391" y="192500"/>
                    <a:pt x="236391" y="191157"/>
                  </a:cubicBezTo>
                  <a:cubicBezTo>
                    <a:pt x="236839" y="189814"/>
                    <a:pt x="237286" y="188471"/>
                    <a:pt x="238182" y="187128"/>
                  </a:cubicBezTo>
                  <a:cubicBezTo>
                    <a:pt x="238629" y="186233"/>
                    <a:pt x="239525" y="184890"/>
                    <a:pt x="239525" y="183547"/>
                  </a:cubicBezTo>
                  <a:cubicBezTo>
                    <a:pt x="239525" y="183099"/>
                    <a:pt x="239525" y="182652"/>
                    <a:pt x="239077" y="182204"/>
                  </a:cubicBezTo>
                  <a:lnTo>
                    <a:pt x="239077" y="181309"/>
                  </a:lnTo>
                  <a:cubicBezTo>
                    <a:pt x="239077" y="180413"/>
                    <a:pt x="239077" y="180413"/>
                    <a:pt x="239972" y="180413"/>
                  </a:cubicBezTo>
                  <a:lnTo>
                    <a:pt x="240868" y="180413"/>
                  </a:lnTo>
                  <a:cubicBezTo>
                    <a:pt x="240868" y="179966"/>
                    <a:pt x="241315" y="179518"/>
                    <a:pt x="241315" y="179518"/>
                  </a:cubicBezTo>
                  <a:cubicBezTo>
                    <a:pt x="241315" y="179518"/>
                    <a:pt x="240868" y="179518"/>
                    <a:pt x="240868" y="179070"/>
                  </a:cubicBezTo>
                  <a:lnTo>
                    <a:pt x="240868" y="178623"/>
                  </a:lnTo>
                  <a:cubicBezTo>
                    <a:pt x="240868" y="178175"/>
                    <a:pt x="240868" y="178175"/>
                    <a:pt x="240420" y="178175"/>
                  </a:cubicBezTo>
                  <a:cubicBezTo>
                    <a:pt x="239972" y="178175"/>
                    <a:pt x="239972" y="177727"/>
                    <a:pt x="239972" y="177279"/>
                  </a:cubicBezTo>
                  <a:cubicBezTo>
                    <a:pt x="239972" y="176832"/>
                    <a:pt x="239972" y="176832"/>
                    <a:pt x="240420" y="176384"/>
                  </a:cubicBezTo>
                  <a:cubicBezTo>
                    <a:pt x="240868" y="175936"/>
                    <a:pt x="240868" y="175489"/>
                    <a:pt x="240868" y="175489"/>
                  </a:cubicBezTo>
                  <a:lnTo>
                    <a:pt x="239972" y="175041"/>
                  </a:lnTo>
                  <a:cubicBezTo>
                    <a:pt x="239972" y="174593"/>
                    <a:pt x="239525" y="174146"/>
                    <a:pt x="239972" y="174146"/>
                  </a:cubicBezTo>
                  <a:cubicBezTo>
                    <a:pt x="240868" y="173250"/>
                    <a:pt x="240868" y="172803"/>
                    <a:pt x="240868" y="172355"/>
                  </a:cubicBezTo>
                  <a:cubicBezTo>
                    <a:pt x="240868" y="171907"/>
                    <a:pt x="240868" y="171012"/>
                    <a:pt x="240420" y="170564"/>
                  </a:cubicBezTo>
                  <a:cubicBezTo>
                    <a:pt x="239972" y="169221"/>
                    <a:pt x="240420" y="168326"/>
                    <a:pt x="239525" y="166983"/>
                  </a:cubicBezTo>
                  <a:lnTo>
                    <a:pt x="239525" y="166535"/>
                  </a:lnTo>
                  <a:cubicBezTo>
                    <a:pt x="239525" y="166088"/>
                    <a:pt x="239525" y="166088"/>
                    <a:pt x="239972" y="166088"/>
                  </a:cubicBezTo>
                  <a:cubicBezTo>
                    <a:pt x="239972" y="165640"/>
                    <a:pt x="239972" y="165640"/>
                    <a:pt x="240420" y="165640"/>
                  </a:cubicBezTo>
                  <a:cubicBezTo>
                    <a:pt x="240420" y="165640"/>
                    <a:pt x="240420" y="165192"/>
                    <a:pt x="240868" y="164745"/>
                  </a:cubicBezTo>
                  <a:lnTo>
                    <a:pt x="238182" y="164745"/>
                  </a:lnTo>
                  <a:close/>
                  <a:moveTo>
                    <a:pt x="255193" y="168326"/>
                  </a:moveTo>
                  <a:cubicBezTo>
                    <a:pt x="254298" y="168326"/>
                    <a:pt x="253850" y="168326"/>
                    <a:pt x="253403" y="168774"/>
                  </a:cubicBezTo>
                  <a:lnTo>
                    <a:pt x="253403" y="171012"/>
                  </a:lnTo>
                  <a:cubicBezTo>
                    <a:pt x="253403" y="171907"/>
                    <a:pt x="253403" y="172803"/>
                    <a:pt x="253850" y="173250"/>
                  </a:cubicBezTo>
                  <a:cubicBezTo>
                    <a:pt x="253850" y="173698"/>
                    <a:pt x="253403" y="174593"/>
                    <a:pt x="252955" y="175041"/>
                  </a:cubicBezTo>
                  <a:cubicBezTo>
                    <a:pt x="252955" y="175936"/>
                    <a:pt x="252955" y="176832"/>
                    <a:pt x="253850" y="178175"/>
                  </a:cubicBezTo>
                  <a:cubicBezTo>
                    <a:pt x="253850" y="178175"/>
                    <a:pt x="253403" y="179070"/>
                    <a:pt x="252955" y="179518"/>
                  </a:cubicBezTo>
                  <a:lnTo>
                    <a:pt x="252955" y="180413"/>
                  </a:lnTo>
                  <a:cubicBezTo>
                    <a:pt x="252955" y="180861"/>
                    <a:pt x="252955" y="180861"/>
                    <a:pt x="253403" y="180861"/>
                  </a:cubicBezTo>
                  <a:cubicBezTo>
                    <a:pt x="253403" y="180861"/>
                    <a:pt x="253850" y="180861"/>
                    <a:pt x="254298" y="180413"/>
                  </a:cubicBezTo>
                  <a:cubicBezTo>
                    <a:pt x="254746" y="180413"/>
                    <a:pt x="255641" y="180413"/>
                    <a:pt x="256089" y="179966"/>
                  </a:cubicBezTo>
                  <a:cubicBezTo>
                    <a:pt x="258327" y="179518"/>
                    <a:pt x="259222" y="178175"/>
                    <a:pt x="259222" y="175936"/>
                  </a:cubicBezTo>
                  <a:lnTo>
                    <a:pt x="259222" y="174146"/>
                  </a:lnTo>
                  <a:cubicBezTo>
                    <a:pt x="259222" y="173698"/>
                    <a:pt x="258775" y="173250"/>
                    <a:pt x="258327" y="172803"/>
                  </a:cubicBezTo>
                  <a:cubicBezTo>
                    <a:pt x="257880" y="171907"/>
                    <a:pt x="256984" y="171907"/>
                    <a:pt x="256536" y="171012"/>
                  </a:cubicBezTo>
                  <a:cubicBezTo>
                    <a:pt x="255641" y="170564"/>
                    <a:pt x="256089" y="169669"/>
                    <a:pt x="255641" y="168774"/>
                  </a:cubicBezTo>
                  <a:cubicBezTo>
                    <a:pt x="256089" y="168326"/>
                    <a:pt x="255193" y="168326"/>
                    <a:pt x="255193" y="168326"/>
                  </a:cubicBezTo>
                  <a:close/>
                  <a:moveTo>
                    <a:pt x="257880" y="168774"/>
                  </a:moveTo>
                  <a:lnTo>
                    <a:pt x="257432" y="169221"/>
                  </a:lnTo>
                  <a:cubicBezTo>
                    <a:pt x="256984" y="169669"/>
                    <a:pt x="256984" y="170117"/>
                    <a:pt x="256984" y="170117"/>
                  </a:cubicBezTo>
                  <a:cubicBezTo>
                    <a:pt x="257432" y="170117"/>
                    <a:pt x="257432" y="170564"/>
                    <a:pt x="257880" y="170564"/>
                  </a:cubicBezTo>
                  <a:lnTo>
                    <a:pt x="258327" y="170564"/>
                  </a:lnTo>
                  <a:lnTo>
                    <a:pt x="258327" y="169669"/>
                  </a:lnTo>
                  <a:cubicBezTo>
                    <a:pt x="258327" y="169221"/>
                    <a:pt x="257880" y="168774"/>
                    <a:pt x="257880" y="168774"/>
                  </a:cubicBezTo>
                  <a:close/>
                  <a:moveTo>
                    <a:pt x="261013" y="175041"/>
                  </a:moveTo>
                  <a:cubicBezTo>
                    <a:pt x="261013" y="175936"/>
                    <a:pt x="260565" y="176832"/>
                    <a:pt x="260565" y="177279"/>
                  </a:cubicBezTo>
                  <a:lnTo>
                    <a:pt x="260565" y="179070"/>
                  </a:lnTo>
                  <a:cubicBezTo>
                    <a:pt x="260565" y="179518"/>
                    <a:pt x="261013" y="179518"/>
                    <a:pt x="261013" y="179518"/>
                  </a:cubicBezTo>
                  <a:cubicBezTo>
                    <a:pt x="262356" y="178623"/>
                    <a:pt x="262356" y="178175"/>
                    <a:pt x="263252" y="177279"/>
                  </a:cubicBezTo>
                  <a:lnTo>
                    <a:pt x="263252" y="176832"/>
                  </a:lnTo>
                  <a:cubicBezTo>
                    <a:pt x="262804" y="176384"/>
                    <a:pt x="262356" y="175489"/>
                    <a:pt x="261461" y="175041"/>
                  </a:cubicBezTo>
                  <a:lnTo>
                    <a:pt x="261013" y="175041"/>
                  </a:lnTo>
                  <a:close/>
                  <a:moveTo>
                    <a:pt x="260565" y="180861"/>
                  </a:moveTo>
                  <a:cubicBezTo>
                    <a:pt x="259670" y="181309"/>
                    <a:pt x="259670" y="182204"/>
                    <a:pt x="258775" y="182652"/>
                  </a:cubicBezTo>
                  <a:lnTo>
                    <a:pt x="258775" y="183099"/>
                  </a:lnTo>
                  <a:lnTo>
                    <a:pt x="259670" y="186681"/>
                  </a:lnTo>
                  <a:lnTo>
                    <a:pt x="260565" y="186681"/>
                  </a:lnTo>
                  <a:cubicBezTo>
                    <a:pt x="261013" y="185785"/>
                    <a:pt x="261461" y="184890"/>
                    <a:pt x="262356" y="184442"/>
                  </a:cubicBezTo>
                  <a:lnTo>
                    <a:pt x="261908" y="183547"/>
                  </a:lnTo>
                  <a:cubicBezTo>
                    <a:pt x="261461" y="183547"/>
                    <a:pt x="261461" y="183099"/>
                    <a:pt x="261461" y="182652"/>
                  </a:cubicBezTo>
                  <a:cubicBezTo>
                    <a:pt x="261461" y="182204"/>
                    <a:pt x="261461" y="182204"/>
                    <a:pt x="261908" y="181756"/>
                  </a:cubicBezTo>
                  <a:lnTo>
                    <a:pt x="261908" y="181309"/>
                  </a:lnTo>
                  <a:cubicBezTo>
                    <a:pt x="261461" y="180861"/>
                    <a:pt x="261013" y="180861"/>
                    <a:pt x="260565" y="180861"/>
                  </a:cubicBezTo>
                  <a:close/>
                  <a:moveTo>
                    <a:pt x="252955" y="184890"/>
                  </a:moveTo>
                  <a:cubicBezTo>
                    <a:pt x="252955" y="185338"/>
                    <a:pt x="252060" y="185785"/>
                    <a:pt x="252060" y="186233"/>
                  </a:cubicBezTo>
                  <a:cubicBezTo>
                    <a:pt x="252060" y="186681"/>
                    <a:pt x="252060" y="187128"/>
                    <a:pt x="252507" y="187576"/>
                  </a:cubicBezTo>
                  <a:cubicBezTo>
                    <a:pt x="252955" y="187576"/>
                    <a:pt x="253403" y="187576"/>
                    <a:pt x="253403" y="187128"/>
                  </a:cubicBezTo>
                  <a:cubicBezTo>
                    <a:pt x="253850" y="186681"/>
                    <a:pt x="253850" y="186233"/>
                    <a:pt x="253850" y="185785"/>
                  </a:cubicBezTo>
                  <a:lnTo>
                    <a:pt x="253850" y="185338"/>
                  </a:lnTo>
                  <a:lnTo>
                    <a:pt x="253403" y="184890"/>
                  </a:lnTo>
                  <a:lnTo>
                    <a:pt x="252955" y="184890"/>
                  </a:lnTo>
                  <a:close/>
                  <a:moveTo>
                    <a:pt x="202815" y="188919"/>
                  </a:moveTo>
                  <a:cubicBezTo>
                    <a:pt x="201920" y="189367"/>
                    <a:pt x="201472" y="189814"/>
                    <a:pt x="201472" y="190262"/>
                  </a:cubicBezTo>
                  <a:cubicBezTo>
                    <a:pt x="201025" y="191157"/>
                    <a:pt x="200577" y="192053"/>
                    <a:pt x="200577" y="192948"/>
                  </a:cubicBezTo>
                  <a:cubicBezTo>
                    <a:pt x="199682" y="193843"/>
                    <a:pt x="198786" y="195634"/>
                    <a:pt x="198786" y="196977"/>
                  </a:cubicBezTo>
                  <a:cubicBezTo>
                    <a:pt x="197891" y="198320"/>
                    <a:pt x="197443" y="199216"/>
                    <a:pt x="196100" y="200559"/>
                  </a:cubicBezTo>
                  <a:cubicBezTo>
                    <a:pt x="196100" y="201902"/>
                    <a:pt x="195652" y="203245"/>
                    <a:pt x="194310" y="204588"/>
                  </a:cubicBezTo>
                  <a:cubicBezTo>
                    <a:pt x="194310" y="205035"/>
                    <a:pt x="194757" y="205035"/>
                    <a:pt x="194757" y="205483"/>
                  </a:cubicBezTo>
                  <a:cubicBezTo>
                    <a:pt x="194757" y="206378"/>
                    <a:pt x="193414" y="207274"/>
                    <a:pt x="192967" y="208169"/>
                  </a:cubicBezTo>
                  <a:cubicBezTo>
                    <a:pt x="192967" y="209960"/>
                    <a:pt x="192071" y="211750"/>
                    <a:pt x="191176" y="213989"/>
                  </a:cubicBezTo>
                  <a:cubicBezTo>
                    <a:pt x="190728" y="215780"/>
                    <a:pt x="190280" y="217123"/>
                    <a:pt x="190280" y="218466"/>
                  </a:cubicBezTo>
                  <a:lnTo>
                    <a:pt x="189833" y="218913"/>
                  </a:lnTo>
                  <a:cubicBezTo>
                    <a:pt x="189833" y="218913"/>
                    <a:pt x="189833" y="219361"/>
                    <a:pt x="190280" y="219361"/>
                  </a:cubicBezTo>
                  <a:lnTo>
                    <a:pt x="190728" y="218913"/>
                  </a:lnTo>
                  <a:cubicBezTo>
                    <a:pt x="191176" y="218466"/>
                    <a:pt x="191176" y="218466"/>
                    <a:pt x="191176" y="218018"/>
                  </a:cubicBezTo>
                  <a:lnTo>
                    <a:pt x="191176" y="217123"/>
                  </a:lnTo>
                  <a:cubicBezTo>
                    <a:pt x="191176" y="216227"/>
                    <a:pt x="191623" y="215332"/>
                    <a:pt x="192071" y="214884"/>
                  </a:cubicBezTo>
                  <a:cubicBezTo>
                    <a:pt x="192967" y="213541"/>
                    <a:pt x="193862" y="212198"/>
                    <a:pt x="194310" y="210855"/>
                  </a:cubicBezTo>
                  <a:cubicBezTo>
                    <a:pt x="195205" y="209960"/>
                    <a:pt x="195205" y="209064"/>
                    <a:pt x="195205" y="208169"/>
                  </a:cubicBezTo>
                  <a:lnTo>
                    <a:pt x="195205" y="206826"/>
                  </a:lnTo>
                  <a:cubicBezTo>
                    <a:pt x="195652" y="205483"/>
                    <a:pt x="196548" y="205035"/>
                    <a:pt x="197443" y="203692"/>
                  </a:cubicBezTo>
                  <a:cubicBezTo>
                    <a:pt x="197891" y="202349"/>
                    <a:pt x="198786" y="201454"/>
                    <a:pt x="198786" y="200111"/>
                  </a:cubicBezTo>
                  <a:lnTo>
                    <a:pt x="199234" y="199663"/>
                  </a:lnTo>
                  <a:lnTo>
                    <a:pt x="200577" y="197873"/>
                  </a:lnTo>
                  <a:cubicBezTo>
                    <a:pt x="201025" y="195187"/>
                    <a:pt x="202368" y="192500"/>
                    <a:pt x="203263" y="189814"/>
                  </a:cubicBezTo>
                  <a:cubicBezTo>
                    <a:pt x="203263" y="189367"/>
                    <a:pt x="202815" y="189367"/>
                    <a:pt x="202815" y="189367"/>
                  </a:cubicBezTo>
                  <a:lnTo>
                    <a:pt x="202815" y="188919"/>
                  </a:lnTo>
                  <a:close/>
                  <a:moveTo>
                    <a:pt x="150418" y="323669"/>
                  </a:moveTo>
                  <a:cubicBezTo>
                    <a:pt x="149971" y="323669"/>
                    <a:pt x="149523" y="324117"/>
                    <a:pt x="149523" y="324565"/>
                  </a:cubicBezTo>
                  <a:lnTo>
                    <a:pt x="150418" y="325460"/>
                  </a:lnTo>
                  <a:cubicBezTo>
                    <a:pt x="151314" y="325460"/>
                    <a:pt x="151761" y="325460"/>
                    <a:pt x="151761" y="325012"/>
                  </a:cubicBezTo>
                  <a:cubicBezTo>
                    <a:pt x="151761" y="325012"/>
                    <a:pt x="151314" y="325012"/>
                    <a:pt x="151314" y="324565"/>
                  </a:cubicBezTo>
                  <a:cubicBezTo>
                    <a:pt x="151314" y="324117"/>
                    <a:pt x="151314" y="323669"/>
                    <a:pt x="150418" y="323669"/>
                  </a:cubicBezTo>
                  <a:close/>
                  <a:moveTo>
                    <a:pt x="141017" y="346501"/>
                  </a:moveTo>
                  <a:cubicBezTo>
                    <a:pt x="141017" y="346501"/>
                    <a:pt x="140122" y="347396"/>
                    <a:pt x="139674" y="348291"/>
                  </a:cubicBezTo>
                  <a:cubicBezTo>
                    <a:pt x="139674" y="348291"/>
                    <a:pt x="139674" y="348739"/>
                    <a:pt x="140122" y="348739"/>
                  </a:cubicBezTo>
                  <a:cubicBezTo>
                    <a:pt x="140570" y="348739"/>
                    <a:pt x="141465" y="347396"/>
                    <a:pt x="141465" y="346948"/>
                  </a:cubicBezTo>
                  <a:lnTo>
                    <a:pt x="141017" y="346501"/>
                  </a:lnTo>
                  <a:close/>
                  <a:moveTo>
                    <a:pt x="265471" y="85506"/>
                  </a:moveTo>
                  <a:cubicBezTo>
                    <a:pt x="265023" y="85954"/>
                    <a:pt x="265023" y="85954"/>
                    <a:pt x="264576" y="85954"/>
                  </a:cubicBezTo>
                  <a:lnTo>
                    <a:pt x="265471" y="85954"/>
                  </a:lnTo>
                  <a:cubicBezTo>
                    <a:pt x="265471" y="85954"/>
                    <a:pt x="265919" y="85506"/>
                    <a:pt x="265471" y="85506"/>
                  </a:cubicBezTo>
                  <a:close/>
                  <a:moveTo>
                    <a:pt x="272634" y="64465"/>
                  </a:moveTo>
                  <a:lnTo>
                    <a:pt x="271738" y="65361"/>
                  </a:lnTo>
                  <a:cubicBezTo>
                    <a:pt x="271738" y="65808"/>
                    <a:pt x="272186" y="65808"/>
                    <a:pt x="272186" y="66256"/>
                  </a:cubicBezTo>
                  <a:lnTo>
                    <a:pt x="272186" y="65808"/>
                  </a:lnTo>
                  <a:cubicBezTo>
                    <a:pt x="272186" y="65361"/>
                    <a:pt x="272186" y="65361"/>
                    <a:pt x="272634" y="64465"/>
                  </a:cubicBezTo>
                  <a:close/>
                  <a:moveTo>
                    <a:pt x="212645" y="71181"/>
                  </a:moveTo>
                  <a:cubicBezTo>
                    <a:pt x="212197" y="71181"/>
                    <a:pt x="211750" y="71628"/>
                    <a:pt x="211302" y="72076"/>
                  </a:cubicBezTo>
                  <a:cubicBezTo>
                    <a:pt x="211302" y="72524"/>
                    <a:pt x="212197" y="72524"/>
                    <a:pt x="212197" y="73419"/>
                  </a:cubicBezTo>
                  <a:lnTo>
                    <a:pt x="212197" y="73867"/>
                  </a:lnTo>
                  <a:lnTo>
                    <a:pt x="213093" y="72524"/>
                  </a:lnTo>
                  <a:lnTo>
                    <a:pt x="213093" y="71628"/>
                  </a:lnTo>
                  <a:cubicBezTo>
                    <a:pt x="213541" y="71181"/>
                    <a:pt x="213093" y="71181"/>
                    <a:pt x="213093" y="71181"/>
                  </a:cubicBezTo>
                  <a:lnTo>
                    <a:pt x="212645" y="71181"/>
                  </a:lnTo>
                  <a:close/>
                  <a:moveTo>
                    <a:pt x="192500" y="72524"/>
                  </a:moveTo>
                  <a:cubicBezTo>
                    <a:pt x="192052" y="72971"/>
                    <a:pt x="192052" y="72971"/>
                    <a:pt x="192052" y="73419"/>
                  </a:cubicBezTo>
                  <a:cubicBezTo>
                    <a:pt x="192500" y="72971"/>
                    <a:pt x="192947" y="72971"/>
                    <a:pt x="192947" y="72971"/>
                  </a:cubicBezTo>
                  <a:cubicBezTo>
                    <a:pt x="192947" y="72971"/>
                    <a:pt x="193395" y="72524"/>
                    <a:pt x="192947" y="72524"/>
                  </a:cubicBezTo>
                  <a:lnTo>
                    <a:pt x="192500" y="72524"/>
                  </a:lnTo>
                  <a:close/>
                  <a:moveTo>
                    <a:pt x="185337" y="73419"/>
                  </a:moveTo>
                  <a:cubicBezTo>
                    <a:pt x="183994" y="73419"/>
                    <a:pt x="183994" y="73419"/>
                    <a:pt x="183099" y="73867"/>
                  </a:cubicBezTo>
                  <a:cubicBezTo>
                    <a:pt x="183099" y="74762"/>
                    <a:pt x="183099" y="75657"/>
                    <a:pt x="182651" y="76553"/>
                  </a:cubicBezTo>
                  <a:cubicBezTo>
                    <a:pt x="183546" y="75657"/>
                    <a:pt x="184442" y="75657"/>
                    <a:pt x="184442" y="75210"/>
                  </a:cubicBezTo>
                  <a:cubicBezTo>
                    <a:pt x="184442" y="75210"/>
                    <a:pt x="184889" y="74762"/>
                    <a:pt x="185337" y="73867"/>
                  </a:cubicBezTo>
                  <a:lnTo>
                    <a:pt x="185337" y="73419"/>
                  </a:lnTo>
                  <a:close/>
                  <a:moveTo>
                    <a:pt x="204587" y="76105"/>
                  </a:moveTo>
                  <a:cubicBezTo>
                    <a:pt x="204587" y="76105"/>
                    <a:pt x="204139" y="76553"/>
                    <a:pt x="204139" y="77000"/>
                  </a:cubicBezTo>
                  <a:lnTo>
                    <a:pt x="204139" y="77448"/>
                  </a:lnTo>
                  <a:cubicBezTo>
                    <a:pt x="204587" y="77448"/>
                    <a:pt x="205482" y="77448"/>
                    <a:pt x="205930" y="77000"/>
                  </a:cubicBezTo>
                  <a:lnTo>
                    <a:pt x="205930" y="76553"/>
                  </a:lnTo>
                  <a:cubicBezTo>
                    <a:pt x="206378" y="76105"/>
                    <a:pt x="205930" y="76105"/>
                    <a:pt x="205930" y="76105"/>
                  </a:cubicBezTo>
                  <a:lnTo>
                    <a:pt x="204587" y="76105"/>
                  </a:lnTo>
                  <a:close/>
                  <a:moveTo>
                    <a:pt x="182203" y="77000"/>
                  </a:moveTo>
                  <a:cubicBezTo>
                    <a:pt x="181756" y="77000"/>
                    <a:pt x="180860" y="77448"/>
                    <a:pt x="180860" y="77448"/>
                  </a:cubicBezTo>
                  <a:lnTo>
                    <a:pt x="180412" y="77448"/>
                  </a:lnTo>
                  <a:lnTo>
                    <a:pt x="179965" y="77896"/>
                  </a:lnTo>
                  <a:cubicBezTo>
                    <a:pt x="180412" y="78343"/>
                    <a:pt x="180860" y="78343"/>
                    <a:pt x="180860" y="78343"/>
                  </a:cubicBezTo>
                  <a:lnTo>
                    <a:pt x="182203" y="78343"/>
                  </a:lnTo>
                  <a:cubicBezTo>
                    <a:pt x="183546" y="78343"/>
                    <a:pt x="183546" y="77896"/>
                    <a:pt x="183994" y="77448"/>
                  </a:cubicBezTo>
                  <a:lnTo>
                    <a:pt x="183099" y="77448"/>
                  </a:lnTo>
                  <a:cubicBezTo>
                    <a:pt x="182651" y="77448"/>
                    <a:pt x="182651" y="77000"/>
                    <a:pt x="182203" y="77000"/>
                  </a:cubicBezTo>
                  <a:close/>
                  <a:moveTo>
                    <a:pt x="174593" y="71181"/>
                  </a:moveTo>
                  <a:cubicBezTo>
                    <a:pt x="174145" y="71181"/>
                    <a:pt x="174593" y="71628"/>
                    <a:pt x="174145" y="71628"/>
                  </a:cubicBezTo>
                  <a:lnTo>
                    <a:pt x="174145" y="72524"/>
                  </a:lnTo>
                  <a:cubicBezTo>
                    <a:pt x="174593" y="72524"/>
                    <a:pt x="174593" y="72076"/>
                    <a:pt x="174593" y="71628"/>
                  </a:cubicBezTo>
                  <a:lnTo>
                    <a:pt x="174593" y="71181"/>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3" name="TextBox 42">
              <a:extLst>
                <a:ext uri="{FF2B5EF4-FFF2-40B4-BE49-F238E27FC236}">
                  <a16:creationId xmlns:a16="http://schemas.microsoft.com/office/drawing/2014/main" id="{E571F3AA-F55D-4FAC-EFC8-ECC337EF1CF0}"/>
                </a:ext>
              </a:extLst>
            </p:cNvPr>
            <p:cNvSpPr txBox="1"/>
            <p:nvPr/>
          </p:nvSpPr>
          <p:spPr>
            <a:xfrm>
              <a:off x="8089015" y="2703703"/>
              <a:ext cx="5819" cy="2687"/>
            </a:xfrm>
            <a:custGeom>
              <a:avLst/>
              <a:gdLst/>
              <a:ahLst/>
              <a:cxnLst/>
              <a:rect l="l" t="t" r="r" b="b"/>
              <a:pathLst>
                <a:path w="5819" h="2687">
                  <a:moveTo>
                    <a:pt x="4924" y="0"/>
                  </a:moveTo>
                  <a:cubicBezTo>
                    <a:pt x="5372" y="0"/>
                    <a:pt x="5819" y="0"/>
                    <a:pt x="5819" y="896"/>
                  </a:cubicBezTo>
                  <a:cubicBezTo>
                    <a:pt x="5372" y="1344"/>
                    <a:pt x="5372" y="1791"/>
                    <a:pt x="5372" y="1791"/>
                  </a:cubicBezTo>
                  <a:lnTo>
                    <a:pt x="895" y="2687"/>
                  </a:lnTo>
                  <a:cubicBezTo>
                    <a:pt x="895" y="2687"/>
                    <a:pt x="0" y="2687"/>
                    <a:pt x="0" y="2239"/>
                  </a:cubicBezTo>
                  <a:lnTo>
                    <a:pt x="0" y="1791"/>
                  </a:lnTo>
                  <a:cubicBezTo>
                    <a:pt x="1790" y="448"/>
                    <a:pt x="2686" y="448"/>
                    <a:pt x="4029" y="448"/>
                  </a:cubicBezTo>
                  <a:cubicBezTo>
                    <a:pt x="4476" y="0"/>
                    <a:pt x="4476" y="0"/>
                    <a:pt x="492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4" name="TextBox 43">
              <a:extLst>
                <a:ext uri="{FF2B5EF4-FFF2-40B4-BE49-F238E27FC236}">
                  <a16:creationId xmlns:a16="http://schemas.microsoft.com/office/drawing/2014/main" id="{6B4B9B99-5EA7-D57D-107D-0E6019628B60}"/>
                </a:ext>
              </a:extLst>
            </p:cNvPr>
            <p:cNvSpPr txBox="1"/>
            <p:nvPr/>
          </p:nvSpPr>
          <p:spPr>
            <a:xfrm>
              <a:off x="8116323" y="2715342"/>
              <a:ext cx="1343" cy="448"/>
            </a:xfrm>
            <a:custGeom>
              <a:avLst/>
              <a:gdLst/>
              <a:ahLst/>
              <a:cxnLst/>
              <a:rect l="l" t="t" r="r" b="b"/>
              <a:pathLst>
                <a:path w="1343" h="448">
                  <a:moveTo>
                    <a:pt x="0" y="0"/>
                  </a:moveTo>
                  <a:lnTo>
                    <a:pt x="1343" y="0"/>
                  </a:lnTo>
                  <a:lnTo>
                    <a:pt x="895"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5" name="TextBox 44">
              <a:extLst>
                <a:ext uri="{FF2B5EF4-FFF2-40B4-BE49-F238E27FC236}">
                  <a16:creationId xmlns:a16="http://schemas.microsoft.com/office/drawing/2014/main" id="{B5DD3C9B-A105-5D8D-23A5-FC99C29FE5F6}"/>
                </a:ext>
              </a:extLst>
            </p:cNvPr>
            <p:cNvSpPr txBox="1"/>
            <p:nvPr/>
          </p:nvSpPr>
          <p:spPr>
            <a:xfrm>
              <a:off x="7986049" y="2726535"/>
              <a:ext cx="1343" cy="1791"/>
            </a:xfrm>
            <a:custGeom>
              <a:avLst/>
              <a:gdLst/>
              <a:ahLst/>
              <a:cxnLst/>
              <a:rect l="l" t="t" r="r" b="b"/>
              <a:pathLst>
                <a:path w="1343" h="1791">
                  <a:moveTo>
                    <a:pt x="1343" y="0"/>
                  </a:moveTo>
                  <a:lnTo>
                    <a:pt x="1343" y="448"/>
                  </a:lnTo>
                  <a:cubicBezTo>
                    <a:pt x="1343" y="895"/>
                    <a:pt x="896" y="1343"/>
                    <a:pt x="896" y="1343"/>
                  </a:cubicBezTo>
                  <a:cubicBezTo>
                    <a:pt x="896" y="1791"/>
                    <a:pt x="896" y="1791"/>
                    <a:pt x="448" y="1791"/>
                  </a:cubicBezTo>
                  <a:cubicBezTo>
                    <a:pt x="448" y="1791"/>
                    <a:pt x="0" y="1343"/>
                    <a:pt x="0" y="895"/>
                  </a:cubicBezTo>
                  <a:cubicBezTo>
                    <a:pt x="896" y="0"/>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6" name="TextBox 45">
              <a:extLst>
                <a:ext uri="{FF2B5EF4-FFF2-40B4-BE49-F238E27FC236}">
                  <a16:creationId xmlns:a16="http://schemas.microsoft.com/office/drawing/2014/main" id="{04DB0E3B-8A4C-9B46-753A-FE31E677A563}"/>
                </a:ext>
              </a:extLst>
            </p:cNvPr>
            <p:cNvSpPr txBox="1"/>
            <p:nvPr/>
          </p:nvSpPr>
          <p:spPr>
            <a:xfrm>
              <a:off x="7581846" y="2761900"/>
              <a:ext cx="404013" cy="247564"/>
            </a:xfrm>
            <a:custGeom>
              <a:avLst/>
              <a:gdLst/>
              <a:ahLst/>
              <a:cxnLst/>
              <a:rect l="l" t="t" r="r" b="b"/>
              <a:pathLst>
                <a:path w="404013" h="247564">
                  <a:moveTo>
                    <a:pt x="383867" y="0"/>
                  </a:moveTo>
                  <a:cubicBezTo>
                    <a:pt x="384763" y="0"/>
                    <a:pt x="385658" y="448"/>
                    <a:pt x="386554" y="1343"/>
                  </a:cubicBezTo>
                  <a:cubicBezTo>
                    <a:pt x="386554" y="1343"/>
                    <a:pt x="387001" y="1791"/>
                    <a:pt x="387449" y="1791"/>
                  </a:cubicBezTo>
                  <a:cubicBezTo>
                    <a:pt x="389240" y="4029"/>
                    <a:pt x="391030" y="4925"/>
                    <a:pt x="392821" y="5372"/>
                  </a:cubicBezTo>
                  <a:cubicBezTo>
                    <a:pt x="394164" y="6268"/>
                    <a:pt x="395955" y="7163"/>
                    <a:pt x="397298" y="7163"/>
                  </a:cubicBezTo>
                  <a:cubicBezTo>
                    <a:pt x="399089" y="8506"/>
                    <a:pt x="400879" y="8954"/>
                    <a:pt x="400879" y="10744"/>
                  </a:cubicBezTo>
                  <a:cubicBezTo>
                    <a:pt x="401327" y="10744"/>
                    <a:pt x="401775" y="11192"/>
                    <a:pt x="403117" y="11192"/>
                  </a:cubicBezTo>
                  <a:cubicBezTo>
                    <a:pt x="403565" y="12087"/>
                    <a:pt x="404013" y="12983"/>
                    <a:pt x="404013" y="13878"/>
                  </a:cubicBezTo>
                  <a:lnTo>
                    <a:pt x="404013" y="15221"/>
                  </a:lnTo>
                  <a:cubicBezTo>
                    <a:pt x="403117" y="16117"/>
                    <a:pt x="394164" y="33576"/>
                    <a:pt x="393269" y="32681"/>
                  </a:cubicBezTo>
                  <a:lnTo>
                    <a:pt x="393269" y="34024"/>
                  </a:lnTo>
                  <a:lnTo>
                    <a:pt x="392821" y="34024"/>
                  </a:lnTo>
                  <a:cubicBezTo>
                    <a:pt x="392821" y="34471"/>
                    <a:pt x="392373" y="34919"/>
                    <a:pt x="391926" y="34919"/>
                  </a:cubicBezTo>
                  <a:lnTo>
                    <a:pt x="391926" y="34024"/>
                  </a:lnTo>
                  <a:cubicBezTo>
                    <a:pt x="391926" y="34024"/>
                    <a:pt x="391478" y="34024"/>
                    <a:pt x="391030" y="33576"/>
                  </a:cubicBezTo>
                  <a:cubicBezTo>
                    <a:pt x="390135" y="33576"/>
                    <a:pt x="389687" y="34024"/>
                    <a:pt x="389240" y="34024"/>
                  </a:cubicBezTo>
                  <a:lnTo>
                    <a:pt x="389240" y="34919"/>
                  </a:lnTo>
                  <a:lnTo>
                    <a:pt x="391926" y="34919"/>
                  </a:lnTo>
                  <a:lnTo>
                    <a:pt x="392373" y="34919"/>
                  </a:lnTo>
                  <a:lnTo>
                    <a:pt x="392373" y="36262"/>
                  </a:lnTo>
                  <a:cubicBezTo>
                    <a:pt x="391478" y="36710"/>
                    <a:pt x="391030" y="37157"/>
                    <a:pt x="391030" y="37605"/>
                  </a:cubicBezTo>
                  <a:cubicBezTo>
                    <a:pt x="391030" y="38053"/>
                    <a:pt x="391478" y="38948"/>
                    <a:pt x="391478" y="38948"/>
                  </a:cubicBezTo>
                  <a:lnTo>
                    <a:pt x="392373" y="39843"/>
                  </a:lnTo>
                  <a:cubicBezTo>
                    <a:pt x="392373" y="40291"/>
                    <a:pt x="391926" y="40291"/>
                    <a:pt x="391926" y="40291"/>
                  </a:cubicBezTo>
                  <a:cubicBezTo>
                    <a:pt x="391926" y="40739"/>
                    <a:pt x="392373" y="41634"/>
                    <a:pt x="392373" y="42082"/>
                  </a:cubicBezTo>
                  <a:cubicBezTo>
                    <a:pt x="392373" y="42529"/>
                    <a:pt x="392373" y="42529"/>
                    <a:pt x="391926" y="42977"/>
                  </a:cubicBezTo>
                  <a:cubicBezTo>
                    <a:pt x="391478" y="42977"/>
                    <a:pt x="391478" y="43425"/>
                    <a:pt x="391478" y="43872"/>
                  </a:cubicBezTo>
                  <a:cubicBezTo>
                    <a:pt x="391030" y="45663"/>
                    <a:pt x="390583" y="47006"/>
                    <a:pt x="389240" y="47901"/>
                  </a:cubicBezTo>
                  <a:cubicBezTo>
                    <a:pt x="388344" y="48797"/>
                    <a:pt x="388792" y="49692"/>
                    <a:pt x="388344" y="51483"/>
                  </a:cubicBezTo>
                  <a:lnTo>
                    <a:pt x="388344" y="53274"/>
                  </a:lnTo>
                  <a:cubicBezTo>
                    <a:pt x="387001" y="55512"/>
                    <a:pt x="386554" y="57303"/>
                    <a:pt x="386106" y="59093"/>
                  </a:cubicBezTo>
                  <a:lnTo>
                    <a:pt x="386106" y="64465"/>
                  </a:lnTo>
                  <a:cubicBezTo>
                    <a:pt x="386106" y="65808"/>
                    <a:pt x="385211" y="67152"/>
                    <a:pt x="384763" y="68495"/>
                  </a:cubicBezTo>
                  <a:lnTo>
                    <a:pt x="383867" y="69390"/>
                  </a:lnTo>
                  <a:lnTo>
                    <a:pt x="384763" y="71181"/>
                  </a:lnTo>
                  <a:lnTo>
                    <a:pt x="384763" y="71628"/>
                  </a:lnTo>
                  <a:cubicBezTo>
                    <a:pt x="383867" y="72971"/>
                    <a:pt x="384315" y="74314"/>
                    <a:pt x="383420" y="76105"/>
                  </a:cubicBezTo>
                  <a:cubicBezTo>
                    <a:pt x="382077" y="77896"/>
                    <a:pt x="381182" y="78791"/>
                    <a:pt x="381182" y="81029"/>
                  </a:cubicBezTo>
                  <a:lnTo>
                    <a:pt x="381182" y="82820"/>
                  </a:lnTo>
                  <a:lnTo>
                    <a:pt x="379838" y="82820"/>
                  </a:lnTo>
                  <a:lnTo>
                    <a:pt x="379838" y="83268"/>
                  </a:lnTo>
                  <a:cubicBezTo>
                    <a:pt x="379838" y="84163"/>
                    <a:pt x="380286" y="84611"/>
                    <a:pt x="380286" y="85059"/>
                  </a:cubicBezTo>
                  <a:lnTo>
                    <a:pt x="380286" y="85506"/>
                  </a:lnTo>
                  <a:cubicBezTo>
                    <a:pt x="379391" y="86849"/>
                    <a:pt x="378943" y="86849"/>
                    <a:pt x="377600" y="87297"/>
                  </a:cubicBezTo>
                  <a:lnTo>
                    <a:pt x="377152" y="87745"/>
                  </a:lnTo>
                  <a:cubicBezTo>
                    <a:pt x="376705" y="87745"/>
                    <a:pt x="376705" y="87745"/>
                    <a:pt x="376705" y="88192"/>
                  </a:cubicBezTo>
                  <a:cubicBezTo>
                    <a:pt x="376705" y="88640"/>
                    <a:pt x="377152" y="89535"/>
                    <a:pt x="377600" y="89535"/>
                  </a:cubicBezTo>
                  <a:lnTo>
                    <a:pt x="378048" y="89535"/>
                  </a:lnTo>
                  <a:cubicBezTo>
                    <a:pt x="378495" y="89535"/>
                    <a:pt x="378943" y="89535"/>
                    <a:pt x="378943" y="89983"/>
                  </a:cubicBezTo>
                  <a:lnTo>
                    <a:pt x="378943" y="91326"/>
                  </a:lnTo>
                  <a:cubicBezTo>
                    <a:pt x="378943" y="92221"/>
                    <a:pt x="378495" y="93117"/>
                    <a:pt x="378495" y="93117"/>
                  </a:cubicBezTo>
                  <a:cubicBezTo>
                    <a:pt x="378048" y="94907"/>
                    <a:pt x="377152" y="97146"/>
                    <a:pt x="377152" y="98936"/>
                  </a:cubicBezTo>
                  <a:cubicBezTo>
                    <a:pt x="377152" y="99384"/>
                    <a:pt x="376705" y="99832"/>
                    <a:pt x="376705" y="100279"/>
                  </a:cubicBezTo>
                  <a:lnTo>
                    <a:pt x="374466" y="100279"/>
                  </a:lnTo>
                  <a:cubicBezTo>
                    <a:pt x="374019" y="100727"/>
                    <a:pt x="373571" y="100727"/>
                    <a:pt x="373123" y="100727"/>
                  </a:cubicBezTo>
                  <a:lnTo>
                    <a:pt x="372228" y="100727"/>
                  </a:lnTo>
                  <a:cubicBezTo>
                    <a:pt x="371780" y="100727"/>
                    <a:pt x="371780" y="101175"/>
                    <a:pt x="371780" y="101175"/>
                  </a:cubicBezTo>
                  <a:cubicBezTo>
                    <a:pt x="371780" y="102070"/>
                    <a:pt x="371333" y="102518"/>
                    <a:pt x="370437" y="102518"/>
                  </a:cubicBezTo>
                  <a:cubicBezTo>
                    <a:pt x="369542" y="102518"/>
                    <a:pt x="368647" y="102965"/>
                    <a:pt x="368647" y="103413"/>
                  </a:cubicBezTo>
                  <a:cubicBezTo>
                    <a:pt x="368647" y="103861"/>
                    <a:pt x="368199" y="103861"/>
                    <a:pt x="367751" y="103861"/>
                  </a:cubicBezTo>
                  <a:lnTo>
                    <a:pt x="366408" y="103861"/>
                  </a:lnTo>
                  <a:cubicBezTo>
                    <a:pt x="365960" y="104309"/>
                    <a:pt x="365960" y="104756"/>
                    <a:pt x="365960" y="104756"/>
                  </a:cubicBezTo>
                  <a:cubicBezTo>
                    <a:pt x="365960" y="105204"/>
                    <a:pt x="365960" y="105204"/>
                    <a:pt x="366408" y="105204"/>
                  </a:cubicBezTo>
                  <a:lnTo>
                    <a:pt x="368647" y="106995"/>
                  </a:lnTo>
                  <a:cubicBezTo>
                    <a:pt x="369094" y="106995"/>
                    <a:pt x="369990" y="106995"/>
                    <a:pt x="369990" y="105652"/>
                  </a:cubicBezTo>
                  <a:cubicBezTo>
                    <a:pt x="369990" y="105204"/>
                    <a:pt x="369990" y="104756"/>
                    <a:pt x="370437" y="104756"/>
                  </a:cubicBezTo>
                  <a:cubicBezTo>
                    <a:pt x="370437" y="104309"/>
                    <a:pt x="370885" y="104309"/>
                    <a:pt x="371333" y="104309"/>
                  </a:cubicBezTo>
                  <a:cubicBezTo>
                    <a:pt x="371333" y="104309"/>
                    <a:pt x="372228" y="104756"/>
                    <a:pt x="372676" y="105204"/>
                  </a:cubicBezTo>
                  <a:cubicBezTo>
                    <a:pt x="373123" y="106995"/>
                    <a:pt x="374019" y="107890"/>
                    <a:pt x="374019" y="109681"/>
                  </a:cubicBezTo>
                  <a:lnTo>
                    <a:pt x="374019" y="110128"/>
                  </a:lnTo>
                  <a:cubicBezTo>
                    <a:pt x="374019" y="110576"/>
                    <a:pt x="374019" y="110576"/>
                    <a:pt x="373571" y="111024"/>
                  </a:cubicBezTo>
                  <a:cubicBezTo>
                    <a:pt x="373123" y="111471"/>
                    <a:pt x="372676" y="111919"/>
                    <a:pt x="372676" y="112367"/>
                  </a:cubicBezTo>
                  <a:cubicBezTo>
                    <a:pt x="372676" y="112814"/>
                    <a:pt x="373123" y="112814"/>
                    <a:pt x="373123" y="113262"/>
                  </a:cubicBezTo>
                  <a:lnTo>
                    <a:pt x="372676" y="113710"/>
                  </a:lnTo>
                  <a:lnTo>
                    <a:pt x="372676" y="114157"/>
                  </a:lnTo>
                  <a:cubicBezTo>
                    <a:pt x="372676" y="114605"/>
                    <a:pt x="373123" y="115053"/>
                    <a:pt x="373123" y="115500"/>
                  </a:cubicBezTo>
                  <a:lnTo>
                    <a:pt x="373123" y="116843"/>
                  </a:lnTo>
                  <a:cubicBezTo>
                    <a:pt x="373123" y="118186"/>
                    <a:pt x="372676" y="118634"/>
                    <a:pt x="372228" y="119977"/>
                  </a:cubicBezTo>
                  <a:lnTo>
                    <a:pt x="371333" y="120872"/>
                  </a:lnTo>
                  <a:cubicBezTo>
                    <a:pt x="370885" y="120872"/>
                    <a:pt x="370437" y="120872"/>
                    <a:pt x="369990" y="120425"/>
                  </a:cubicBezTo>
                  <a:lnTo>
                    <a:pt x="368647" y="119529"/>
                  </a:lnTo>
                  <a:cubicBezTo>
                    <a:pt x="367304" y="119529"/>
                    <a:pt x="367304" y="119529"/>
                    <a:pt x="367304" y="118186"/>
                  </a:cubicBezTo>
                  <a:cubicBezTo>
                    <a:pt x="367304" y="116843"/>
                    <a:pt x="367304" y="116396"/>
                    <a:pt x="365513" y="116396"/>
                  </a:cubicBezTo>
                  <a:lnTo>
                    <a:pt x="365065" y="116396"/>
                  </a:lnTo>
                  <a:cubicBezTo>
                    <a:pt x="364617" y="116396"/>
                    <a:pt x="364617" y="116843"/>
                    <a:pt x="364170" y="116843"/>
                  </a:cubicBezTo>
                  <a:lnTo>
                    <a:pt x="364617" y="117291"/>
                  </a:lnTo>
                  <a:cubicBezTo>
                    <a:pt x="365065" y="117291"/>
                    <a:pt x="365513" y="117291"/>
                    <a:pt x="365513" y="117739"/>
                  </a:cubicBezTo>
                  <a:lnTo>
                    <a:pt x="365513" y="119082"/>
                  </a:lnTo>
                  <a:cubicBezTo>
                    <a:pt x="365513" y="119977"/>
                    <a:pt x="365960" y="120425"/>
                    <a:pt x="366408" y="120872"/>
                  </a:cubicBezTo>
                  <a:cubicBezTo>
                    <a:pt x="366408" y="121320"/>
                    <a:pt x="367304" y="121320"/>
                    <a:pt x="366856" y="121768"/>
                  </a:cubicBezTo>
                  <a:cubicBezTo>
                    <a:pt x="365960" y="122215"/>
                    <a:pt x="365513" y="122215"/>
                    <a:pt x="365065" y="122215"/>
                  </a:cubicBezTo>
                  <a:lnTo>
                    <a:pt x="364617" y="121768"/>
                  </a:lnTo>
                  <a:lnTo>
                    <a:pt x="364617" y="120872"/>
                  </a:lnTo>
                  <a:cubicBezTo>
                    <a:pt x="364617" y="120425"/>
                    <a:pt x="364617" y="119977"/>
                    <a:pt x="364170" y="119977"/>
                  </a:cubicBezTo>
                  <a:lnTo>
                    <a:pt x="363722" y="119977"/>
                  </a:lnTo>
                  <a:cubicBezTo>
                    <a:pt x="363275" y="119977"/>
                    <a:pt x="363275" y="119977"/>
                    <a:pt x="363275" y="120425"/>
                  </a:cubicBezTo>
                  <a:cubicBezTo>
                    <a:pt x="363275" y="120872"/>
                    <a:pt x="363275" y="120872"/>
                    <a:pt x="362827" y="120872"/>
                  </a:cubicBezTo>
                  <a:cubicBezTo>
                    <a:pt x="362379" y="121320"/>
                    <a:pt x="362379" y="121320"/>
                    <a:pt x="361932" y="121320"/>
                  </a:cubicBezTo>
                  <a:cubicBezTo>
                    <a:pt x="361484" y="120425"/>
                    <a:pt x="361036" y="119977"/>
                    <a:pt x="361036" y="119977"/>
                  </a:cubicBezTo>
                  <a:cubicBezTo>
                    <a:pt x="360141" y="119977"/>
                    <a:pt x="360141" y="120425"/>
                    <a:pt x="359693" y="120872"/>
                  </a:cubicBezTo>
                  <a:cubicBezTo>
                    <a:pt x="359693" y="121320"/>
                    <a:pt x="359693" y="121768"/>
                    <a:pt x="360141" y="121768"/>
                  </a:cubicBezTo>
                  <a:cubicBezTo>
                    <a:pt x="361932" y="122215"/>
                    <a:pt x="362379" y="122663"/>
                    <a:pt x="363275" y="124006"/>
                  </a:cubicBezTo>
                  <a:cubicBezTo>
                    <a:pt x="363275" y="124454"/>
                    <a:pt x="363275" y="124454"/>
                    <a:pt x="363722" y="124454"/>
                  </a:cubicBezTo>
                  <a:cubicBezTo>
                    <a:pt x="364170" y="124454"/>
                    <a:pt x="364170" y="124454"/>
                    <a:pt x="365065" y="124006"/>
                  </a:cubicBezTo>
                  <a:cubicBezTo>
                    <a:pt x="365513" y="124006"/>
                    <a:pt x="365513" y="123559"/>
                    <a:pt x="365960" y="123559"/>
                  </a:cubicBezTo>
                  <a:cubicBezTo>
                    <a:pt x="366408" y="124454"/>
                    <a:pt x="367751" y="124902"/>
                    <a:pt x="368647" y="126245"/>
                  </a:cubicBezTo>
                  <a:lnTo>
                    <a:pt x="367751" y="126245"/>
                  </a:lnTo>
                  <a:cubicBezTo>
                    <a:pt x="367304" y="126692"/>
                    <a:pt x="366856" y="127140"/>
                    <a:pt x="366408" y="127140"/>
                  </a:cubicBezTo>
                  <a:lnTo>
                    <a:pt x="365065" y="127140"/>
                  </a:lnTo>
                  <a:cubicBezTo>
                    <a:pt x="364170" y="127140"/>
                    <a:pt x="363722" y="127588"/>
                    <a:pt x="363722" y="128035"/>
                  </a:cubicBezTo>
                  <a:cubicBezTo>
                    <a:pt x="363722" y="128483"/>
                    <a:pt x="362379" y="129378"/>
                    <a:pt x="361484" y="129378"/>
                  </a:cubicBezTo>
                  <a:cubicBezTo>
                    <a:pt x="361484" y="129378"/>
                    <a:pt x="361036" y="129378"/>
                    <a:pt x="361036" y="129826"/>
                  </a:cubicBezTo>
                  <a:lnTo>
                    <a:pt x="362379" y="131617"/>
                  </a:lnTo>
                  <a:cubicBezTo>
                    <a:pt x="362379" y="132512"/>
                    <a:pt x="363275" y="132960"/>
                    <a:pt x="364170" y="132960"/>
                  </a:cubicBezTo>
                  <a:cubicBezTo>
                    <a:pt x="365513" y="132960"/>
                    <a:pt x="366856" y="133407"/>
                    <a:pt x="368647" y="133855"/>
                  </a:cubicBezTo>
                  <a:cubicBezTo>
                    <a:pt x="369542" y="135198"/>
                    <a:pt x="369990" y="135646"/>
                    <a:pt x="369990" y="136541"/>
                  </a:cubicBezTo>
                  <a:cubicBezTo>
                    <a:pt x="370437" y="136541"/>
                    <a:pt x="370437" y="136541"/>
                    <a:pt x="370437" y="136989"/>
                  </a:cubicBezTo>
                  <a:lnTo>
                    <a:pt x="370437" y="137884"/>
                  </a:lnTo>
                  <a:cubicBezTo>
                    <a:pt x="370437" y="138779"/>
                    <a:pt x="370437" y="139227"/>
                    <a:pt x="369990" y="140123"/>
                  </a:cubicBezTo>
                  <a:cubicBezTo>
                    <a:pt x="369542" y="140570"/>
                    <a:pt x="369094" y="141466"/>
                    <a:pt x="369094" y="141913"/>
                  </a:cubicBezTo>
                  <a:lnTo>
                    <a:pt x="369094" y="146838"/>
                  </a:lnTo>
                  <a:cubicBezTo>
                    <a:pt x="368647" y="148181"/>
                    <a:pt x="368647" y="149076"/>
                    <a:pt x="368647" y="150867"/>
                  </a:cubicBezTo>
                  <a:cubicBezTo>
                    <a:pt x="368647" y="151314"/>
                    <a:pt x="369094" y="152210"/>
                    <a:pt x="369094" y="152657"/>
                  </a:cubicBezTo>
                  <a:cubicBezTo>
                    <a:pt x="369094" y="153105"/>
                    <a:pt x="368647" y="154000"/>
                    <a:pt x="368647" y="154448"/>
                  </a:cubicBezTo>
                  <a:cubicBezTo>
                    <a:pt x="368199" y="155343"/>
                    <a:pt x="367751" y="155791"/>
                    <a:pt x="367751" y="156687"/>
                  </a:cubicBezTo>
                  <a:cubicBezTo>
                    <a:pt x="367751" y="157582"/>
                    <a:pt x="368199" y="158030"/>
                    <a:pt x="368647" y="158477"/>
                  </a:cubicBezTo>
                  <a:cubicBezTo>
                    <a:pt x="368647" y="162506"/>
                    <a:pt x="368199" y="164297"/>
                    <a:pt x="368199" y="164297"/>
                  </a:cubicBezTo>
                  <a:cubicBezTo>
                    <a:pt x="368199" y="164297"/>
                    <a:pt x="367751" y="161611"/>
                    <a:pt x="367751" y="158477"/>
                  </a:cubicBezTo>
                  <a:cubicBezTo>
                    <a:pt x="367751" y="158477"/>
                    <a:pt x="367751" y="158030"/>
                    <a:pt x="367304" y="158030"/>
                  </a:cubicBezTo>
                  <a:cubicBezTo>
                    <a:pt x="366856" y="158030"/>
                    <a:pt x="366856" y="157582"/>
                    <a:pt x="366856" y="157582"/>
                  </a:cubicBezTo>
                  <a:cubicBezTo>
                    <a:pt x="366408" y="157134"/>
                    <a:pt x="365960" y="156687"/>
                    <a:pt x="365513" y="156687"/>
                  </a:cubicBezTo>
                  <a:cubicBezTo>
                    <a:pt x="365065" y="156687"/>
                    <a:pt x="364617" y="157134"/>
                    <a:pt x="364617" y="157582"/>
                  </a:cubicBezTo>
                  <a:cubicBezTo>
                    <a:pt x="364170" y="162954"/>
                    <a:pt x="363722" y="166088"/>
                    <a:pt x="363722" y="166088"/>
                  </a:cubicBezTo>
                  <a:cubicBezTo>
                    <a:pt x="363722" y="166088"/>
                    <a:pt x="363275" y="163849"/>
                    <a:pt x="363275" y="158477"/>
                  </a:cubicBezTo>
                  <a:cubicBezTo>
                    <a:pt x="363275" y="158030"/>
                    <a:pt x="362827" y="158030"/>
                    <a:pt x="362379" y="158030"/>
                  </a:cubicBezTo>
                  <a:cubicBezTo>
                    <a:pt x="362827" y="158477"/>
                    <a:pt x="362827" y="160268"/>
                    <a:pt x="362827" y="162954"/>
                  </a:cubicBezTo>
                  <a:cubicBezTo>
                    <a:pt x="362827" y="173698"/>
                    <a:pt x="361036" y="198320"/>
                    <a:pt x="358798" y="199663"/>
                  </a:cubicBezTo>
                  <a:cubicBezTo>
                    <a:pt x="358350" y="200559"/>
                    <a:pt x="358350" y="200559"/>
                    <a:pt x="358350" y="201902"/>
                  </a:cubicBezTo>
                  <a:lnTo>
                    <a:pt x="359693" y="202797"/>
                  </a:lnTo>
                  <a:cubicBezTo>
                    <a:pt x="359693" y="202797"/>
                    <a:pt x="360141" y="202797"/>
                    <a:pt x="360141" y="202349"/>
                  </a:cubicBezTo>
                  <a:cubicBezTo>
                    <a:pt x="361036" y="202349"/>
                    <a:pt x="361036" y="201006"/>
                    <a:pt x="361036" y="200559"/>
                  </a:cubicBezTo>
                  <a:cubicBezTo>
                    <a:pt x="361036" y="199216"/>
                    <a:pt x="361484" y="199216"/>
                    <a:pt x="361932" y="199216"/>
                  </a:cubicBezTo>
                  <a:cubicBezTo>
                    <a:pt x="362827" y="199663"/>
                    <a:pt x="363275" y="199663"/>
                    <a:pt x="363722" y="199663"/>
                  </a:cubicBezTo>
                  <a:cubicBezTo>
                    <a:pt x="364617" y="199663"/>
                    <a:pt x="365065" y="199663"/>
                    <a:pt x="365065" y="201006"/>
                  </a:cubicBezTo>
                  <a:cubicBezTo>
                    <a:pt x="365513" y="201454"/>
                    <a:pt x="365513" y="202797"/>
                    <a:pt x="365513" y="203245"/>
                  </a:cubicBezTo>
                  <a:cubicBezTo>
                    <a:pt x="365513" y="207721"/>
                    <a:pt x="365513" y="210408"/>
                    <a:pt x="365960" y="214437"/>
                  </a:cubicBezTo>
                  <a:lnTo>
                    <a:pt x="365960" y="215780"/>
                  </a:lnTo>
                  <a:cubicBezTo>
                    <a:pt x="365513" y="217123"/>
                    <a:pt x="365065" y="217123"/>
                    <a:pt x="364617" y="217123"/>
                  </a:cubicBezTo>
                  <a:cubicBezTo>
                    <a:pt x="364170" y="217123"/>
                    <a:pt x="364170" y="217123"/>
                    <a:pt x="364170" y="215780"/>
                  </a:cubicBezTo>
                  <a:lnTo>
                    <a:pt x="364170" y="213094"/>
                  </a:lnTo>
                  <a:cubicBezTo>
                    <a:pt x="363722" y="213094"/>
                    <a:pt x="363722" y="212646"/>
                    <a:pt x="363275" y="212646"/>
                  </a:cubicBezTo>
                  <a:lnTo>
                    <a:pt x="362827" y="213094"/>
                  </a:lnTo>
                  <a:cubicBezTo>
                    <a:pt x="362379" y="216675"/>
                    <a:pt x="361484" y="218466"/>
                    <a:pt x="361484" y="218913"/>
                  </a:cubicBezTo>
                  <a:lnTo>
                    <a:pt x="361932" y="219361"/>
                  </a:lnTo>
                  <a:lnTo>
                    <a:pt x="362827" y="219361"/>
                  </a:lnTo>
                  <a:cubicBezTo>
                    <a:pt x="363275" y="219361"/>
                    <a:pt x="363275" y="219361"/>
                    <a:pt x="364170" y="218913"/>
                  </a:cubicBezTo>
                  <a:cubicBezTo>
                    <a:pt x="364170" y="218018"/>
                    <a:pt x="364617" y="218018"/>
                    <a:pt x="365065" y="218018"/>
                  </a:cubicBezTo>
                  <a:lnTo>
                    <a:pt x="365960" y="218018"/>
                  </a:lnTo>
                  <a:cubicBezTo>
                    <a:pt x="365960" y="218018"/>
                    <a:pt x="363275" y="232791"/>
                    <a:pt x="361932" y="233239"/>
                  </a:cubicBezTo>
                  <a:cubicBezTo>
                    <a:pt x="362379" y="234134"/>
                    <a:pt x="362379" y="235477"/>
                    <a:pt x="362379" y="235925"/>
                  </a:cubicBezTo>
                  <a:lnTo>
                    <a:pt x="362379" y="236373"/>
                  </a:lnTo>
                  <a:cubicBezTo>
                    <a:pt x="361484" y="236373"/>
                    <a:pt x="361036" y="237268"/>
                    <a:pt x="361036" y="237716"/>
                  </a:cubicBezTo>
                  <a:cubicBezTo>
                    <a:pt x="361036" y="239506"/>
                    <a:pt x="355664" y="246669"/>
                    <a:pt x="354321" y="247564"/>
                  </a:cubicBezTo>
                  <a:lnTo>
                    <a:pt x="353426" y="247564"/>
                  </a:lnTo>
                  <a:cubicBezTo>
                    <a:pt x="352978" y="247564"/>
                    <a:pt x="352978" y="246669"/>
                    <a:pt x="352978" y="244878"/>
                  </a:cubicBezTo>
                  <a:cubicBezTo>
                    <a:pt x="352530" y="243535"/>
                    <a:pt x="352530" y="240849"/>
                    <a:pt x="352530" y="238163"/>
                  </a:cubicBezTo>
                  <a:lnTo>
                    <a:pt x="352530" y="228762"/>
                  </a:lnTo>
                  <a:cubicBezTo>
                    <a:pt x="352530" y="228314"/>
                    <a:pt x="352082" y="227867"/>
                    <a:pt x="352082" y="227867"/>
                  </a:cubicBezTo>
                  <a:cubicBezTo>
                    <a:pt x="351635" y="227867"/>
                    <a:pt x="350740" y="235925"/>
                    <a:pt x="349397" y="235925"/>
                  </a:cubicBezTo>
                  <a:lnTo>
                    <a:pt x="348949" y="235477"/>
                  </a:lnTo>
                  <a:lnTo>
                    <a:pt x="348053" y="235030"/>
                  </a:lnTo>
                  <a:lnTo>
                    <a:pt x="344920" y="235030"/>
                  </a:lnTo>
                  <a:cubicBezTo>
                    <a:pt x="343577" y="235030"/>
                    <a:pt x="342234" y="235477"/>
                    <a:pt x="340891" y="237716"/>
                  </a:cubicBezTo>
                  <a:cubicBezTo>
                    <a:pt x="339995" y="237716"/>
                    <a:pt x="337757" y="227867"/>
                    <a:pt x="337757" y="222942"/>
                  </a:cubicBezTo>
                  <a:cubicBezTo>
                    <a:pt x="337309" y="221599"/>
                    <a:pt x="337309" y="220704"/>
                    <a:pt x="337309" y="220256"/>
                  </a:cubicBezTo>
                  <a:cubicBezTo>
                    <a:pt x="337309" y="219809"/>
                    <a:pt x="337309" y="219361"/>
                    <a:pt x="337757" y="218913"/>
                  </a:cubicBezTo>
                  <a:lnTo>
                    <a:pt x="337757" y="217570"/>
                  </a:lnTo>
                  <a:cubicBezTo>
                    <a:pt x="337757" y="217123"/>
                    <a:pt x="337309" y="216227"/>
                    <a:pt x="337309" y="215780"/>
                  </a:cubicBezTo>
                  <a:lnTo>
                    <a:pt x="337309" y="213541"/>
                  </a:lnTo>
                  <a:cubicBezTo>
                    <a:pt x="337309" y="212646"/>
                    <a:pt x="337309" y="211303"/>
                    <a:pt x="336862" y="209512"/>
                  </a:cubicBezTo>
                  <a:cubicBezTo>
                    <a:pt x="336862" y="209064"/>
                    <a:pt x="336862" y="208169"/>
                    <a:pt x="335966" y="207274"/>
                  </a:cubicBezTo>
                  <a:cubicBezTo>
                    <a:pt x="336862" y="205035"/>
                    <a:pt x="336862" y="203692"/>
                    <a:pt x="337309" y="202349"/>
                  </a:cubicBezTo>
                  <a:lnTo>
                    <a:pt x="337309" y="200559"/>
                  </a:lnTo>
                  <a:cubicBezTo>
                    <a:pt x="336862" y="198768"/>
                    <a:pt x="336862" y="198768"/>
                    <a:pt x="336862" y="198320"/>
                  </a:cubicBezTo>
                  <a:lnTo>
                    <a:pt x="336862" y="196082"/>
                  </a:lnTo>
                  <a:cubicBezTo>
                    <a:pt x="336862" y="194291"/>
                    <a:pt x="336862" y="193396"/>
                    <a:pt x="335966" y="192500"/>
                  </a:cubicBezTo>
                  <a:cubicBezTo>
                    <a:pt x="335966" y="192053"/>
                    <a:pt x="337757" y="162954"/>
                    <a:pt x="337757" y="157134"/>
                  </a:cubicBezTo>
                  <a:lnTo>
                    <a:pt x="337757" y="156239"/>
                  </a:lnTo>
                  <a:cubicBezTo>
                    <a:pt x="338205" y="155791"/>
                    <a:pt x="339548" y="155791"/>
                    <a:pt x="339995" y="155791"/>
                  </a:cubicBezTo>
                  <a:lnTo>
                    <a:pt x="339995" y="154000"/>
                  </a:lnTo>
                  <a:cubicBezTo>
                    <a:pt x="339995" y="153553"/>
                    <a:pt x="339548" y="153105"/>
                    <a:pt x="338652" y="152657"/>
                  </a:cubicBezTo>
                  <a:cubicBezTo>
                    <a:pt x="338205" y="152210"/>
                    <a:pt x="338205" y="151762"/>
                    <a:pt x="338205" y="150867"/>
                  </a:cubicBezTo>
                  <a:lnTo>
                    <a:pt x="338205" y="149971"/>
                  </a:lnTo>
                  <a:cubicBezTo>
                    <a:pt x="338205" y="149524"/>
                    <a:pt x="338205" y="149076"/>
                    <a:pt x="338652" y="148628"/>
                  </a:cubicBezTo>
                  <a:cubicBezTo>
                    <a:pt x="339548" y="148181"/>
                    <a:pt x="339995" y="147733"/>
                    <a:pt x="339995" y="146390"/>
                  </a:cubicBezTo>
                  <a:cubicBezTo>
                    <a:pt x="340443" y="146390"/>
                    <a:pt x="339995" y="145942"/>
                    <a:pt x="339995" y="145942"/>
                  </a:cubicBezTo>
                  <a:cubicBezTo>
                    <a:pt x="339548" y="145495"/>
                    <a:pt x="339548" y="145495"/>
                    <a:pt x="338652" y="145495"/>
                  </a:cubicBezTo>
                  <a:cubicBezTo>
                    <a:pt x="339100" y="145495"/>
                    <a:pt x="339100" y="145942"/>
                    <a:pt x="339100" y="145942"/>
                  </a:cubicBezTo>
                  <a:cubicBezTo>
                    <a:pt x="339100" y="146390"/>
                    <a:pt x="338652" y="146390"/>
                    <a:pt x="338205" y="146390"/>
                  </a:cubicBezTo>
                  <a:cubicBezTo>
                    <a:pt x="337757" y="146838"/>
                    <a:pt x="337309" y="147285"/>
                    <a:pt x="336862" y="147285"/>
                  </a:cubicBezTo>
                  <a:lnTo>
                    <a:pt x="336414" y="146838"/>
                  </a:lnTo>
                  <a:lnTo>
                    <a:pt x="335519" y="146838"/>
                  </a:lnTo>
                  <a:cubicBezTo>
                    <a:pt x="333280" y="146838"/>
                    <a:pt x="331937" y="147733"/>
                    <a:pt x="331937" y="149076"/>
                  </a:cubicBezTo>
                  <a:cubicBezTo>
                    <a:pt x="331937" y="150419"/>
                    <a:pt x="330146" y="151314"/>
                    <a:pt x="329251" y="152210"/>
                  </a:cubicBezTo>
                  <a:cubicBezTo>
                    <a:pt x="328356" y="152657"/>
                    <a:pt x="327460" y="153105"/>
                    <a:pt x="327460" y="154448"/>
                  </a:cubicBezTo>
                  <a:cubicBezTo>
                    <a:pt x="327460" y="155343"/>
                    <a:pt x="326118" y="154896"/>
                    <a:pt x="326118" y="155791"/>
                  </a:cubicBezTo>
                  <a:lnTo>
                    <a:pt x="326118" y="156239"/>
                  </a:lnTo>
                  <a:lnTo>
                    <a:pt x="323431" y="160268"/>
                  </a:lnTo>
                  <a:lnTo>
                    <a:pt x="323431" y="160716"/>
                  </a:lnTo>
                  <a:cubicBezTo>
                    <a:pt x="321641" y="162506"/>
                    <a:pt x="321193" y="164297"/>
                    <a:pt x="320745" y="165640"/>
                  </a:cubicBezTo>
                  <a:cubicBezTo>
                    <a:pt x="320745" y="165640"/>
                    <a:pt x="320298" y="166535"/>
                    <a:pt x="319850" y="166535"/>
                  </a:cubicBezTo>
                  <a:cubicBezTo>
                    <a:pt x="318507" y="166535"/>
                    <a:pt x="317612" y="167431"/>
                    <a:pt x="316716" y="168326"/>
                  </a:cubicBezTo>
                  <a:lnTo>
                    <a:pt x="315373" y="170564"/>
                  </a:lnTo>
                  <a:lnTo>
                    <a:pt x="306420" y="177727"/>
                  </a:lnTo>
                  <a:cubicBezTo>
                    <a:pt x="305077" y="178175"/>
                    <a:pt x="303286" y="178175"/>
                    <a:pt x="301943" y="179070"/>
                  </a:cubicBezTo>
                  <a:cubicBezTo>
                    <a:pt x="301495" y="179518"/>
                    <a:pt x="301048" y="179966"/>
                    <a:pt x="300600" y="179966"/>
                  </a:cubicBezTo>
                  <a:cubicBezTo>
                    <a:pt x="297914" y="180413"/>
                    <a:pt x="294780" y="180413"/>
                    <a:pt x="292989" y="181309"/>
                  </a:cubicBezTo>
                  <a:lnTo>
                    <a:pt x="289856" y="181309"/>
                  </a:lnTo>
                  <a:cubicBezTo>
                    <a:pt x="287170" y="181309"/>
                    <a:pt x="284484" y="181756"/>
                    <a:pt x="282245" y="182204"/>
                  </a:cubicBezTo>
                  <a:lnTo>
                    <a:pt x="279559" y="182204"/>
                  </a:lnTo>
                  <a:cubicBezTo>
                    <a:pt x="278664" y="182204"/>
                    <a:pt x="277768" y="181756"/>
                    <a:pt x="277321" y="181309"/>
                  </a:cubicBezTo>
                  <a:cubicBezTo>
                    <a:pt x="276873" y="180413"/>
                    <a:pt x="275978" y="180413"/>
                    <a:pt x="275530" y="180413"/>
                  </a:cubicBezTo>
                  <a:lnTo>
                    <a:pt x="273739" y="180413"/>
                  </a:lnTo>
                  <a:cubicBezTo>
                    <a:pt x="272844" y="180413"/>
                    <a:pt x="271949" y="179966"/>
                    <a:pt x="271053" y="179966"/>
                  </a:cubicBezTo>
                  <a:cubicBezTo>
                    <a:pt x="270158" y="179518"/>
                    <a:pt x="269263" y="179518"/>
                    <a:pt x="268367" y="179518"/>
                  </a:cubicBezTo>
                  <a:lnTo>
                    <a:pt x="263890" y="179518"/>
                  </a:lnTo>
                  <a:cubicBezTo>
                    <a:pt x="262995" y="179070"/>
                    <a:pt x="262995" y="178175"/>
                    <a:pt x="262548" y="178175"/>
                  </a:cubicBezTo>
                  <a:cubicBezTo>
                    <a:pt x="261205" y="176384"/>
                    <a:pt x="258966" y="174146"/>
                    <a:pt x="257176" y="172803"/>
                  </a:cubicBezTo>
                  <a:lnTo>
                    <a:pt x="255832" y="171460"/>
                  </a:lnTo>
                  <a:lnTo>
                    <a:pt x="253594" y="166983"/>
                  </a:lnTo>
                  <a:cubicBezTo>
                    <a:pt x="251803" y="165640"/>
                    <a:pt x="250460" y="164745"/>
                    <a:pt x="250460" y="162954"/>
                  </a:cubicBezTo>
                  <a:lnTo>
                    <a:pt x="249781" y="161821"/>
                  </a:lnTo>
                  <a:lnTo>
                    <a:pt x="248727" y="162506"/>
                  </a:lnTo>
                  <a:cubicBezTo>
                    <a:pt x="248279" y="162506"/>
                    <a:pt x="246936" y="163402"/>
                    <a:pt x="245593" y="163849"/>
                  </a:cubicBezTo>
                  <a:cubicBezTo>
                    <a:pt x="245145" y="164297"/>
                    <a:pt x="245145" y="164745"/>
                    <a:pt x="245145" y="165640"/>
                  </a:cubicBezTo>
                  <a:cubicBezTo>
                    <a:pt x="245145" y="166535"/>
                    <a:pt x="245145" y="166983"/>
                    <a:pt x="244698" y="167878"/>
                  </a:cubicBezTo>
                  <a:cubicBezTo>
                    <a:pt x="243802" y="167878"/>
                    <a:pt x="243355" y="168326"/>
                    <a:pt x="242459" y="168774"/>
                  </a:cubicBezTo>
                  <a:cubicBezTo>
                    <a:pt x="242012" y="168774"/>
                    <a:pt x="242012" y="168774"/>
                    <a:pt x="242012" y="168774"/>
                  </a:cubicBezTo>
                  <a:cubicBezTo>
                    <a:pt x="242012" y="168774"/>
                    <a:pt x="242012" y="168774"/>
                    <a:pt x="242459" y="168326"/>
                  </a:cubicBezTo>
                  <a:cubicBezTo>
                    <a:pt x="242459" y="167878"/>
                    <a:pt x="242459" y="166983"/>
                    <a:pt x="242012" y="166088"/>
                  </a:cubicBezTo>
                  <a:cubicBezTo>
                    <a:pt x="242012" y="164745"/>
                    <a:pt x="242907" y="162954"/>
                    <a:pt x="244698" y="162506"/>
                  </a:cubicBezTo>
                  <a:cubicBezTo>
                    <a:pt x="245593" y="162059"/>
                    <a:pt x="246488" y="161163"/>
                    <a:pt x="246488" y="160268"/>
                  </a:cubicBezTo>
                  <a:cubicBezTo>
                    <a:pt x="246488" y="159820"/>
                    <a:pt x="246488" y="159820"/>
                    <a:pt x="246488" y="159373"/>
                  </a:cubicBezTo>
                  <a:cubicBezTo>
                    <a:pt x="246488" y="158925"/>
                    <a:pt x="246488" y="158477"/>
                    <a:pt x="246041" y="157582"/>
                  </a:cubicBezTo>
                  <a:cubicBezTo>
                    <a:pt x="246041" y="157582"/>
                    <a:pt x="245145" y="156687"/>
                    <a:pt x="244698" y="156687"/>
                  </a:cubicBezTo>
                  <a:cubicBezTo>
                    <a:pt x="243802" y="156687"/>
                    <a:pt x="243355" y="157582"/>
                    <a:pt x="242907" y="157582"/>
                  </a:cubicBezTo>
                  <a:cubicBezTo>
                    <a:pt x="242907" y="158030"/>
                    <a:pt x="243355" y="158477"/>
                    <a:pt x="243355" y="158477"/>
                  </a:cubicBezTo>
                  <a:cubicBezTo>
                    <a:pt x="243355" y="158925"/>
                    <a:pt x="243802" y="159820"/>
                    <a:pt x="243802" y="159820"/>
                  </a:cubicBezTo>
                  <a:lnTo>
                    <a:pt x="242459" y="162059"/>
                  </a:lnTo>
                  <a:cubicBezTo>
                    <a:pt x="242012" y="162506"/>
                    <a:pt x="241564" y="162954"/>
                    <a:pt x="241116" y="162954"/>
                  </a:cubicBezTo>
                  <a:cubicBezTo>
                    <a:pt x="240669" y="162954"/>
                    <a:pt x="240221" y="163402"/>
                    <a:pt x="239326" y="164297"/>
                  </a:cubicBezTo>
                  <a:cubicBezTo>
                    <a:pt x="239326" y="164297"/>
                    <a:pt x="239326" y="164745"/>
                    <a:pt x="238878" y="165192"/>
                  </a:cubicBezTo>
                  <a:cubicBezTo>
                    <a:pt x="238430" y="165640"/>
                    <a:pt x="238430" y="165640"/>
                    <a:pt x="238430" y="166088"/>
                  </a:cubicBezTo>
                  <a:cubicBezTo>
                    <a:pt x="238430" y="166535"/>
                    <a:pt x="238430" y="166983"/>
                    <a:pt x="238878" y="166983"/>
                  </a:cubicBezTo>
                  <a:lnTo>
                    <a:pt x="238878" y="167878"/>
                  </a:lnTo>
                  <a:cubicBezTo>
                    <a:pt x="238430" y="168774"/>
                    <a:pt x="238430" y="170117"/>
                    <a:pt x="237535" y="171012"/>
                  </a:cubicBezTo>
                  <a:lnTo>
                    <a:pt x="237535" y="172355"/>
                  </a:lnTo>
                  <a:lnTo>
                    <a:pt x="238430" y="172355"/>
                  </a:lnTo>
                  <a:cubicBezTo>
                    <a:pt x="238430" y="171907"/>
                    <a:pt x="238878" y="171460"/>
                    <a:pt x="239326" y="171460"/>
                  </a:cubicBezTo>
                  <a:cubicBezTo>
                    <a:pt x="239326" y="171460"/>
                    <a:pt x="239773" y="171460"/>
                    <a:pt x="239773" y="172355"/>
                  </a:cubicBezTo>
                  <a:cubicBezTo>
                    <a:pt x="239773" y="172803"/>
                    <a:pt x="239326" y="173250"/>
                    <a:pt x="238878" y="173250"/>
                  </a:cubicBezTo>
                  <a:cubicBezTo>
                    <a:pt x="238878" y="173250"/>
                    <a:pt x="238430" y="173250"/>
                    <a:pt x="238430" y="173250"/>
                  </a:cubicBezTo>
                  <a:lnTo>
                    <a:pt x="236640" y="173250"/>
                  </a:lnTo>
                  <a:lnTo>
                    <a:pt x="236192" y="173698"/>
                  </a:lnTo>
                  <a:cubicBezTo>
                    <a:pt x="235744" y="173698"/>
                    <a:pt x="236192" y="174146"/>
                    <a:pt x="236192" y="174146"/>
                  </a:cubicBezTo>
                  <a:cubicBezTo>
                    <a:pt x="237087" y="174593"/>
                    <a:pt x="237535" y="175489"/>
                    <a:pt x="237535" y="175937"/>
                  </a:cubicBezTo>
                  <a:lnTo>
                    <a:pt x="236192" y="178623"/>
                  </a:lnTo>
                  <a:cubicBezTo>
                    <a:pt x="235297" y="179070"/>
                    <a:pt x="234849" y="179518"/>
                    <a:pt x="234849" y="180413"/>
                  </a:cubicBezTo>
                  <a:cubicBezTo>
                    <a:pt x="234849" y="181309"/>
                    <a:pt x="233953" y="181756"/>
                    <a:pt x="233506" y="182204"/>
                  </a:cubicBezTo>
                  <a:cubicBezTo>
                    <a:pt x="233058" y="182204"/>
                    <a:pt x="232610" y="182652"/>
                    <a:pt x="232610" y="183099"/>
                  </a:cubicBezTo>
                  <a:cubicBezTo>
                    <a:pt x="232610" y="183995"/>
                    <a:pt x="231267" y="184890"/>
                    <a:pt x="230372" y="185338"/>
                  </a:cubicBezTo>
                  <a:lnTo>
                    <a:pt x="229477" y="186233"/>
                  </a:lnTo>
                  <a:cubicBezTo>
                    <a:pt x="228581" y="187128"/>
                    <a:pt x="228134" y="188471"/>
                    <a:pt x="226343" y="188919"/>
                  </a:cubicBezTo>
                  <a:cubicBezTo>
                    <a:pt x="225895" y="188919"/>
                    <a:pt x="225000" y="189367"/>
                    <a:pt x="224105" y="189367"/>
                  </a:cubicBezTo>
                  <a:cubicBezTo>
                    <a:pt x="224105" y="189814"/>
                    <a:pt x="223657" y="189814"/>
                    <a:pt x="223657" y="189814"/>
                  </a:cubicBezTo>
                  <a:cubicBezTo>
                    <a:pt x="223657" y="189814"/>
                    <a:pt x="223209" y="189814"/>
                    <a:pt x="223209" y="189367"/>
                  </a:cubicBezTo>
                  <a:lnTo>
                    <a:pt x="222762" y="189367"/>
                  </a:lnTo>
                  <a:cubicBezTo>
                    <a:pt x="222314" y="189367"/>
                    <a:pt x="221866" y="189814"/>
                    <a:pt x="221866" y="190262"/>
                  </a:cubicBezTo>
                  <a:cubicBezTo>
                    <a:pt x="221419" y="190710"/>
                    <a:pt x="221419" y="191157"/>
                    <a:pt x="221419" y="191605"/>
                  </a:cubicBezTo>
                  <a:cubicBezTo>
                    <a:pt x="221419" y="192053"/>
                    <a:pt x="221419" y="192053"/>
                    <a:pt x="221419" y="192500"/>
                  </a:cubicBezTo>
                  <a:cubicBezTo>
                    <a:pt x="220971" y="193844"/>
                    <a:pt x="219628" y="194739"/>
                    <a:pt x="218732" y="195634"/>
                  </a:cubicBezTo>
                  <a:cubicBezTo>
                    <a:pt x="217837" y="195634"/>
                    <a:pt x="217390" y="195634"/>
                    <a:pt x="217390" y="195187"/>
                  </a:cubicBezTo>
                  <a:lnTo>
                    <a:pt x="217390" y="194739"/>
                  </a:lnTo>
                  <a:cubicBezTo>
                    <a:pt x="216942" y="194291"/>
                    <a:pt x="216494" y="194291"/>
                    <a:pt x="216047" y="194291"/>
                  </a:cubicBezTo>
                  <a:cubicBezTo>
                    <a:pt x="216047" y="194739"/>
                    <a:pt x="215599" y="194739"/>
                    <a:pt x="215151" y="195187"/>
                  </a:cubicBezTo>
                  <a:lnTo>
                    <a:pt x="215599" y="196977"/>
                  </a:lnTo>
                  <a:lnTo>
                    <a:pt x="212913" y="200111"/>
                  </a:lnTo>
                  <a:cubicBezTo>
                    <a:pt x="212913" y="201454"/>
                    <a:pt x="211570" y="201902"/>
                    <a:pt x="211122" y="202349"/>
                  </a:cubicBezTo>
                  <a:cubicBezTo>
                    <a:pt x="209779" y="203692"/>
                    <a:pt x="207988" y="204588"/>
                    <a:pt x="207093" y="205035"/>
                  </a:cubicBezTo>
                  <a:lnTo>
                    <a:pt x="205750" y="206378"/>
                  </a:lnTo>
                  <a:cubicBezTo>
                    <a:pt x="202616" y="208169"/>
                    <a:pt x="199035" y="210408"/>
                    <a:pt x="196349" y="212646"/>
                  </a:cubicBezTo>
                  <a:lnTo>
                    <a:pt x="194110" y="213541"/>
                  </a:lnTo>
                  <a:cubicBezTo>
                    <a:pt x="192768" y="214437"/>
                    <a:pt x="191424" y="215332"/>
                    <a:pt x="190081" y="215332"/>
                  </a:cubicBezTo>
                  <a:cubicBezTo>
                    <a:pt x="188738" y="216227"/>
                    <a:pt x="186948" y="217123"/>
                    <a:pt x="185605" y="218466"/>
                  </a:cubicBezTo>
                  <a:lnTo>
                    <a:pt x="183814" y="218466"/>
                  </a:lnTo>
                  <a:cubicBezTo>
                    <a:pt x="182471" y="218466"/>
                    <a:pt x="181575" y="218913"/>
                    <a:pt x="180233" y="219809"/>
                  </a:cubicBezTo>
                  <a:cubicBezTo>
                    <a:pt x="177546" y="220704"/>
                    <a:pt x="175308" y="221152"/>
                    <a:pt x="173070" y="221152"/>
                  </a:cubicBezTo>
                  <a:cubicBezTo>
                    <a:pt x="172174" y="221599"/>
                    <a:pt x="170831" y="222047"/>
                    <a:pt x="169488" y="222047"/>
                  </a:cubicBezTo>
                  <a:cubicBezTo>
                    <a:pt x="169040" y="222047"/>
                    <a:pt x="169040" y="222047"/>
                    <a:pt x="169040" y="222047"/>
                  </a:cubicBezTo>
                  <a:cubicBezTo>
                    <a:pt x="169040" y="222047"/>
                    <a:pt x="169040" y="222047"/>
                    <a:pt x="168593" y="222047"/>
                  </a:cubicBezTo>
                  <a:cubicBezTo>
                    <a:pt x="168145" y="222047"/>
                    <a:pt x="167250" y="222047"/>
                    <a:pt x="166802" y="222047"/>
                  </a:cubicBezTo>
                  <a:cubicBezTo>
                    <a:pt x="165459" y="222047"/>
                    <a:pt x="164116" y="222047"/>
                    <a:pt x="163221" y="222047"/>
                  </a:cubicBezTo>
                  <a:lnTo>
                    <a:pt x="160087" y="222047"/>
                  </a:lnTo>
                  <a:cubicBezTo>
                    <a:pt x="159639" y="222047"/>
                    <a:pt x="159192" y="222047"/>
                    <a:pt x="158296" y="222047"/>
                  </a:cubicBezTo>
                  <a:cubicBezTo>
                    <a:pt x="156953" y="222047"/>
                    <a:pt x="155163" y="222047"/>
                    <a:pt x="153372" y="222047"/>
                  </a:cubicBezTo>
                  <a:cubicBezTo>
                    <a:pt x="152924" y="221599"/>
                    <a:pt x="151581" y="221599"/>
                    <a:pt x="150686" y="221599"/>
                  </a:cubicBezTo>
                  <a:cubicBezTo>
                    <a:pt x="149343" y="221599"/>
                    <a:pt x="148448" y="221599"/>
                    <a:pt x="148448" y="220704"/>
                  </a:cubicBezTo>
                  <a:lnTo>
                    <a:pt x="148000" y="220704"/>
                  </a:lnTo>
                  <a:cubicBezTo>
                    <a:pt x="146657" y="220256"/>
                    <a:pt x="144866" y="219809"/>
                    <a:pt x="143971" y="218913"/>
                  </a:cubicBezTo>
                  <a:lnTo>
                    <a:pt x="141733" y="218913"/>
                  </a:lnTo>
                  <a:cubicBezTo>
                    <a:pt x="141285" y="218913"/>
                    <a:pt x="140837" y="218913"/>
                    <a:pt x="139942" y="217570"/>
                  </a:cubicBezTo>
                  <a:cubicBezTo>
                    <a:pt x="139942" y="217123"/>
                    <a:pt x="138599" y="216675"/>
                    <a:pt x="137703" y="216227"/>
                  </a:cubicBezTo>
                  <a:lnTo>
                    <a:pt x="135017" y="214884"/>
                  </a:lnTo>
                  <a:lnTo>
                    <a:pt x="135017" y="214437"/>
                  </a:lnTo>
                  <a:cubicBezTo>
                    <a:pt x="132779" y="213094"/>
                    <a:pt x="131884" y="212198"/>
                    <a:pt x="130988" y="209960"/>
                  </a:cubicBezTo>
                  <a:cubicBezTo>
                    <a:pt x="130540" y="209512"/>
                    <a:pt x="128750" y="209064"/>
                    <a:pt x="127855" y="208169"/>
                  </a:cubicBezTo>
                  <a:cubicBezTo>
                    <a:pt x="127407" y="207274"/>
                    <a:pt x="126959" y="206378"/>
                    <a:pt x="126064" y="205483"/>
                  </a:cubicBezTo>
                  <a:cubicBezTo>
                    <a:pt x="125168" y="204588"/>
                    <a:pt x="124721" y="203245"/>
                    <a:pt x="124273" y="202349"/>
                  </a:cubicBezTo>
                  <a:lnTo>
                    <a:pt x="123826" y="202349"/>
                  </a:lnTo>
                  <a:cubicBezTo>
                    <a:pt x="123378" y="200111"/>
                    <a:pt x="122035" y="198320"/>
                    <a:pt x="121587" y="196977"/>
                  </a:cubicBezTo>
                  <a:cubicBezTo>
                    <a:pt x="120692" y="196530"/>
                    <a:pt x="120692" y="196082"/>
                    <a:pt x="120692" y="194739"/>
                  </a:cubicBezTo>
                  <a:cubicBezTo>
                    <a:pt x="121139" y="194739"/>
                    <a:pt x="121587" y="193844"/>
                    <a:pt x="121139" y="193844"/>
                  </a:cubicBezTo>
                  <a:lnTo>
                    <a:pt x="120244" y="192053"/>
                  </a:lnTo>
                  <a:lnTo>
                    <a:pt x="120244" y="189367"/>
                  </a:lnTo>
                  <a:cubicBezTo>
                    <a:pt x="120244" y="188919"/>
                    <a:pt x="120244" y="188919"/>
                    <a:pt x="120244" y="188471"/>
                  </a:cubicBezTo>
                  <a:cubicBezTo>
                    <a:pt x="120244" y="186233"/>
                    <a:pt x="119796" y="183995"/>
                    <a:pt x="119796" y="181309"/>
                  </a:cubicBezTo>
                  <a:cubicBezTo>
                    <a:pt x="119796" y="179966"/>
                    <a:pt x="119796" y="178623"/>
                    <a:pt x="120244" y="177280"/>
                  </a:cubicBezTo>
                  <a:cubicBezTo>
                    <a:pt x="120244" y="176832"/>
                    <a:pt x="120244" y="175041"/>
                    <a:pt x="119349" y="174593"/>
                  </a:cubicBezTo>
                  <a:lnTo>
                    <a:pt x="119349" y="172355"/>
                  </a:lnTo>
                  <a:cubicBezTo>
                    <a:pt x="119796" y="172355"/>
                    <a:pt x="120244" y="171460"/>
                    <a:pt x="120244" y="171012"/>
                  </a:cubicBezTo>
                  <a:cubicBezTo>
                    <a:pt x="120244" y="170564"/>
                    <a:pt x="120692" y="170117"/>
                    <a:pt x="120692" y="169669"/>
                  </a:cubicBezTo>
                  <a:cubicBezTo>
                    <a:pt x="120692" y="169221"/>
                    <a:pt x="120244" y="169221"/>
                    <a:pt x="120244" y="169221"/>
                  </a:cubicBezTo>
                  <a:cubicBezTo>
                    <a:pt x="120244" y="169221"/>
                    <a:pt x="119796" y="169221"/>
                    <a:pt x="119796" y="169221"/>
                  </a:cubicBezTo>
                  <a:cubicBezTo>
                    <a:pt x="119796" y="168774"/>
                    <a:pt x="119796" y="168774"/>
                    <a:pt x="119796" y="168774"/>
                  </a:cubicBezTo>
                  <a:cubicBezTo>
                    <a:pt x="119796" y="168326"/>
                    <a:pt x="119796" y="168326"/>
                    <a:pt x="119796" y="167878"/>
                  </a:cubicBezTo>
                  <a:cubicBezTo>
                    <a:pt x="120244" y="166983"/>
                    <a:pt x="119796" y="165640"/>
                    <a:pt x="120692" y="164297"/>
                  </a:cubicBezTo>
                  <a:cubicBezTo>
                    <a:pt x="122035" y="163402"/>
                    <a:pt x="122483" y="162059"/>
                    <a:pt x="122483" y="160716"/>
                  </a:cubicBezTo>
                  <a:cubicBezTo>
                    <a:pt x="122483" y="159373"/>
                    <a:pt x="122035" y="157134"/>
                    <a:pt x="122035" y="156239"/>
                  </a:cubicBezTo>
                  <a:cubicBezTo>
                    <a:pt x="122035" y="155343"/>
                    <a:pt x="122035" y="154448"/>
                    <a:pt x="122483" y="154000"/>
                  </a:cubicBezTo>
                  <a:cubicBezTo>
                    <a:pt x="122930" y="153553"/>
                    <a:pt x="123378" y="153105"/>
                    <a:pt x="123378" y="152657"/>
                  </a:cubicBezTo>
                  <a:lnTo>
                    <a:pt x="124721" y="147733"/>
                  </a:lnTo>
                  <a:lnTo>
                    <a:pt x="124721" y="145495"/>
                  </a:lnTo>
                  <a:lnTo>
                    <a:pt x="125014" y="144226"/>
                  </a:lnTo>
                  <a:lnTo>
                    <a:pt x="124454" y="144599"/>
                  </a:lnTo>
                  <a:lnTo>
                    <a:pt x="124006" y="145047"/>
                  </a:lnTo>
                  <a:cubicBezTo>
                    <a:pt x="124454" y="146390"/>
                    <a:pt x="124454" y="147285"/>
                    <a:pt x="124454" y="147733"/>
                  </a:cubicBezTo>
                  <a:cubicBezTo>
                    <a:pt x="124454" y="147733"/>
                    <a:pt x="124006" y="148181"/>
                    <a:pt x="123559" y="148181"/>
                  </a:cubicBezTo>
                  <a:cubicBezTo>
                    <a:pt x="122663" y="148181"/>
                    <a:pt x="121768" y="148181"/>
                    <a:pt x="120873" y="149076"/>
                  </a:cubicBezTo>
                  <a:cubicBezTo>
                    <a:pt x="120425" y="149524"/>
                    <a:pt x="120425" y="149971"/>
                    <a:pt x="120425" y="149971"/>
                  </a:cubicBezTo>
                  <a:lnTo>
                    <a:pt x="120425" y="150419"/>
                  </a:lnTo>
                  <a:cubicBezTo>
                    <a:pt x="120425" y="151314"/>
                    <a:pt x="119977" y="151762"/>
                    <a:pt x="119082" y="152657"/>
                  </a:cubicBezTo>
                  <a:lnTo>
                    <a:pt x="118187" y="152657"/>
                  </a:lnTo>
                  <a:cubicBezTo>
                    <a:pt x="117739" y="153105"/>
                    <a:pt x="116844" y="153553"/>
                    <a:pt x="116396" y="154896"/>
                  </a:cubicBezTo>
                  <a:lnTo>
                    <a:pt x="116396" y="155343"/>
                  </a:lnTo>
                  <a:cubicBezTo>
                    <a:pt x="116396" y="155791"/>
                    <a:pt x="115948" y="156239"/>
                    <a:pt x="115501" y="157134"/>
                  </a:cubicBezTo>
                  <a:cubicBezTo>
                    <a:pt x="115053" y="157582"/>
                    <a:pt x="114605" y="157582"/>
                    <a:pt x="114605" y="158477"/>
                  </a:cubicBezTo>
                  <a:cubicBezTo>
                    <a:pt x="114605" y="158925"/>
                    <a:pt x="115053" y="159373"/>
                    <a:pt x="115053" y="159373"/>
                  </a:cubicBezTo>
                  <a:cubicBezTo>
                    <a:pt x="115053" y="159820"/>
                    <a:pt x="114605" y="159820"/>
                    <a:pt x="114605" y="159820"/>
                  </a:cubicBezTo>
                  <a:cubicBezTo>
                    <a:pt x="114157" y="159820"/>
                    <a:pt x="113262" y="160268"/>
                    <a:pt x="113262" y="161163"/>
                  </a:cubicBezTo>
                  <a:cubicBezTo>
                    <a:pt x="113262" y="161611"/>
                    <a:pt x="113262" y="161611"/>
                    <a:pt x="112815" y="161611"/>
                  </a:cubicBezTo>
                  <a:cubicBezTo>
                    <a:pt x="113262" y="162059"/>
                    <a:pt x="112815" y="162059"/>
                    <a:pt x="112815" y="162059"/>
                  </a:cubicBezTo>
                  <a:lnTo>
                    <a:pt x="108785" y="162059"/>
                  </a:lnTo>
                  <a:cubicBezTo>
                    <a:pt x="108338" y="162059"/>
                    <a:pt x="107890" y="162059"/>
                    <a:pt x="107890" y="162506"/>
                  </a:cubicBezTo>
                  <a:cubicBezTo>
                    <a:pt x="107890" y="163402"/>
                    <a:pt x="107890" y="163849"/>
                    <a:pt x="107442" y="164745"/>
                  </a:cubicBezTo>
                  <a:lnTo>
                    <a:pt x="106995" y="164745"/>
                  </a:lnTo>
                  <a:cubicBezTo>
                    <a:pt x="106100" y="164745"/>
                    <a:pt x="105204" y="165640"/>
                    <a:pt x="104756" y="166983"/>
                  </a:cubicBezTo>
                  <a:cubicBezTo>
                    <a:pt x="104309" y="167878"/>
                    <a:pt x="103413" y="168774"/>
                    <a:pt x="101623" y="169669"/>
                  </a:cubicBezTo>
                  <a:cubicBezTo>
                    <a:pt x="100727" y="169669"/>
                    <a:pt x="100280" y="169669"/>
                    <a:pt x="99832" y="170564"/>
                  </a:cubicBezTo>
                  <a:cubicBezTo>
                    <a:pt x="99384" y="171012"/>
                    <a:pt x="98937" y="171012"/>
                    <a:pt x="98937" y="171460"/>
                  </a:cubicBezTo>
                  <a:cubicBezTo>
                    <a:pt x="98937" y="171907"/>
                    <a:pt x="99384" y="171907"/>
                    <a:pt x="99384" y="172355"/>
                  </a:cubicBezTo>
                  <a:cubicBezTo>
                    <a:pt x="99384" y="172803"/>
                    <a:pt x="98937" y="173250"/>
                    <a:pt x="98937" y="173250"/>
                  </a:cubicBezTo>
                  <a:cubicBezTo>
                    <a:pt x="98041" y="173698"/>
                    <a:pt x="98041" y="174146"/>
                    <a:pt x="97146" y="174146"/>
                  </a:cubicBezTo>
                  <a:cubicBezTo>
                    <a:pt x="96251" y="174593"/>
                    <a:pt x="96698" y="175489"/>
                    <a:pt x="96251" y="175489"/>
                  </a:cubicBezTo>
                  <a:cubicBezTo>
                    <a:pt x="96251" y="176384"/>
                    <a:pt x="95803" y="176384"/>
                    <a:pt x="95803" y="176832"/>
                  </a:cubicBezTo>
                  <a:cubicBezTo>
                    <a:pt x="95803" y="177280"/>
                    <a:pt x="95803" y="177280"/>
                    <a:pt x="95355" y="177280"/>
                  </a:cubicBezTo>
                  <a:cubicBezTo>
                    <a:pt x="94907" y="177727"/>
                    <a:pt x="94460" y="177727"/>
                    <a:pt x="94012" y="177727"/>
                  </a:cubicBezTo>
                  <a:cubicBezTo>
                    <a:pt x="93117" y="177727"/>
                    <a:pt x="93117" y="178623"/>
                    <a:pt x="92222" y="178623"/>
                  </a:cubicBezTo>
                  <a:lnTo>
                    <a:pt x="91774" y="178623"/>
                  </a:lnTo>
                  <a:cubicBezTo>
                    <a:pt x="91774" y="179070"/>
                    <a:pt x="90878" y="179070"/>
                    <a:pt x="91326" y="179070"/>
                  </a:cubicBezTo>
                  <a:lnTo>
                    <a:pt x="91326" y="179518"/>
                  </a:lnTo>
                  <a:cubicBezTo>
                    <a:pt x="91326" y="180413"/>
                    <a:pt x="90878" y="180861"/>
                    <a:pt x="89983" y="181756"/>
                  </a:cubicBezTo>
                  <a:cubicBezTo>
                    <a:pt x="89088" y="182204"/>
                    <a:pt x="88640" y="182204"/>
                    <a:pt x="88640" y="183099"/>
                  </a:cubicBezTo>
                  <a:lnTo>
                    <a:pt x="88640" y="183547"/>
                  </a:lnTo>
                  <a:cubicBezTo>
                    <a:pt x="88640" y="183995"/>
                    <a:pt x="88193" y="183995"/>
                    <a:pt x="88193" y="183995"/>
                  </a:cubicBezTo>
                  <a:lnTo>
                    <a:pt x="86849" y="183995"/>
                  </a:lnTo>
                  <a:cubicBezTo>
                    <a:pt x="85954" y="185785"/>
                    <a:pt x="84611" y="186681"/>
                    <a:pt x="83268" y="188024"/>
                  </a:cubicBezTo>
                  <a:cubicBezTo>
                    <a:pt x="82820" y="188471"/>
                    <a:pt x="82373" y="188471"/>
                    <a:pt x="82373" y="188471"/>
                  </a:cubicBezTo>
                  <a:cubicBezTo>
                    <a:pt x="82373" y="188471"/>
                    <a:pt x="82820" y="188919"/>
                    <a:pt x="83268" y="188919"/>
                  </a:cubicBezTo>
                  <a:lnTo>
                    <a:pt x="84163" y="189814"/>
                  </a:lnTo>
                  <a:lnTo>
                    <a:pt x="84163" y="190262"/>
                  </a:lnTo>
                  <a:cubicBezTo>
                    <a:pt x="84163" y="191157"/>
                    <a:pt x="84163" y="192500"/>
                    <a:pt x="84611" y="193844"/>
                  </a:cubicBezTo>
                  <a:lnTo>
                    <a:pt x="85059" y="194291"/>
                  </a:lnTo>
                  <a:cubicBezTo>
                    <a:pt x="85506" y="194291"/>
                    <a:pt x="85954" y="194291"/>
                    <a:pt x="86402" y="193844"/>
                  </a:cubicBezTo>
                  <a:lnTo>
                    <a:pt x="88193" y="193844"/>
                  </a:lnTo>
                  <a:lnTo>
                    <a:pt x="86849" y="195634"/>
                  </a:lnTo>
                  <a:lnTo>
                    <a:pt x="86402" y="196082"/>
                  </a:lnTo>
                  <a:lnTo>
                    <a:pt x="85059" y="196082"/>
                  </a:lnTo>
                  <a:cubicBezTo>
                    <a:pt x="84163" y="197425"/>
                    <a:pt x="83268" y="198320"/>
                    <a:pt x="82373" y="198768"/>
                  </a:cubicBezTo>
                  <a:cubicBezTo>
                    <a:pt x="81477" y="199663"/>
                    <a:pt x="81477" y="200111"/>
                    <a:pt x="80134" y="200111"/>
                  </a:cubicBezTo>
                  <a:cubicBezTo>
                    <a:pt x="79239" y="201006"/>
                    <a:pt x="79239" y="202349"/>
                    <a:pt x="77896" y="202349"/>
                  </a:cubicBezTo>
                  <a:cubicBezTo>
                    <a:pt x="77448" y="202349"/>
                    <a:pt x="77000" y="202797"/>
                    <a:pt x="77000" y="202797"/>
                  </a:cubicBezTo>
                  <a:cubicBezTo>
                    <a:pt x="76105" y="203245"/>
                    <a:pt x="75210" y="204140"/>
                    <a:pt x="74762" y="205035"/>
                  </a:cubicBezTo>
                  <a:cubicBezTo>
                    <a:pt x="73867" y="205483"/>
                    <a:pt x="72972" y="205931"/>
                    <a:pt x="72076" y="205931"/>
                  </a:cubicBezTo>
                  <a:cubicBezTo>
                    <a:pt x="71181" y="205931"/>
                    <a:pt x="70733" y="207274"/>
                    <a:pt x="69838" y="208169"/>
                  </a:cubicBezTo>
                  <a:lnTo>
                    <a:pt x="69390" y="208169"/>
                  </a:lnTo>
                  <a:cubicBezTo>
                    <a:pt x="68943" y="208169"/>
                    <a:pt x="68495" y="208617"/>
                    <a:pt x="67599" y="208617"/>
                  </a:cubicBezTo>
                  <a:lnTo>
                    <a:pt x="67152" y="208617"/>
                  </a:lnTo>
                  <a:cubicBezTo>
                    <a:pt x="66704" y="208617"/>
                    <a:pt x="66256" y="209512"/>
                    <a:pt x="65361" y="209512"/>
                  </a:cubicBezTo>
                  <a:cubicBezTo>
                    <a:pt x="64466" y="209512"/>
                    <a:pt x="63570" y="209960"/>
                    <a:pt x="63123" y="209960"/>
                  </a:cubicBezTo>
                  <a:lnTo>
                    <a:pt x="62227" y="209960"/>
                  </a:lnTo>
                  <a:cubicBezTo>
                    <a:pt x="61332" y="209960"/>
                    <a:pt x="60884" y="209960"/>
                    <a:pt x="59989" y="210408"/>
                  </a:cubicBezTo>
                  <a:cubicBezTo>
                    <a:pt x="59989" y="211303"/>
                    <a:pt x="59541" y="211751"/>
                    <a:pt x="59094" y="211751"/>
                  </a:cubicBezTo>
                  <a:cubicBezTo>
                    <a:pt x="58646" y="211751"/>
                    <a:pt x="57750" y="212198"/>
                    <a:pt x="57303" y="212198"/>
                  </a:cubicBezTo>
                  <a:cubicBezTo>
                    <a:pt x="56855" y="212646"/>
                    <a:pt x="56408" y="212646"/>
                    <a:pt x="56408" y="212646"/>
                  </a:cubicBezTo>
                  <a:lnTo>
                    <a:pt x="55960" y="212646"/>
                  </a:lnTo>
                  <a:cubicBezTo>
                    <a:pt x="55512" y="213094"/>
                    <a:pt x="55512" y="213094"/>
                    <a:pt x="54617" y="213094"/>
                  </a:cubicBezTo>
                  <a:lnTo>
                    <a:pt x="51035" y="213094"/>
                  </a:lnTo>
                  <a:cubicBezTo>
                    <a:pt x="50588" y="213094"/>
                    <a:pt x="50588" y="213541"/>
                    <a:pt x="50140" y="213989"/>
                  </a:cubicBezTo>
                  <a:cubicBezTo>
                    <a:pt x="49692" y="213989"/>
                    <a:pt x="49692" y="214437"/>
                    <a:pt x="49692" y="214437"/>
                  </a:cubicBezTo>
                  <a:cubicBezTo>
                    <a:pt x="49245" y="213094"/>
                    <a:pt x="48349" y="213094"/>
                    <a:pt x="47454" y="213094"/>
                  </a:cubicBezTo>
                  <a:lnTo>
                    <a:pt x="45663" y="213094"/>
                  </a:lnTo>
                  <a:cubicBezTo>
                    <a:pt x="44768" y="211751"/>
                    <a:pt x="43873" y="211303"/>
                    <a:pt x="42977" y="211303"/>
                  </a:cubicBezTo>
                  <a:cubicBezTo>
                    <a:pt x="42529" y="212198"/>
                    <a:pt x="41634" y="212198"/>
                    <a:pt x="41187" y="212646"/>
                  </a:cubicBezTo>
                  <a:lnTo>
                    <a:pt x="40739" y="213094"/>
                  </a:lnTo>
                  <a:cubicBezTo>
                    <a:pt x="40291" y="213541"/>
                    <a:pt x="39396" y="213541"/>
                    <a:pt x="38948" y="213541"/>
                  </a:cubicBezTo>
                  <a:cubicBezTo>
                    <a:pt x="38053" y="213541"/>
                    <a:pt x="37605" y="213541"/>
                    <a:pt x="37157" y="213094"/>
                  </a:cubicBezTo>
                  <a:cubicBezTo>
                    <a:pt x="36710" y="212646"/>
                    <a:pt x="36710" y="212198"/>
                    <a:pt x="36710" y="212198"/>
                  </a:cubicBezTo>
                  <a:cubicBezTo>
                    <a:pt x="36262" y="212198"/>
                    <a:pt x="36262" y="212646"/>
                    <a:pt x="35814" y="213094"/>
                  </a:cubicBezTo>
                  <a:lnTo>
                    <a:pt x="35814" y="213541"/>
                  </a:lnTo>
                  <a:lnTo>
                    <a:pt x="29099" y="213541"/>
                  </a:lnTo>
                  <a:cubicBezTo>
                    <a:pt x="28652" y="213541"/>
                    <a:pt x="28652" y="213094"/>
                    <a:pt x="28652" y="213094"/>
                  </a:cubicBezTo>
                  <a:cubicBezTo>
                    <a:pt x="28204" y="212198"/>
                    <a:pt x="26861" y="212198"/>
                    <a:pt x="26413" y="211303"/>
                  </a:cubicBezTo>
                  <a:lnTo>
                    <a:pt x="24175" y="211303"/>
                  </a:lnTo>
                  <a:cubicBezTo>
                    <a:pt x="23279" y="210855"/>
                    <a:pt x="22832" y="210855"/>
                    <a:pt x="22384" y="210855"/>
                  </a:cubicBezTo>
                  <a:cubicBezTo>
                    <a:pt x="21041" y="210855"/>
                    <a:pt x="20146" y="210855"/>
                    <a:pt x="19698" y="209960"/>
                  </a:cubicBezTo>
                  <a:lnTo>
                    <a:pt x="19250" y="209960"/>
                  </a:lnTo>
                  <a:cubicBezTo>
                    <a:pt x="18803" y="209960"/>
                    <a:pt x="18355" y="209512"/>
                    <a:pt x="17907" y="209512"/>
                  </a:cubicBezTo>
                  <a:lnTo>
                    <a:pt x="16117" y="209512"/>
                  </a:lnTo>
                  <a:cubicBezTo>
                    <a:pt x="15221" y="209064"/>
                    <a:pt x="14326" y="208617"/>
                    <a:pt x="14326" y="207721"/>
                  </a:cubicBezTo>
                  <a:cubicBezTo>
                    <a:pt x="13431" y="207721"/>
                    <a:pt x="12983" y="207721"/>
                    <a:pt x="12535" y="207274"/>
                  </a:cubicBezTo>
                  <a:lnTo>
                    <a:pt x="11640" y="207274"/>
                  </a:lnTo>
                  <a:cubicBezTo>
                    <a:pt x="11192" y="206826"/>
                    <a:pt x="11192" y="205931"/>
                    <a:pt x="10745" y="205035"/>
                  </a:cubicBezTo>
                  <a:cubicBezTo>
                    <a:pt x="10297" y="205035"/>
                    <a:pt x="9849" y="204588"/>
                    <a:pt x="9849" y="204140"/>
                  </a:cubicBezTo>
                  <a:cubicBezTo>
                    <a:pt x="8506" y="203692"/>
                    <a:pt x="8059" y="202797"/>
                    <a:pt x="7163" y="202349"/>
                  </a:cubicBezTo>
                  <a:lnTo>
                    <a:pt x="7163" y="201902"/>
                  </a:lnTo>
                  <a:cubicBezTo>
                    <a:pt x="7163" y="201454"/>
                    <a:pt x="6715" y="201454"/>
                    <a:pt x="6268" y="201006"/>
                  </a:cubicBezTo>
                  <a:cubicBezTo>
                    <a:pt x="6268" y="200111"/>
                    <a:pt x="5820" y="200111"/>
                    <a:pt x="5373" y="199663"/>
                  </a:cubicBezTo>
                  <a:lnTo>
                    <a:pt x="4925" y="199663"/>
                  </a:lnTo>
                  <a:lnTo>
                    <a:pt x="4925" y="199216"/>
                  </a:lnTo>
                  <a:cubicBezTo>
                    <a:pt x="4925" y="198768"/>
                    <a:pt x="4477" y="198320"/>
                    <a:pt x="4477" y="197873"/>
                  </a:cubicBezTo>
                  <a:lnTo>
                    <a:pt x="4477" y="197425"/>
                  </a:lnTo>
                  <a:cubicBezTo>
                    <a:pt x="4925" y="196977"/>
                    <a:pt x="3582" y="196530"/>
                    <a:pt x="3134" y="195634"/>
                  </a:cubicBezTo>
                  <a:lnTo>
                    <a:pt x="3134" y="194739"/>
                  </a:lnTo>
                  <a:cubicBezTo>
                    <a:pt x="3134" y="193844"/>
                    <a:pt x="2686" y="193844"/>
                    <a:pt x="2686" y="192948"/>
                  </a:cubicBezTo>
                  <a:lnTo>
                    <a:pt x="2686" y="192500"/>
                  </a:lnTo>
                  <a:cubicBezTo>
                    <a:pt x="2686" y="192053"/>
                    <a:pt x="2239" y="192053"/>
                    <a:pt x="2239" y="191157"/>
                  </a:cubicBezTo>
                  <a:lnTo>
                    <a:pt x="2239" y="190710"/>
                  </a:lnTo>
                  <a:cubicBezTo>
                    <a:pt x="2239" y="190262"/>
                    <a:pt x="1791" y="190262"/>
                    <a:pt x="1343" y="190262"/>
                  </a:cubicBezTo>
                  <a:lnTo>
                    <a:pt x="1343" y="189367"/>
                  </a:lnTo>
                  <a:cubicBezTo>
                    <a:pt x="1791" y="188471"/>
                    <a:pt x="1791" y="188024"/>
                    <a:pt x="1791" y="187128"/>
                  </a:cubicBezTo>
                  <a:lnTo>
                    <a:pt x="1791" y="185338"/>
                  </a:lnTo>
                  <a:cubicBezTo>
                    <a:pt x="1791" y="183995"/>
                    <a:pt x="1343" y="183099"/>
                    <a:pt x="896" y="182652"/>
                  </a:cubicBezTo>
                  <a:cubicBezTo>
                    <a:pt x="896" y="181756"/>
                    <a:pt x="896" y="181309"/>
                    <a:pt x="448" y="180861"/>
                  </a:cubicBezTo>
                  <a:lnTo>
                    <a:pt x="448" y="175937"/>
                  </a:lnTo>
                  <a:cubicBezTo>
                    <a:pt x="448" y="175937"/>
                    <a:pt x="896" y="175937"/>
                    <a:pt x="896" y="175489"/>
                  </a:cubicBezTo>
                  <a:cubicBezTo>
                    <a:pt x="896" y="175489"/>
                    <a:pt x="0" y="175041"/>
                    <a:pt x="0" y="174593"/>
                  </a:cubicBezTo>
                  <a:lnTo>
                    <a:pt x="0" y="173698"/>
                  </a:lnTo>
                  <a:cubicBezTo>
                    <a:pt x="448" y="173250"/>
                    <a:pt x="896" y="173250"/>
                    <a:pt x="896" y="173250"/>
                  </a:cubicBezTo>
                  <a:lnTo>
                    <a:pt x="1343" y="173250"/>
                  </a:lnTo>
                  <a:cubicBezTo>
                    <a:pt x="1343" y="172803"/>
                    <a:pt x="1343" y="171907"/>
                    <a:pt x="896" y="171012"/>
                  </a:cubicBezTo>
                  <a:lnTo>
                    <a:pt x="448" y="170564"/>
                  </a:lnTo>
                  <a:cubicBezTo>
                    <a:pt x="0" y="170117"/>
                    <a:pt x="0" y="169221"/>
                    <a:pt x="0" y="168774"/>
                  </a:cubicBezTo>
                  <a:lnTo>
                    <a:pt x="448" y="168326"/>
                  </a:lnTo>
                  <a:cubicBezTo>
                    <a:pt x="896" y="167878"/>
                    <a:pt x="1343" y="167878"/>
                    <a:pt x="1343" y="167431"/>
                  </a:cubicBezTo>
                  <a:cubicBezTo>
                    <a:pt x="1343" y="167431"/>
                    <a:pt x="896" y="166983"/>
                    <a:pt x="896" y="166535"/>
                  </a:cubicBezTo>
                  <a:cubicBezTo>
                    <a:pt x="896" y="166088"/>
                    <a:pt x="896" y="166088"/>
                    <a:pt x="1791" y="165640"/>
                  </a:cubicBezTo>
                  <a:lnTo>
                    <a:pt x="1791" y="161163"/>
                  </a:lnTo>
                  <a:cubicBezTo>
                    <a:pt x="1791" y="160268"/>
                    <a:pt x="1791" y="159373"/>
                    <a:pt x="2239" y="158925"/>
                  </a:cubicBezTo>
                  <a:lnTo>
                    <a:pt x="2239" y="157134"/>
                  </a:lnTo>
                  <a:cubicBezTo>
                    <a:pt x="2239" y="156687"/>
                    <a:pt x="2239" y="156239"/>
                    <a:pt x="2686" y="156239"/>
                  </a:cubicBezTo>
                  <a:cubicBezTo>
                    <a:pt x="2686" y="156239"/>
                    <a:pt x="3134" y="155791"/>
                    <a:pt x="3134" y="155343"/>
                  </a:cubicBezTo>
                  <a:cubicBezTo>
                    <a:pt x="3134" y="154896"/>
                    <a:pt x="2686" y="154896"/>
                    <a:pt x="2686" y="154896"/>
                  </a:cubicBezTo>
                  <a:cubicBezTo>
                    <a:pt x="2239" y="154448"/>
                    <a:pt x="2239" y="154000"/>
                    <a:pt x="2239" y="154000"/>
                  </a:cubicBezTo>
                  <a:cubicBezTo>
                    <a:pt x="2686" y="153553"/>
                    <a:pt x="3134" y="153553"/>
                    <a:pt x="3134" y="153105"/>
                  </a:cubicBezTo>
                  <a:cubicBezTo>
                    <a:pt x="3134" y="152210"/>
                    <a:pt x="3582" y="151762"/>
                    <a:pt x="3134" y="151762"/>
                  </a:cubicBezTo>
                  <a:cubicBezTo>
                    <a:pt x="3134" y="150867"/>
                    <a:pt x="3582" y="150867"/>
                    <a:pt x="3582" y="150419"/>
                  </a:cubicBezTo>
                  <a:cubicBezTo>
                    <a:pt x="3582" y="149971"/>
                    <a:pt x="4029" y="149524"/>
                    <a:pt x="4029" y="149524"/>
                  </a:cubicBezTo>
                  <a:cubicBezTo>
                    <a:pt x="4029" y="149076"/>
                    <a:pt x="3582" y="149076"/>
                    <a:pt x="3134" y="149076"/>
                  </a:cubicBezTo>
                  <a:lnTo>
                    <a:pt x="2686" y="149076"/>
                  </a:lnTo>
                  <a:cubicBezTo>
                    <a:pt x="2239" y="149076"/>
                    <a:pt x="2239" y="148628"/>
                    <a:pt x="2239" y="148181"/>
                  </a:cubicBezTo>
                  <a:cubicBezTo>
                    <a:pt x="2686" y="148181"/>
                    <a:pt x="2686" y="148181"/>
                    <a:pt x="2686" y="147733"/>
                  </a:cubicBezTo>
                  <a:lnTo>
                    <a:pt x="2686" y="146838"/>
                  </a:lnTo>
                  <a:lnTo>
                    <a:pt x="3134" y="146390"/>
                  </a:lnTo>
                  <a:cubicBezTo>
                    <a:pt x="3134" y="146390"/>
                    <a:pt x="3134" y="146838"/>
                    <a:pt x="3582" y="146838"/>
                  </a:cubicBezTo>
                  <a:lnTo>
                    <a:pt x="3582" y="147285"/>
                  </a:lnTo>
                  <a:cubicBezTo>
                    <a:pt x="3582" y="146838"/>
                    <a:pt x="4029" y="146838"/>
                    <a:pt x="4029" y="146838"/>
                  </a:cubicBezTo>
                  <a:cubicBezTo>
                    <a:pt x="4477" y="146838"/>
                    <a:pt x="4477" y="146390"/>
                    <a:pt x="4477" y="146390"/>
                  </a:cubicBezTo>
                  <a:cubicBezTo>
                    <a:pt x="4925" y="145942"/>
                    <a:pt x="4925" y="145942"/>
                    <a:pt x="4925" y="145495"/>
                  </a:cubicBezTo>
                  <a:cubicBezTo>
                    <a:pt x="4925" y="145495"/>
                    <a:pt x="4925" y="145047"/>
                    <a:pt x="4477" y="144599"/>
                  </a:cubicBezTo>
                  <a:lnTo>
                    <a:pt x="4477" y="144152"/>
                  </a:lnTo>
                  <a:cubicBezTo>
                    <a:pt x="4477" y="143256"/>
                    <a:pt x="4925" y="141913"/>
                    <a:pt x="4925" y="141018"/>
                  </a:cubicBezTo>
                  <a:cubicBezTo>
                    <a:pt x="4477" y="140570"/>
                    <a:pt x="4477" y="139675"/>
                    <a:pt x="4477" y="139227"/>
                  </a:cubicBezTo>
                  <a:cubicBezTo>
                    <a:pt x="4477" y="138779"/>
                    <a:pt x="4477" y="137884"/>
                    <a:pt x="5373" y="137436"/>
                  </a:cubicBezTo>
                  <a:cubicBezTo>
                    <a:pt x="5820" y="137436"/>
                    <a:pt x="5373" y="137436"/>
                    <a:pt x="5373" y="136989"/>
                  </a:cubicBezTo>
                  <a:lnTo>
                    <a:pt x="5373" y="132960"/>
                  </a:lnTo>
                  <a:cubicBezTo>
                    <a:pt x="4925" y="132064"/>
                    <a:pt x="4925" y="130721"/>
                    <a:pt x="4925" y="129826"/>
                  </a:cubicBezTo>
                  <a:cubicBezTo>
                    <a:pt x="5820" y="128931"/>
                    <a:pt x="5820" y="128035"/>
                    <a:pt x="5820" y="127140"/>
                  </a:cubicBezTo>
                  <a:lnTo>
                    <a:pt x="5820" y="124006"/>
                  </a:lnTo>
                  <a:cubicBezTo>
                    <a:pt x="5820" y="123559"/>
                    <a:pt x="6268" y="123559"/>
                    <a:pt x="6715" y="123111"/>
                  </a:cubicBezTo>
                  <a:cubicBezTo>
                    <a:pt x="6715" y="122663"/>
                    <a:pt x="7163" y="122215"/>
                    <a:pt x="8059" y="121768"/>
                  </a:cubicBezTo>
                  <a:lnTo>
                    <a:pt x="8059" y="120425"/>
                  </a:lnTo>
                  <a:cubicBezTo>
                    <a:pt x="8059" y="120425"/>
                    <a:pt x="7163" y="120425"/>
                    <a:pt x="7163" y="119977"/>
                  </a:cubicBezTo>
                  <a:cubicBezTo>
                    <a:pt x="7163" y="119977"/>
                    <a:pt x="7611" y="119977"/>
                    <a:pt x="7611" y="119529"/>
                  </a:cubicBezTo>
                  <a:cubicBezTo>
                    <a:pt x="7611" y="119082"/>
                    <a:pt x="8059" y="119082"/>
                    <a:pt x="8059" y="119082"/>
                  </a:cubicBezTo>
                  <a:lnTo>
                    <a:pt x="8059" y="118634"/>
                  </a:lnTo>
                  <a:cubicBezTo>
                    <a:pt x="8059" y="118186"/>
                    <a:pt x="7611" y="117739"/>
                    <a:pt x="7163" y="117739"/>
                  </a:cubicBezTo>
                  <a:cubicBezTo>
                    <a:pt x="7163" y="117739"/>
                    <a:pt x="7611" y="117291"/>
                    <a:pt x="8059" y="116396"/>
                  </a:cubicBezTo>
                  <a:cubicBezTo>
                    <a:pt x="8059" y="116396"/>
                    <a:pt x="8506" y="116396"/>
                    <a:pt x="8506" y="115948"/>
                  </a:cubicBezTo>
                  <a:cubicBezTo>
                    <a:pt x="8059" y="115500"/>
                    <a:pt x="8059" y="115500"/>
                    <a:pt x="8059" y="115053"/>
                  </a:cubicBezTo>
                  <a:cubicBezTo>
                    <a:pt x="8059" y="114605"/>
                    <a:pt x="8954" y="113710"/>
                    <a:pt x="9402" y="113262"/>
                  </a:cubicBezTo>
                  <a:lnTo>
                    <a:pt x="9849" y="112814"/>
                  </a:lnTo>
                  <a:lnTo>
                    <a:pt x="9402" y="112814"/>
                  </a:lnTo>
                  <a:cubicBezTo>
                    <a:pt x="9402" y="111919"/>
                    <a:pt x="9402" y="111471"/>
                    <a:pt x="9849" y="111024"/>
                  </a:cubicBezTo>
                  <a:lnTo>
                    <a:pt x="10745" y="110128"/>
                  </a:lnTo>
                  <a:cubicBezTo>
                    <a:pt x="11192" y="110128"/>
                    <a:pt x="11192" y="109681"/>
                    <a:pt x="11192" y="109233"/>
                  </a:cubicBezTo>
                  <a:lnTo>
                    <a:pt x="11192" y="108785"/>
                  </a:lnTo>
                  <a:cubicBezTo>
                    <a:pt x="11192" y="108338"/>
                    <a:pt x="11640" y="107890"/>
                    <a:pt x="12088" y="107442"/>
                  </a:cubicBezTo>
                  <a:lnTo>
                    <a:pt x="12088" y="103861"/>
                  </a:lnTo>
                  <a:cubicBezTo>
                    <a:pt x="12983" y="103413"/>
                    <a:pt x="12983" y="102965"/>
                    <a:pt x="12983" y="102070"/>
                  </a:cubicBezTo>
                  <a:lnTo>
                    <a:pt x="12983" y="101175"/>
                  </a:lnTo>
                  <a:cubicBezTo>
                    <a:pt x="13431" y="100727"/>
                    <a:pt x="12983" y="99384"/>
                    <a:pt x="13878" y="98489"/>
                  </a:cubicBezTo>
                  <a:cubicBezTo>
                    <a:pt x="13431" y="98041"/>
                    <a:pt x="13431" y="97593"/>
                    <a:pt x="13431" y="96698"/>
                  </a:cubicBezTo>
                  <a:cubicBezTo>
                    <a:pt x="13431" y="96250"/>
                    <a:pt x="13878" y="95803"/>
                    <a:pt x="14326" y="95803"/>
                  </a:cubicBezTo>
                  <a:lnTo>
                    <a:pt x="14326" y="95355"/>
                  </a:lnTo>
                  <a:cubicBezTo>
                    <a:pt x="13878" y="94907"/>
                    <a:pt x="13878" y="94460"/>
                    <a:pt x="13878" y="94012"/>
                  </a:cubicBezTo>
                  <a:lnTo>
                    <a:pt x="13878" y="92669"/>
                  </a:lnTo>
                  <a:cubicBezTo>
                    <a:pt x="13878" y="92669"/>
                    <a:pt x="13878" y="92221"/>
                    <a:pt x="14326" y="92221"/>
                  </a:cubicBezTo>
                  <a:cubicBezTo>
                    <a:pt x="15669" y="91326"/>
                    <a:pt x="15669" y="90878"/>
                    <a:pt x="15669" y="90431"/>
                  </a:cubicBezTo>
                  <a:cubicBezTo>
                    <a:pt x="15669" y="89983"/>
                    <a:pt x="15669" y="89983"/>
                    <a:pt x="15221" y="89535"/>
                  </a:cubicBezTo>
                  <a:cubicBezTo>
                    <a:pt x="16564" y="90431"/>
                    <a:pt x="21041" y="74314"/>
                    <a:pt x="20593" y="75210"/>
                  </a:cubicBezTo>
                  <a:lnTo>
                    <a:pt x="20593" y="74762"/>
                  </a:lnTo>
                  <a:cubicBezTo>
                    <a:pt x="21489" y="74314"/>
                    <a:pt x="21489" y="73419"/>
                    <a:pt x="21489" y="72971"/>
                  </a:cubicBezTo>
                  <a:lnTo>
                    <a:pt x="21489" y="72524"/>
                  </a:lnTo>
                  <a:cubicBezTo>
                    <a:pt x="22384" y="72076"/>
                    <a:pt x="22832" y="71628"/>
                    <a:pt x="22832" y="71181"/>
                  </a:cubicBezTo>
                  <a:cubicBezTo>
                    <a:pt x="23279" y="70733"/>
                    <a:pt x="23727" y="70733"/>
                    <a:pt x="23727" y="70733"/>
                  </a:cubicBezTo>
                  <a:lnTo>
                    <a:pt x="23727" y="70285"/>
                  </a:lnTo>
                  <a:cubicBezTo>
                    <a:pt x="23727" y="69390"/>
                    <a:pt x="24175" y="68942"/>
                    <a:pt x="24623" y="68495"/>
                  </a:cubicBezTo>
                  <a:lnTo>
                    <a:pt x="24623" y="66704"/>
                  </a:lnTo>
                  <a:cubicBezTo>
                    <a:pt x="24623" y="66256"/>
                    <a:pt x="24623" y="66256"/>
                    <a:pt x="25070" y="66256"/>
                  </a:cubicBezTo>
                  <a:cubicBezTo>
                    <a:pt x="25518" y="65808"/>
                    <a:pt x="25518" y="64913"/>
                    <a:pt x="25965" y="64913"/>
                  </a:cubicBezTo>
                  <a:cubicBezTo>
                    <a:pt x="25965" y="64018"/>
                    <a:pt x="26413" y="63570"/>
                    <a:pt x="26861" y="63122"/>
                  </a:cubicBezTo>
                  <a:cubicBezTo>
                    <a:pt x="27309" y="63122"/>
                    <a:pt x="26861" y="62675"/>
                    <a:pt x="26861" y="62227"/>
                  </a:cubicBezTo>
                  <a:cubicBezTo>
                    <a:pt x="27309" y="61779"/>
                    <a:pt x="27309" y="61332"/>
                    <a:pt x="28204" y="60884"/>
                  </a:cubicBezTo>
                  <a:lnTo>
                    <a:pt x="28204" y="60436"/>
                  </a:lnTo>
                  <a:cubicBezTo>
                    <a:pt x="28204" y="60436"/>
                    <a:pt x="28204" y="59989"/>
                    <a:pt x="28652" y="59989"/>
                  </a:cubicBezTo>
                  <a:lnTo>
                    <a:pt x="29995" y="57750"/>
                  </a:lnTo>
                  <a:lnTo>
                    <a:pt x="30442" y="57750"/>
                  </a:lnTo>
                  <a:cubicBezTo>
                    <a:pt x="31338" y="57750"/>
                    <a:pt x="32233" y="56855"/>
                    <a:pt x="33128" y="56407"/>
                  </a:cubicBezTo>
                  <a:lnTo>
                    <a:pt x="34471" y="56407"/>
                  </a:lnTo>
                  <a:cubicBezTo>
                    <a:pt x="34919" y="55512"/>
                    <a:pt x="35367" y="55064"/>
                    <a:pt x="36262" y="55064"/>
                  </a:cubicBezTo>
                  <a:lnTo>
                    <a:pt x="37605" y="53721"/>
                  </a:lnTo>
                  <a:lnTo>
                    <a:pt x="38053" y="54169"/>
                  </a:lnTo>
                  <a:lnTo>
                    <a:pt x="38500" y="54169"/>
                  </a:lnTo>
                  <a:cubicBezTo>
                    <a:pt x="39843" y="54169"/>
                    <a:pt x="42082" y="51483"/>
                    <a:pt x="42529" y="51931"/>
                  </a:cubicBezTo>
                  <a:cubicBezTo>
                    <a:pt x="42977" y="51931"/>
                    <a:pt x="42977" y="51931"/>
                    <a:pt x="43873" y="52378"/>
                  </a:cubicBezTo>
                  <a:lnTo>
                    <a:pt x="45216" y="53274"/>
                  </a:lnTo>
                  <a:lnTo>
                    <a:pt x="47006" y="53274"/>
                  </a:lnTo>
                  <a:lnTo>
                    <a:pt x="47454" y="53721"/>
                  </a:lnTo>
                  <a:cubicBezTo>
                    <a:pt x="47454" y="54617"/>
                    <a:pt x="48797" y="55512"/>
                    <a:pt x="50588" y="56407"/>
                  </a:cubicBezTo>
                  <a:lnTo>
                    <a:pt x="51035" y="56407"/>
                  </a:lnTo>
                  <a:cubicBezTo>
                    <a:pt x="51483" y="56407"/>
                    <a:pt x="51931" y="56407"/>
                    <a:pt x="51931" y="56855"/>
                  </a:cubicBezTo>
                  <a:cubicBezTo>
                    <a:pt x="51931" y="57303"/>
                    <a:pt x="51931" y="57750"/>
                    <a:pt x="52826" y="58198"/>
                  </a:cubicBezTo>
                  <a:cubicBezTo>
                    <a:pt x="52826" y="58198"/>
                    <a:pt x="52826" y="58646"/>
                    <a:pt x="53274" y="58646"/>
                  </a:cubicBezTo>
                  <a:cubicBezTo>
                    <a:pt x="53721" y="58646"/>
                    <a:pt x="53721" y="58646"/>
                    <a:pt x="53721" y="58198"/>
                  </a:cubicBezTo>
                  <a:cubicBezTo>
                    <a:pt x="54169" y="58198"/>
                    <a:pt x="54617" y="58198"/>
                    <a:pt x="54617" y="57750"/>
                  </a:cubicBezTo>
                  <a:cubicBezTo>
                    <a:pt x="54617" y="57303"/>
                    <a:pt x="55064" y="57303"/>
                    <a:pt x="55064" y="57303"/>
                  </a:cubicBezTo>
                  <a:cubicBezTo>
                    <a:pt x="55512" y="57303"/>
                    <a:pt x="55512" y="57303"/>
                    <a:pt x="55960" y="57750"/>
                  </a:cubicBezTo>
                  <a:cubicBezTo>
                    <a:pt x="56408" y="58198"/>
                    <a:pt x="54169" y="61332"/>
                    <a:pt x="54617" y="61332"/>
                  </a:cubicBezTo>
                  <a:cubicBezTo>
                    <a:pt x="55064" y="61332"/>
                    <a:pt x="55512" y="61332"/>
                    <a:pt x="55512" y="61779"/>
                  </a:cubicBezTo>
                  <a:cubicBezTo>
                    <a:pt x="55960" y="62227"/>
                    <a:pt x="56408" y="62227"/>
                    <a:pt x="56855" y="62227"/>
                  </a:cubicBezTo>
                  <a:lnTo>
                    <a:pt x="57750" y="62227"/>
                  </a:lnTo>
                  <a:lnTo>
                    <a:pt x="58646" y="63570"/>
                  </a:lnTo>
                  <a:cubicBezTo>
                    <a:pt x="59094" y="64018"/>
                    <a:pt x="59541" y="64465"/>
                    <a:pt x="60437" y="64465"/>
                  </a:cubicBezTo>
                  <a:lnTo>
                    <a:pt x="60884" y="64465"/>
                  </a:lnTo>
                  <a:cubicBezTo>
                    <a:pt x="60884" y="65808"/>
                    <a:pt x="60884" y="67152"/>
                    <a:pt x="61332" y="68495"/>
                  </a:cubicBezTo>
                  <a:cubicBezTo>
                    <a:pt x="61332" y="68942"/>
                    <a:pt x="60884" y="69390"/>
                    <a:pt x="60884" y="69390"/>
                  </a:cubicBezTo>
                  <a:cubicBezTo>
                    <a:pt x="60437" y="69390"/>
                    <a:pt x="60437" y="69838"/>
                    <a:pt x="60437" y="70285"/>
                  </a:cubicBezTo>
                  <a:cubicBezTo>
                    <a:pt x="60437" y="70733"/>
                    <a:pt x="59541" y="70733"/>
                    <a:pt x="59541" y="71181"/>
                  </a:cubicBezTo>
                  <a:cubicBezTo>
                    <a:pt x="59541" y="71628"/>
                    <a:pt x="59541" y="71628"/>
                    <a:pt x="58646" y="72524"/>
                  </a:cubicBezTo>
                  <a:lnTo>
                    <a:pt x="58646" y="72971"/>
                  </a:lnTo>
                  <a:cubicBezTo>
                    <a:pt x="58198" y="73419"/>
                    <a:pt x="58198" y="73867"/>
                    <a:pt x="58198" y="74314"/>
                  </a:cubicBezTo>
                  <a:cubicBezTo>
                    <a:pt x="57750" y="74314"/>
                    <a:pt x="56855" y="74762"/>
                    <a:pt x="56855" y="75657"/>
                  </a:cubicBezTo>
                  <a:lnTo>
                    <a:pt x="56855" y="76553"/>
                  </a:lnTo>
                  <a:cubicBezTo>
                    <a:pt x="55512" y="78791"/>
                    <a:pt x="50588" y="90431"/>
                    <a:pt x="48797" y="94460"/>
                  </a:cubicBezTo>
                  <a:cubicBezTo>
                    <a:pt x="49245" y="94460"/>
                    <a:pt x="48797" y="94907"/>
                    <a:pt x="48349" y="94907"/>
                  </a:cubicBezTo>
                  <a:lnTo>
                    <a:pt x="48349" y="96250"/>
                  </a:lnTo>
                  <a:cubicBezTo>
                    <a:pt x="48349" y="96250"/>
                    <a:pt x="48797" y="96698"/>
                    <a:pt x="48349" y="96698"/>
                  </a:cubicBezTo>
                  <a:cubicBezTo>
                    <a:pt x="48349" y="97146"/>
                    <a:pt x="47902" y="97593"/>
                    <a:pt x="47902" y="97593"/>
                  </a:cubicBezTo>
                  <a:cubicBezTo>
                    <a:pt x="47454" y="98041"/>
                    <a:pt x="47454" y="98041"/>
                    <a:pt x="47454" y="98489"/>
                  </a:cubicBezTo>
                  <a:lnTo>
                    <a:pt x="47454" y="99384"/>
                  </a:lnTo>
                  <a:cubicBezTo>
                    <a:pt x="47454" y="99384"/>
                    <a:pt x="47006" y="99384"/>
                    <a:pt x="47006" y="99832"/>
                  </a:cubicBezTo>
                  <a:lnTo>
                    <a:pt x="47006" y="100727"/>
                  </a:lnTo>
                  <a:cubicBezTo>
                    <a:pt x="47006" y="102070"/>
                    <a:pt x="46559" y="103413"/>
                    <a:pt x="46559" y="104309"/>
                  </a:cubicBezTo>
                  <a:lnTo>
                    <a:pt x="46559" y="104756"/>
                  </a:lnTo>
                  <a:cubicBezTo>
                    <a:pt x="46559" y="105204"/>
                    <a:pt x="46111" y="105204"/>
                    <a:pt x="45663" y="105652"/>
                  </a:cubicBezTo>
                  <a:lnTo>
                    <a:pt x="45663" y="107890"/>
                  </a:lnTo>
                  <a:lnTo>
                    <a:pt x="45216" y="108338"/>
                  </a:lnTo>
                  <a:lnTo>
                    <a:pt x="45216" y="109681"/>
                  </a:lnTo>
                  <a:cubicBezTo>
                    <a:pt x="45216" y="110128"/>
                    <a:pt x="45216" y="111024"/>
                    <a:pt x="44320" y="111471"/>
                  </a:cubicBezTo>
                  <a:cubicBezTo>
                    <a:pt x="44320" y="111919"/>
                    <a:pt x="44320" y="112814"/>
                    <a:pt x="43873" y="113262"/>
                  </a:cubicBezTo>
                  <a:cubicBezTo>
                    <a:pt x="43873" y="113710"/>
                    <a:pt x="43873" y="113710"/>
                    <a:pt x="43425" y="113710"/>
                  </a:cubicBezTo>
                  <a:cubicBezTo>
                    <a:pt x="42529" y="114157"/>
                    <a:pt x="42977" y="114605"/>
                    <a:pt x="42529" y="115053"/>
                  </a:cubicBezTo>
                  <a:cubicBezTo>
                    <a:pt x="42529" y="115500"/>
                    <a:pt x="42977" y="115948"/>
                    <a:pt x="42529" y="115948"/>
                  </a:cubicBezTo>
                  <a:cubicBezTo>
                    <a:pt x="42529" y="116843"/>
                    <a:pt x="42529" y="116843"/>
                    <a:pt x="42977" y="117291"/>
                  </a:cubicBezTo>
                  <a:lnTo>
                    <a:pt x="42977" y="117739"/>
                  </a:lnTo>
                  <a:lnTo>
                    <a:pt x="41634" y="117739"/>
                  </a:lnTo>
                  <a:cubicBezTo>
                    <a:pt x="42082" y="118634"/>
                    <a:pt x="42082" y="119082"/>
                    <a:pt x="42082" y="119529"/>
                  </a:cubicBezTo>
                  <a:lnTo>
                    <a:pt x="42082" y="119977"/>
                  </a:lnTo>
                  <a:cubicBezTo>
                    <a:pt x="42082" y="119977"/>
                    <a:pt x="41634" y="120425"/>
                    <a:pt x="41634" y="120872"/>
                  </a:cubicBezTo>
                  <a:lnTo>
                    <a:pt x="41634" y="122215"/>
                  </a:lnTo>
                  <a:cubicBezTo>
                    <a:pt x="40739" y="122663"/>
                    <a:pt x="40291" y="122663"/>
                    <a:pt x="40291" y="122663"/>
                  </a:cubicBezTo>
                  <a:cubicBezTo>
                    <a:pt x="40291" y="123111"/>
                    <a:pt x="40291" y="123559"/>
                    <a:pt x="40739" y="124454"/>
                  </a:cubicBezTo>
                  <a:lnTo>
                    <a:pt x="40739" y="127140"/>
                  </a:lnTo>
                  <a:cubicBezTo>
                    <a:pt x="40739" y="127588"/>
                    <a:pt x="40291" y="128035"/>
                    <a:pt x="39843" y="128483"/>
                  </a:cubicBezTo>
                  <a:lnTo>
                    <a:pt x="39843" y="130721"/>
                  </a:lnTo>
                  <a:cubicBezTo>
                    <a:pt x="40291" y="131169"/>
                    <a:pt x="39843" y="131169"/>
                    <a:pt x="39843" y="131169"/>
                  </a:cubicBezTo>
                  <a:lnTo>
                    <a:pt x="38948" y="132064"/>
                  </a:lnTo>
                  <a:cubicBezTo>
                    <a:pt x="39396" y="132960"/>
                    <a:pt x="39396" y="133407"/>
                    <a:pt x="39396" y="133855"/>
                  </a:cubicBezTo>
                  <a:lnTo>
                    <a:pt x="39396" y="136093"/>
                  </a:lnTo>
                  <a:cubicBezTo>
                    <a:pt x="39396" y="136541"/>
                    <a:pt x="38948" y="136541"/>
                    <a:pt x="38948" y="136541"/>
                  </a:cubicBezTo>
                  <a:lnTo>
                    <a:pt x="38500" y="136989"/>
                  </a:lnTo>
                  <a:cubicBezTo>
                    <a:pt x="38500" y="137884"/>
                    <a:pt x="38500" y="138332"/>
                    <a:pt x="37157" y="139227"/>
                  </a:cubicBezTo>
                  <a:lnTo>
                    <a:pt x="37157" y="139675"/>
                  </a:lnTo>
                  <a:cubicBezTo>
                    <a:pt x="37605" y="140570"/>
                    <a:pt x="38053" y="141466"/>
                    <a:pt x="38053" y="142361"/>
                  </a:cubicBezTo>
                  <a:cubicBezTo>
                    <a:pt x="37605" y="143256"/>
                    <a:pt x="37605" y="144152"/>
                    <a:pt x="36710" y="144152"/>
                  </a:cubicBezTo>
                  <a:cubicBezTo>
                    <a:pt x="36710" y="144152"/>
                    <a:pt x="36710" y="145047"/>
                    <a:pt x="37157" y="145495"/>
                  </a:cubicBezTo>
                  <a:lnTo>
                    <a:pt x="37157" y="146838"/>
                  </a:lnTo>
                  <a:cubicBezTo>
                    <a:pt x="36710" y="147733"/>
                    <a:pt x="35814" y="148181"/>
                    <a:pt x="35367" y="148181"/>
                  </a:cubicBezTo>
                  <a:lnTo>
                    <a:pt x="34471" y="149076"/>
                  </a:lnTo>
                  <a:lnTo>
                    <a:pt x="34919" y="149524"/>
                  </a:lnTo>
                  <a:cubicBezTo>
                    <a:pt x="36262" y="149971"/>
                    <a:pt x="36262" y="150419"/>
                    <a:pt x="36262" y="150867"/>
                  </a:cubicBezTo>
                  <a:cubicBezTo>
                    <a:pt x="36262" y="151762"/>
                    <a:pt x="37157" y="151762"/>
                    <a:pt x="37157" y="151762"/>
                  </a:cubicBezTo>
                  <a:lnTo>
                    <a:pt x="37157" y="152657"/>
                  </a:lnTo>
                  <a:cubicBezTo>
                    <a:pt x="36262" y="153105"/>
                    <a:pt x="35814" y="153553"/>
                    <a:pt x="35814" y="154000"/>
                  </a:cubicBezTo>
                  <a:cubicBezTo>
                    <a:pt x="35814" y="156687"/>
                    <a:pt x="36262" y="158925"/>
                    <a:pt x="36262" y="161163"/>
                  </a:cubicBezTo>
                  <a:lnTo>
                    <a:pt x="36262" y="161611"/>
                  </a:lnTo>
                  <a:lnTo>
                    <a:pt x="35367" y="162506"/>
                  </a:lnTo>
                  <a:cubicBezTo>
                    <a:pt x="35367" y="162954"/>
                    <a:pt x="35814" y="162954"/>
                    <a:pt x="36262" y="163402"/>
                  </a:cubicBezTo>
                  <a:lnTo>
                    <a:pt x="36262" y="166088"/>
                  </a:lnTo>
                  <a:cubicBezTo>
                    <a:pt x="35367" y="166535"/>
                    <a:pt x="35367" y="166983"/>
                    <a:pt x="35367" y="167431"/>
                  </a:cubicBezTo>
                  <a:lnTo>
                    <a:pt x="35367" y="182204"/>
                  </a:lnTo>
                  <a:cubicBezTo>
                    <a:pt x="35367" y="182652"/>
                    <a:pt x="34919" y="182652"/>
                    <a:pt x="34919" y="182652"/>
                  </a:cubicBezTo>
                  <a:cubicBezTo>
                    <a:pt x="35367" y="183099"/>
                    <a:pt x="35814" y="183099"/>
                    <a:pt x="35814" y="183099"/>
                  </a:cubicBezTo>
                  <a:cubicBezTo>
                    <a:pt x="35814" y="183099"/>
                    <a:pt x="36262" y="183547"/>
                    <a:pt x="36262" y="183995"/>
                  </a:cubicBezTo>
                  <a:cubicBezTo>
                    <a:pt x="36262" y="184890"/>
                    <a:pt x="36262" y="185338"/>
                    <a:pt x="37605" y="185785"/>
                  </a:cubicBezTo>
                  <a:lnTo>
                    <a:pt x="37605" y="188471"/>
                  </a:lnTo>
                  <a:cubicBezTo>
                    <a:pt x="38053" y="188919"/>
                    <a:pt x="38053" y="188919"/>
                    <a:pt x="38053" y="189367"/>
                  </a:cubicBezTo>
                  <a:lnTo>
                    <a:pt x="38053" y="190710"/>
                  </a:lnTo>
                  <a:lnTo>
                    <a:pt x="38500" y="191157"/>
                  </a:lnTo>
                  <a:cubicBezTo>
                    <a:pt x="38948" y="191157"/>
                    <a:pt x="38948" y="192053"/>
                    <a:pt x="39396" y="192500"/>
                  </a:cubicBezTo>
                  <a:cubicBezTo>
                    <a:pt x="39843" y="192948"/>
                    <a:pt x="40291" y="192948"/>
                    <a:pt x="40291" y="193396"/>
                  </a:cubicBezTo>
                  <a:lnTo>
                    <a:pt x="40291" y="193844"/>
                  </a:lnTo>
                  <a:lnTo>
                    <a:pt x="40739" y="193844"/>
                  </a:lnTo>
                  <a:cubicBezTo>
                    <a:pt x="41634" y="194291"/>
                    <a:pt x="42977" y="194291"/>
                    <a:pt x="44768" y="194291"/>
                  </a:cubicBezTo>
                  <a:lnTo>
                    <a:pt x="47902" y="194291"/>
                  </a:lnTo>
                  <a:cubicBezTo>
                    <a:pt x="48349" y="194291"/>
                    <a:pt x="48349" y="194291"/>
                    <a:pt x="48797" y="193844"/>
                  </a:cubicBezTo>
                  <a:cubicBezTo>
                    <a:pt x="48797" y="193396"/>
                    <a:pt x="50140" y="193844"/>
                    <a:pt x="50588" y="192948"/>
                  </a:cubicBezTo>
                  <a:lnTo>
                    <a:pt x="51483" y="192053"/>
                  </a:lnTo>
                  <a:cubicBezTo>
                    <a:pt x="51483" y="192053"/>
                    <a:pt x="52378" y="191157"/>
                    <a:pt x="52826" y="191157"/>
                  </a:cubicBezTo>
                  <a:cubicBezTo>
                    <a:pt x="53721" y="191157"/>
                    <a:pt x="53721" y="191157"/>
                    <a:pt x="54169" y="190710"/>
                  </a:cubicBezTo>
                  <a:cubicBezTo>
                    <a:pt x="54617" y="190262"/>
                    <a:pt x="55512" y="190262"/>
                    <a:pt x="56408" y="189814"/>
                  </a:cubicBezTo>
                  <a:lnTo>
                    <a:pt x="62675" y="184890"/>
                  </a:lnTo>
                  <a:cubicBezTo>
                    <a:pt x="63570" y="184890"/>
                    <a:pt x="64018" y="183995"/>
                    <a:pt x="64913" y="183547"/>
                  </a:cubicBezTo>
                  <a:cubicBezTo>
                    <a:pt x="65361" y="182204"/>
                    <a:pt x="66256" y="181756"/>
                    <a:pt x="67599" y="180861"/>
                  </a:cubicBezTo>
                  <a:cubicBezTo>
                    <a:pt x="68495" y="179518"/>
                    <a:pt x="69390" y="179070"/>
                    <a:pt x="70285" y="178175"/>
                  </a:cubicBezTo>
                  <a:cubicBezTo>
                    <a:pt x="70733" y="177727"/>
                    <a:pt x="71181" y="177727"/>
                    <a:pt x="71181" y="177280"/>
                  </a:cubicBezTo>
                  <a:lnTo>
                    <a:pt x="71181" y="176832"/>
                  </a:lnTo>
                  <a:cubicBezTo>
                    <a:pt x="72076" y="176384"/>
                    <a:pt x="72076" y="175489"/>
                    <a:pt x="72972" y="175489"/>
                  </a:cubicBezTo>
                  <a:cubicBezTo>
                    <a:pt x="73867" y="175489"/>
                    <a:pt x="73867" y="174593"/>
                    <a:pt x="74315" y="174146"/>
                  </a:cubicBezTo>
                  <a:cubicBezTo>
                    <a:pt x="74315" y="173698"/>
                    <a:pt x="75210" y="172803"/>
                    <a:pt x="76105" y="172803"/>
                  </a:cubicBezTo>
                  <a:lnTo>
                    <a:pt x="77000" y="172803"/>
                  </a:lnTo>
                  <a:lnTo>
                    <a:pt x="77000" y="171460"/>
                  </a:lnTo>
                  <a:cubicBezTo>
                    <a:pt x="77896" y="170564"/>
                    <a:pt x="78791" y="169669"/>
                    <a:pt x="80582" y="168774"/>
                  </a:cubicBezTo>
                  <a:cubicBezTo>
                    <a:pt x="81477" y="167878"/>
                    <a:pt x="81925" y="166983"/>
                    <a:pt x="83268" y="166535"/>
                  </a:cubicBezTo>
                  <a:cubicBezTo>
                    <a:pt x="83268" y="164745"/>
                    <a:pt x="84163" y="164745"/>
                    <a:pt x="85506" y="163849"/>
                  </a:cubicBezTo>
                  <a:cubicBezTo>
                    <a:pt x="86849" y="162954"/>
                    <a:pt x="87745" y="162059"/>
                    <a:pt x="88193" y="161163"/>
                  </a:cubicBezTo>
                  <a:cubicBezTo>
                    <a:pt x="89088" y="160268"/>
                    <a:pt x="89983" y="159820"/>
                    <a:pt x="90878" y="158477"/>
                  </a:cubicBezTo>
                  <a:cubicBezTo>
                    <a:pt x="90878" y="158477"/>
                    <a:pt x="90878" y="157582"/>
                    <a:pt x="91326" y="157582"/>
                  </a:cubicBezTo>
                  <a:cubicBezTo>
                    <a:pt x="91326" y="157582"/>
                    <a:pt x="91326" y="157134"/>
                    <a:pt x="91774" y="157134"/>
                  </a:cubicBezTo>
                  <a:cubicBezTo>
                    <a:pt x="92222" y="157134"/>
                    <a:pt x="93117" y="157134"/>
                    <a:pt x="93565" y="156239"/>
                  </a:cubicBezTo>
                  <a:cubicBezTo>
                    <a:pt x="94012" y="155791"/>
                    <a:pt x="94907" y="154896"/>
                    <a:pt x="95355" y="154896"/>
                  </a:cubicBezTo>
                  <a:cubicBezTo>
                    <a:pt x="96251" y="154448"/>
                    <a:pt x="96251" y="153553"/>
                    <a:pt x="96698" y="153105"/>
                  </a:cubicBezTo>
                  <a:lnTo>
                    <a:pt x="98489" y="151762"/>
                  </a:lnTo>
                  <a:cubicBezTo>
                    <a:pt x="98937" y="151762"/>
                    <a:pt x="99384" y="150867"/>
                    <a:pt x="99384" y="150419"/>
                  </a:cubicBezTo>
                  <a:lnTo>
                    <a:pt x="100280" y="149971"/>
                  </a:lnTo>
                  <a:cubicBezTo>
                    <a:pt x="100727" y="148181"/>
                    <a:pt x="102070" y="147733"/>
                    <a:pt x="102966" y="147285"/>
                  </a:cubicBezTo>
                  <a:cubicBezTo>
                    <a:pt x="103861" y="146390"/>
                    <a:pt x="103861" y="145495"/>
                    <a:pt x="104756" y="145047"/>
                  </a:cubicBezTo>
                  <a:cubicBezTo>
                    <a:pt x="105652" y="144599"/>
                    <a:pt x="105652" y="143704"/>
                    <a:pt x="106100" y="143704"/>
                  </a:cubicBezTo>
                  <a:cubicBezTo>
                    <a:pt x="106995" y="143256"/>
                    <a:pt x="106995" y="142809"/>
                    <a:pt x="107442" y="142809"/>
                  </a:cubicBezTo>
                  <a:lnTo>
                    <a:pt x="108785" y="141018"/>
                  </a:lnTo>
                  <a:lnTo>
                    <a:pt x="108785" y="139675"/>
                  </a:lnTo>
                  <a:cubicBezTo>
                    <a:pt x="108785" y="139227"/>
                    <a:pt x="108785" y="139227"/>
                    <a:pt x="109233" y="139227"/>
                  </a:cubicBezTo>
                  <a:cubicBezTo>
                    <a:pt x="109681" y="139227"/>
                    <a:pt x="111024" y="138332"/>
                    <a:pt x="111024" y="138332"/>
                  </a:cubicBezTo>
                  <a:cubicBezTo>
                    <a:pt x="111919" y="137884"/>
                    <a:pt x="112367" y="137436"/>
                    <a:pt x="112815" y="136541"/>
                  </a:cubicBezTo>
                  <a:lnTo>
                    <a:pt x="112815" y="136093"/>
                  </a:lnTo>
                  <a:cubicBezTo>
                    <a:pt x="112815" y="135646"/>
                    <a:pt x="113710" y="135646"/>
                    <a:pt x="113710" y="135198"/>
                  </a:cubicBezTo>
                  <a:lnTo>
                    <a:pt x="113710" y="134750"/>
                  </a:lnTo>
                  <a:lnTo>
                    <a:pt x="114157" y="134303"/>
                  </a:lnTo>
                  <a:cubicBezTo>
                    <a:pt x="114157" y="133407"/>
                    <a:pt x="115053" y="132960"/>
                    <a:pt x="115948" y="132064"/>
                  </a:cubicBezTo>
                  <a:cubicBezTo>
                    <a:pt x="116396" y="132064"/>
                    <a:pt x="115948" y="131617"/>
                    <a:pt x="115948" y="131169"/>
                  </a:cubicBezTo>
                  <a:cubicBezTo>
                    <a:pt x="116396" y="130721"/>
                    <a:pt x="116844" y="130721"/>
                    <a:pt x="117291" y="130721"/>
                  </a:cubicBezTo>
                  <a:lnTo>
                    <a:pt x="117739" y="130721"/>
                  </a:lnTo>
                  <a:lnTo>
                    <a:pt x="117739" y="129826"/>
                  </a:lnTo>
                  <a:cubicBezTo>
                    <a:pt x="117739" y="128931"/>
                    <a:pt x="118187" y="128483"/>
                    <a:pt x="118634" y="128035"/>
                  </a:cubicBezTo>
                  <a:cubicBezTo>
                    <a:pt x="119977" y="128035"/>
                    <a:pt x="120425" y="126692"/>
                    <a:pt x="120873" y="126245"/>
                  </a:cubicBezTo>
                  <a:cubicBezTo>
                    <a:pt x="121320" y="125797"/>
                    <a:pt x="121768" y="125797"/>
                    <a:pt x="121768" y="125349"/>
                  </a:cubicBezTo>
                  <a:lnTo>
                    <a:pt x="121320" y="124902"/>
                  </a:lnTo>
                  <a:cubicBezTo>
                    <a:pt x="121768" y="124006"/>
                    <a:pt x="122663" y="124006"/>
                    <a:pt x="122216" y="123559"/>
                  </a:cubicBezTo>
                  <a:cubicBezTo>
                    <a:pt x="123111" y="123111"/>
                    <a:pt x="124006" y="122663"/>
                    <a:pt x="124006" y="121768"/>
                  </a:cubicBezTo>
                  <a:cubicBezTo>
                    <a:pt x="124902" y="121320"/>
                    <a:pt x="125797" y="120872"/>
                    <a:pt x="125797" y="119977"/>
                  </a:cubicBezTo>
                  <a:lnTo>
                    <a:pt x="125797" y="119529"/>
                  </a:lnTo>
                  <a:cubicBezTo>
                    <a:pt x="125797" y="119082"/>
                    <a:pt x="126245" y="118634"/>
                    <a:pt x="127140" y="118634"/>
                  </a:cubicBezTo>
                  <a:cubicBezTo>
                    <a:pt x="128035" y="118186"/>
                    <a:pt x="127588" y="117739"/>
                    <a:pt x="128483" y="117291"/>
                  </a:cubicBezTo>
                  <a:cubicBezTo>
                    <a:pt x="128931" y="117291"/>
                    <a:pt x="128931" y="116843"/>
                    <a:pt x="128931" y="116396"/>
                  </a:cubicBezTo>
                  <a:cubicBezTo>
                    <a:pt x="129379" y="116396"/>
                    <a:pt x="129379" y="116396"/>
                    <a:pt x="129379" y="115948"/>
                  </a:cubicBezTo>
                  <a:cubicBezTo>
                    <a:pt x="129379" y="114605"/>
                    <a:pt x="129379" y="114605"/>
                    <a:pt x="130274" y="113710"/>
                  </a:cubicBezTo>
                  <a:cubicBezTo>
                    <a:pt x="130722" y="113710"/>
                    <a:pt x="132065" y="112814"/>
                    <a:pt x="132512" y="112367"/>
                  </a:cubicBezTo>
                  <a:lnTo>
                    <a:pt x="132512" y="111471"/>
                  </a:lnTo>
                  <a:cubicBezTo>
                    <a:pt x="132512" y="111024"/>
                    <a:pt x="132960" y="110576"/>
                    <a:pt x="133407" y="110128"/>
                  </a:cubicBezTo>
                  <a:cubicBezTo>
                    <a:pt x="133855" y="109233"/>
                    <a:pt x="134303" y="109233"/>
                    <a:pt x="134303" y="108785"/>
                  </a:cubicBezTo>
                  <a:lnTo>
                    <a:pt x="134303" y="108338"/>
                  </a:lnTo>
                  <a:cubicBezTo>
                    <a:pt x="135198" y="107890"/>
                    <a:pt x="134751" y="107442"/>
                    <a:pt x="135198" y="107442"/>
                  </a:cubicBezTo>
                  <a:cubicBezTo>
                    <a:pt x="135646" y="106995"/>
                    <a:pt x="135646" y="106547"/>
                    <a:pt x="135646" y="106099"/>
                  </a:cubicBezTo>
                  <a:lnTo>
                    <a:pt x="135646" y="105652"/>
                  </a:lnTo>
                  <a:cubicBezTo>
                    <a:pt x="135646" y="105204"/>
                    <a:pt x="135646" y="105204"/>
                    <a:pt x="136541" y="104309"/>
                  </a:cubicBezTo>
                  <a:lnTo>
                    <a:pt x="136567" y="104258"/>
                  </a:lnTo>
                  <a:lnTo>
                    <a:pt x="136808" y="103413"/>
                  </a:lnTo>
                  <a:cubicBezTo>
                    <a:pt x="138151" y="100279"/>
                    <a:pt x="139046" y="98041"/>
                    <a:pt x="140837" y="94907"/>
                  </a:cubicBezTo>
                  <a:cubicBezTo>
                    <a:pt x="140837" y="94460"/>
                    <a:pt x="140837" y="94460"/>
                    <a:pt x="140837" y="94012"/>
                  </a:cubicBezTo>
                  <a:cubicBezTo>
                    <a:pt x="140837" y="94012"/>
                    <a:pt x="140837" y="93564"/>
                    <a:pt x="140837" y="93564"/>
                  </a:cubicBezTo>
                  <a:lnTo>
                    <a:pt x="141733" y="92669"/>
                  </a:lnTo>
                  <a:cubicBezTo>
                    <a:pt x="142628" y="91326"/>
                    <a:pt x="143075" y="90431"/>
                    <a:pt x="143075" y="89088"/>
                  </a:cubicBezTo>
                  <a:lnTo>
                    <a:pt x="144418" y="86402"/>
                  </a:lnTo>
                  <a:lnTo>
                    <a:pt x="144418" y="85506"/>
                  </a:lnTo>
                  <a:cubicBezTo>
                    <a:pt x="144866" y="84163"/>
                    <a:pt x="145761" y="83268"/>
                    <a:pt x="146657" y="81477"/>
                  </a:cubicBezTo>
                  <a:cubicBezTo>
                    <a:pt x="146657" y="80134"/>
                    <a:pt x="146657" y="78791"/>
                    <a:pt x="147552" y="77896"/>
                  </a:cubicBezTo>
                  <a:cubicBezTo>
                    <a:pt x="148895" y="76553"/>
                    <a:pt x="149790" y="75210"/>
                    <a:pt x="150238" y="73419"/>
                  </a:cubicBezTo>
                  <a:cubicBezTo>
                    <a:pt x="150238" y="73419"/>
                    <a:pt x="150238" y="72971"/>
                    <a:pt x="150238" y="72971"/>
                  </a:cubicBezTo>
                  <a:cubicBezTo>
                    <a:pt x="150238" y="71628"/>
                    <a:pt x="151581" y="70285"/>
                    <a:pt x="152477" y="68942"/>
                  </a:cubicBezTo>
                  <a:cubicBezTo>
                    <a:pt x="152924" y="67599"/>
                    <a:pt x="154267" y="64913"/>
                    <a:pt x="154715" y="62675"/>
                  </a:cubicBezTo>
                  <a:lnTo>
                    <a:pt x="158296" y="59093"/>
                  </a:lnTo>
                  <a:cubicBezTo>
                    <a:pt x="159192" y="57750"/>
                    <a:pt x="160087" y="56855"/>
                    <a:pt x="160087" y="55512"/>
                  </a:cubicBezTo>
                  <a:cubicBezTo>
                    <a:pt x="160087" y="55064"/>
                    <a:pt x="160087" y="55064"/>
                    <a:pt x="160535" y="55064"/>
                  </a:cubicBezTo>
                  <a:cubicBezTo>
                    <a:pt x="160535" y="55064"/>
                    <a:pt x="160983" y="55064"/>
                    <a:pt x="160983" y="55064"/>
                  </a:cubicBezTo>
                  <a:cubicBezTo>
                    <a:pt x="161430" y="55512"/>
                    <a:pt x="161878" y="55512"/>
                    <a:pt x="161878" y="55512"/>
                  </a:cubicBezTo>
                  <a:cubicBezTo>
                    <a:pt x="162325" y="55512"/>
                    <a:pt x="162325" y="55064"/>
                    <a:pt x="163221" y="54617"/>
                  </a:cubicBezTo>
                  <a:cubicBezTo>
                    <a:pt x="163221" y="54617"/>
                    <a:pt x="163221" y="54169"/>
                    <a:pt x="162773" y="54169"/>
                  </a:cubicBezTo>
                  <a:cubicBezTo>
                    <a:pt x="162325" y="53721"/>
                    <a:pt x="161878" y="53721"/>
                    <a:pt x="161878" y="53721"/>
                  </a:cubicBezTo>
                  <a:cubicBezTo>
                    <a:pt x="161430" y="53274"/>
                    <a:pt x="161430" y="53274"/>
                    <a:pt x="161430" y="52378"/>
                  </a:cubicBezTo>
                  <a:lnTo>
                    <a:pt x="161430" y="51931"/>
                  </a:lnTo>
                  <a:cubicBezTo>
                    <a:pt x="161430" y="51931"/>
                    <a:pt x="161878" y="51483"/>
                    <a:pt x="161878" y="51483"/>
                  </a:cubicBezTo>
                  <a:cubicBezTo>
                    <a:pt x="161878" y="51483"/>
                    <a:pt x="162325" y="51931"/>
                    <a:pt x="162773" y="51931"/>
                  </a:cubicBezTo>
                  <a:cubicBezTo>
                    <a:pt x="162773" y="51931"/>
                    <a:pt x="163221" y="51931"/>
                    <a:pt x="163221" y="51931"/>
                  </a:cubicBezTo>
                  <a:cubicBezTo>
                    <a:pt x="163668" y="51931"/>
                    <a:pt x="164116" y="51931"/>
                    <a:pt x="164564" y="51931"/>
                  </a:cubicBezTo>
                  <a:cubicBezTo>
                    <a:pt x="165459" y="51483"/>
                    <a:pt x="166802" y="50588"/>
                    <a:pt x="166802" y="49244"/>
                  </a:cubicBezTo>
                  <a:cubicBezTo>
                    <a:pt x="167250" y="48349"/>
                    <a:pt x="168145" y="47454"/>
                    <a:pt x="168145" y="47006"/>
                  </a:cubicBezTo>
                  <a:cubicBezTo>
                    <a:pt x="169040" y="46558"/>
                    <a:pt x="168593" y="46111"/>
                    <a:pt x="169040" y="45663"/>
                  </a:cubicBezTo>
                  <a:cubicBezTo>
                    <a:pt x="168593" y="45663"/>
                    <a:pt x="168593" y="45215"/>
                    <a:pt x="168593" y="45215"/>
                  </a:cubicBezTo>
                  <a:cubicBezTo>
                    <a:pt x="168593" y="45215"/>
                    <a:pt x="168593" y="44768"/>
                    <a:pt x="169040" y="44768"/>
                  </a:cubicBezTo>
                  <a:cubicBezTo>
                    <a:pt x="169040" y="44768"/>
                    <a:pt x="169488" y="44768"/>
                    <a:pt x="169488" y="44768"/>
                  </a:cubicBezTo>
                  <a:cubicBezTo>
                    <a:pt x="169936" y="44768"/>
                    <a:pt x="169936" y="44768"/>
                    <a:pt x="169936" y="44768"/>
                  </a:cubicBezTo>
                  <a:cubicBezTo>
                    <a:pt x="170384" y="44768"/>
                    <a:pt x="170384" y="44320"/>
                    <a:pt x="170384" y="43872"/>
                  </a:cubicBezTo>
                  <a:cubicBezTo>
                    <a:pt x="170831" y="43425"/>
                    <a:pt x="170831" y="43425"/>
                    <a:pt x="170831" y="42977"/>
                  </a:cubicBezTo>
                  <a:cubicBezTo>
                    <a:pt x="170831" y="42529"/>
                    <a:pt x="170831" y="42529"/>
                    <a:pt x="170384" y="42082"/>
                  </a:cubicBezTo>
                  <a:lnTo>
                    <a:pt x="170831" y="41634"/>
                  </a:lnTo>
                  <a:lnTo>
                    <a:pt x="172174" y="41634"/>
                  </a:lnTo>
                  <a:cubicBezTo>
                    <a:pt x="172622" y="41634"/>
                    <a:pt x="173070" y="41186"/>
                    <a:pt x="173070" y="40739"/>
                  </a:cubicBezTo>
                  <a:lnTo>
                    <a:pt x="173070" y="39843"/>
                  </a:lnTo>
                  <a:cubicBezTo>
                    <a:pt x="173517" y="39843"/>
                    <a:pt x="173517" y="39396"/>
                    <a:pt x="173517" y="39396"/>
                  </a:cubicBezTo>
                  <a:cubicBezTo>
                    <a:pt x="174413" y="38948"/>
                    <a:pt x="174860" y="38948"/>
                    <a:pt x="175308" y="38948"/>
                  </a:cubicBezTo>
                  <a:lnTo>
                    <a:pt x="175308" y="37157"/>
                  </a:lnTo>
                  <a:cubicBezTo>
                    <a:pt x="174860" y="36710"/>
                    <a:pt x="174860" y="36710"/>
                    <a:pt x="174413" y="36710"/>
                  </a:cubicBezTo>
                  <a:cubicBezTo>
                    <a:pt x="174413" y="36710"/>
                    <a:pt x="174413" y="36262"/>
                    <a:pt x="174860" y="35814"/>
                  </a:cubicBezTo>
                  <a:lnTo>
                    <a:pt x="176651" y="35814"/>
                  </a:lnTo>
                  <a:cubicBezTo>
                    <a:pt x="177994" y="35367"/>
                    <a:pt x="178442" y="34471"/>
                    <a:pt x="178890" y="34024"/>
                  </a:cubicBezTo>
                  <a:lnTo>
                    <a:pt x="178890" y="33576"/>
                  </a:lnTo>
                  <a:cubicBezTo>
                    <a:pt x="178890" y="33128"/>
                    <a:pt x="178890" y="32681"/>
                    <a:pt x="178890" y="32681"/>
                  </a:cubicBezTo>
                  <a:cubicBezTo>
                    <a:pt x="178890" y="32233"/>
                    <a:pt x="179337" y="31785"/>
                    <a:pt x="179785" y="31785"/>
                  </a:cubicBezTo>
                  <a:cubicBezTo>
                    <a:pt x="182023" y="29994"/>
                    <a:pt x="184709" y="28204"/>
                    <a:pt x="187395" y="26861"/>
                  </a:cubicBezTo>
                  <a:lnTo>
                    <a:pt x="193215" y="25518"/>
                  </a:lnTo>
                  <a:cubicBezTo>
                    <a:pt x="194110" y="25965"/>
                    <a:pt x="195006" y="25965"/>
                    <a:pt x="195901" y="25965"/>
                  </a:cubicBezTo>
                  <a:cubicBezTo>
                    <a:pt x="196796" y="25965"/>
                    <a:pt x="197692" y="25965"/>
                    <a:pt x="198587" y="25518"/>
                  </a:cubicBezTo>
                  <a:lnTo>
                    <a:pt x="199930" y="25518"/>
                  </a:lnTo>
                  <a:cubicBezTo>
                    <a:pt x="201721" y="25518"/>
                    <a:pt x="202616" y="26413"/>
                    <a:pt x="204407" y="26413"/>
                  </a:cubicBezTo>
                  <a:cubicBezTo>
                    <a:pt x="205750" y="28204"/>
                    <a:pt x="208436" y="29099"/>
                    <a:pt x="209331" y="30890"/>
                  </a:cubicBezTo>
                  <a:cubicBezTo>
                    <a:pt x="210227" y="31337"/>
                    <a:pt x="211122" y="32233"/>
                    <a:pt x="211122" y="32233"/>
                  </a:cubicBezTo>
                  <a:cubicBezTo>
                    <a:pt x="212018" y="33128"/>
                    <a:pt x="213360" y="33128"/>
                    <a:pt x="214256" y="34024"/>
                  </a:cubicBezTo>
                  <a:cubicBezTo>
                    <a:pt x="214256" y="34471"/>
                    <a:pt x="214256" y="34471"/>
                    <a:pt x="214256" y="34919"/>
                  </a:cubicBezTo>
                  <a:cubicBezTo>
                    <a:pt x="214256" y="34919"/>
                    <a:pt x="214256" y="35367"/>
                    <a:pt x="214256" y="35367"/>
                  </a:cubicBezTo>
                  <a:cubicBezTo>
                    <a:pt x="214256" y="35814"/>
                    <a:pt x="213808" y="35814"/>
                    <a:pt x="213808" y="36262"/>
                  </a:cubicBezTo>
                  <a:cubicBezTo>
                    <a:pt x="213808" y="36710"/>
                    <a:pt x="214256" y="36710"/>
                    <a:pt x="215151" y="37157"/>
                  </a:cubicBezTo>
                  <a:cubicBezTo>
                    <a:pt x="216047" y="37605"/>
                    <a:pt x="216494" y="37605"/>
                    <a:pt x="217390" y="37605"/>
                  </a:cubicBezTo>
                  <a:cubicBezTo>
                    <a:pt x="217837" y="37605"/>
                    <a:pt x="218285" y="37157"/>
                    <a:pt x="218285" y="36710"/>
                  </a:cubicBezTo>
                  <a:lnTo>
                    <a:pt x="218285" y="35814"/>
                  </a:lnTo>
                  <a:cubicBezTo>
                    <a:pt x="218285" y="36262"/>
                    <a:pt x="218732" y="36262"/>
                    <a:pt x="218732" y="36710"/>
                  </a:cubicBezTo>
                  <a:lnTo>
                    <a:pt x="219180" y="37157"/>
                  </a:lnTo>
                  <a:cubicBezTo>
                    <a:pt x="220075" y="38948"/>
                    <a:pt x="221419" y="39843"/>
                    <a:pt x="221419" y="41186"/>
                  </a:cubicBezTo>
                  <a:lnTo>
                    <a:pt x="222762" y="42977"/>
                  </a:lnTo>
                  <a:cubicBezTo>
                    <a:pt x="223209" y="43425"/>
                    <a:pt x="223657" y="44320"/>
                    <a:pt x="223657" y="45215"/>
                  </a:cubicBezTo>
                  <a:cubicBezTo>
                    <a:pt x="223657" y="45215"/>
                    <a:pt x="223657" y="45663"/>
                    <a:pt x="223209" y="46111"/>
                  </a:cubicBezTo>
                  <a:cubicBezTo>
                    <a:pt x="224552" y="47454"/>
                    <a:pt x="224552" y="49244"/>
                    <a:pt x="224552" y="50588"/>
                  </a:cubicBezTo>
                  <a:cubicBezTo>
                    <a:pt x="224105" y="51483"/>
                    <a:pt x="224105" y="51931"/>
                    <a:pt x="224105" y="52826"/>
                  </a:cubicBezTo>
                  <a:cubicBezTo>
                    <a:pt x="224105" y="53721"/>
                    <a:pt x="224105" y="54617"/>
                    <a:pt x="224552" y="55064"/>
                  </a:cubicBezTo>
                  <a:cubicBezTo>
                    <a:pt x="225448" y="55512"/>
                    <a:pt x="225895" y="56407"/>
                    <a:pt x="225895" y="57303"/>
                  </a:cubicBezTo>
                  <a:cubicBezTo>
                    <a:pt x="225895" y="57750"/>
                    <a:pt x="225448" y="58646"/>
                    <a:pt x="225448" y="59093"/>
                  </a:cubicBezTo>
                  <a:cubicBezTo>
                    <a:pt x="224552" y="59989"/>
                    <a:pt x="225000" y="61332"/>
                    <a:pt x="223657" y="62675"/>
                  </a:cubicBezTo>
                  <a:cubicBezTo>
                    <a:pt x="224105" y="63122"/>
                    <a:pt x="224552" y="64018"/>
                    <a:pt x="224552" y="64465"/>
                  </a:cubicBezTo>
                  <a:cubicBezTo>
                    <a:pt x="224552" y="64913"/>
                    <a:pt x="224105" y="64913"/>
                    <a:pt x="224105" y="65361"/>
                  </a:cubicBezTo>
                  <a:cubicBezTo>
                    <a:pt x="224105" y="65808"/>
                    <a:pt x="223657" y="66704"/>
                    <a:pt x="223657" y="67599"/>
                  </a:cubicBezTo>
                  <a:cubicBezTo>
                    <a:pt x="224105" y="68942"/>
                    <a:pt x="224105" y="69838"/>
                    <a:pt x="224105" y="70733"/>
                  </a:cubicBezTo>
                  <a:cubicBezTo>
                    <a:pt x="223657" y="71181"/>
                    <a:pt x="223209" y="71628"/>
                    <a:pt x="223209" y="72076"/>
                  </a:cubicBezTo>
                  <a:cubicBezTo>
                    <a:pt x="223209" y="75210"/>
                    <a:pt x="221866" y="77896"/>
                    <a:pt x="220971" y="80582"/>
                  </a:cubicBezTo>
                  <a:cubicBezTo>
                    <a:pt x="220523" y="81029"/>
                    <a:pt x="220523" y="81029"/>
                    <a:pt x="220523" y="81477"/>
                  </a:cubicBezTo>
                  <a:cubicBezTo>
                    <a:pt x="220523" y="81925"/>
                    <a:pt x="220523" y="82372"/>
                    <a:pt x="220523" y="82820"/>
                  </a:cubicBezTo>
                  <a:lnTo>
                    <a:pt x="220523" y="85506"/>
                  </a:lnTo>
                  <a:cubicBezTo>
                    <a:pt x="219628" y="86402"/>
                    <a:pt x="219628" y="87297"/>
                    <a:pt x="218732" y="87745"/>
                  </a:cubicBezTo>
                  <a:cubicBezTo>
                    <a:pt x="218285" y="90431"/>
                    <a:pt x="216942" y="91774"/>
                    <a:pt x="216047" y="94460"/>
                  </a:cubicBezTo>
                  <a:cubicBezTo>
                    <a:pt x="216047" y="95355"/>
                    <a:pt x="215599" y="95803"/>
                    <a:pt x="215151" y="96698"/>
                  </a:cubicBezTo>
                  <a:cubicBezTo>
                    <a:pt x="214256" y="97593"/>
                    <a:pt x="214256" y="98936"/>
                    <a:pt x="213808" y="100279"/>
                  </a:cubicBezTo>
                  <a:cubicBezTo>
                    <a:pt x="212913" y="101622"/>
                    <a:pt x="212018" y="102070"/>
                    <a:pt x="212018" y="103413"/>
                  </a:cubicBezTo>
                  <a:cubicBezTo>
                    <a:pt x="212018" y="103861"/>
                    <a:pt x="211570" y="103861"/>
                    <a:pt x="211570" y="104309"/>
                  </a:cubicBezTo>
                  <a:cubicBezTo>
                    <a:pt x="210227" y="105652"/>
                    <a:pt x="209779" y="106995"/>
                    <a:pt x="208884" y="108338"/>
                  </a:cubicBezTo>
                  <a:cubicBezTo>
                    <a:pt x="208884" y="109233"/>
                    <a:pt x="208436" y="109681"/>
                    <a:pt x="207541" y="110128"/>
                  </a:cubicBezTo>
                  <a:lnTo>
                    <a:pt x="204407" y="110128"/>
                  </a:lnTo>
                  <a:cubicBezTo>
                    <a:pt x="203512" y="110576"/>
                    <a:pt x="202616" y="110576"/>
                    <a:pt x="201721" y="110576"/>
                  </a:cubicBezTo>
                  <a:cubicBezTo>
                    <a:pt x="201273" y="110576"/>
                    <a:pt x="200825" y="110576"/>
                    <a:pt x="200825" y="110576"/>
                  </a:cubicBezTo>
                  <a:cubicBezTo>
                    <a:pt x="200378" y="110576"/>
                    <a:pt x="200378" y="110576"/>
                    <a:pt x="200378" y="110128"/>
                  </a:cubicBezTo>
                  <a:cubicBezTo>
                    <a:pt x="198587" y="109681"/>
                    <a:pt x="197244" y="109681"/>
                    <a:pt x="195453" y="108785"/>
                  </a:cubicBezTo>
                  <a:cubicBezTo>
                    <a:pt x="195006" y="108338"/>
                    <a:pt x="194558" y="108338"/>
                    <a:pt x="193663" y="108338"/>
                  </a:cubicBezTo>
                  <a:lnTo>
                    <a:pt x="191872" y="108338"/>
                  </a:lnTo>
                  <a:cubicBezTo>
                    <a:pt x="191424" y="108338"/>
                    <a:pt x="190977" y="108338"/>
                    <a:pt x="190977" y="109233"/>
                  </a:cubicBezTo>
                  <a:cubicBezTo>
                    <a:pt x="190529" y="109233"/>
                    <a:pt x="190081" y="109681"/>
                    <a:pt x="190081" y="109681"/>
                  </a:cubicBezTo>
                  <a:cubicBezTo>
                    <a:pt x="189634" y="109681"/>
                    <a:pt x="189634" y="109233"/>
                    <a:pt x="189634" y="108785"/>
                  </a:cubicBezTo>
                  <a:cubicBezTo>
                    <a:pt x="189634" y="107890"/>
                    <a:pt x="188738" y="108338"/>
                    <a:pt x="187843" y="107890"/>
                  </a:cubicBezTo>
                  <a:cubicBezTo>
                    <a:pt x="187395" y="107890"/>
                    <a:pt x="186500" y="107890"/>
                    <a:pt x="186052" y="108338"/>
                  </a:cubicBezTo>
                  <a:cubicBezTo>
                    <a:pt x="186052" y="108338"/>
                    <a:pt x="185605" y="108338"/>
                    <a:pt x="185605" y="108338"/>
                  </a:cubicBezTo>
                  <a:cubicBezTo>
                    <a:pt x="185157" y="108338"/>
                    <a:pt x="185157" y="108338"/>
                    <a:pt x="184709" y="108338"/>
                  </a:cubicBezTo>
                  <a:cubicBezTo>
                    <a:pt x="184262" y="108338"/>
                    <a:pt x="184262" y="107890"/>
                    <a:pt x="183814" y="107890"/>
                  </a:cubicBezTo>
                  <a:cubicBezTo>
                    <a:pt x="183366" y="106995"/>
                    <a:pt x="182471" y="106547"/>
                    <a:pt x="181575" y="106547"/>
                  </a:cubicBezTo>
                  <a:cubicBezTo>
                    <a:pt x="180680" y="106547"/>
                    <a:pt x="180680" y="106099"/>
                    <a:pt x="180680" y="105652"/>
                  </a:cubicBezTo>
                  <a:cubicBezTo>
                    <a:pt x="180233" y="105204"/>
                    <a:pt x="179785" y="104756"/>
                    <a:pt x="179785" y="104309"/>
                  </a:cubicBezTo>
                  <a:lnTo>
                    <a:pt x="179785" y="102965"/>
                  </a:lnTo>
                  <a:cubicBezTo>
                    <a:pt x="181128" y="101622"/>
                    <a:pt x="181575" y="99384"/>
                    <a:pt x="182023" y="98041"/>
                  </a:cubicBezTo>
                  <a:cubicBezTo>
                    <a:pt x="183814" y="95355"/>
                    <a:pt x="184709" y="93117"/>
                    <a:pt x="186052" y="90878"/>
                  </a:cubicBezTo>
                  <a:cubicBezTo>
                    <a:pt x="186500" y="88192"/>
                    <a:pt x="188291" y="86402"/>
                    <a:pt x="189186" y="83268"/>
                  </a:cubicBezTo>
                  <a:cubicBezTo>
                    <a:pt x="190977" y="81477"/>
                    <a:pt x="190081" y="79686"/>
                    <a:pt x="190977" y="77896"/>
                  </a:cubicBezTo>
                  <a:lnTo>
                    <a:pt x="194110" y="72971"/>
                  </a:lnTo>
                  <a:cubicBezTo>
                    <a:pt x="194110" y="72524"/>
                    <a:pt x="193663" y="72524"/>
                    <a:pt x="193663" y="72076"/>
                  </a:cubicBezTo>
                  <a:cubicBezTo>
                    <a:pt x="193663" y="71181"/>
                    <a:pt x="194558" y="70285"/>
                    <a:pt x="195006" y="68942"/>
                  </a:cubicBezTo>
                  <a:cubicBezTo>
                    <a:pt x="195006" y="68495"/>
                    <a:pt x="195006" y="68495"/>
                    <a:pt x="195006" y="68047"/>
                  </a:cubicBezTo>
                  <a:cubicBezTo>
                    <a:pt x="195006" y="67152"/>
                    <a:pt x="195453" y="66256"/>
                    <a:pt x="195901" y="64913"/>
                  </a:cubicBezTo>
                  <a:cubicBezTo>
                    <a:pt x="195901" y="64913"/>
                    <a:pt x="195901" y="64465"/>
                    <a:pt x="195901" y="64465"/>
                  </a:cubicBezTo>
                  <a:cubicBezTo>
                    <a:pt x="195901" y="64018"/>
                    <a:pt x="195901" y="63570"/>
                    <a:pt x="195901" y="63122"/>
                  </a:cubicBezTo>
                  <a:lnTo>
                    <a:pt x="195901" y="61332"/>
                  </a:lnTo>
                  <a:cubicBezTo>
                    <a:pt x="196796" y="60884"/>
                    <a:pt x="197244" y="60436"/>
                    <a:pt x="197244" y="59989"/>
                  </a:cubicBezTo>
                  <a:cubicBezTo>
                    <a:pt x="197244" y="58646"/>
                    <a:pt x="197244" y="57303"/>
                    <a:pt x="197692" y="56407"/>
                  </a:cubicBezTo>
                  <a:cubicBezTo>
                    <a:pt x="197692" y="56407"/>
                    <a:pt x="197244" y="55512"/>
                    <a:pt x="197244" y="55064"/>
                  </a:cubicBezTo>
                  <a:cubicBezTo>
                    <a:pt x="196796" y="54169"/>
                    <a:pt x="196796" y="53721"/>
                    <a:pt x="196796" y="52826"/>
                  </a:cubicBezTo>
                  <a:cubicBezTo>
                    <a:pt x="196796" y="51483"/>
                    <a:pt x="197244" y="49692"/>
                    <a:pt x="197244" y="48349"/>
                  </a:cubicBezTo>
                  <a:lnTo>
                    <a:pt x="197244" y="47454"/>
                  </a:lnTo>
                  <a:lnTo>
                    <a:pt x="196349" y="47006"/>
                  </a:lnTo>
                  <a:lnTo>
                    <a:pt x="195901" y="47006"/>
                  </a:lnTo>
                  <a:lnTo>
                    <a:pt x="195006" y="48349"/>
                  </a:lnTo>
                  <a:cubicBezTo>
                    <a:pt x="193663" y="50588"/>
                    <a:pt x="190977" y="52378"/>
                    <a:pt x="190081" y="55512"/>
                  </a:cubicBezTo>
                  <a:cubicBezTo>
                    <a:pt x="189634" y="56855"/>
                    <a:pt x="188738" y="58646"/>
                    <a:pt x="186948" y="59989"/>
                  </a:cubicBezTo>
                  <a:cubicBezTo>
                    <a:pt x="186500" y="60436"/>
                    <a:pt x="186500" y="60884"/>
                    <a:pt x="185605" y="61332"/>
                  </a:cubicBezTo>
                  <a:cubicBezTo>
                    <a:pt x="185605" y="61779"/>
                    <a:pt x="185157" y="62227"/>
                    <a:pt x="185157" y="63122"/>
                  </a:cubicBezTo>
                  <a:cubicBezTo>
                    <a:pt x="183814" y="65361"/>
                    <a:pt x="182471" y="67599"/>
                    <a:pt x="181575" y="70285"/>
                  </a:cubicBezTo>
                  <a:cubicBezTo>
                    <a:pt x="181128" y="70733"/>
                    <a:pt x="180680" y="71628"/>
                    <a:pt x="179785" y="72076"/>
                  </a:cubicBezTo>
                  <a:cubicBezTo>
                    <a:pt x="179785" y="72524"/>
                    <a:pt x="179785" y="72971"/>
                    <a:pt x="179785" y="72971"/>
                  </a:cubicBezTo>
                  <a:cubicBezTo>
                    <a:pt x="179785" y="73419"/>
                    <a:pt x="179785" y="73419"/>
                    <a:pt x="179337" y="73419"/>
                  </a:cubicBezTo>
                  <a:cubicBezTo>
                    <a:pt x="178890" y="74762"/>
                    <a:pt x="179337" y="75657"/>
                    <a:pt x="178442" y="76105"/>
                  </a:cubicBezTo>
                  <a:lnTo>
                    <a:pt x="176651" y="78343"/>
                  </a:lnTo>
                  <a:cubicBezTo>
                    <a:pt x="176651" y="78791"/>
                    <a:pt x="176651" y="79686"/>
                    <a:pt x="176203" y="80134"/>
                  </a:cubicBezTo>
                  <a:cubicBezTo>
                    <a:pt x="176203" y="80582"/>
                    <a:pt x="176203" y="81029"/>
                    <a:pt x="176203" y="81029"/>
                  </a:cubicBezTo>
                  <a:cubicBezTo>
                    <a:pt x="176203" y="81925"/>
                    <a:pt x="175756" y="82372"/>
                    <a:pt x="175308" y="82820"/>
                  </a:cubicBezTo>
                  <a:cubicBezTo>
                    <a:pt x="174413" y="84611"/>
                    <a:pt x="173517" y="86402"/>
                    <a:pt x="172174" y="88192"/>
                  </a:cubicBezTo>
                  <a:cubicBezTo>
                    <a:pt x="171727" y="89535"/>
                    <a:pt x="171279" y="91326"/>
                    <a:pt x="169488" y="93117"/>
                  </a:cubicBezTo>
                  <a:lnTo>
                    <a:pt x="169040" y="93117"/>
                  </a:lnTo>
                  <a:cubicBezTo>
                    <a:pt x="169040" y="93564"/>
                    <a:pt x="169488" y="94012"/>
                    <a:pt x="169488" y="94460"/>
                  </a:cubicBezTo>
                  <a:cubicBezTo>
                    <a:pt x="169488" y="96698"/>
                    <a:pt x="168145" y="98489"/>
                    <a:pt x="167698" y="99832"/>
                  </a:cubicBezTo>
                  <a:cubicBezTo>
                    <a:pt x="166802" y="101622"/>
                    <a:pt x="166355" y="103413"/>
                    <a:pt x="165907" y="105204"/>
                  </a:cubicBezTo>
                  <a:cubicBezTo>
                    <a:pt x="165459" y="106995"/>
                    <a:pt x="164564" y="108338"/>
                    <a:pt x="164564" y="110128"/>
                  </a:cubicBezTo>
                  <a:lnTo>
                    <a:pt x="162773" y="111919"/>
                  </a:lnTo>
                  <a:cubicBezTo>
                    <a:pt x="161878" y="112367"/>
                    <a:pt x="161878" y="112814"/>
                    <a:pt x="161878" y="112814"/>
                  </a:cubicBezTo>
                  <a:cubicBezTo>
                    <a:pt x="161878" y="113262"/>
                    <a:pt x="161878" y="113262"/>
                    <a:pt x="162325" y="113710"/>
                  </a:cubicBezTo>
                  <a:lnTo>
                    <a:pt x="162325" y="114157"/>
                  </a:lnTo>
                  <a:cubicBezTo>
                    <a:pt x="162325" y="114605"/>
                    <a:pt x="162773" y="114605"/>
                    <a:pt x="162773" y="114605"/>
                  </a:cubicBezTo>
                  <a:cubicBezTo>
                    <a:pt x="162773" y="114605"/>
                    <a:pt x="162325" y="115053"/>
                    <a:pt x="162325" y="115053"/>
                  </a:cubicBezTo>
                  <a:cubicBezTo>
                    <a:pt x="162325" y="115500"/>
                    <a:pt x="161878" y="115500"/>
                    <a:pt x="161878" y="116396"/>
                  </a:cubicBezTo>
                  <a:cubicBezTo>
                    <a:pt x="161878" y="116843"/>
                    <a:pt x="161430" y="117291"/>
                    <a:pt x="160983" y="118186"/>
                  </a:cubicBezTo>
                  <a:cubicBezTo>
                    <a:pt x="160983" y="119529"/>
                    <a:pt x="160983" y="120425"/>
                    <a:pt x="160087" y="121768"/>
                  </a:cubicBezTo>
                  <a:cubicBezTo>
                    <a:pt x="159639" y="122663"/>
                    <a:pt x="159639" y="123111"/>
                    <a:pt x="159639" y="123559"/>
                  </a:cubicBezTo>
                  <a:cubicBezTo>
                    <a:pt x="159639" y="124006"/>
                    <a:pt x="159639" y="124902"/>
                    <a:pt x="159639" y="125349"/>
                  </a:cubicBezTo>
                  <a:cubicBezTo>
                    <a:pt x="159639" y="127588"/>
                    <a:pt x="158296" y="129378"/>
                    <a:pt x="156506" y="130274"/>
                  </a:cubicBezTo>
                  <a:cubicBezTo>
                    <a:pt x="156058" y="130721"/>
                    <a:pt x="155610" y="131617"/>
                    <a:pt x="155610" y="132064"/>
                  </a:cubicBezTo>
                  <a:cubicBezTo>
                    <a:pt x="155610" y="132512"/>
                    <a:pt x="156058" y="133407"/>
                    <a:pt x="156506" y="133855"/>
                  </a:cubicBezTo>
                  <a:cubicBezTo>
                    <a:pt x="156953" y="134750"/>
                    <a:pt x="156953" y="135198"/>
                    <a:pt x="156953" y="136541"/>
                  </a:cubicBezTo>
                  <a:cubicBezTo>
                    <a:pt x="156058" y="137884"/>
                    <a:pt x="155610" y="139227"/>
                    <a:pt x="154715" y="140123"/>
                  </a:cubicBezTo>
                  <a:cubicBezTo>
                    <a:pt x="153820" y="141018"/>
                    <a:pt x="154267" y="141913"/>
                    <a:pt x="153372" y="143256"/>
                  </a:cubicBezTo>
                  <a:lnTo>
                    <a:pt x="153372" y="143704"/>
                  </a:lnTo>
                  <a:cubicBezTo>
                    <a:pt x="153372" y="143704"/>
                    <a:pt x="153820" y="144152"/>
                    <a:pt x="153820" y="144152"/>
                  </a:cubicBezTo>
                  <a:cubicBezTo>
                    <a:pt x="153820" y="144599"/>
                    <a:pt x="153372" y="144599"/>
                    <a:pt x="152924" y="145047"/>
                  </a:cubicBezTo>
                  <a:cubicBezTo>
                    <a:pt x="152924" y="145942"/>
                    <a:pt x="152477" y="147285"/>
                    <a:pt x="152029" y="148181"/>
                  </a:cubicBezTo>
                  <a:cubicBezTo>
                    <a:pt x="152029" y="148628"/>
                    <a:pt x="152029" y="149076"/>
                    <a:pt x="152029" y="149524"/>
                  </a:cubicBezTo>
                  <a:cubicBezTo>
                    <a:pt x="152029" y="150419"/>
                    <a:pt x="151581" y="151314"/>
                    <a:pt x="151134" y="152210"/>
                  </a:cubicBezTo>
                  <a:cubicBezTo>
                    <a:pt x="151134" y="152657"/>
                    <a:pt x="150238" y="153553"/>
                    <a:pt x="150238" y="153553"/>
                  </a:cubicBezTo>
                  <a:cubicBezTo>
                    <a:pt x="150686" y="154000"/>
                    <a:pt x="150686" y="154000"/>
                    <a:pt x="150686" y="154448"/>
                  </a:cubicBezTo>
                  <a:cubicBezTo>
                    <a:pt x="150686" y="154896"/>
                    <a:pt x="150686" y="155343"/>
                    <a:pt x="150238" y="155791"/>
                  </a:cubicBezTo>
                  <a:lnTo>
                    <a:pt x="150238" y="157582"/>
                  </a:lnTo>
                  <a:cubicBezTo>
                    <a:pt x="150238" y="158030"/>
                    <a:pt x="150686" y="158477"/>
                    <a:pt x="150686" y="158925"/>
                  </a:cubicBezTo>
                  <a:cubicBezTo>
                    <a:pt x="150686" y="159373"/>
                    <a:pt x="150238" y="159820"/>
                    <a:pt x="150238" y="160268"/>
                  </a:cubicBezTo>
                  <a:lnTo>
                    <a:pt x="149790" y="160716"/>
                  </a:lnTo>
                  <a:cubicBezTo>
                    <a:pt x="150238" y="161611"/>
                    <a:pt x="150238" y="162059"/>
                    <a:pt x="150238" y="162954"/>
                  </a:cubicBezTo>
                  <a:cubicBezTo>
                    <a:pt x="150238" y="163849"/>
                    <a:pt x="150238" y="164745"/>
                    <a:pt x="150238" y="165192"/>
                  </a:cubicBezTo>
                  <a:cubicBezTo>
                    <a:pt x="150238" y="166535"/>
                    <a:pt x="150238" y="167878"/>
                    <a:pt x="150238" y="169221"/>
                  </a:cubicBezTo>
                  <a:cubicBezTo>
                    <a:pt x="150238" y="171907"/>
                    <a:pt x="150238" y="174593"/>
                    <a:pt x="150238" y="177280"/>
                  </a:cubicBezTo>
                  <a:cubicBezTo>
                    <a:pt x="150238" y="178175"/>
                    <a:pt x="150238" y="178623"/>
                    <a:pt x="149790" y="179518"/>
                  </a:cubicBezTo>
                  <a:cubicBezTo>
                    <a:pt x="149790" y="180413"/>
                    <a:pt x="149790" y="181309"/>
                    <a:pt x="149343" y="182204"/>
                  </a:cubicBezTo>
                  <a:cubicBezTo>
                    <a:pt x="149343" y="183099"/>
                    <a:pt x="149343" y="183547"/>
                    <a:pt x="150238" y="183995"/>
                  </a:cubicBezTo>
                  <a:cubicBezTo>
                    <a:pt x="151134" y="184890"/>
                    <a:pt x="151134" y="185785"/>
                    <a:pt x="151134" y="186681"/>
                  </a:cubicBezTo>
                  <a:lnTo>
                    <a:pt x="151134" y="188919"/>
                  </a:lnTo>
                  <a:cubicBezTo>
                    <a:pt x="150686" y="189367"/>
                    <a:pt x="150686" y="189367"/>
                    <a:pt x="150686" y="189367"/>
                  </a:cubicBezTo>
                  <a:cubicBezTo>
                    <a:pt x="150686" y="189367"/>
                    <a:pt x="150686" y="189814"/>
                    <a:pt x="151134" y="189814"/>
                  </a:cubicBezTo>
                  <a:cubicBezTo>
                    <a:pt x="152477" y="191605"/>
                    <a:pt x="152924" y="194291"/>
                    <a:pt x="153372" y="196530"/>
                  </a:cubicBezTo>
                  <a:cubicBezTo>
                    <a:pt x="154715" y="197425"/>
                    <a:pt x="155163" y="198768"/>
                    <a:pt x="155610" y="200111"/>
                  </a:cubicBezTo>
                  <a:lnTo>
                    <a:pt x="155610" y="200559"/>
                  </a:lnTo>
                  <a:cubicBezTo>
                    <a:pt x="157401" y="201902"/>
                    <a:pt x="158296" y="202349"/>
                    <a:pt x="159639" y="202797"/>
                  </a:cubicBezTo>
                  <a:cubicBezTo>
                    <a:pt x="160087" y="203245"/>
                    <a:pt x="160535" y="203692"/>
                    <a:pt x="160983" y="203692"/>
                  </a:cubicBezTo>
                  <a:cubicBezTo>
                    <a:pt x="163221" y="203692"/>
                    <a:pt x="165459" y="203692"/>
                    <a:pt x="166802" y="203245"/>
                  </a:cubicBezTo>
                  <a:lnTo>
                    <a:pt x="172174" y="201902"/>
                  </a:lnTo>
                  <a:lnTo>
                    <a:pt x="174860" y="200559"/>
                  </a:lnTo>
                  <a:cubicBezTo>
                    <a:pt x="178890" y="198768"/>
                    <a:pt x="181575" y="196530"/>
                    <a:pt x="185157" y="194739"/>
                  </a:cubicBezTo>
                  <a:cubicBezTo>
                    <a:pt x="187395" y="193396"/>
                    <a:pt x="188291" y="192053"/>
                    <a:pt x="189634" y="191605"/>
                  </a:cubicBezTo>
                  <a:cubicBezTo>
                    <a:pt x="190081" y="191157"/>
                    <a:pt x="190081" y="190262"/>
                    <a:pt x="190977" y="190262"/>
                  </a:cubicBezTo>
                  <a:cubicBezTo>
                    <a:pt x="192768" y="188471"/>
                    <a:pt x="194558" y="187576"/>
                    <a:pt x="195901" y="185785"/>
                  </a:cubicBezTo>
                  <a:cubicBezTo>
                    <a:pt x="197244" y="184890"/>
                    <a:pt x="198140" y="183995"/>
                    <a:pt x="198587" y="183099"/>
                  </a:cubicBezTo>
                  <a:cubicBezTo>
                    <a:pt x="200378" y="181756"/>
                    <a:pt x="201721" y="180413"/>
                    <a:pt x="203512" y="179518"/>
                  </a:cubicBezTo>
                  <a:cubicBezTo>
                    <a:pt x="205750" y="177727"/>
                    <a:pt x="207093" y="176384"/>
                    <a:pt x="208884" y="174146"/>
                  </a:cubicBezTo>
                  <a:cubicBezTo>
                    <a:pt x="211122" y="173250"/>
                    <a:pt x="212913" y="171460"/>
                    <a:pt x="214256" y="168774"/>
                  </a:cubicBezTo>
                  <a:cubicBezTo>
                    <a:pt x="215151" y="168326"/>
                    <a:pt x="216047" y="167878"/>
                    <a:pt x="216494" y="166983"/>
                  </a:cubicBezTo>
                  <a:lnTo>
                    <a:pt x="219628" y="163402"/>
                  </a:lnTo>
                  <a:lnTo>
                    <a:pt x="220523" y="163402"/>
                  </a:lnTo>
                  <a:cubicBezTo>
                    <a:pt x="223209" y="160716"/>
                    <a:pt x="225000" y="157582"/>
                    <a:pt x="227238" y="154000"/>
                  </a:cubicBezTo>
                  <a:cubicBezTo>
                    <a:pt x="228581" y="153105"/>
                    <a:pt x="229477" y="152657"/>
                    <a:pt x="229925" y="151762"/>
                  </a:cubicBezTo>
                  <a:cubicBezTo>
                    <a:pt x="231267" y="150419"/>
                    <a:pt x="231715" y="149076"/>
                    <a:pt x="233506" y="147733"/>
                  </a:cubicBezTo>
                  <a:cubicBezTo>
                    <a:pt x="234849" y="146390"/>
                    <a:pt x="235744" y="144599"/>
                    <a:pt x="237982" y="142361"/>
                  </a:cubicBezTo>
                  <a:lnTo>
                    <a:pt x="238878" y="141466"/>
                  </a:lnTo>
                  <a:cubicBezTo>
                    <a:pt x="238878" y="140570"/>
                    <a:pt x="238878" y="140123"/>
                    <a:pt x="239773" y="139227"/>
                  </a:cubicBezTo>
                  <a:lnTo>
                    <a:pt x="240221" y="138779"/>
                  </a:lnTo>
                  <a:cubicBezTo>
                    <a:pt x="242012" y="136093"/>
                    <a:pt x="244698" y="132512"/>
                    <a:pt x="246488" y="129378"/>
                  </a:cubicBezTo>
                  <a:cubicBezTo>
                    <a:pt x="246936" y="129378"/>
                    <a:pt x="247831" y="128931"/>
                    <a:pt x="247831" y="128483"/>
                  </a:cubicBezTo>
                  <a:cubicBezTo>
                    <a:pt x="248279" y="127140"/>
                    <a:pt x="249175" y="126692"/>
                    <a:pt x="250070" y="125349"/>
                  </a:cubicBezTo>
                  <a:lnTo>
                    <a:pt x="250965" y="124902"/>
                  </a:lnTo>
                  <a:cubicBezTo>
                    <a:pt x="252308" y="124902"/>
                    <a:pt x="252308" y="124902"/>
                    <a:pt x="252756" y="126245"/>
                  </a:cubicBezTo>
                  <a:lnTo>
                    <a:pt x="253019" y="126420"/>
                  </a:lnTo>
                  <a:lnTo>
                    <a:pt x="254042" y="125349"/>
                  </a:lnTo>
                  <a:lnTo>
                    <a:pt x="254042" y="122663"/>
                  </a:lnTo>
                  <a:lnTo>
                    <a:pt x="253594" y="122215"/>
                  </a:lnTo>
                  <a:cubicBezTo>
                    <a:pt x="254042" y="120872"/>
                    <a:pt x="254042" y="119082"/>
                    <a:pt x="254489" y="118186"/>
                  </a:cubicBezTo>
                  <a:cubicBezTo>
                    <a:pt x="254489" y="116843"/>
                    <a:pt x="254937" y="115948"/>
                    <a:pt x="254937" y="114605"/>
                  </a:cubicBezTo>
                  <a:cubicBezTo>
                    <a:pt x="254937" y="113262"/>
                    <a:pt x="255385" y="112814"/>
                    <a:pt x="255385" y="111919"/>
                  </a:cubicBezTo>
                  <a:cubicBezTo>
                    <a:pt x="255832" y="111024"/>
                    <a:pt x="255832" y="110128"/>
                    <a:pt x="256728" y="108785"/>
                  </a:cubicBezTo>
                  <a:cubicBezTo>
                    <a:pt x="257176" y="107890"/>
                    <a:pt x="258071" y="107442"/>
                    <a:pt x="258518" y="106995"/>
                  </a:cubicBezTo>
                  <a:lnTo>
                    <a:pt x="258518" y="106547"/>
                  </a:lnTo>
                  <a:cubicBezTo>
                    <a:pt x="258518" y="106099"/>
                    <a:pt x="258966" y="106547"/>
                    <a:pt x="258966" y="105652"/>
                  </a:cubicBezTo>
                  <a:lnTo>
                    <a:pt x="258966" y="105204"/>
                  </a:lnTo>
                  <a:lnTo>
                    <a:pt x="260757" y="102518"/>
                  </a:lnTo>
                  <a:cubicBezTo>
                    <a:pt x="261205" y="102070"/>
                    <a:pt x="261205" y="100727"/>
                    <a:pt x="261205" y="99832"/>
                  </a:cubicBezTo>
                  <a:lnTo>
                    <a:pt x="262995" y="96250"/>
                  </a:lnTo>
                  <a:cubicBezTo>
                    <a:pt x="262995" y="94907"/>
                    <a:pt x="263443" y="93564"/>
                    <a:pt x="263890" y="93117"/>
                  </a:cubicBezTo>
                  <a:lnTo>
                    <a:pt x="264786" y="91774"/>
                  </a:lnTo>
                  <a:cubicBezTo>
                    <a:pt x="264786" y="90431"/>
                    <a:pt x="265233" y="89535"/>
                    <a:pt x="266129" y="89088"/>
                  </a:cubicBezTo>
                  <a:lnTo>
                    <a:pt x="267920" y="87745"/>
                  </a:lnTo>
                  <a:lnTo>
                    <a:pt x="267920" y="85954"/>
                  </a:lnTo>
                  <a:cubicBezTo>
                    <a:pt x="269710" y="84163"/>
                    <a:pt x="270606" y="82372"/>
                    <a:pt x="271501" y="80134"/>
                  </a:cubicBezTo>
                  <a:cubicBezTo>
                    <a:pt x="271501" y="78791"/>
                    <a:pt x="271949" y="78791"/>
                    <a:pt x="272844" y="78343"/>
                  </a:cubicBezTo>
                  <a:cubicBezTo>
                    <a:pt x="273739" y="77896"/>
                    <a:pt x="275083" y="77000"/>
                    <a:pt x="275083" y="75657"/>
                  </a:cubicBezTo>
                  <a:cubicBezTo>
                    <a:pt x="275083" y="75210"/>
                    <a:pt x="275530" y="74762"/>
                    <a:pt x="275530" y="74314"/>
                  </a:cubicBezTo>
                  <a:cubicBezTo>
                    <a:pt x="276425" y="72971"/>
                    <a:pt x="277321" y="72076"/>
                    <a:pt x="278216" y="70285"/>
                  </a:cubicBezTo>
                  <a:cubicBezTo>
                    <a:pt x="278664" y="69390"/>
                    <a:pt x="280007" y="68942"/>
                    <a:pt x="280007" y="68047"/>
                  </a:cubicBezTo>
                  <a:cubicBezTo>
                    <a:pt x="280007" y="67599"/>
                    <a:pt x="280455" y="67152"/>
                    <a:pt x="281350" y="67152"/>
                  </a:cubicBezTo>
                  <a:lnTo>
                    <a:pt x="283588" y="63122"/>
                  </a:lnTo>
                  <a:cubicBezTo>
                    <a:pt x="283588" y="62675"/>
                    <a:pt x="283588" y="62675"/>
                    <a:pt x="284036" y="62675"/>
                  </a:cubicBezTo>
                  <a:lnTo>
                    <a:pt x="284484" y="62675"/>
                  </a:lnTo>
                  <a:cubicBezTo>
                    <a:pt x="286274" y="60884"/>
                    <a:pt x="286274" y="59093"/>
                    <a:pt x="287170" y="57750"/>
                  </a:cubicBezTo>
                  <a:cubicBezTo>
                    <a:pt x="287617" y="56407"/>
                    <a:pt x="288065" y="55512"/>
                    <a:pt x="289856" y="54169"/>
                  </a:cubicBezTo>
                  <a:cubicBezTo>
                    <a:pt x="291199" y="53274"/>
                    <a:pt x="291199" y="51483"/>
                    <a:pt x="292989" y="49692"/>
                  </a:cubicBezTo>
                  <a:cubicBezTo>
                    <a:pt x="294333" y="48349"/>
                    <a:pt x="296123" y="46111"/>
                    <a:pt x="298809" y="45215"/>
                  </a:cubicBezTo>
                  <a:cubicBezTo>
                    <a:pt x="300152" y="44320"/>
                    <a:pt x="300600" y="42977"/>
                    <a:pt x="301495" y="42082"/>
                  </a:cubicBezTo>
                  <a:cubicBezTo>
                    <a:pt x="301943" y="41186"/>
                    <a:pt x="302390" y="40291"/>
                    <a:pt x="304181" y="40291"/>
                  </a:cubicBezTo>
                  <a:lnTo>
                    <a:pt x="306420" y="38948"/>
                  </a:lnTo>
                  <a:cubicBezTo>
                    <a:pt x="307315" y="38053"/>
                    <a:pt x="308658" y="37157"/>
                    <a:pt x="309106" y="35814"/>
                  </a:cubicBezTo>
                  <a:lnTo>
                    <a:pt x="309553" y="36710"/>
                  </a:lnTo>
                  <a:cubicBezTo>
                    <a:pt x="310449" y="37605"/>
                    <a:pt x="310449" y="38053"/>
                    <a:pt x="310896" y="38948"/>
                  </a:cubicBezTo>
                  <a:cubicBezTo>
                    <a:pt x="311344" y="38053"/>
                    <a:pt x="312240" y="38053"/>
                    <a:pt x="312240" y="37157"/>
                  </a:cubicBezTo>
                  <a:cubicBezTo>
                    <a:pt x="312240" y="36710"/>
                    <a:pt x="311792" y="35814"/>
                    <a:pt x="311344" y="35367"/>
                  </a:cubicBezTo>
                  <a:lnTo>
                    <a:pt x="311344" y="34919"/>
                  </a:lnTo>
                  <a:cubicBezTo>
                    <a:pt x="313135" y="34471"/>
                    <a:pt x="314478" y="33576"/>
                    <a:pt x="316268" y="32681"/>
                  </a:cubicBezTo>
                  <a:cubicBezTo>
                    <a:pt x="320298" y="30890"/>
                    <a:pt x="323879" y="30890"/>
                    <a:pt x="327460" y="30442"/>
                  </a:cubicBezTo>
                  <a:cubicBezTo>
                    <a:pt x="328356" y="29994"/>
                    <a:pt x="329251" y="29994"/>
                    <a:pt x="330146" y="29994"/>
                  </a:cubicBezTo>
                  <a:cubicBezTo>
                    <a:pt x="331042" y="30442"/>
                    <a:pt x="332833" y="30442"/>
                    <a:pt x="333728" y="30442"/>
                  </a:cubicBezTo>
                  <a:cubicBezTo>
                    <a:pt x="334175" y="30442"/>
                    <a:pt x="334623" y="30890"/>
                    <a:pt x="335071" y="30890"/>
                  </a:cubicBezTo>
                  <a:cubicBezTo>
                    <a:pt x="335519" y="30890"/>
                    <a:pt x="335966" y="31337"/>
                    <a:pt x="336414" y="31337"/>
                  </a:cubicBezTo>
                  <a:cubicBezTo>
                    <a:pt x="337309" y="31337"/>
                    <a:pt x="338205" y="31337"/>
                    <a:pt x="339548" y="31785"/>
                  </a:cubicBezTo>
                  <a:cubicBezTo>
                    <a:pt x="340891" y="32681"/>
                    <a:pt x="342681" y="33576"/>
                    <a:pt x="344024" y="34919"/>
                  </a:cubicBezTo>
                  <a:cubicBezTo>
                    <a:pt x="347158" y="36710"/>
                    <a:pt x="349397" y="38500"/>
                    <a:pt x="351635" y="40291"/>
                  </a:cubicBezTo>
                  <a:cubicBezTo>
                    <a:pt x="352530" y="41186"/>
                    <a:pt x="354769" y="41634"/>
                    <a:pt x="355664" y="41634"/>
                  </a:cubicBezTo>
                  <a:cubicBezTo>
                    <a:pt x="356112" y="42082"/>
                    <a:pt x="356112" y="42082"/>
                    <a:pt x="356559" y="42082"/>
                  </a:cubicBezTo>
                  <a:cubicBezTo>
                    <a:pt x="357007" y="42082"/>
                    <a:pt x="357902" y="41186"/>
                    <a:pt x="358350" y="40739"/>
                  </a:cubicBezTo>
                  <a:cubicBezTo>
                    <a:pt x="358798" y="40291"/>
                    <a:pt x="359245" y="39843"/>
                    <a:pt x="359245" y="39396"/>
                  </a:cubicBezTo>
                  <a:cubicBezTo>
                    <a:pt x="359245" y="38948"/>
                    <a:pt x="358798" y="38948"/>
                    <a:pt x="358798" y="38500"/>
                  </a:cubicBezTo>
                  <a:cubicBezTo>
                    <a:pt x="358798" y="38053"/>
                    <a:pt x="359245" y="37605"/>
                    <a:pt x="360141" y="37605"/>
                  </a:cubicBezTo>
                  <a:lnTo>
                    <a:pt x="361484" y="38500"/>
                  </a:lnTo>
                  <a:cubicBezTo>
                    <a:pt x="361932" y="38948"/>
                    <a:pt x="362379" y="38948"/>
                    <a:pt x="362827" y="38948"/>
                  </a:cubicBezTo>
                  <a:lnTo>
                    <a:pt x="363275" y="38500"/>
                  </a:lnTo>
                  <a:lnTo>
                    <a:pt x="363275" y="38053"/>
                  </a:lnTo>
                  <a:cubicBezTo>
                    <a:pt x="361932" y="37157"/>
                    <a:pt x="360141" y="35367"/>
                    <a:pt x="360141" y="34919"/>
                  </a:cubicBezTo>
                  <a:cubicBezTo>
                    <a:pt x="360141" y="33576"/>
                    <a:pt x="360588" y="34024"/>
                    <a:pt x="361484" y="33128"/>
                  </a:cubicBezTo>
                  <a:cubicBezTo>
                    <a:pt x="364617" y="34024"/>
                    <a:pt x="368647" y="14326"/>
                    <a:pt x="369094" y="14326"/>
                  </a:cubicBezTo>
                  <a:lnTo>
                    <a:pt x="369094" y="13430"/>
                  </a:lnTo>
                  <a:cubicBezTo>
                    <a:pt x="370885" y="11192"/>
                    <a:pt x="371333" y="8954"/>
                    <a:pt x="371780" y="6715"/>
                  </a:cubicBezTo>
                  <a:cubicBezTo>
                    <a:pt x="371780" y="5820"/>
                    <a:pt x="372228" y="5372"/>
                    <a:pt x="372676" y="4477"/>
                  </a:cubicBezTo>
                  <a:cubicBezTo>
                    <a:pt x="373123" y="4029"/>
                    <a:pt x="373571" y="4029"/>
                    <a:pt x="374019" y="3134"/>
                  </a:cubicBezTo>
                  <a:cubicBezTo>
                    <a:pt x="374466" y="2239"/>
                    <a:pt x="374466" y="1791"/>
                    <a:pt x="375362" y="1791"/>
                  </a:cubicBezTo>
                  <a:cubicBezTo>
                    <a:pt x="376257" y="896"/>
                    <a:pt x="376705" y="448"/>
                    <a:pt x="378048" y="448"/>
                  </a:cubicBezTo>
                  <a:lnTo>
                    <a:pt x="379391" y="448"/>
                  </a:lnTo>
                  <a:cubicBezTo>
                    <a:pt x="380734" y="448"/>
                    <a:pt x="382525" y="0"/>
                    <a:pt x="383867" y="0"/>
                  </a:cubicBezTo>
                  <a:close/>
                  <a:moveTo>
                    <a:pt x="383867" y="40739"/>
                  </a:moveTo>
                  <a:cubicBezTo>
                    <a:pt x="383867" y="41186"/>
                    <a:pt x="383867" y="41634"/>
                    <a:pt x="383420" y="42082"/>
                  </a:cubicBezTo>
                  <a:cubicBezTo>
                    <a:pt x="383420" y="42082"/>
                    <a:pt x="383867" y="42529"/>
                    <a:pt x="383867" y="42977"/>
                  </a:cubicBezTo>
                  <a:cubicBezTo>
                    <a:pt x="384763" y="42977"/>
                    <a:pt x="385658" y="42529"/>
                    <a:pt x="386106" y="41634"/>
                  </a:cubicBezTo>
                  <a:lnTo>
                    <a:pt x="386106" y="41186"/>
                  </a:lnTo>
                  <a:lnTo>
                    <a:pt x="385211" y="41186"/>
                  </a:lnTo>
                  <a:cubicBezTo>
                    <a:pt x="384763" y="41186"/>
                    <a:pt x="384315" y="41186"/>
                    <a:pt x="384315" y="40739"/>
                  </a:cubicBezTo>
                  <a:lnTo>
                    <a:pt x="383867" y="40739"/>
                  </a:lnTo>
                  <a:close/>
                  <a:moveTo>
                    <a:pt x="386554" y="42977"/>
                  </a:moveTo>
                  <a:cubicBezTo>
                    <a:pt x="386554" y="43425"/>
                    <a:pt x="387001" y="43872"/>
                    <a:pt x="387001" y="43872"/>
                  </a:cubicBezTo>
                  <a:lnTo>
                    <a:pt x="388344" y="43872"/>
                  </a:lnTo>
                  <a:cubicBezTo>
                    <a:pt x="388344" y="43425"/>
                    <a:pt x="388344" y="42977"/>
                    <a:pt x="387897" y="42977"/>
                  </a:cubicBezTo>
                  <a:lnTo>
                    <a:pt x="386554" y="42977"/>
                  </a:lnTo>
                  <a:close/>
                  <a:moveTo>
                    <a:pt x="331490" y="43872"/>
                  </a:moveTo>
                  <a:cubicBezTo>
                    <a:pt x="331042" y="43872"/>
                    <a:pt x="330146" y="44320"/>
                    <a:pt x="329251" y="44768"/>
                  </a:cubicBezTo>
                  <a:cubicBezTo>
                    <a:pt x="327908" y="45663"/>
                    <a:pt x="326565" y="47006"/>
                    <a:pt x="325222" y="47454"/>
                  </a:cubicBezTo>
                  <a:lnTo>
                    <a:pt x="324327" y="48349"/>
                  </a:lnTo>
                  <a:cubicBezTo>
                    <a:pt x="323879" y="48349"/>
                    <a:pt x="323431" y="49244"/>
                    <a:pt x="323431" y="49692"/>
                  </a:cubicBezTo>
                  <a:cubicBezTo>
                    <a:pt x="321641" y="50140"/>
                    <a:pt x="321193" y="51483"/>
                    <a:pt x="321193" y="53274"/>
                  </a:cubicBezTo>
                  <a:lnTo>
                    <a:pt x="321193" y="54169"/>
                  </a:lnTo>
                  <a:lnTo>
                    <a:pt x="318635" y="58006"/>
                  </a:lnTo>
                  <a:lnTo>
                    <a:pt x="318955" y="58198"/>
                  </a:lnTo>
                  <a:cubicBezTo>
                    <a:pt x="318059" y="59093"/>
                    <a:pt x="318507" y="60436"/>
                    <a:pt x="316268" y="60884"/>
                  </a:cubicBezTo>
                  <a:cubicBezTo>
                    <a:pt x="315821" y="61332"/>
                    <a:pt x="315373" y="61779"/>
                    <a:pt x="315373" y="62675"/>
                  </a:cubicBezTo>
                  <a:cubicBezTo>
                    <a:pt x="315373" y="63122"/>
                    <a:pt x="315821" y="63122"/>
                    <a:pt x="315821" y="63122"/>
                  </a:cubicBezTo>
                  <a:lnTo>
                    <a:pt x="315821" y="64018"/>
                  </a:lnTo>
                  <a:cubicBezTo>
                    <a:pt x="314478" y="64465"/>
                    <a:pt x="314478" y="65808"/>
                    <a:pt x="313583" y="66704"/>
                  </a:cubicBezTo>
                  <a:cubicBezTo>
                    <a:pt x="312240" y="67599"/>
                    <a:pt x="311344" y="69390"/>
                    <a:pt x="309106" y="70733"/>
                  </a:cubicBezTo>
                  <a:lnTo>
                    <a:pt x="309106" y="71628"/>
                  </a:lnTo>
                  <a:cubicBezTo>
                    <a:pt x="308658" y="72971"/>
                    <a:pt x="307315" y="73419"/>
                    <a:pt x="306420" y="73867"/>
                  </a:cubicBezTo>
                  <a:cubicBezTo>
                    <a:pt x="305077" y="74762"/>
                    <a:pt x="304629" y="75657"/>
                    <a:pt x="304629" y="77000"/>
                  </a:cubicBezTo>
                  <a:cubicBezTo>
                    <a:pt x="304181" y="78343"/>
                    <a:pt x="304181" y="79686"/>
                    <a:pt x="301943" y="80582"/>
                  </a:cubicBezTo>
                  <a:lnTo>
                    <a:pt x="301495" y="80582"/>
                  </a:lnTo>
                  <a:lnTo>
                    <a:pt x="301495" y="81029"/>
                  </a:lnTo>
                  <a:cubicBezTo>
                    <a:pt x="301495" y="82820"/>
                    <a:pt x="299705" y="84163"/>
                    <a:pt x="298809" y="85954"/>
                  </a:cubicBezTo>
                  <a:cubicBezTo>
                    <a:pt x="298362" y="86402"/>
                    <a:pt x="297914" y="86849"/>
                    <a:pt x="297914" y="87297"/>
                  </a:cubicBezTo>
                  <a:lnTo>
                    <a:pt x="297914" y="87745"/>
                  </a:lnTo>
                  <a:cubicBezTo>
                    <a:pt x="297914" y="88192"/>
                    <a:pt x="297466" y="88640"/>
                    <a:pt x="296571" y="88640"/>
                  </a:cubicBezTo>
                  <a:cubicBezTo>
                    <a:pt x="296123" y="89983"/>
                    <a:pt x="294333" y="90878"/>
                    <a:pt x="293885" y="92669"/>
                  </a:cubicBezTo>
                  <a:cubicBezTo>
                    <a:pt x="293885" y="93117"/>
                    <a:pt x="293437" y="93117"/>
                    <a:pt x="293437" y="93117"/>
                  </a:cubicBezTo>
                  <a:lnTo>
                    <a:pt x="293437" y="92669"/>
                  </a:lnTo>
                  <a:cubicBezTo>
                    <a:pt x="292542" y="92669"/>
                    <a:pt x="292094" y="92221"/>
                    <a:pt x="291646" y="91326"/>
                  </a:cubicBezTo>
                  <a:cubicBezTo>
                    <a:pt x="291199" y="91326"/>
                    <a:pt x="290751" y="90878"/>
                    <a:pt x="290751" y="91326"/>
                  </a:cubicBezTo>
                  <a:cubicBezTo>
                    <a:pt x="290303" y="92221"/>
                    <a:pt x="290303" y="93117"/>
                    <a:pt x="289408" y="93117"/>
                  </a:cubicBezTo>
                  <a:cubicBezTo>
                    <a:pt x="289408" y="93117"/>
                    <a:pt x="289856" y="94012"/>
                    <a:pt x="289856" y="94460"/>
                  </a:cubicBezTo>
                  <a:lnTo>
                    <a:pt x="291199" y="94460"/>
                  </a:lnTo>
                  <a:cubicBezTo>
                    <a:pt x="291646" y="94460"/>
                    <a:pt x="291646" y="94460"/>
                    <a:pt x="292094" y="94012"/>
                  </a:cubicBezTo>
                  <a:lnTo>
                    <a:pt x="292094" y="94460"/>
                  </a:lnTo>
                  <a:cubicBezTo>
                    <a:pt x="292094" y="95803"/>
                    <a:pt x="292094" y="97593"/>
                    <a:pt x="292542" y="98489"/>
                  </a:cubicBezTo>
                  <a:lnTo>
                    <a:pt x="292094" y="98936"/>
                  </a:lnTo>
                  <a:cubicBezTo>
                    <a:pt x="291646" y="98936"/>
                    <a:pt x="291199" y="98936"/>
                    <a:pt x="290751" y="98489"/>
                  </a:cubicBezTo>
                  <a:cubicBezTo>
                    <a:pt x="290303" y="98489"/>
                    <a:pt x="290303" y="98489"/>
                    <a:pt x="290303" y="99384"/>
                  </a:cubicBezTo>
                  <a:cubicBezTo>
                    <a:pt x="289856" y="100279"/>
                    <a:pt x="289408" y="100727"/>
                    <a:pt x="289408" y="101175"/>
                  </a:cubicBezTo>
                  <a:cubicBezTo>
                    <a:pt x="288065" y="102070"/>
                    <a:pt x="288960" y="102518"/>
                    <a:pt x="287617" y="102518"/>
                  </a:cubicBezTo>
                  <a:lnTo>
                    <a:pt x="286722" y="102518"/>
                  </a:lnTo>
                  <a:cubicBezTo>
                    <a:pt x="286274" y="102518"/>
                    <a:pt x="285827" y="102518"/>
                    <a:pt x="285827" y="102965"/>
                  </a:cubicBezTo>
                  <a:lnTo>
                    <a:pt x="286274" y="103413"/>
                  </a:lnTo>
                  <a:lnTo>
                    <a:pt x="287617" y="105652"/>
                  </a:lnTo>
                  <a:lnTo>
                    <a:pt x="288960" y="105652"/>
                  </a:lnTo>
                  <a:cubicBezTo>
                    <a:pt x="288960" y="106995"/>
                    <a:pt x="288960" y="107442"/>
                    <a:pt x="287170" y="107890"/>
                  </a:cubicBezTo>
                  <a:cubicBezTo>
                    <a:pt x="286722" y="107890"/>
                    <a:pt x="285827" y="107890"/>
                    <a:pt x="285827" y="108785"/>
                  </a:cubicBezTo>
                  <a:cubicBezTo>
                    <a:pt x="285379" y="110128"/>
                    <a:pt x="285379" y="110576"/>
                    <a:pt x="285379" y="111919"/>
                  </a:cubicBezTo>
                  <a:cubicBezTo>
                    <a:pt x="285379" y="112814"/>
                    <a:pt x="284931" y="113710"/>
                    <a:pt x="284036" y="114605"/>
                  </a:cubicBezTo>
                  <a:cubicBezTo>
                    <a:pt x="283588" y="116396"/>
                    <a:pt x="283140" y="117291"/>
                    <a:pt x="283140" y="118186"/>
                  </a:cubicBezTo>
                  <a:cubicBezTo>
                    <a:pt x="283140" y="118186"/>
                    <a:pt x="283140" y="118634"/>
                    <a:pt x="283588" y="119082"/>
                  </a:cubicBezTo>
                  <a:cubicBezTo>
                    <a:pt x="283588" y="119529"/>
                    <a:pt x="284036" y="119977"/>
                    <a:pt x="284036" y="120425"/>
                  </a:cubicBezTo>
                  <a:cubicBezTo>
                    <a:pt x="284036" y="120872"/>
                    <a:pt x="283588" y="121768"/>
                    <a:pt x="283140" y="122215"/>
                  </a:cubicBezTo>
                  <a:cubicBezTo>
                    <a:pt x="282245" y="123111"/>
                    <a:pt x="281798" y="124454"/>
                    <a:pt x="280455" y="125797"/>
                  </a:cubicBezTo>
                  <a:cubicBezTo>
                    <a:pt x="279559" y="127140"/>
                    <a:pt x="279559" y="128483"/>
                    <a:pt x="277768" y="129378"/>
                  </a:cubicBezTo>
                  <a:lnTo>
                    <a:pt x="277768" y="130274"/>
                  </a:lnTo>
                  <a:cubicBezTo>
                    <a:pt x="277768" y="133407"/>
                    <a:pt x="276873" y="136541"/>
                    <a:pt x="276873" y="138779"/>
                  </a:cubicBezTo>
                  <a:cubicBezTo>
                    <a:pt x="276873" y="139675"/>
                    <a:pt x="277321" y="140123"/>
                    <a:pt x="277321" y="140570"/>
                  </a:cubicBezTo>
                  <a:lnTo>
                    <a:pt x="277321" y="141913"/>
                  </a:lnTo>
                  <a:cubicBezTo>
                    <a:pt x="276873" y="142361"/>
                    <a:pt x="276873" y="143256"/>
                    <a:pt x="276873" y="143704"/>
                  </a:cubicBezTo>
                  <a:cubicBezTo>
                    <a:pt x="276873" y="144599"/>
                    <a:pt x="276873" y="145047"/>
                    <a:pt x="277321" y="145942"/>
                  </a:cubicBezTo>
                  <a:cubicBezTo>
                    <a:pt x="277321" y="146390"/>
                    <a:pt x="277768" y="146838"/>
                    <a:pt x="277768" y="147285"/>
                  </a:cubicBezTo>
                  <a:cubicBezTo>
                    <a:pt x="277768" y="147733"/>
                    <a:pt x="277321" y="148181"/>
                    <a:pt x="277321" y="148628"/>
                  </a:cubicBezTo>
                  <a:lnTo>
                    <a:pt x="277321" y="150867"/>
                  </a:lnTo>
                  <a:cubicBezTo>
                    <a:pt x="277768" y="153553"/>
                    <a:pt x="278216" y="156239"/>
                    <a:pt x="278216" y="158925"/>
                  </a:cubicBezTo>
                  <a:cubicBezTo>
                    <a:pt x="278216" y="159373"/>
                    <a:pt x="278664" y="159820"/>
                    <a:pt x="279111" y="160716"/>
                  </a:cubicBezTo>
                  <a:cubicBezTo>
                    <a:pt x="280007" y="162059"/>
                    <a:pt x="280455" y="162506"/>
                    <a:pt x="281350" y="162954"/>
                  </a:cubicBezTo>
                  <a:cubicBezTo>
                    <a:pt x="281798" y="162954"/>
                    <a:pt x="282693" y="162506"/>
                    <a:pt x="283588" y="162059"/>
                  </a:cubicBezTo>
                  <a:lnTo>
                    <a:pt x="285827" y="160716"/>
                  </a:lnTo>
                  <a:cubicBezTo>
                    <a:pt x="286722" y="159373"/>
                    <a:pt x="288065" y="158477"/>
                    <a:pt x="289408" y="157582"/>
                  </a:cubicBezTo>
                  <a:cubicBezTo>
                    <a:pt x="292094" y="155791"/>
                    <a:pt x="293437" y="153553"/>
                    <a:pt x="293885" y="151762"/>
                  </a:cubicBezTo>
                  <a:cubicBezTo>
                    <a:pt x="294333" y="151314"/>
                    <a:pt x="294780" y="150867"/>
                    <a:pt x="295228" y="150867"/>
                  </a:cubicBezTo>
                  <a:cubicBezTo>
                    <a:pt x="297914" y="149524"/>
                    <a:pt x="299705" y="147733"/>
                    <a:pt x="300600" y="145495"/>
                  </a:cubicBezTo>
                  <a:cubicBezTo>
                    <a:pt x="301495" y="144152"/>
                    <a:pt x="302390" y="142809"/>
                    <a:pt x="303286" y="142809"/>
                  </a:cubicBezTo>
                  <a:cubicBezTo>
                    <a:pt x="305077" y="140123"/>
                    <a:pt x="307315" y="137884"/>
                    <a:pt x="309106" y="136093"/>
                  </a:cubicBezTo>
                  <a:lnTo>
                    <a:pt x="314030" y="129826"/>
                  </a:lnTo>
                  <a:cubicBezTo>
                    <a:pt x="315373" y="128035"/>
                    <a:pt x="316716" y="127140"/>
                    <a:pt x="317612" y="124902"/>
                  </a:cubicBezTo>
                  <a:lnTo>
                    <a:pt x="318507" y="123111"/>
                  </a:lnTo>
                  <a:cubicBezTo>
                    <a:pt x="320298" y="122663"/>
                    <a:pt x="321193" y="121320"/>
                    <a:pt x="321641" y="119529"/>
                  </a:cubicBezTo>
                  <a:lnTo>
                    <a:pt x="322984" y="117739"/>
                  </a:lnTo>
                  <a:cubicBezTo>
                    <a:pt x="324774" y="116843"/>
                    <a:pt x="325670" y="114157"/>
                    <a:pt x="327908" y="112367"/>
                  </a:cubicBezTo>
                  <a:cubicBezTo>
                    <a:pt x="328356" y="111471"/>
                    <a:pt x="328356" y="111024"/>
                    <a:pt x="328356" y="110576"/>
                  </a:cubicBezTo>
                  <a:cubicBezTo>
                    <a:pt x="328803" y="110128"/>
                    <a:pt x="328803" y="109233"/>
                    <a:pt x="329699" y="108338"/>
                  </a:cubicBezTo>
                  <a:cubicBezTo>
                    <a:pt x="331490" y="107442"/>
                    <a:pt x="332833" y="105204"/>
                    <a:pt x="333280" y="102965"/>
                  </a:cubicBezTo>
                  <a:cubicBezTo>
                    <a:pt x="334175" y="101622"/>
                    <a:pt x="334175" y="100727"/>
                    <a:pt x="335519" y="100727"/>
                  </a:cubicBezTo>
                  <a:lnTo>
                    <a:pt x="335966" y="100727"/>
                  </a:lnTo>
                  <a:cubicBezTo>
                    <a:pt x="336414" y="100727"/>
                    <a:pt x="336414" y="100279"/>
                    <a:pt x="336414" y="99832"/>
                  </a:cubicBezTo>
                  <a:lnTo>
                    <a:pt x="336414" y="99384"/>
                  </a:lnTo>
                  <a:cubicBezTo>
                    <a:pt x="336414" y="98936"/>
                    <a:pt x="336414" y="98041"/>
                    <a:pt x="336862" y="98041"/>
                  </a:cubicBezTo>
                  <a:cubicBezTo>
                    <a:pt x="337309" y="97593"/>
                    <a:pt x="337757" y="97146"/>
                    <a:pt x="337757" y="96250"/>
                  </a:cubicBezTo>
                  <a:cubicBezTo>
                    <a:pt x="338205" y="94907"/>
                    <a:pt x="339548" y="94012"/>
                    <a:pt x="340443" y="94012"/>
                  </a:cubicBezTo>
                  <a:cubicBezTo>
                    <a:pt x="341786" y="94012"/>
                    <a:pt x="342681" y="93117"/>
                    <a:pt x="343129" y="91774"/>
                  </a:cubicBezTo>
                  <a:cubicBezTo>
                    <a:pt x="343577" y="91326"/>
                    <a:pt x="343577" y="90878"/>
                    <a:pt x="343577" y="90878"/>
                  </a:cubicBezTo>
                  <a:cubicBezTo>
                    <a:pt x="343129" y="89983"/>
                    <a:pt x="343129" y="89535"/>
                    <a:pt x="343129" y="89088"/>
                  </a:cubicBezTo>
                  <a:cubicBezTo>
                    <a:pt x="342234" y="88192"/>
                    <a:pt x="341786" y="87297"/>
                    <a:pt x="341786" y="86402"/>
                  </a:cubicBezTo>
                  <a:cubicBezTo>
                    <a:pt x="341786" y="85506"/>
                    <a:pt x="342234" y="84611"/>
                    <a:pt x="343129" y="83715"/>
                  </a:cubicBezTo>
                  <a:lnTo>
                    <a:pt x="344920" y="81477"/>
                  </a:lnTo>
                  <a:cubicBezTo>
                    <a:pt x="345368" y="81029"/>
                    <a:pt x="345368" y="80582"/>
                    <a:pt x="345815" y="80582"/>
                  </a:cubicBezTo>
                  <a:lnTo>
                    <a:pt x="346710" y="80582"/>
                  </a:lnTo>
                  <a:cubicBezTo>
                    <a:pt x="347606" y="80134"/>
                    <a:pt x="347606" y="79239"/>
                    <a:pt x="348501" y="78791"/>
                  </a:cubicBezTo>
                  <a:lnTo>
                    <a:pt x="348949" y="78791"/>
                  </a:lnTo>
                  <a:cubicBezTo>
                    <a:pt x="349397" y="78791"/>
                    <a:pt x="349844" y="78343"/>
                    <a:pt x="349844" y="77896"/>
                  </a:cubicBezTo>
                  <a:cubicBezTo>
                    <a:pt x="349844" y="76105"/>
                    <a:pt x="350740" y="74314"/>
                    <a:pt x="351635" y="72971"/>
                  </a:cubicBezTo>
                  <a:cubicBezTo>
                    <a:pt x="352082" y="72076"/>
                    <a:pt x="352530" y="70733"/>
                    <a:pt x="352530" y="69390"/>
                  </a:cubicBezTo>
                  <a:lnTo>
                    <a:pt x="352530" y="68942"/>
                  </a:lnTo>
                  <a:cubicBezTo>
                    <a:pt x="352082" y="68942"/>
                    <a:pt x="352082" y="68942"/>
                    <a:pt x="352082" y="68495"/>
                  </a:cubicBezTo>
                  <a:cubicBezTo>
                    <a:pt x="352082" y="68495"/>
                    <a:pt x="352082" y="68047"/>
                    <a:pt x="352530" y="67599"/>
                  </a:cubicBezTo>
                  <a:cubicBezTo>
                    <a:pt x="352530" y="67599"/>
                    <a:pt x="352978" y="67152"/>
                    <a:pt x="352978" y="66704"/>
                  </a:cubicBezTo>
                  <a:cubicBezTo>
                    <a:pt x="352978" y="66256"/>
                    <a:pt x="352530" y="66256"/>
                    <a:pt x="352530" y="65808"/>
                  </a:cubicBezTo>
                  <a:cubicBezTo>
                    <a:pt x="352082" y="65808"/>
                    <a:pt x="352082" y="65808"/>
                    <a:pt x="352082" y="65361"/>
                  </a:cubicBezTo>
                  <a:cubicBezTo>
                    <a:pt x="352082" y="65361"/>
                    <a:pt x="352082" y="64913"/>
                    <a:pt x="352530" y="64465"/>
                  </a:cubicBezTo>
                  <a:cubicBezTo>
                    <a:pt x="352530" y="64018"/>
                    <a:pt x="352530" y="63570"/>
                    <a:pt x="352082" y="63122"/>
                  </a:cubicBezTo>
                  <a:cubicBezTo>
                    <a:pt x="350292" y="61779"/>
                    <a:pt x="348949" y="59989"/>
                    <a:pt x="347606" y="58198"/>
                  </a:cubicBezTo>
                  <a:cubicBezTo>
                    <a:pt x="346710" y="57303"/>
                    <a:pt x="345815" y="56855"/>
                    <a:pt x="345368" y="55512"/>
                  </a:cubicBezTo>
                  <a:cubicBezTo>
                    <a:pt x="345368" y="54617"/>
                    <a:pt x="344920" y="53274"/>
                    <a:pt x="344472" y="52826"/>
                  </a:cubicBezTo>
                  <a:cubicBezTo>
                    <a:pt x="343129" y="51931"/>
                    <a:pt x="342681" y="51035"/>
                    <a:pt x="341786" y="49692"/>
                  </a:cubicBezTo>
                  <a:cubicBezTo>
                    <a:pt x="340891" y="49244"/>
                    <a:pt x="340891" y="48349"/>
                    <a:pt x="339995" y="47901"/>
                  </a:cubicBezTo>
                  <a:cubicBezTo>
                    <a:pt x="337309" y="45215"/>
                    <a:pt x="337309" y="45215"/>
                    <a:pt x="334175" y="44320"/>
                  </a:cubicBezTo>
                  <a:lnTo>
                    <a:pt x="332833" y="44320"/>
                  </a:lnTo>
                  <a:cubicBezTo>
                    <a:pt x="332385" y="43872"/>
                    <a:pt x="332385" y="43872"/>
                    <a:pt x="331490" y="43872"/>
                  </a:cubicBezTo>
                  <a:close/>
                  <a:moveTo>
                    <a:pt x="380734" y="45215"/>
                  </a:moveTo>
                  <a:cubicBezTo>
                    <a:pt x="378943" y="45215"/>
                    <a:pt x="378495" y="45663"/>
                    <a:pt x="378495" y="46111"/>
                  </a:cubicBezTo>
                  <a:lnTo>
                    <a:pt x="378495" y="47006"/>
                  </a:lnTo>
                  <a:cubicBezTo>
                    <a:pt x="379838" y="48349"/>
                    <a:pt x="380286" y="48797"/>
                    <a:pt x="380734" y="50140"/>
                  </a:cubicBezTo>
                  <a:cubicBezTo>
                    <a:pt x="380286" y="50140"/>
                    <a:pt x="380734" y="50588"/>
                    <a:pt x="380734" y="51035"/>
                  </a:cubicBezTo>
                  <a:cubicBezTo>
                    <a:pt x="380734" y="51483"/>
                    <a:pt x="381182" y="51931"/>
                    <a:pt x="381629" y="51931"/>
                  </a:cubicBezTo>
                  <a:lnTo>
                    <a:pt x="382077" y="51931"/>
                  </a:lnTo>
                  <a:cubicBezTo>
                    <a:pt x="382972" y="51483"/>
                    <a:pt x="383420" y="51483"/>
                    <a:pt x="383867" y="51483"/>
                  </a:cubicBezTo>
                  <a:lnTo>
                    <a:pt x="384763" y="51483"/>
                  </a:lnTo>
                  <a:cubicBezTo>
                    <a:pt x="385211" y="51483"/>
                    <a:pt x="385211" y="51035"/>
                    <a:pt x="385211" y="50588"/>
                  </a:cubicBezTo>
                  <a:lnTo>
                    <a:pt x="383420" y="49244"/>
                  </a:lnTo>
                  <a:cubicBezTo>
                    <a:pt x="382972" y="48797"/>
                    <a:pt x="382972" y="48349"/>
                    <a:pt x="382972" y="48349"/>
                  </a:cubicBezTo>
                  <a:cubicBezTo>
                    <a:pt x="383420" y="47454"/>
                    <a:pt x="383867" y="46558"/>
                    <a:pt x="383867" y="46111"/>
                  </a:cubicBezTo>
                  <a:cubicBezTo>
                    <a:pt x="383867" y="45663"/>
                    <a:pt x="383420" y="45663"/>
                    <a:pt x="381182" y="45215"/>
                  </a:cubicBezTo>
                  <a:lnTo>
                    <a:pt x="380734" y="45215"/>
                  </a:lnTo>
                  <a:close/>
                  <a:moveTo>
                    <a:pt x="382077" y="57303"/>
                  </a:moveTo>
                  <a:cubicBezTo>
                    <a:pt x="381629" y="57303"/>
                    <a:pt x="381182" y="57303"/>
                    <a:pt x="381182" y="57750"/>
                  </a:cubicBezTo>
                  <a:cubicBezTo>
                    <a:pt x="381182" y="58198"/>
                    <a:pt x="381629" y="58198"/>
                    <a:pt x="381629" y="58198"/>
                  </a:cubicBezTo>
                  <a:cubicBezTo>
                    <a:pt x="382077" y="58198"/>
                    <a:pt x="382972" y="58198"/>
                    <a:pt x="382972" y="57750"/>
                  </a:cubicBezTo>
                  <a:cubicBezTo>
                    <a:pt x="382972" y="57750"/>
                    <a:pt x="382972" y="57303"/>
                    <a:pt x="382077" y="57303"/>
                  </a:cubicBezTo>
                  <a:close/>
                  <a:moveTo>
                    <a:pt x="377152" y="58646"/>
                  </a:moveTo>
                  <a:cubicBezTo>
                    <a:pt x="376705" y="58646"/>
                    <a:pt x="376257" y="58646"/>
                    <a:pt x="376257" y="59093"/>
                  </a:cubicBezTo>
                  <a:lnTo>
                    <a:pt x="376705" y="59541"/>
                  </a:lnTo>
                  <a:cubicBezTo>
                    <a:pt x="376705" y="59989"/>
                    <a:pt x="376705" y="60436"/>
                    <a:pt x="377152" y="60436"/>
                  </a:cubicBezTo>
                  <a:cubicBezTo>
                    <a:pt x="377600" y="60884"/>
                    <a:pt x="377600" y="61779"/>
                    <a:pt x="377600" y="62227"/>
                  </a:cubicBezTo>
                  <a:cubicBezTo>
                    <a:pt x="378048" y="62675"/>
                    <a:pt x="378048" y="62675"/>
                    <a:pt x="378048" y="63122"/>
                  </a:cubicBezTo>
                  <a:cubicBezTo>
                    <a:pt x="378048" y="63122"/>
                    <a:pt x="378048" y="63570"/>
                    <a:pt x="378495" y="63570"/>
                  </a:cubicBezTo>
                  <a:cubicBezTo>
                    <a:pt x="379838" y="64018"/>
                    <a:pt x="380286" y="64018"/>
                    <a:pt x="381182" y="64018"/>
                  </a:cubicBezTo>
                  <a:cubicBezTo>
                    <a:pt x="381629" y="64018"/>
                    <a:pt x="381629" y="64018"/>
                    <a:pt x="381629" y="63570"/>
                  </a:cubicBezTo>
                  <a:lnTo>
                    <a:pt x="381629" y="63122"/>
                  </a:lnTo>
                  <a:cubicBezTo>
                    <a:pt x="381629" y="63122"/>
                    <a:pt x="381182" y="62675"/>
                    <a:pt x="380286" y="62227"/>
                  </a:cubicBezTo>
                  <a:cubicBezTo>
                    <a:pt x="380286" y="61779"/>
                    <a:pt x="380286" y="60884"/>
                    <a:pt x="379838" y="59989"/>
                  </a:cubicBezTo>
                  <a:cubicBezTo>
                    <a:pt x="379391" y="59093"/>
                    <a:pt x="378943" y="59093"/>
                    <a:pt x="378495" y="59093"/>
                  </a:cubicBezTo>
                  <a:cubicBezTo>
                    <a:pt x="378048" y="58646"/>
                    <a:pt x="377152" y="58646"/>
                    <a:pt x="377152" y="58646"/>
                  </a:cubicBezTo>
                  <a:close/>
                  <a:moveTo>
                    <a:pt x="378495" y="73419"/>
                  </a:moveTo>
                  <a:cubicBezTo>
                    <a:pt x="377600" y="73867"/>
                    <a:pt x="377152" y="73867"/>
                    <a:pt x="377152" y="73867"/>
                  </a:cubicBezTo>
                  <a:lnTo>
                    <a:pt x="377152" y="74314"/>
                  </a:lnTo>
                  <a:cubicBezTo>
                    <a:pt x="377152" y="74762"/>
                    <a:pt x="377600" y="75210"/>
                    <a:pt x="378495" y="75210"/>
                  </a:cubicBezTo>
                  <a:cubicBezTo>
                    <a:pt x="378495" y="74762"/>
                    <a:pt x="378943" y="74762"/>
                    <a:pt x="378943" y="74314"/>
                  </a:cubicBezTo>
                  <a:cubicBezTo>
                    <a:pt x="378943" y="73867"/>
                    <a:pt x="378943" y="73419"/>
                    <a:pt x="378495" y="73419"/>
                  </a:cubicBezTo>
                  <a:close/>
                  <a:moveTo>
                    <a:pt x="380734" y="75657"/>
                  </a:moveTo>
                  <a:cubicBezTo>
                    <a:pt x="380734" y="75210"/>
                    <a:pt x="380286" y="75657"/>
                    <a:pt x="380286" y="76553"/>
                  </a:cubicBezTo>
                  <a:lnTo>
                    <a:pt x="380734" y="77000"/>
                  </a:lnTo>
                  <a:lnTo>
                    <a:pt x="381182" y="76553"/>
                  </a:lnTo>
                  <a:cubicBezTo>
                    <a:pt x="381182" y="76105"/>
                    <a:pt x="380734" y="75657"/>
                    <a:pt x="380734" y="75657"/>
                  </a:cubicBezTo>
                  <a:close/>
                  <a:moveTo>
                    <a:pt x="371780" y="82372"/>
                  </a:moveTo>
                  <a:cubicBezTo>
                    <a:pt x="371333" y="82820"/>
                    <a:pt x="371333" y="82820"/>
                    <a:pt x="371333" y="83268"/>
                  </a:cubicBezTo>
                  <a:cubicBezTo>
                    <a:pt x="371333" y="83715"/>
                    <a:pt x="371333" y="83715"/>
                    <a:pt x="371780" y="83715"/>
                  </a:cubicBezTo>
                  <a:lnTo>
                    <a:pt x="374466" y="86849"/>
                  </a:lnTo>
                  <a:lnTo>
                    <a:pt x="375362" y="86849"/>
                  </a:lnTo>
                  <a:lnTo>
                    <a:pt x="375810" y="86402"/>
                  </a:lnTo>
                  <a:cubicBezTo>
                    <a:pt x="375810" y="86402"/>
                    <a:pt x="376257" y="85954"/>
                    <a:pt x="376257" y="85506"/>
                  </a:cubicBezTo>
                  <a:cubicBezTo>
                    <a:pt x="376257" y="85059"/>
                    <a:pt x="375810" y="85059"/>
                    <a:pt x="375810" y="84611"/>
                  </a:cubicBezTo>
                  <a:cubicBezTo>
                    <a:pt x="374466" y="84163"/>
                    <a:pt x="373571" y="82820"/>
                    <a:pt x="373123" y="82372"/>
                  </a:cubicBezTo>
                  <a:lnTo>
                    <a:pt x="371780" y="82372"/>
                  </a:lnTo>
                  <a:close/>
                  <a:moveTo>
                    <a:pt x="371333" y="90431"/>
                  </a:moveTo>
                  <a:cubicBezTo>
                    <a:pt x="371333" y="91326"/>
                    <a:pt x="370885" y="91774"/>
                    <a:pt x="370885" y="91774"/>
                  </a:cubicBezTo>
                  <a:lnTo>
                    <a:pt x="370885" y="93117"/>
                  </a:lnTo>
                  <a:lnTo>
                    <a:pt x="371780" y="93117"/>
                  </a:lnTo>
                  <a:cubicBezTo>
                    <a:pt x="372676" y="93117"/>
                    <a:pt x="373123" y="93117"/>
                    <a:pt x="373123" y="93564"/>
                  </a:cubicBezTo>
                  <a:lnTo>
                    <a:pt x="374466" y="95355"/>
                  </a:lnTo>
                  <a:lnTo>
                    <a:pt x="375810" y="95355"/>
                  </a:lnTo>
                  <a:lnTo>
                    <a:pt x="375810" y="94907"/>
                  </a:lnTo>
                  <a:cubicBezTo>
                    <a:pt x="375362" y="93117"/>
                    <a:pt x="373123" y="91774"/>
                    <a:pt x="371333" y="90431"/>
                  </a:cubicBezTo>
                  <a:close/>
                  <a:moveTo>
                    <a:pt x="370885" y="94907"/>
                  </a:moveTo>
                  <a:lnTo>
                    <a:pt x="370885" y="95355"/>
                  </a:lnTo>
                  <a:cubicBezTo>
                    <a:pt x="370885" y="95355"/>
                    <a:pt x="371333" y="95355"/>
                    <a:pt x="371333" y="94907"/>
                  </a:cubicBezTo>
                  <a:lnTo>
                    <a:pt x="370885" y="94907"/>
                  </a:lnTo>
                  <a:close/>
                  <a:moveTo>
                    <a:pt x="369094" y="96698"/>
                  </a:moveTo>
                  <a:lnTo>
                    <a:pt x="368647" y="97146"/>
                  </a:lnTo>
                  <a:lnTo>
                    <a:pt x="368647" y="97593"/>
                  </a:lnTo>
                  <a:cubicBezTo>
                    <a:pt x="368647" y="98041"/>
                    <a:pt x="368647" y="98041"/>
                    <a:pt x="369094" y="98041"/>
                  </a:cubicBezTo>
                  <a:lnTo>
                    <a:pt x="370437" y="98041"/>
                  </a:lnTo>
                  <a:cubicBezTo>
                    <a:pt x="370437" y="98041"/>
                    <a:pt x="370437" y="97593"/>
                    <a:pt x="369990" y="97146"/>
                  </a:cubicBezTo>
                  <a:cubicBezTo>
                    <a:pt x="369990" y="96698"/>
                    <a:pt x="369542" y="96698"/>
                    <a:pt x="369094" y="96698"/>
                  </a:cubicBezTo>
                  <a:close/>
                  <a:moveTo>
                    <a:pt x="374019" y="97146"/>
                  </a:moveTo>
                  <a:cubicBezTo>
                    <a:pt x="374019" y="97593"/>
                    <a:pt x="374466" y="98041"/>
                    <a:pt x="375362" y="98041"/>
                  </a:cubicBezTo>
                  <a:lnTo>
                    <a:pt x="375810" y="98041"/>
                  </a:lnTo>
                  <a:cubicBezTo>
                    <a:pt x="375810" y="97593"/>
                    <a:pt x="375810" y="97593"/>
                    <a:pt x="375362" y="97146"/>
                  </a:cubicBezTo>
                  <a:lnTo>
                    <a:pt x="374019" y="97146"/>
                  </a:lnTo>
                  <a:close/>
                  <a:moveTo>
                    <a:pt x="363722" y="98041"/>
                  </a:moveTo>
                  <a:cubicBezTo>
                    <a:pt x="363275" y="98489"/>
                    <a:pt x="362827" y="98936"/>
                    <a:pt x="362827" y="99384"/>
                  </a:cubicBezTo>
                  <a:cubicBezTo>
                    <a:pt x="362827" y="99832"/>
                    <a:pt x="363275" y="99832"/>
                    <a:pt x="363275" y="100279"/>
                  </a:cubicBezTo>
                  <a:cubicBezTo>
                    <a:pt x="363722" y="100279"/>
                    <a:pt x="364170" y="100279"/>
                    <a:pt x="364170" y="100727"/>
                  </a:cubicBezTo>
                  <a:cubicBezTo>
                    <a:pt x="364617" y="100279"/>
                    <a:pt x="365065" y="100279"/>
                    <a:pt x="365065" y="99832"/>
                  </a:cubicBezTo>
                  <a:lnTo>
                    <a:pt x="365065" y="99384"/>
                  </a:lnTo>
                  <a:cubicBezTo>
                    <a:pt x="365065" y="98489"/>
                    <a:pt x="364617" y="98041"/>
                    <a:pt x="364170" y="98041"/>
                  </a:cubicBezTo>
                  <a:lnTo>
                    <a:pt x="363722" y="98041"/>
                  </a:lnTo>
                  <a:close/>
                  <a:moveTo>
                    <a:pt x="360141" y="106995"/>
                  </a:moveTo>
                  <a:cubicBezTo>
                    <a:pt x="360141" y="106995"/>
                    <a:pt x="360588" y="107442"/>
                    <a:pt x="361036" y="107442"/>
                  </a:cubicBezTo>
                  <a:lnTo>
                    <a:pt x="360141" y="107442"/>
                  </a:lnTo>
                  <a:cubicBezTo>
                    <a:pt x="362379" y="109233"/>
                    <a:pt x="364170" y="110576"/>
                    <a:pt x="365960" y="111471"/>
                  </a:cubicBezTo>
                  <a:cubicBezTo>
                    <a:pt x="365960" y="111919"/>
                    <a:pt x="365960" y="111471"/>
                    <a:pt x="366408" y="111471"/>
                  </a:cubicBezTo>
                  <a:cubicBezTo>
                    <a:pt x="365065" y="109233"/>
                    <a:pt x="363275" y="108338"/>
                    <a:pt x="361036" y="106995"/>
                  </a:cubicBezTo>
                  <a:lnTo>
                    <a:pt x="360141" y="106995"/>
                  </a:lnTo>
                  <a:close/>
                  <a:moveTo>
                    <a:pt x="369542" y="111471"/>
                  </a:moveTo>
                  <a:cubicBezTo>
                    <a:pt x="369542" y="111919"/>
                    <a:pt x="369094" y="111919"/>
                    <a:pt x="369094" y="111919"/>
                  </a:cubicBezTo>
                  <a:lnTo>
                    <a:pt x="369542" y="111919"/>
                  </a:lnTo>
                  <a:lnTo>
                    <a:pt x="369542" y="111471"/>
                  </a:lnTo>
                  <a:close/>
                  <a:moveTo>
                    <a:pt x="368647" y="113710"/>
                  </a:moveTo>
                  <a:lnTo>
                    <a:pt x="368647" y="114157"/>
                  </a:lnTo>
                  <a:cubicBezTo>
                    <a:pt x="368647" y="114605"/>
                    <a:pt x="369094" y="115053"/>
                    <a:pt x="369094" y="115053"/>
                  </a:cubicBezTo>
                  <a:lnTo>
                    <a:pt x="369542" y="115053"/>
                  </a:lnTo>
                  <a:cubicBezTo>
                    <a:pt x="369990" y="115053"/>
                    <a:pt x="370437" y="114605"/>
                    <a:pt x="370437" y="114157"/>
                  </a:cubicBezTo>
                  <a:cubicBezTo>
                    <a:pt x="369990" y="113710"/>
                    <a:pt x="369542" y="113710"/>
                    <a:pt x="369542" y="113710"/>
                  </a:cubicBezTo>
                  <a:lnTo>
                    <a:pt x="368647" y="113710"/>
                  </a:lnTo>
                  <a:close/>
                  <a:moveTo>
                    <a:pt x="357455" y="119082"/>
                  </a:moveTo>
                  <a:lnTo>
                    <a:pt x="357455" y="119529"/>
                  </a:lnTo>
                  <a:cubicBezTo>
                    <a:pt x="357902" y="119529"/>
                    <a:pt x="357902" y="119082"/>
                    <a:pt x="357902" y="119082"/>
                  </a:cubicBezTo>
                  <a:lnTo>
                    <a:pt x="357455" y="119082"/>
                  </a:lnTo>
                  <a:close/>
                  <a:moveTo>
                    <a:pt x="357902" y="125797"/>
                  </a:moveTo>
                  <a:cubicBezTo>
                    <a:pt x="356559" y="126245"/>
                    <a:pt x="356112" y="126245"/>
                    <a:pt x="356112" y="126692"/>
                  </a:cubicBezTo>
                  <a:cubicBezTo>
                    <a:pt x="356112" y="127140"/>
                    <a:pt x="356559" y="127588"/>
                    <a:pt x="357007" y="128035"/>
                  </a:cubicBezTo>
                  <a:lnTo>
                    <a:pt x="357007" y="128483"/>
                  </a:lnTo>
                  <a:cubicBezTo>
                    <a:pt x="356559" y="129378"/>
                    <a:pt x="356112" y="130274"/>
                    <a:pt x="356112" y="131169"/>
                  </a:cubicBezTo>
                  <a:cubicBezTo>
                    <a:pt x="356112" y="131617"/>
                    <a:pt x="356112" y="132064"/>
                    <a:pt x="356559" y="132960"/>
                  </a:cubicBezTo>
                  <a:cubicBezTo>
                    <a:pt x="356559" y="132960"/>
                    <a:pt x="357007" y="133407"/>
                    <a:pt x="357007" y="133855"/>
                  </a:cubicBezTo>
                  <a:cubicBezTo>
                    <a:pt x="357007" y="134303"/>
                    <a:pt x="356559" y="134750"/>
                    <a:pt x="356559" y="135198"/>
                  </a:cubicBezTo>
                  <a:lnTo>
                    <a:pt x="356559" y="136093"/>
                  </a:lnTo>
                  <a:cubicBezTo>
                    <a:pt x="356559" y="136541"/>
                    <a:pt x="357007" y="136541"/>
                    <a:pt x="357455" y="136989"/>
                  </a:cubicBezTo>
                  <a:cubicBezTo>
                    <a:pt x="357902" y="137436"/>
                    <a:pt x="358350" y="137436"/>
                    <a:pt x="358350" y="137436"/>
                  </a:cubicBezTo>
                  <a:lnTo>
                    <a:pt x="358798" y="136989"/>
                  </a:lnTo>
                  <a:cubicBezTo>
                    <a:pt x="358350" y="136541"/>
                    <a:pt x="358350" y="136541"/>
                    <a:pt x="358350" y="136093"/>
                  </a:cubicBezTo>
                  <a:lnTo>
                    <a:pt x="357902" y="135646"/>
                  </a:lnTo>
                  <a:cubicBezTo>
                    <a:pt x="357902" y="134303"/>
                    <a:pt x="357902" y="132960"/>
                    <a:pt x="358350" y="131617"/>
                  </a:cubicBezTo>
                  <a:cubicBezTo>
                    <a:pt x="358798" y="131169"/>
                    <a:pt x="358798" y="130721"/>
                    <a:pt x="358798" y="130274"/>
                  </a:cubicBezTo>
                  <a:lnTo>
                    <a:pt x="358798" y="128483"/>
                  </a:lnTo>
                  <a:cubicBezTo>
                    <a:pt x="358798" y="128035"/>
                    <a:pt x="357902" y="128035"/>
                    <a:pt x="357007" y="127588"/>
                  </a:cubicBezTo>
                  <a:cubicBezTo>
                    <a:pt x="357455" y="127588"/>
                    <a:pt x="357455" y="126692"/>
                    <a:pt x="357902" y="126245"/>
                  </a:cubicBezTo>
                  <a:lnTo>
                    <a:pt x="357902" y="125797"/>
                  </a:lnTo>
                  <a:close/>
                  <a:moveTo>
                    <a:pt x="363275" y="134303"/>
                  </a:moveTo>
                  <a:lnTo>
                    <a:pt x="363275" y="135198"/>
                  </a:lnTo>
                  <a:cubicBezTo>
                    <a:pt x="363722" y="135198"/>
                    <a:pt x="363722" y="134750"/>
                    <a:pt x="363722" y="134750"/>
                  </a:cubicBezTo>
                  <a:cubicBezTo>
                    <a:pt x="363722" y="134750"/>
                    <a:pt x="363275" y="134750"/>
                    <a:pt x="363275" y="134303"/>
                  </a:cubicBezTo>
                  <a:close/>
                  <a:moveTo>
                    <a:pt x="366408" y="135646"/>
                  </a:moveTo>
                  <a:cubicBezTo>
                    <a:pt x="365960" y="135646"/>
                    <a:pt x="365960" y="136541"/>
                    <a:pt x="365960" y="136541"/>
                  </a:cubicBezTo>
                  <a:cubicBezTo>
                    <a:pt x="365960" y="136541"/>
                    <a:pt x="365960" y="136989"/>
                    <a:pt x="365513" y="137436"/>
                  </a:cubicBezTo>
                  <a:cubicBezTo>
                    <a:pt x="365960" y="137884"/>
                    <a:pt x="365960" y="138332"/>
                    <a:pt x="365960" y="138332"/>
                  </a:cubicBezTo>
                  <a:lnTo>
                    <a:pt x="366856" y="139227"/>
                  </a:lnTo>
                  <a:lnTo>
                    <a:pt x="366856" y="138332"/>
                  </a:lnTo>
                  <a:lnTo>
                    <a:pt x="367751" y="136541"/>
                  </a:lnTo>
                  <a:cubicBezTo>
                    <a:pt x="367751" y="136541"/>
                    <a:pt x="366856" y="135646"/>
                    <a:pt x="366408" y="135646"/>
                  </a:cubicBezTo>
                  <a:close/>
                  <a:moveTo>
                    <a:pt x="355216" y="136093"/>
                  </a:moveTo>
                  <a:cubicBezTo>
                    <a:pt x="354769" y="136093"/>
                    <a:pt x="354321" y="136541"/>
                    <a:pt x="354321" y="136541"/>
                  </a:cubicBezTo>
                  <a:cubicBezTo>
                    <a:pt x="353426" y="137884"/>
                    <a:pt x="353426" y="138332"/>
                    <a:pt x="353426" y="139227"/>
                  </a:cubicBezTo>
                  <a:lnTo>
                    <a:pt x="353426" y="140570"/>
                  </a:lnTo>
                  <a:cubicBezTo>
                    <a:pt x="353426" y="141913"/>
                    <a:pt x="354321" y="142809"/>
                    <a:pt x="354769" y="143256"/>
                  </a:cubicBezTo>
                  <a:cubicBezTo>
                    <a:pt x="355216" y="143704"/>
                    <a:pt x="355216" y="143704"/>
                    <a:pt x="355664" y="143704"/>
                  </a:cubicBezTo>
                  <a:lnTo>
                    <a:pt x="355664" y="143256"/>
                  </a:lnTo>
                  <a:cubicBezTo>
                    <a:pt x="355664" y="142809"/>
                    <a:pt x="355216" y="142361"/>
                    <a:pt x="355216" y="141913"/>
                  </a:cubicBezTo>
                  <a:cubicBezTo>
                    <a:pt x="355216" y="141466"/>
                    <a:pt x="355216" y="141466"/>
                    <a:pt x="355664" y="141018"/>
                  </a:cubicBezTo>
                  <a:lnTo>
                    <a:pt x="355664" y="139227"/>
                  </a:lnTo>
                  <a:cubicBezTo>
                    <a:pt x="355216" y="138779"/>
                    <a:pt x="355216" y="137884"/>
                    <a:pt x="355216" y="137436"/>
                  </a:cubicBezTo>
                  <a:lnTo>
                    <a:pt x="355216" y="136093"/>
                  </a:lnTo>
                  <a:close/>
                  <a:moveTo>
                    <a:pt x="357455" y="138779"/>
                  </a:moveTo>
                  <a:cubicBezTo>
                    <a:pt x="357902" y="141018"/>
                    <a:pt x="358350" y="142361"/>
                    <a:pt x="359693" y="143256"/>
                  </a:cubicBezTo>
                  <a:lnTo>
                    <a:pt x="361036" y="143256"/>
                  </a:lnTo>
                  <a:cubicBezTo>
                    <a:pt x="361932" y="143256"/>
                    <a:pt x="362827" y="143704"/>
                    <a:pt x="364170" y="143704"/>
                  </a:cubicBezTo>
                  <a:lnTo>
                    <a:pt x="364617" y="143704"/>
                  </a:lnTo>
                  <a:cubicBezTo>
                    <a:pt x="365065" y="142809"/>
                    <a:pt x="365513" y="142361"/>
                    <a:pt x="365513" y="141913"/>
                  </a:cubicBezTo>
                  <a:lnTo>
                    <a:pt x="365065" y="141466"/>
                  </a:lnTo>
                  <a:cubicBezTo>
                    <a:pt x="364617" y="141913"/>
                    <a:pt x="363722" y="142361"/>
                    <a:pt x="362827" y="142361"/>
                  </a:cubicBezTo>
                  <a:cubicBezTo>
                    <a:pt x="362827" y="142361"/>
                    <a:pt x="361932" y="141466"/>
                    <a:pt x="361484" y="141466"/>
                  </a:cubicBezTo>
                  <a:lnTo>
                    <a:pt x="361484" y="140570"/>
                  </a:lnTo>
                  <a:cubicBezTo>
                    <a:pt x="361484" y="140123"/>
                    <a:pt x="361484" y="139675"/>
                    <a:pt x="361036" y="139675"/>
                  </a:cubicBezTo>
                  <a:cubicBezTo>
                    <a:pt x="359693" y="139675"/>
                    <a:pt x="358798" y="139675"/>
                    <a:pt x="358350" y="138779"/>
                  </a:cubicBezTo>
                  <a:cubicBezTo>
                    <a:pt x="357902" y="138779"/>
                    <a:pt x="357455" y="138332"/>
                    <a:pt x="357455" y="138779"/>
                  </a:cubicBezTo>
                  <a:close/>
                  <a:moveTo>
                    <a:pt x="317164" y="55960"/>
                  </a:moveTo>
                  <a:cubicBezTo>
                    <a:pt x="316716" y="55960"/>
                    <a:pt x="316716" y="56407"/>
                    <a:pt x="316716" y="56855"/>
                  </a:cubicBezTo>
                  <a:lnTo>
                    <a:pt x="318507" y="57929"/>
                  </a:lnTo>
                  <a:lnTo>
                    <a:pt x="318507" y="57750"/>
                  </a:lnTo>
                  <a:cubicBezTo>
                    <a:pt x="318059" y="56407"/>
                    <a:pt x="317612" y="55960"/>
                    <a:pt x="317164" y="55960"/>
                  </a:cubicBezTo>
                  <a:close/>
                  <a:moveTo>
                    <a:pt x="292989" y="88640"/>
                  </a:moveTo>
                  <a:cubicBezTo>
                    <a:pt x="292542" y="88640"/>
                    <a:pt x="292094" y="89088"/>
                    <a:pt x="292094" y="89535"/>
                  </a:cubicBezTo>
                  <a:cubicBezTo>
                    <a:pt x="292094" y="89983"/>
                    <a:pt x="292094" y="90878"/>
                    <a:pt x="292542" y="90878"/>
                  </a:cubicBezTo>
                  <a:cubicBezTo>
                    <a:pt x="292989" y="90878"/>
                    <a:pt x="293437" y="90431"/>
                    <a:pt x="293437" y="89983"/>
                  </a:cubicBezTo>
                  <a:cubicBezTo>
                    <a:pt x="293437" y="89535"/>
                    <a:pt x="293437" y="89088"/>
                    <a:pt x="292989" y="88640"/>
                  </a:cubicBezTo>
                  <a:close/>
                  <a:moveTo>
                    <a:pt x="253371" y="130442"/>
                  </a:moveTo>
                  <a:lnTo>
                    <a:pt x="253204" y="130721"/>
                  </a:lnTo>
                  <a:lnTo>
                    <a:pt x="252553" y="131372"/>
                  </a:lnTo>
                  <a:lnTo>
                    <a:pt x="253594" y="130721"/>
                  </a:lnTo>
                  <a:lnTo>
                    <a:pt x="253371" y="130442"/>
                  </a:lnTo>
                  <a:close/>
                  <a:moveTo>
                    <a:pt x="246488" y="132064"/>
                  </a:moveTo>
                  <a:lnTo>
                    <a:pt x="246936" y="132512"/>
                  </a:lnTo>
                  <a:cubicBezTo>
                    <a:pt x="246936" y="132512"/>
                    <a:pt x="247384" y="132512"/>
                    <a:pt x="247384" y="132064"/>
                  </a:cubicBezTo>
                  <a:lnTo>
                    <a:pt x="246488" y="132064"/>
                  </a:lnTo>
                  <a:close/>
                  <a:moveTo>
                    <a:pt x="247384" y="133855"/>
                  </a:moveTo>
                  <a:cubicBezTo>
                    <a:pt x="246936" y="133855"/>
                    <a:pt x="245593" y="134750"/>
                    <a:pt x="246041" y="134750"/>
                  </a:cubicBezTo>
                  <a:cubicBezTo>
                    <a:pt x="246041" y="135198"/>
                    <a:pt x="246488" y="136093"/>
                    <a:pt x="246488" y="136093"/>
                  </a:cubicBezTo>
                  <a:lnTo>
                    <a:pt x="247831" y="136093"/>
                  </a:lnTo>
                  <a:lnTo>
                    <a:pt x="247831" y="134750"/>
                  </a:lnTo>
                  <a:cubicBezTo>
                    <a:pt x="247831" y="134750"/>
                    <a:pt x="247831" y="134303"/>
                    <a:pt x="247384" y="133855"/>
                  </a:cubicBezTo>
                  <a:close/>
                  <a:moveTo>
                    <a:pt x="249175" y="135198"/>
                  </a:moveTo>
                  <a:cubicBezTo>
                    <a:pt x="248727" y="135646"/>
                    <a:pt x="248727" y="136093"/>
                    <a:pt x="248727" y="136093"/>
                  </a:cubicBezTo>
                  <a:cubicBezTo>
                    <a:pt x="248727" y="136989"/>
                    <a:pt x="248727" y="137436"/>
                    <a:pt x="248279" y="137884"/>
                  </a:cubicBezTo>
                  <a:cubicBezTo>
                    <a:pt x="248279" y="138779"/>
                    <a:pt x="247831" y="139675"/>
                    <a:pt x="246488" y="140123"/>
                  </a:cubicBezTo>
                  <a:lnTo>
                    <a:pt x="245593" y="140123"/>
                  </a:lnTo>
                  <a:cubicBezTo>
                    <a:pt x="245593" y="141466"/>
                    <a:pt x="245145" y="141913"/>
                    <a:pt x="244250" y="142809"/>
                  </a:cubicBezTo>
                  <a:cubicBezTo>
                    <a:pt x="244250" y="142809"/>
                    <a:pt x="244250" y="143256"/>
                    <a:pt x="244250" y="143256"/>
                  </a:cubicBezTo>
                  <a:cubicBezTo>
                    <a:pt x="244250" y="143704"/>
                    <a:pt x="244250" y="143704"/>
                    <a:pt x="244250" y="143704"/>
                  </a:cubicBezTo>
                  <a:lnTo>
                    <a:pt x="245145" y="143704"/>
                  </a:lnTo>
                  <a:lnTo>
                    <a:pt x="247384" y="141913"/>
                  </a:lnTo>
                  <a:cubicBezTo>
                    <a:pt x="247384" y="141018"/>
                    <a:pt x="247831" y="140570"/>
                    <a:pt x="248279" y="140123"/>
                  </a:cubicBezTo>
                  <a:lnTo>
                    <a:pt x="249565" y="138322"/>
                  </a:lnTo>
                  <a:lnTo>
                    <a:pt x="249565" y="137436"/>
                  </a:lnTo>
                  <a:cubicBezTo>
                    <a:pt x="249565" y="136989"/>
                    <a:pt x="249565" y="136541"/>
                    <a:pt x="250013" y="136093"/>
                  </a:cubicBezTo>
                  <a:lnTo>
                    <a:pt x="250013" y="135198"/>
                  </a:lnTo>
                  <a:lnTo>
                    <a:pt x="249175" y="135198"/>
                  </a:lnTo>
                  <a:close/>
                  <a:moveTo>
                    <a:pt x="249565" y="142056"/>
                  </a:moveTo>
                  <a:lnTo>
                    <a:pt x="247831" y="146390"/>
                  </a:lnTo>
                  <a:cubicBezTo>
                    <a:pt x="247384" y="146390"/>
                    <a:pt x="247384" y="146838"/>
                    <a:pt x="247384" y="147285"/>
                  </a:cubicBezTo>
                  <a:cubicBezTo>
                    <a:pt x="246936" y="147285"/>
                    <a:pt x="247384" y="147285"/>
                    <a:pt x="247384" y="147733"/>
                  </a:cubicBezTo>
                  <a:cubicBezTo>
                    <a:pt x="247384" y="148181"/>
                    <a:pt x="247831" y="148181"/>
                    <a:pt x="247831" y="148628"/>
                  </a:cubicBezTo>
                  <a:cubicBezTo>
                    <a:pt x="247831" y="148628"/>
                    <a:pt x="248279" y="149076"/>
                    <a:pt x="248279" y="149076"/>
                  </a:cubicBezTo>
                  <a:cubicBezTo>
                    <a:pt x="248727" y="149076"/>
                    <a:pt x="249175" y="148628"/>
                    <a:pt x="249622" y="148181"/>
                  </a:cubicBezTo>
                  <a:lnTo>
                    <a:pt x="250149" y="147654"/>
                  </a:lnTo>
                  <a:lnTo>
                    <a:pt x="249565" y="144152"/>
                  </a:lnTo>
                  <a:lnTo>
                    <a:pt x="249565" y="142056"/>
                  </a:lnTo>
                  <a:close/>
                  <a:moveTo>
                    <a:pt x="250493" y="149622"/>
                  </a:moveTo>
                  <a:lnTo>
                    <a:pt x="249622" y="150867"/>
                  </a:lnTo>
                  <a:cubicBezTo>
                    <a:pt x="249175" y="151314"/>
                    <a:pt x="249175" y="151762"/>
                    <a:pt x="249175" y="151762"/>
                  </a:cubicBezTo>
                  <a:cubicBezTo>
                    <a:pt x="249175" y="152210"/>
                    <a:pt x="249175" y="152210"/>
                    <a:pt x="249622" y="152210"/>
                  </a:cubicBezTo>
                  <a:lnTo>
                    <a:pt x="250236" y="152210"/>
                  </a:lnTo>
                  <a:lnTo>
                    <a:pt x="250908" y="150867"/>
                  </a:lnTo>
                  <a:lnTo>
                    <a:pt x="250493" y="149622"/>
                  </a:lnTo>
                  <a:close/>
                  <a:moveTo>
                    <a:pt x="245593" y="153553"/>
                  </a:moveTo>
                  <a:cubicBezTo>
                    <a:pt x="245145" y="153553"/>
                    <a:pt x="244250" y="154000"/>
                    <a:pt x="243802" y="154448"/>
                  </a:cubicBezTo>
                  <a:cubicBezTo>
                    <a:pt x="244250" y="154896"/>
                    <a:pt x="244698" y="155343"/>
                    <a:pt x="245593" y="155343"/>
                  </a:cubicBezTo>
                  <a:cubicBezTo>
                    <a:pt x="246041" y="155343"/>
                    <a:pt x="246041" y="155343"/>
                    <a:pt x="246488" y="155343"/>
                  </a:cubicBezTo>
                  <a:cubicBezTo>
                    <a:pt x="246936" y="155343"/>
                    <a:pt x="246936" y="154896"/>
                    <a:pt x="246936" y="154896"/>
                  </a:cubicBezTo>
                  <a:cubicBezTo>
                    <a:pt x="246488" y="154000"/>
                    <a:pt x="246488" y="153553"/>
                    <a:pt x="245593" y="153553"/>
                  </a:cubicBezTo>
                  <a:close/>
                  <a:moveTo>
                    <a:pt x="187843" y="31785"/>
                  </a:moveTo>
                  <a:cubicBezTo>
                    <a:pt x="187395" y="32233"/>
                    <a:pt x="187395" y="32681"/>
                    <a:pt x="187395" y="33128"/>
                  </a:cubicBezTo>
                  <a:cubicBezTo>
                    <a:pt x="187395" y="33128"/>
                    <a:pt x="187395" y="33576"/>
                    <a:pt x="187843" y="34024"/>
                  </a:cubicBezTo>
                  <a:lnTo>
                    <a:pt x="188291" y="34024"/>
                  </a:lnTo>
                  <a:lnTo>
                    <a:pt x="187843" y="34471"/>
                  </a:lnTo>
                  <a:cubicBezTo>
                    <a:pt x="186948" y="34471"/>
                    <a:pt x="186500" y="34919"/>
                    <a:pt x="185605" y="35367"/>
                  </a:cubicBezTo>
                  <a:cubicBezTo>
                    <a:pt x="184709" y="36262"/>
                    <a:pt x="183814" y="36262"/>
                    <a:pt x="183814" y="36262"/>
                  </a:cubicBezTo>
                  <a:cubicBezTo>
                    <a:pt x="183366" y="36710"/>
                    <a:pt x="183366" y="36710"/>
                    <a:pt x="183366" y="36710"/>
                  </a:cubicBezTo>
                  <a:cubicBezTo>
                    <a:pt x="182918" y="36710"/>
                    <a:pt x="182918" y="36262"/>
                    <a:pt x="182471" y="36262"/>
                  </a:cubicBezTo>
                  <a:cubicBezTo>
                    <a:pt x="182023" y="35814"/>
                    <a:pt x="182023" y="35367"/>
                    <a:pt x="181575" y="35367"/>
                  </a:cubicBezTo>
                  <a:cubicBezTo>
                    <a:pt x="181575" y="35367"/>
                    <a:pt x="181128" y="35814"/>
                    <a:pt x="180680" y="35814"/>
                  </a:cubicBezTo>
                  <a:cubicBezTo>
                    <a:pt x="178442" y="36262"/>
                    <a:pt x="177546" y="38053"/>
                    <a:pt x="177099" y="39843"/>
                  </a:cubicBezTo>
                  <a:cubicBezTo>
                    <a:pt x="175308" y="41186"/>
                    <a:pt x="174413" y="41634"/>
                    <a:pt x="173965" y="42977"/>
                  </a:cubicBezTo>
                  <a:lnTo>
                    <a:pt x="172622" y="44320"/>
                  </a:lnTo>
                  <a:cubicBezTo>
                    <a:pt x="172622" y="45215"/>
                    <a:pt x="171727" y="46111"/>
                    <a:pt x="170831" y="46558"/>
                  </a:cubicBezTo>
                  <a:cubicBezTo>
                    <a:pt x="170384" y="47454"/>
                    <a:pt x="169936" y="48797"/>
                    <a:pt x="169040" y="49692"/>
                  </a:cubicBezTo>
                  <a:lnTo>
                    <a:pt x="167250" y="51931"/>
                  </a:lnTo>
                  <a:cubicBezTo>
                    <a:pt x="166802" y="53274"/>
                    <a:pt x="166355" y="53721"/>
                    <a:pt x="165459" y="54617"/>
                  </a:cubicBezTo>
                  <a:cubicBezTo>
                    <a:pt x="165459" y="55064"/>
                    <a:pt x="165459" y="55512"/>
                    <a:pt x="165012" y="55512"/>
                  </a:cubicBezTo>
                  <a:cubicBezTo>
                    <a:pt x="165459" y="55960"/>
                    <a:pt x="165459" y="55960"/>
                    <a:pt x="165459" y="55960"/>
                  </a:cubicBezTo>
                  <a:cubicBezTo>
                    <a:pt x="165459" y="55960"/>
                    <a:pt x="165459" y="56407"/>
                    <a:pt x="165459" y="56407"/>
                  </a:cubicBezTo>
                  <a:lnTo>
                    <a:pt x="165907" y="56407"/>
                  </a:lnTo>
                  <a:cubicBezTo>
                    <a:pt x="166355" y="55960"/>
                    <a:pt x="166802" y="55960"/>
                    <a:pt x="166802" y="55960"/>
                  </a:cubicBezTo>
                  <a:cubicBezTo>
                    <a:pt x="166802" y="55960"/>
                    <a:pt x="166802" y="55512"/>
                    <a:pt x="166355" y="55512"/>
                  </a:cubicBezTo>
                  <a:cubicBezTo>
                    <a:pt x="167698" y="53274"/>
                    <a:pt x="169488" y="51931"/>
                    <a:pt x="170831" y="49692"/>
                  </a:cubicBezTo>
                  <a:lnTo>
                    <a:pt x="172622" y="47006"/>
                  </a:lnTo>
                  <a:cubicBezTo>
                    <a:pt x="173070" y="47006"/>
                    <a:pt x="174413" y="46111"/>
                    <a:pt x="174860" y="45663"/>
                  </a:cubicBezTo>
                  <a:lnTo>
                    <a:pt x="178890" y="40739"/>
                  </a:lnTo>
                  <a:lnTo>
                    <a:pt x="179337" y="40739"/>
                  </a:lnTo>
                  <a:lnTo>
                    <a:pt x="179785" y="41186"/>
                  </a:lnTo>
                  <a:lnTo>
                    <a:pt x="178890" y="42529"/>
                  </a:lnTo>
                  <a:cubicBezTo>
                    <a:pt x="178890" y="42977"/>
                    <a:pt x="178442" y="43425"/>
                    <a:pt x="178442" y="43872"/>
                  </a:cubicBezTo>
                  <a:cubicBezTo>
                    <a:pt x="177994" y="45663"/>
                    <a:pt x="176203" y="47006"/>
                    <a:pt x="175308" y="49244"/>
                  </a:cubicBezTo>
                  <a:cubicBezTo>
                    <a:pt x="174413" y="50140"/>
                    <a:pt x="173517" y="51483"/>
                    <a:pt x="172622" y="51931"/>
                  </a:cubicBezTo>
                  <a:lnTo>
                    <a:pt x="172622" y="53274"/>
                  </a:lnTo>
                  <a:cubicBezTo>
                    <a:pt x="172622" y="54169"/>
                    <a:pt x="173517" y="54617"/>
                    <a:pt x="173965" y="55064"/>
                  </a:cubicBezTo>
                  <a:lnTo>
                    <a:pt x="174413" y="55064"/>
                  </a:lnTo>
                  <a:cubicBezTo>
                    <a:pt x="174860" y="55064"/>
                    <a:pt x="174860" y="54617"/>
                    <a:pt x="174860" y="54617"/>
                  </a:cubicBezTo>
                  <a:lnTo>
                    <a:pt x="177099" y="51483"/>
                  </a:lnTo>
                  <a:lnTo>
                    <a:pt x="177994" y="51483"/>
                  </a:lnTo>
                  <a:lnTo>
                    <a:pt x="177099" y="52826"/>
                  </a:lnTo>
                  <a:lnTo>
                    <a:pt x="177099" y="53274"/>
                  </a:lnTo>
                  <a:lnTo>
                    <a:pt x="177546" y="53274"/>
                  </a:lnTo>
                  <a:cubicBezTo>
                    <a:pt x="178442" y="53274"/>
                    <a:pt x="178890" y="53274"/>
                    <a:pt x="178890" y="51931"/>
                  </a:cubicBezTo>
                  <a:cubicBezTo>
                    <a:pt x="179337" y="51483"/>
                    <a:pt x="179785" y="51035"/>
                    <a:pt x="181128" y="50588"/>
                  </a:cubicBezTo>
                  <a:cubicBezTo>
                    <a:pt x="182023" y="50588"/>
                    <a:pt x="182023" y="49692"/>
                    <a:pt x="182918" y="49244"/>
                  </a:cubicBezTo>
                  <a:cubicBezTo>
                    <a:pt x="182918" y="49244"/>
                    <a:pt x="183366" y="48797"/>
                    <a:pt x="183366" y="48797"/>
                  </a:cubicBezTo>
                  <a:cubicBezTo>
                    <a:pt x="183366" y="48797"/>
                    <a:pt x="182918" y="48349"/>
                    <a:pt x="182918" y="47901"/>
                  </a:cubicBezTo>
                  <a:cubicBezTo>
                    <a:pt x="182023" y="47454"/>
                    <a:pt x="182023" y="47006"/>
                    <a:pt x="182023" y="46558"/>
                  </a:cubicBezTo>
                  <a:cubicBezTo>
                    <a:pt x="182023" y="46558"/>
                    <a:pt x="182023" y="46558"/>
                    <a:pt x="182918" y="46111"/>
                  </a:cubicBezTo>
                  <a:cubicBezTo>
                    <a:pt x="183366" y="45663"/>
                    <a:pt x="183814" y="45663"/>
                    <a:pt x="183814" y="45215"/>
                  </a:cubicBezTo>
                  <a:cubicBezTo>
                    <a:pt x="183814" y="44320"/>
                    <a:pt x="184262" y="43425"/>
                    <a:pt x="185605" y="43425"/>
                  </a:cubicBezTo>
                  <a:cubicBezTo>
                    <a:pt x="186052" y="42529"/>
                    <a:pt x="186500" y="42082"/>
                    <a:pt x="187395" y="42082"/>
                  </a:cubicBezTo>
                  <a:cubicBezTo>
                    <a:pt x="189186" y="42082"/>
                    <a:pt x="191424" y="40739"/>
                    <a:pt x="192768" y="38948"/>
                  </a:cubicBezTo>
                  <a:cubicBezTo>
                    <a:pt x="192768" y="38948"/>
                    <a:pt x="192768" y="38948"/>
                    <a:pt x="192768" y="38500"/>
                  </a:cubicBezTo>
                  <a:cubicBezTo>
                    <a:pt x="192768" y="38500"/>
                    <a:pt x="192768" y="38053"/>
                    <a:pt x="193215" y="38053"/>
                  </a:cubicBezTo>
                  <a:cubicBezTo>
                    <a:pt x="193215" y="37605"/>
                    <a:pt x="192768" y="37605"/>
                    <a:pt x="192768" y="37157"/>
                  </a:cubicBezTo>
                  <a:cubicBezTo>
                    <a:pt x="192320" y="37605"/>
                    <a:pt x="191872" y="38053"/>
                    <a:pt x="191424" y="38053"/>
                  </a:cubicBezTo>
                  <a:cubicBezTo>
                    <a:pt x="191424" y="38053"/>
                    <a:pt x="190977" y="38500"/>
                    <a:pt x="190529" y="38500"/>
                  </a:cubicBezTo>
                  <a:cubicBezTo>
                    <a:pt x="190529" y="38500"/>
                    <a:pt x="190529" y="37605"/>
                    <a:pt x="190977" y="37605"/>
                  </a:cubicBezTo>
                  <a:cubicBezTo>
                    <a:pt x="191872" y="36710"/>
                    <a:pt x="192768" y="36262"/>
                    <a:pt x="192768" y="35814"/>
                  </a:cubicBezTo>
                  <a:cubicBezTo>
                    <a:pt x="192768" y="35367"/>
                    <a:pt x="193215" y="35367"/>
                    <a:pt x="193215" y="34919"/>
                  </a:cubicBezTo>
                  <a:cubicBezTo>
                    <a:pt x="193215" y="34919"/>
                    <a:pt x="192768" y="34471"/>
                    <a:pt x="192768" y="34471"/>
                  </a:cubicBezTo>
                  <a:lnTo>
                    <a:pt x="190081" y="34471"/>
                  </a:lnTo>
                  <a:lnTo>
                    <a:pt x="189634" y="34024"/>
                  </a:lnTo>
                  <a:cubicBezTo>
                    <a:pt x="189634" y="34024"/>
                    <a:pt x="189634" y="33576"/>
                    <a:pt x="189634" y="33576"/>
                  </a:cubicBezTo>
                  <a:cubicBezTo>
                    <a:pt x="189634" y="33128"/>
                    <a:pt x="189634" y="33128"/>
                    <a:pt x="189634" y="33128"/>
                  </a:cubicBezTo>
                  <a:cubicBezTo>
                    <a:pt x="189634" y="32681"/>
                    <a:pt x="189634" y="32233"/>
                    <a:pt x="189186" y="31785"/>
                  </a:cubicBezTo>
                  <a:lnTo>
                    <a:pt x="187843" y="31785"/>
                  </a:lnTo>
                  <a:close/>
                  <a:moveTo>
                    <a:pt x="157849" y="61779"/>
                  </a:moveTo>
                  <a:cubicBezTo>
                    <a:pt x="157849" y="61779"/>
                    <a:pt x="157401" y="62227"/>
                    <a:pt x="157401" y="62227"/>
                  </a:cubicBezTo>
                  <a:cubicBezTo>
                    <a:pt x="156953" y="62675"/>
                    <a:pt x="156953" y="62675"/>
                    <a:pt x="156953" y="63122"/>
                  </a:cubicBezTo>
                  <a:cubicBezTo>
                    <a:pt x="155610" y="64018"/>
                    <a:pt x="156058" y="65808"/>
                    <a:pt x="155163" y="67152"/>
                  </a:cubicBezTo>
                  <a:lnTo>
                    <a:pt x="155163" y="68047"/>
                  </a:lnTo>
                  <a:cubicBezTo>
                    <a:pt x="155610" y="68047"/>
                    <a:pt x="156058" y="67599"/>
                    <a:pt x="156058" y="67599"/>
                  </a:cubicBezTo>
                  <a:cubicBezTo>
                    <a:pt x="156506" y="66256"/>
                    <a:pt x="157401" y="64913"/>
                    <a:pt x="157401" y="64018"/>
                  </a:cubicBezTo>
                  <a:cubicBezTo>
                    <a:pt x="157401" y="63570"/>
                    <a:pt x="156953" y="63570"/>
                    <a:pt x="156953" y="63122"/>
                  </a:cubicBezTo>
                  <a:cubicBezTo>
                    <a:pt x="157401" y="63122"/>
                    <a:pt x="157401" y="62675"/>
                    <a:pt x="157849" y="62675"/>
                  </a:cubicBezTo>
                  <a:lnTo>
                    <a:pt x="157849" y="62227"/>
                  </a:lnTo>
                  <a:cubicBezTo>
                    <a:pt x="157849" y="62227"/>
                    <a:pt x="157849" y="61779"/>
                    <a:pt x="157849" y="61779"/>
                  </a:cubicBezTo>
                  <a:close/>
                  <a:moveTo>
                    <a:pt x="144866" y="88640"/>
                  </a:moveTo>
                  <a:cubicBezTo>
                    <a:pt x="144418" y="89088"/>
                    <a:pt x="143971" y="89088"/>
                    <a:pt x="143971" y="89535"/>
                  </a:cubicBezTo>
                  <a:cubicBezTo>
                    <a:pt x="143971" y="89983"/>
                    <a:pt x="144418" y="90431"/>
                    <a:pt x="144418" y="90878"/>
                  </a:cubicBezTo>
                  <a:cubicBezTo>
                    <a:pt x="144418" y="91774"/>
                    <a:pt x="143971" y="92221"/>
                    <a:pt x="143075" y="92669"/>
                  </a:cubicBezTo>
                  <a:cubicBezTo>
                    <a:pt x="141733" y="94012"/>
                    <a:pt x="142180" y="96250"/>
                    <a:pt x="141285" y="98489"/>
                  </a:cubicBezTo>
                  <a:lnTo>
                    <a:pt x="141285" y="98936"/>
                  </a:lnTo>
                  <a:lnTo>
                    <a:pt x="141466" y="98936"/>
                  </a:lnTo>
                  <a:lnTo>
                    <a:pt x="141913" y="98489"/>
                  </a:lnTo>
                  <a:lnTo>
                    <a:pt x="142240" y="98816"/>
                  </a:lnTo>
                  <a:lnTo>
                    <a:pt x="143971" y="95355"/>
                  </a:lnTo>
                  <a:cubicBezTo>
                    <a:pt x="144418" y="94907"/>
                    <a:pt x="144418" y="94012"/>
                    <a:pt x="144418" y="93564"/>
                  </a:cubicBezTo>
                  <a:cubicBezTo>
                    <a:pt x="144418" y="93117"/>
                    <a:pt x="144418" y="92669"/>
                    <a:pt x="143971" y="92221"/>
                  </a:cubicBezTo>
                  <a:cubicBezTo>
                    <a:pt x="144418" y="91774"/>
                    <a:pt x="144866" y="91774"/>
                    <a:pt x="144866" y="91326"/>
                  </a:cubicBezTo>
                  <a:cubicBezTo>
                    <a:pt x="144866" y="90878"/>
                    <a:pt x="144866" y="90431"/>
                    <a:pt x="144866" y="89983"/>
                  </a:cubicBezTo>
                  <a:cubicBezTo>
                    <a:pt x="144866" y="89535"/>
                    <a:pt x="144866" y="89535"/>
                    <a:pt x="145314" y="89088"/>
                  </a:cubicBezTo>
                  <a:cubicBezTo>
                    <a:pt x="145314" y="89088"/>
                    <a:pt x="144866" y="89088"/>
                    <a:pt x="144866" y="88640"/>
                  </a:cubicBezTo>
                  <a:close/>
                  <a:moveTo>
                    <a:pt x="133091" y="126561"/>
                  </a:moveTo>
                  <a:lnTo>
                    <a:pt x="132960" y="126692"/>
                  </a:lnTo>
                  <a:lnTo>
                    <a:pt x="132512" y="126692"/>
                  </a:lnTo>
                  <a:lnTo>
                    <a:pt x="132065" y="127140"/>
                  </a:lnTo>
                  <a:lnTo>
                    <a:pt x="132512" y="127140"/>
                  </a:lnTo>
                  <a:cubicBezTo>
                    <a:pt x="132512" y="127140"/>
                    <a:pt x="132065" y="127588"/>
                    <a:pt x="131617" y="127588"/>
                  </a:cubicBezTo>
                  <a:lnTo>
                    <a:pt x="130952" y="127809"/>
                  </a:lnTo>
                  <a:lnTo>
                    <a:pt x="130098" y="130881"/>
                  </a:lnTo>
                  <a:lnTo>
                    <a:pt x="131617" y="130274"/>
                  </a:lnTo>
                  <a:lnTo>
                    <a:pt x="131734" y="130274"/>
                  </a:lnTo>
                  <a:lnTo>
                    <a:pt x="131884" y="129378"/>
                  </a:lnTo>
                  <a:lnTo>
                    <a:pt x="133091" y="126561"/>
                  </a:lnTo>
                  <a:close/>
                  <a:moveTo>
                    <a:pt x="128728" y="128808"/>
                  </a:moveTo>
                  <a:lnTo>
                    <a:pt x="127588" y="129378"/>
                  </a:lnTo>
                  <a:lnTo>
                    <a:pt x="128035" y="129378"/>
                  </a:lnTo>
                  <a:lnTo>
                    <a:pt x="128595" y="129155"/>
                  </a:lnTo>
                  <a:lnTo>
                    <a:pt x="128728" y="128808"/>
                  </a:lnTo>
                  <a:close/>
                  <a:moveTo>
                    <a:pt x="131436" y="132693"/>
                  </a:moveTo>
                  <a:lnTo>
                    <a:pt x="131169" y="132960"/>
                  </a:lnTo>
                  <a:lnTo>
                    <a:pt x="131436" y="133226"/>
                  </a:lnTo>
                  <a:lnTo>
                    <a:pt x="131436" y="132693"/>
                  </a:lnTo>
                  <a:close/>
                  <a:moveTo>
                    <a:pt x="124454" y="140570"/>
                  </a:moveTo>
                  <a:cubicBezTo>
                    <a:pt x="124006" y="141018"/>
                    <a:pt x="124006" y="141018"/>
                    <a:pt x="124006" y="141466"/>
                  </a:cubicBezTo>
                  <a:cubicBezTo>
                    <a:pt x="124006" y="141913"/>
                    <a:pt x="124006" y="141913"/>
                    <a:pt x="124454" y="141913"/>
                  </a:cubicBezTo>
                  <a:cubicBezTo>
                    <a:pt x="124902" y="141913"/>
                    <a:pt x="124902" y="141466"/>
                    <a:pt x="124902" y="141018"/>
                  </a:cubicBezTo>
                  <a:cubicBezTo>
                    <a:pt x="124902" y="140570"/>
                    <a:pt x="124902" y="140570"/>
                    <a:pt x="124454" y="140570"/>
                  </a:cubicBezTo>
                  <a:close/>
                  <a:moveTo>
                    <a:pt x="126959" y="143256"/>
                  </a:moveTo>
                  <a:cubicBezTo>
                    <a:pt x="126511" y="143704"/>
                    <a:pt x="126064" y="144599"/>
                    <a:pt x="126064" y="145047"/>
                  </a:cubicBezTo>
                  <a:cubicBezTo>
                    <a:pt x="126064" y="145495"/>
                    <a:pt x="126511" y="145495"/>
                    <a:pt x="126511" y="145942"/>
                  </a:cubicBezTo>
                  <a:lnTo>
                    <a:pt x="127407" y="145942"/>
                  </a:lnTo>
                  <a:cubicBezTo>
                    <a:pt x="127407" y="145495"/>
                    <a:pt x="126959" y="145047"/>
                    <a:pt x="126959" y="145047"/>
                  </a:cubicBezTo>
                  <a:lnTo>
                    <a:pt x="126959" y="143256"/>
                  </a:lnTo>
                  <a:close/>
                  <a:moveTo>
                    <a:pt x="118634" y="145047"/>
                  </a:moveTo>
                  <a:cubicBezTo>
                    <a:pt x="118634" y="145495"/>
                    <a:pt x="118634" y="145495"/>
                    <a:pt x="119082" y="145942"/>
                  </a:cubicBezTo>
                  <a:lnTo>
                    <a:pt x="119082" y="145047"/>
                  </a:lnTo>
                  <a:lnTo>
                    <a:pt x="118634" y="145047"/>
                  </a:lnTo>
                  <a:close/>
                  <a:moveTo>
                    <a:pt x="76105" y="192948"/>
                  </a:moveTo>
                  <a:cubicBezTo>
                    <a:pt x="75658" y="192948"/>
                    <a:pt x="75658" y="193396"/>
                    <a:pt x="75658" y="193396"/>
                  </a:cubicBezTo>
                  <a:lnTo>
                    <a:pt x="75658" y="193844"/>
                  </a:lnTo>
                  <a:lnTo>
                    <a:pt x="72524" y="196082"/>
                  </a:lnTo>
                  <a:lnTo>
                    <a:pt x="71181" y="196082"/>
                  </a:lnTo>
                  <a:cubicBezTo>
                    <a:pt x="70733" y="196977"/>
                    <a:pt x="70733" y="197425"/>
                    <a:pt x="70733" y="197873"/>
                  </a:cubicBezTo>
                  <a:cubicBezTo>
                    <a:pt x="70285" y="197873"/>
                    <a:pt x="70285" y="198320"/>
                    <a:pt x="70285" y="198320"/>
                  </a:cubicBezTo>
                  <a:cubicBezTo>
                    <a:pt x="70285" y="198768"/>
                    <a:pt x="70733" y="198768"/>
                    <a:pt x="71181" y="198768"/>
                  </a:cubicBezTo>
                  <a:lnTo>
                    <a:pt x="72076" y="198768"/>
                  </a:lnTo>
                  <a:cubicBezTo>
                    <a:pt x="72524" y="198320"/>
                    <a:pt x="72972" y="198320"/>
                    <a:pt x="72972" y="197425"/>
                  </a:cubicBezTo>
                  <a:lnTo>
                    <a:pt x="72972" y="196977"/>
                  </a:lnTo>
                  <a:lnTo>
                    <a:pt x="73867" y="196977"/>
                  </a:lnTo>
                  <a:cubicBezTo>
                    <a:pt x="74315" y="196977"/>
                    <a:pt x="74315" y="196977"/>
                    <a:pt x="74762" y="196530"/>
                  </a:cubicBezTo>
                  <a:cubicBezTo>
                    <a:pt x="75210" y="195634"/>
                    <a:pt x="76105" y="195187"/>
                    <a:pt x="77448" y="194291"/>
                  </a:cubicBezTo>
                  <a:lnTo>
                    <a:pt x="77896" y="193844"/>
                  </a:lnTo>
                  <a:lnTo>
                    <a:pt x="77448" y="193844"/>
                  </a:lnTo>
                  <a:cubicBezTo>
                    <a:pt x="76553" y="193396"/>
                    <a:pt x="76105" y="192948"/>
                    <a:pt x="76105" y="192948"/>
                  </a:cubicBezTo>
                  <a:close/>
                  <a:moveTo>
                    <a:pt x="249117" y="157582"/>
                  </a:moveTo>
                  <a:lnTo>
                    <a:pt x="249117" y="157972"/>
                  </a:lnTo>
                  <a:lnTo>
                    <a:pt x="249622" y="158477"/>
                  </a:lnTo>
                  <a:lnTo>
                    <a:pt x="250615" y="159470"/>
                  </a:lnTo>
                  <a:lnTo>
                    <a:pt x="250908" y="159373"/>
                  </a:lnTo>
                  <a:cubicBezTo>
                    <a:pt x="250908" y="158477"/>
                    <a:pt x="250460" y="158030"/>
                    <a:pt x="250013" y="158030"/>
                  </a:cubicBezTo>
                  <a:cubicBezTo>
                    <a:pt x="250013" y="157582"/>
                    <a:pt x="250013" y="157582"/>
                    <a:pt x="249565" y="157582"/>
                  </a:cubicBezTo>
                  <a:lnTo>
                    <a:pt x="249175" y="157582"/>
                  </a:lnTo>
                  <a:lnTo>
                    <a:pt x="249117" y="157582"/>
                  </a:lnTo>
                  <a:close/>
                  <a:moveTo>
                    <a:pt x="361484" y="146838"/>
                  </a:moveTo>
                  <a:lnTo>
                    <a:pt x="362379" y="147733"/>
                  </a:lnTo>
                  <a:cubicBezTo>
                    <a:pt x="362379" y="147733"/>
                    <a:pt x="362379" y="147285"/>
                    <a:pt x="361932" y="146838"/>
                  </a:cubicBezTo>
                  <a:lnTo>
                    <a:pt x="361484" y="146838"/>
                  </a:lnTo>
                  <a:close/>
                  <a:moveTo>
                    <a:pt x="365960" y="154000"/>
                  </a:moveTo>
                  <a:lnTo>
                    <a:pt x="365960" y="154896"/>
                  </a:lnTo>
                  <a:lnTo>
                    <a:pt x="366856" y="154896"/>
                  </a:lnTo>
                  <a:lnTo>
                    <a:pt x="366856" y="154448"/>
                  </a:lnTo>
                  <a:cubicBezTo>
                    <a:pt x="366408" y="154448"/>
                    <a:pt x="365960" y="154000"/>
                    <a:pt x="365960" y="154000"/>
                  </a:cubicBezTo>
                  <a:close/>
                  <a:moveTo>
                    <a:pt x="361932" y="155791"/>
                  </a:moveTo>
                  <a:lnTo>
                    <a:pt x="361932" y="156239"/>
                  </a:lnTo>
                  <a:cubicBezTo>
                    <a:pt x="361932" y="156239"/>
                    <a:pt x="362379" y="157134"/>
                    <a:pt x="362379" y="156687"/>
                  </a:cubicBezTo>
                  <a:cubicBezTo>
                    <a:pt x="362827" y="156687"/>
                    <a:pt x="362827" y="156239"/>
                    <a:pt x="362827" y="155791"/>
                  </a:cubicBezTo>
                  <a:lnTo>
                    <a:pt x="361932" y="155791"/>
                  </a:lnTo>
                  <a:close/>
                  <a:moveTo>
                    <a:pt x="362379" y="206826"/>
                  </a:moveTo>
                  <a:lnTo>
                    <a:pt x="361932" y="207274"/>
                  </a:lnTo>
                  <a:cubicBezTo>
                    <a:pt x="361932" y="207274"/>
                    <a:pt x="362379" y="208169"/>
                    <a:pt x="363275" y="208169"/>
                  </a:cubicBezTo>
                  <a:cubicBezTo>
                    <a:pt x="363275" y="208169"/>
                    <a:pt x="363722" y="208169"/>
                    <a:pt x="363722" y="207721"/>
                  </a:cubicBezTo>
                  <a:cubicBezTo>
                    <a:pt x="363722" y="207721"/>
                    <a:pt x="363275" y="207274"/>
                    <a:pt x="362827" y="207274"/>
                  </a:cubicBezTo>
                  <a:cubicBezTo>
                    <a:pt x="362379" y="207274"/>
                    <a:pt x="362379" y="206826"/>
                    <a:pt x="362379" y="206826"/>
                  </a:cubicBezTo>
                  <a:close/>
                  <a:moveTo>
                    <a:pt x="359693" y="208169"/>
                  </a:moveTo>
                  <a:lnTo>
                    <a:pt x="359693" y="209064"/>
                  </a:lnTo>
                  <a:lnTo>
                    <a:pt x="361036" y="209064"/>
                  </a:lnTo>
                  <a:lnTo>
                    <a:pt x="361036" y="208617"/>
                  </a:lnTo>
                  <a:cubicBezTo>
                    <a:pt x="361036" y="208617"/>
                    <a:pt x="360141" y="208169"/>
                    <a:pt x="359693" y="208169"/>
                  </a:cubicBezTo>
                  <a:close/>
                  <a:moveTo>
                    <a:pt x="369542" y="116396"/>
                  </a:moveTo>
                  <a:cubicBezTo>
                    <a:pt x="369542" y="116843"/>
                    <a:pt x="369542" y="117291"/>
                    <a:pt x="369990" y="117739"/>
                  </a:cubicBezTo>
                  <a:lnTo>
                    <a:pt x="370437" y="117739"/>
                  </a:lnTo>
                  <a:cubicBezTo>
                    <a:pt x="370437" y="117291"/>
                    <a:pt x="370885" y="117291"/>
                    <a:pt x="370885" y="117291"/>
                  </a:cubicBezTo>
                  <a:cubicBezTo>
                    <a:pt x="370885" y="116843"/>
                    <a:pt x="370437" y="116396"/>
                    <a:pt x="370437" y="116396"/>
                  </a:cubicBezTo>
                  <a:lnTo>
                    <a:pt x="369542" y="116396"/>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7" name="TextBox 46">
              <a:extLst>
                <a:ext uri="{FF2B5EF4-FFF2-40B4-BE49-F238E27FC236}">
                  <a16:creationId xmlns:a16="http://schemas.microsoft.com/office/drawing/2014/main" id="{921819E6-322B-ADB9-39B3-EC594DFC5F14}"/>
                </a:ext>
              </a:extLst>
            </p:cNvPr>
            <p:cNvSpPr txBox="1"/>
            <p:nvPr/>
          </p:nvSpPr>
          <p:spPr>
            <a:xfrm>
              <a:off x="7197265" y="2765930"/>
              <a:ext cx="387925" cy="235477"/>
            </a:xfrm>
            <a:custGeom>
              <a:avLst/>
              <a:gdLst/>
              <a:ahLst/>
              <a:cxnLst/>
              <a:rect l="l" t="t" r="r" b="b"/>
              <a:pathLst>
                <a:path w="387925" h="235477">
                  <a:moveTo>
                    <a:pt x="237506" y="0"/>
                  </a:moveTo>
                  <a:cubicBezTo>
                    <a:pt x="237954" y="0"/>
                    <a:pt x="238401" y="448"/>
                    <a:pt x="238849" y="896"/>
                  </a:cubicBezTo>
                  <a:cubicBezTo>
                    <a:pt x="238849" y="1343"/>
                    <a:pt x="239296" y="1343"/>
                    <a:pt x="239296" y="1343"/>
                  </a:cubicBezTo>
                  <a:cubicBezTo>
                    <a:pt x="239296" y="1343"/>
                    <a:pt x="239744" y="1343"/>
                    <a:pt x="239744" y="896"/>
                  </a:cubicBezTo>
                  <a:cubicBezTo>
                    <a:pt x="239744" y="896"/>
                    <a:pt x="239744" y="448"/>
                    <a:pt x="240192" y="448"/>
                  </a:cubicBezTo>
                  <a:cubicBezTo>
                    <a:pt x="240192" y="448"/>
                    <a:pt x="240640" y="896"/>
                    <a:pt x="241087" y="896"/>
                  </a:cubicBezTo>
                  <a:cubicBezTo>
                    <a:pt x="241983" y="2239"/>
                    <a:pt x="243326" y="3134"/>
                    <a:pt x="243773" y="4925"/>
                  </a:cubicBezTo>
                  <a:lnTo>
                    <a:pt x="245564" y="6268"/>
                  </a:lnTo>
                  <a:cubicBezTo>
                    <a:pt x="246012" y="6715"/>
                    <a:pt x="246012" y="7163"/>
                    <a:pt x="246012" y="7611"/>
                  </a:cubicBezTo>
                  <a:cubicBezTo>
                    <a:pt x="246012" y="7611"/>
                    <a:pt x="246012" y="8058"/>
                    <a:pt x="246012" y="8506"/>
                  </a:cubicBezTo>
                  <a:cubicBezTo>
                    <a:pt x="246012" y="8954"/>
                    <a:pt x="245564" y="9401"/>
                    <a:pt x="245564" y="9849"/>
                  </a:cubicBezTo>
                  <a:cubicBezTo>
                    <a:pt x="245564" y="10297"/>
                    <a:pt x="246012" y="11192"/>
                    <a:pt x="246459" y="11640"/>
                  </a:cubicBezTo>
                  <a:cubicBezTo>
                    <a:pt x="246907" y="12088"/>
                    <a:pt x="246907" y="12983"/>
                    <a:pt x="246907" y="13878"/>
                  </a:cubicBezTo>
                  <a:cubicBezTo>
                    <a:pt x="246907" y="14774"/>
                    <a:pt x="247355" y="15669"/>
                    <a:pt x="247802" y="16564"/>
                  </a:cubicBezTo>
                  <a:cubicBezTo>
                    <a:pt x="247802" y="17012"/>
                    <a:pt x="247802" y="17907"/>
                    <a:pt x="248250" y="18355"/>
                  </a:cubicBezTo>
                  <a:lnTo>
                    <a:pt x="248250" y="19698"/>
                  </a:lnTo>
                  <a:cubicBezTo>
                    <a:pt x="249145" y="20593"/>
                    <a:pt x="249145" y="21489"/>
                    <a:pt x="249145" y="22384"/>
                  </a:cubicBezTo>
                  <a:cubicBezTo>
                    <a:pt x="249145" y="22832"/>
                    <a:pt x="249145" y="23727"/>
                    <a:pt x="249145" y="24175"/>
                  </a:cubicBezTo>
                  <a:cubicBezTo>
                    <a:pt x="248698" y="24622"/>
                    <a:pt x="248698" y="25518"/>
                    <a:pt x="248698" y="26413"/>
                  </a:cubicBezTo>
                  <a:cubicBezTo>
                    <a:pt x="248698" y="26861"/>
                    <a:pt x="248698" y="26861"/>
                    <a:pt x="248698" y="27308"/>
                  </a:cubicBezTo>
                  <a:cubicBezTo>
                    <a:pt x="248250" y="27756"/>
                    <a:pt x="248250" y="28204"/>
                    <a:pt x="248250" y="28652"/>
                  </a:cubicBezTo>
                  <a:cubicBezTo>
                    <a:pt x="248250" y="29099"/>
                    <a:pt x="248250" y="29547"/>
                    <a:pt x="248250" y="29995"/>
                  </a:cubicBezTo>
                  <a:lnTo>
                    <a:pt x="248250" y="31338"/>
                  </a:lnTo>
                  <a:cubicBezTo>
                    <a:pt x="248250" y="34471"/>
                    <a:pt x="246907" y="37157"/>
                    <a:pt x="246907" y="40291"/>
                  </a:cubicBezTo>
                  <a:lnTo>
                    <a:pt x="246907" y="40739"/>
                  </a:lnTo>
                  <a:cubicBezTo>
                    <a:pt x="246012" y="42082"/>
                    <a:pt x="246012" y="43872"/>
                    <a:pt x="245564" y="45215"/>
                  </a:cubicBezTo>
                  <a:cubicBezTo>
                    <a:pt x="245116" y="47006"/>
                    <a:pt x="244669" y="48797"/>
                    <a:pt x="244669" y="50588"/>
                  </a:cubicBezTo>
                  <a:lnTo>
                    <a:pt x="243326" y="53721"/>
                  </a:lnTo>
                  <a:cubicBezTo>
                    <a:pt x="243326" y="55960"/>
                    <a:pt x="242878" y="58198"/>
                    <a:pt x="242878" y="60436"/>
                  </a:cubicBezTo>
                  <a:cubicBezTo>
                    <a:pt x="242878" y="60884"/>
                    <a:pt x="242878" y="61332"/>
                    <a:pt x="242430" y="61779"/>
                  </a:cubicBezTo>
                  <a:cubicBezTo>
                    <a:pt x="240640" y="64018"/>
                    <a:pt x="240640" y="67152"/>
                    <a:pt x="240192" y="69838"/>
                  </a:cubicBezTo>
                  <a:cubicBezTo>
                    <a:pt x="239744" y="71628"/>
                    <a:pt x="239296" y="73419"/>
                    <a:pt x="238401" y="75210"/>
                  </a:cubicBezTo>
                  <a:cubicBezTo>
                    <a:pt x="237954" y="76553"/>
                    <a:pt x="237506" y="77896"/>
                    <a:pt x="237506" y="79239"/>
                  </a:cubicBezTo>
                  <a:cubicBezTo>
                    <a:pt x="237506" y="79686"/>
                    <a:pt x="237506" y="80134"/>
                    <a:pt x="237506" y="80582"/>
                  </a:cubicBezTo>
                  <a:cubicBezTo>
                    <a:pt x="237506" y="80582"/>
                    <a:pt x="237506" y="81030"/>
                    <a:pt x="237506" y="81030"/>
                  </a:cubicBezTo>
                  <a:cubicBezTo>
                    <a:pt x="236610" y="82820"/>
                    <a:pt x="236610" y="85059"/>
                    <a:pt x="235715" y="86849"/>
                  </a:cubicBezTo>
                  <a:cubicBezTo>
                    <a:pt x="235715" y="87745"/>
                    <a:pt x="235715" y="88640"/>
                    <a:pt x="235268" y="89088"/>
                  </a:cubicBezTo>
                  <a:cubicBezTo>
                    <a:pt x="234820" y="89983"/>
                    <a:pt x="234820" y="90431"/>
                    <a:pt x="234820" y="91326"/>
                  </a:cubicBezTo>
                  <a:cubicBezTo>
                    <a:pt x="234820" y="91774"/>
                    <a:pt x="234820" y="92221"/>
                    <a:pt x="234372" y="92221"/>
                  </a:cubicBezTo>
                  <a:cubicBezTo>
                    <a:pt x="233029" y="94460"/>
                    <a:pt x="232581" y="97146"/>
                    <a:pt x="231686" y="99832"/>
                  </a:cubicBezTo>
                  <a:cubicBezTo>
                    <a:pt x="231238" y="100727"/>
                    <a:pt x="230791" y="102070"/>
                    <a:pt x="230791" y="103413"/>
                  </a:cubicBezTo>
                  <a:lnTo>
                    <a:pt x="230791" y="103861"/>
                  </a:lnTo>
                  <a:cubicBezTo>
                    <a:pt x="230791" y="105204"/>
                    <a:pt x="229895" y="106099"/>
                    <a:pt x="229895" y="107442"/>
                  </a:cubicBezTo>
                  <a:cubicBezTo>
                    <a:pt x="229000" y="110128"/>
                    <a:pt x="228552" y="116843"/>
                    <a:pt x="227209" y="118186"/>
                  </a:cubicBezTo>
                  <a:cubicBezTo>
                    <a:pt x="226314" y="119530"/>
                    <a:pt x="225866" y="121320"/>
                    <a:pt x="225419" y="122663"/>
                  </a:cubicBezTo>
                  <a:cubicBezTo>
                    <a:pt x="225419" y="123559"/>
                    <a:pt x="224971" y="124454"/>
                    <a:pt x="224523" y="124902"/>
                  </a:cubicBezTo>
                  <a:cubicBezTo>
                    <a:pt x="224076" y="125797"/>
                    <a:pt x="224076" y="126245"/>
                    <a:pt x="224076" y="127140"/>
                  </a:cubicBezTo>
                  <a:cubicBezTo>
                    <a:pt x="224076" y="128483"/>
                    <a:pt x="223628" y="129378"/>
                    <a:pt x="223628" y="130274"/>
                  </a:cubicBezTo>
                  <a:cubicBezTo>
                    <a:pt x="223180" y="131617"/>
                    <a:pt x="222733" y="132512"/>
                    <a:pt x="222733" y="133407"/>
                  </a:cubicBezTo>
                  <a:cubicBezTo>
                    <a:pt x="222733" y="135646"/>
                    <a:pt x="221837" y="137437"/>
                    <a:pt x="220942" y="139227"/>
                  </a:cubicBezTo>
                  <a:cubicBezTo>
                    <a:pt x="220494" y="140123"/>
                    <a:pt x="220046" y="141018"/>
                    <a:pt x="220046" y="141913"/>
                  </a:cubicBezTo>
                  <a:cubicBezTo>
                    <a:pt x="220046" y="142361"/>
                    <a:pt x="220046" y="142361"/>
                    <a:pt x="220046" y="142809"/>
                  </a:cubicBezTo>
                  <a:cubicBezTo>
                    <a:pt x="220046" y="142809"/>
                    <a:pt x="220046" y="143256"/>
                    <a:pt x="220046" y="143256"/>
                  </a:cubicBezTo>
                  <a:cubicBezTo>
                    <a:pt x="220046" y="143704"/>
                    <a:pt x="220046" y="144152"/>
                    <a:pt x="220046" y="144599"/>
                  </a:cubicBezTo>
                  <a:cubicBezTo>
                    <a:pt x="220046" y="145942"/>
                    <a:pt x="220046" y="147285"/>
                    <a:pt x="218704" y="148628"/>
                  </a:cubicBezTo>
                  <a:cubicBezTo>
                    <a:pt x="218704" y="150419"/>
                    <a:pt x="217360" y="151314"/>
                    <a:pt x="217360" y="153105"/>
                  </a:cubicBezTo>
                  <a:lnTo>
                    <a:pt x="217360" y="155344"/>
                  </a:lnTo>
                  <a:cubicBezTo>
                    <a:pt x="217360" y="156239"/>
                    <a:pt x="217360" y="157134"/>
                    <a:pt x="216913" y="157582"/>
                  </a:cubicBezTo>
                  <a:cubicBezTo>
                    <a:pt x="216465" y="158030"/>
                    <a:pt x="216465" y="158925"/>
                    <a:pt x="216465" y="159820"/>
                  </a:cubicBezTo>
                  <a:cubicBezTo>
                    <a:pt x="216465" y="160716"/>
                    <a:pt x="216465" y="160716"/>
                    <a:pt x="217808" y="160716"/>
                  </a:cubicBezTo>
                  <a:cubicBezTo>
                    <a:pt x="218256" y="160716"/>
                    <a:pt x="219151" y="160716"/>
                    <a:pt x="219151" y="160268"/>
                  </a:cubicBezTo>
                  <a:cubicBezTo>
                    <a:pt x="220494" y="158030"/>
                    <a:pt x="221837" y="156687"/>
                    <a:pt x="222285" y="154448"/>
                  </a:cubicBezTo>
                  <a:cubicBezTo>
                    <a:pt x="223180" y="152658"/>
                    <a:pt x="224523" y="151314"/>
                    <a:pt x="225866" y="149971"/>
                  </a:cubicBezTo>
                  <a:cubicBezTo>
                    <a:pt x="226762" y="148628"/>
                    <a:pt x="227657" y="147285"/>
                    <a:pt x="228105" y="145942"/>
                  </a:cubicBezTo>
                  <a:cubicBezTo>
                    <a:pt x="228105" y="145047"/>
                    <a:pt x="228552" y="144152"/>
                    <a:pt x="229000" y="143704"/>
                  </a:cubicBezTo>
                  <a:cubicBezTo>
                    <a:pt x="229000" y="143256"/>
                    <a:pt x="229448" y="143256"/>
                    <a:pt x="229895" y="143256"/>
                  </a:cubicBezTo>
                  <a:cubicBezTo>
                    <a:pt x="230343" y="143256"/>
                    <a:pt x="230343" y="143256"/>
                    <a:pt x="230343" y="143256"/>
                  </a:cubicBezTo>
                  <a:cubicBezTo>
                    <a:pt x="230791" y="143256"/>
                    <a:pt x="231238" y="142809"/>
                    <a:pt x="231238" y="142361"/>
                  </a:cubicBezTo>
                  <a:cubicBezTo>
                    <a:pt x="231238" y="141913"/>
                    <a:pt x="232134" y="141018"/>
                    <a:pt x="232134" y="140570"/>
                  </a:cubicBezTo>
                  <a:cubicBezTo>
                    <a:pt x="232134" y="138780"/>
                    <a:pt x="233029" y="138332"/>
                    <a:pt x="234372" y="137884"/>
                  </a:cubicBezTo>
                  <a:cubicBezTo>
                    <a:pt x="234820" y="137884"/>
                    <a:pt x="234820" y="137884"/>
                    <a:pt x="234820" y="137437"/>
                  </a:cubicBezTo>
                  <a:cubicBezTo>
                    <a:pt x="234820" y="137437"/>
                    <a:pt x="234820" y="136989"/>
                    <a:pt x="234820" y="136989"/>
                  </a:cubicBezTo>
                  <a:cubicBezTo>
                    <a:pt x="234820" y="136541"/>
                    <a:pt x="234372" y="136541"/>
                    <a:pt x="234372" y="136094"/>
                  </a:cubicBezTo>
                  <a:cubicBezTo>
                    <a:pt x="234372" y="135646"/>
                    <a:pt x="234820" y="135198"/>
                    <a:pt x="235268" y="134750"/>
                  </a:cubicBezTo>
                  <a:lnTo>
                    <a:pt x="236610" y="132960"/>
                  </a:lnTo>
                  <a:cubicBezTo>
                    <a:pt x="236610" y="131617"/>
                    <a:pt x="237506" y="130721"/>
                    <a:pt x="238401" y="129826"/>
                  </a:cubicBezTo>
                  <a:cubicBezTo>
                    <a:pt x="239296" y="128931"/>
                    <a:pt x="239744" y="127588"/>
                    <a:pt x="240640" y="126245"/>
                  </a:cubicBezTo>
                  <a:cubicBezTo>
                    <a:pt x="240640" y="125797"/>
                    <a:pt x="241087" y="124902"/>
                    <a:pt x="241535" y="124454"/>
                  </a:cubicBezTo>
                  <a:cubicBezTo>
                    <a:pt x="242878" y="123111"/>
                    <a:pt x="243326" y="120873"/>
                    <a:pt x="244669" y="119530"/>
                  </a:cubicBezTo>
                  <a:lnTo>
                    <a:pt x="249593" y="112814"/>
                  </a:lnTo>
                  <a:cubicBezTo>
                    <a:pt x="250041" y="112814"/>
                    <a:pt x="250041" y="112367"/>
                    <a:pt x="250041" y="112367"/>
                  </a:cubicBezTo>
                  <a:lnTo>
                    <a:pt x="252727" y="109233"/>
                  </a:lnTo>
                  <a:lnTo>
                    <a:pt x="254517" y="106099"/>
                  </a:lnTo>
                  <a:cubicBezTo>
                    <a:pt x="254517" y="106099"/>
                    <a:pt x="254517" y="105652"/>
                    <a:pt x="254517" y="105204"/>
                  </a:cubicBezTo>
                  <a:cubicBezTo>
                    <a:pt x="254517" y="104756"/>
                    <a:pt x="254517" y="104756"/>
                    <a:pt x="254965" y="104309"/>
                  </a:cubicBezTo>
                  <a:cubicBezTo>
                    <a:pt x="255413" y="103861"/>
                    <a:pt x="255861" y="103413"/>
                    <a:pt x="255861" y="102966"/>
                  </a:cubicBezTo>
                  <a:cubicBezTo>
                    <a:pt x="257204" y="102070"/>
                    <a:pt x="258099" y="100280"/>
                    <a:pt x="258994" y="98936"/>
                  </a:cubicBezTo>
                  <a:cubicBezTo>
                    <a:pt x="259442" y="98041"/>
                    <a:pt x="260337" y="97146"/>
                    <a:pt x="261233" y="96250"/>
                  </a:cubicBezTo>
                  <a:lnTo>
                    <a:pt x="263919" y="93117"/>
                  </a:lnTo>
                  <a:cubicBezTo>
                    <a:pt x="264366" y="92669"/>
                    <a:pt x="264366" y="91774"/>
                    <a:pt x="265262" y="91774"/>
                  </a:cubicBezTo>
                  <a:lnTo>
                    <a:pt x="271977" y="83268"/>
                  </a:lnTo>
                  <a:cubicBezTo>
                    <a:pt x="271977" y="82820"/>
                    <a:pt x="272425" y="82373"/>
                    <a:pt x="272425" y="82373"/>
                  </a:cubicBezTo>
                  <a:cubicBezTo>
                    <a:pt x="273320" y="81925"/>
                    <a:pt x="273767" y="81030"/>
                    <a:pt x="274215" y="80134"/>
                  </a:cubicBezTo>
                  <a:cubicBezTo>
                    <a:pt x="274215" y="79239"/>
                    <a:pt x="275111" y="77896"/>
                    <a:pt x="276006" y="77000"/>
                  </a:cubicBezTo>
                  <a:lnTo>
                    <a:pt x="277349" y="75210"/>
                  </a:lnTo>
                  <a:cubicBezTo>
                    <a:pt x="277797" y="74314"/>
                    <a:pt x="278244" y="73867"/>
                    <a:pt x="279140" y="73867"/>
                  </a:cubicBezTo>
                  <a:cubicBezTo>
                    <a:pt x="279587" y="73867"/>
                    <a:pt x="279587" y="73419"/>
                    <a:pt x="280035" y="72971"/>
                  </a:cubicBezTo>
                  <a:cubicBezTo>
                    <a:pt x="280035" y="67599"/>
                    <a:pt x="290331" y="63123"/>
                    <a:pt x="301076" y="63123"/>
                  </a:cubicBezTo>
                  <a:cubicBezTo>
                    <a:pt x="310477" y="63123"/>
                    <a:pt x="320326" y="66704"/>
                    <a:pt x="323460" y="76105"/>
                  </a:cubicBezTo>
                  <a:cubicBezTo>
                    <a:pt x="323907" y="77000"/>
                    <a:pt x="323907" y="77448"/>
                    <a:pt x="323907" y="78343"/>
                  </a:cubicBezTo>
                  <a:cubicBezTo>
                    <a:pt x="325250" y="81477"/>
                    <a:pt x="325250" y="84163"/>
                    <a:pt x="325698" y="86849"/>
                  </a:cubicBezTo>
                  <a:cubicBezTo>
                    <a:pt x="325698" y="88192"/>
                    <a:pt x="325698" y="89088"/>
                    <a:pt x="325250" y="89983"/>
                  </a:cubicBezTo>
                  <a:cubicBezTo>
                    <a:pt x="324802" y="90431"/>
                    <a:pt x="324802" y="90431"/>
                    <a:pt x="324802" y="90878"/>
                  </a:cubicBezTo>
                  <a:cubicBezTo>
                    <a:pt x="324802" y="91326"/>
                    <a:pt x="324802" y="91774"/>
                    <a:pt x="325250" y="91774"/>
                  </a:cubicBezTo>
                  <a:cubicBezTo>
                    <a:pt x="325250" y="92221"/>
                    <a:pt x="325250" y="92221"/>
                    <a:pt x="325250" y="92669"/>
                  </a:cubicBezTo>
                  <a:cubicBezTo>
                    <a:pt x="325250" y="93117"/>
                    <a:pt x="325250" y="93564"/>
                    <a:pt x="325250" y="94012"/>
                  </a:cubicBezTo>
                  <a:cubicBezTo>
                    <a:pt x="324802" y="94460"/>
                    <a:pt x="324802" y="94907"/>
                    <a:pt x="324802" y="95355"/>
                  </a:cubicBezTo>
                  <a:cubicBezTo>
                    <a:pt x="325250" y="96250"/>
                    <a:pt x="325250" y="97146"/>
                    <a:pt x="325250" y="97593"/>
                  </a:cubicBezTo>
                  <a:cubicBezTo>
                    <a:pt x="325250" y="98936"/>
                    <a:pt x="324802" y="99832"/>
                    <a:pt x="324802" y="101175"/>
                  </a:cubicBezTo>
                  <a:lnTo>
                    <a:pt x="324802" y="111024"/>
                  </a:lnTo>
                  <a:cubicBezTo>
                    <a:pt x="324355" y="111919"/>
                    <a:pt x="324355" y="112814"/>
                    <a:pt x="324355" y="113710"/>
                  </a:cubicBezTo>
                  <a:cubicBezTo>
                    <a:pt x="324355" y="114605"/>
                    <a:pt x="324355" y="115500"/>
                    <a:pt x="324355" y="115948"/>
                  </a:cubicBezTo>
                  <a:cubicBezTo>
                    <a:pt x="324355" y="117739"/>
                    <a:pt x="324355" y="119082"/>
                    <a:pt x="323907" y="120425"/>
                  </a:cubicBezTo>
                  <a:cubicBezTo>
                    <a:pt x="323460" y="120873"/>
                    <a:pt x="323460" y="121320"/>
                    <a:pt x="323460" y="121768"/>
                  </a:cubicBezTo>
                  <a:cubicBezTo>
                    <a:pt x="323460" y="121768"/>
                    <a:pt x="323460" y="122216"/>
                    <a:pt x="323460" y="122216"/>
                  </a:cubicBezTo>
                  <a:cubicBezTo>
                    <a:pt x="323460" y="123111"/>
                    <a:pt x="323012" y="123559"/>
                    <a:pt x="322564" y="124454"/>
                  </a:cubicBezTo>
                  <a:cubicBezTo>
                    <a:pt x="322564" y="124454"/>
                    <a:pt x="322564" y="124454"/>
                    <a:pt x="322116" y="124454"/>
                  </a:cubicBezTo>
                  <a:cubicBezTo>
                    <a:pt x="322116" y="124454"/>
                    <a:pt x="321669" y="124454"/>
                    <a:pt x="321669" y="124454"/>
                  </a:cubicBezTo>
                  <a:cubicBezTo>
                    <a:pt x="321221" y="124454"/>
                    <a:pt x="320773" y="124454"/>
                    <a:pt x="320773" y="124902"/>
                  </a:cubicBezTo>
                  <a:cubicBezTo>
                    <a:pt x="320773" y="125349"/>
                    <a:pt x="320773" y="125797"/>
                    <a:pt x="321221" y="126245"/>
                  </a:cubicBezTo>
                  <a:cubicBezTo>
                    <a:pt x="321221" y="126245"/>
                    <a:pt x="321221" y="126692"/>
                    <a:pt x="321669" y="126692"/>
                  </a:cubicBezTo>
                  <a:cubicBezTo>
                    <a:pt x="321669" y="126245"/>
                    <a:pt x="322116" y="126245"/>
                    <a:pt x="322116" y="126245"/>
                  </a:cubicBezTo>
                  <a:cubicBezTo>
                    <a:pt x="322564" y="126245"/>
                    <a:pt x="322564" y="126245"/>
                    <a:pt x="322564" y="126245"/>
                  </a:cubicBezTo>
                  <a:cubicBezTo>
                    <a:pt x="323012" y="126245"/>
                    <a:pt x="323460" y="126692"/>
                    <a:pt x="323460" y="127140"/>
                  </a:cubicBezTo>
                  <a:cubicBezTo>
                    <a:pt x="323460" y="128035"/>
                    <a:pt x="323460" y="128483"/>
                    <a:pt x="323012" y="128931"/>
                  </a:cubicBezTo>
                  <a:lnTo>
                    <a:pt x="323012" y="134303"/>
                  </a:lnTo>
                  <a:cubicBezTo>
                    <a:pt x="323012" y="136541"/>
                    <a:pt x="323012" y="138332"/>
                    <a:pt x="322564" y="140570"/>
                  </a:cubicBezTo>
                  <a:cubicBezTo>
                    <a:pt x="322116" y="141018"/>
                    <a:pt x="322116" y="141018"/>
                    <a:pt x="322116" y="141466"/>
                  </a:cubicBezTo>
                  <a:cubicBezTo>
                    <a:pt x="322116" y="141913"/>
                    <a:pt x="322116" y="142361"/>
                    <a:pt x="322564" y="142361"/>
                  </a:cubicBezTo>
                  <a:cubicBezTo>
                    <a:pt x="323012" y="143256"/>
                    <a:pt x="323012" y="143704"/>
                    <a:pt x="323012" y="144599"/>
                  </a:cubicBezTo>
                  <a:cubicBezTo>
                    <a:pt x="323012" y="145942"/>
                    <a:pt x="322564" y="147285"/>
                    <a:pt x="322116" y="148181"/>
                  </a:cubicBezTo>
                  <a:lnTo>
                    <a:pt x="322116" y="150867"/>
                  </a:lnTo>
                  <a:cubicBezTo>
                    <a:pt x="323012" y="153105"/>
                    <a:pt x="323907" y="155344"/>
                    <a:pt x="323907" y="158030"/>
                  </a:cubicBezTo>
                  <a:cubicBezTo>
                    <a:pt x="323907" y="158477"/>
                    <a:pt x="323907" y="158925"/>
                    <a:pt x="323907" y="159373"/>
                  </a:cubicBezTo>
                  <a:lnTo>
                    <a:pt x="323907" y="161163"/>
                  </a:lnTo>
                  <a:cubicBezTo>
                    <a:pt x="324802" y="162954"/>
                    <a:pt x="324802" y="164745"/>
                    <a:pt x="325250" y="166535"/>
                  </a:cubicBezTo>
                  <a:cubicBezTo>
                    <a:pt x="325250" y="166983"/>
                    <a:pt x="325698" y="166983"/>
                    <a:pt x="325698" y="167431"/>
                  </a:cubicBezTo>
                  <a:cubicBezTo>
                    <a:pt x="325698" y="169669"/>
                    <a:pt x="326593" y="171908"/>
                    <a:pt x="327936" y="174146"/>
                  </a:cubicBezTo>
                  <a:cubicBezTo>
                    <a:pt x="327936" y="174594"/>
                    <a:pt x="328384" y="175489"/>
                    <a:pt x="328832" y="175937"/>
                  </a:cubicBezTo>
                  <a:cubicBezTo>
                    <a:pt x="329279" y="176384"/>
                    <a:pt x="329279" y="176832"/>
                    <a:pt x="329727" y="176832"/>
                  </a:cubicBezTo>
                  <a:cubicBezTo>
                    <a:pt x="330175" y="176832"/>
                    <a:pt x="330622" y="176384"/>
                    <a:pt x="331070" y="175937"/>
                  </a:cubicBezTo>
                  <a:cubicBezTo>
                    <a:pt x="331965" y="175489"/>
                    <a:pt x="332861" y="175041"/>
                    <a:pt x="333308" y="173698"/>
                  </a:cubicBezTo>
                  <a:cubicBezTo>
                    <a:pt x="333308" y="173251"/>
                    <a:pt x="333756" y="172803"/>
                    <a:pt x="333756" y="172803"/>
                  </a:cubicBezTo>
                  <a:cubicBezTo>
                    <a:pt x="334651" y="171908"/>
                    <a:pt x="335547" y="171012"/>
                    <a:pt x="335994" y="169669"/>
                  </a:cubicBezTo>
                  <a:cubicBezTo>
                    <a:pt x="335994" y="169221"/>
                    <a:pt x="336890" y="169221"/>
                    <a:pt x="336890" y="168774"/>
                  </a:cubicBezTo>
                  <a:cubicBezTo>
                    <a:pt x="337785" y="168774"/>
                    <a:pt x="338233" y="168326"/>
                    <a:pt x="338680" y="167431"/>
                  </a:cubicBezTo>
                  <a:cubicBezTo>
                    <a:pt x="338680" y="166535"/>
                    <a:pt x="339576" y="166088"/>
                    <a:pt x="340471" y="165192"/>
                  </a:cubicBezTo>
                  <a:cubicBezTo>
                    <a:pt x="341366" y="164297"/>
                    <a:pt x="341814" y="163849"/>
                    <a:pt x="341814" y="162954"/>
                  </a:cubicBezTo>
                  <a:cubicBezTo>
                    <a:pt x="341814" y="162954"/>
                    <a:pt x="341814" y="162506"/>
                    <a:pt x="341814" y="162059"/>
                  </a:cubicBezTo>
                  <a:cubicBezTo>
                    <a:pt x="343157" y="159820"/>
                    <a:pt x="344500" y="158030"/>
                    <a:pt x="346291" y="156687"/>
                  </a:cubicBezTo>
                  <a:cubicBezTo>
                    <a:pt x="346291" y="156239"/>
                    <a:pt x="346739" y="156239"/>
                    <a:pt x="346739" y="155791"/>
                  </a:cubicBezTo>
                  <a:cubicBezTo>
                    <a:pt x="346739" y="154448"/>
                    <a:pt x="347634" y="153553"/>
                    <a:pt x="348082" y="152658"/>
                  </a:cubicBezTo>
                  <a:cubicBezTo>
                    <a:pt x="348529" y="152210"/>
                    <a:pt x="348529" y="152210"/>
                    <a:pt x="348529" y="151762"/>
                  </a:cubicBezTo>
                  <a:cubicBezTo>
                    <a:pt x="348529" y="151762"/>
                    <a:pt x="348529" y="151314"/>
                    <a:pt x="348529" y="151314"/>
                  </a:cubicBezTo>
                  <a:cubicBezTo>
                    <a:pt x="348529" y="150867"/>
                    <a:pt x="348082" y="150867"/>
                    <a:pt x="348082" y="150419"/>
                  </a:cubicBezTo>
                  <a:cubicBezTo>
                    <a:pt x="348082" y="149971"/>
                    <a:pt x="348529" y="149971"/>
                    <a:pt x="349425" y="149524"/>
                  </a:cubicBezTo>
                  <a:cubicBezTo>
                    <a:pt x="349872" y="149076"/>
                    <a:pt x="378971" y="112814"/>
                    <a:pt x="378971" y="111919"/>
                  </a:cubicBezTo>
                  <a:lnTo>
                    <a:pt x="380762" y="110128"/>
                  </a:lnTo>
                  <a:cubicBezTo>
                    <a:pt x="380762" y="108785"/>
                    <a:pt x="380762" y="107442"/>
                    <a:pt x="382105" y="106547"/>
                  </a:cubicBezTo>
                  <a:cubicBezTo>
                    <a:pt x="383000" y="107890"/>
                    <a:pt x="383000" y="109233"/>
                    <a:pt x="383000" y="110128"/>
                  </a:cubicBezTo>
                  <a:cubicBezTo>
                    <a:pt x="382553" y="111024"/>
                    <a:pt x="382553" y="111471"/>
                    <a:pt x="382553" y="111919"/>
                  </a:cubicBezTo>
                  <a:cubicBezTo>
                    <a:pt x="382553" y="112814"/>
                    <a:pt x="383000" y="113262"/>
                    <a:pt x="383448" y="113710"/>
                  </a:cubicBezTo>
                  <a:cubicBezTo>
                    <a:pt x="383895" y="113710"/>
                    <a:pt x="383895" y="114157"/>
                    <a:pt x="383895" y="114157"/>
                  </a:cubicBezTo>
                  <a:cubicBezTo>
                    <a:pt x="384343" y="114605"/>
                    <a:pt x="384791" y="114605"/>
                    <a:pt x="384791" y="114605"/>
                  </a:cubicBezTo>
                  <a:cubicBezTo>
                    <a:pt x="384791" y="114605"/>
                    <a:pt x="384791" y="114605"/>
                    <a:pt x="384791" y="114157"/>
                  </a:cubicBezTo>
                  <a:cubicBezTo>
                    <a:pt x="385686" y="113710"/>
                    <a:pt x="385686" y="113262"/>
                    <a:pt x="386134" y="113262"/>
                  </a:cubicBezTo>
                  <a:cubicBezTo>
                    <a:pt x="386134" y="112814"/>
                    <a:pt x="386134" y="112814"/>
                    <a:pt x="386134" y="112814"/>
                  </a:cubicBezTo>
                  <a:cubicBezTo>
                    <a:pt x="386134" y="112814"/>
                    <a:pt x="386582" y="112814"/>
                    <a:pt x="387029" y="113262"/>
                  </a:cubicBezTo>
                  <a:lnTo>
                    <a:pt x="387029" y="114157"/>
                  </a:lnTo>
                  <a:cubicBezTo>
                    <a:pt x="386134" y="114157"/>
                    <a:pt x="386134" y="114605"/>
                    <a:pt x="386134" y="115053"/>
                  </a:cubicBezTo>
                  <a:lnTo>
                    <a:pt x="385686" y="115948"/>
                  </a:lnTo>
                  <a:lnTo>
                    <a:pt x="386582" y="115948"/>
                  </a:lnTo>
                  <a:lnTo>
                    <a:pt x="386582" y="116843"/>
                  </a:lnTo>
                  <a:cubicBezTo>
                    <a:pt x="386134" y="117291"/>
                    <a:pt x="386134" y="117739"/>
                    <a:pt x="386134" y="117739"/>
                  </a:cubicBezTo>
                  <a:cubicBezTo>
                    <a:pt x="386134" y="118186"/>
                    <a:pt x="387029" y="118186"/>
                    <a:pt x="387477" y="118634"/>
                  </a:cubicBezTo>
                  <a:lnTo>
                    <a:pt x="387477" y="119082"/>
                  </a:lnTo>
                  <a:cubicBezTo>
                    <a:pt x="386582" y="119977"/>
                    <a:pt x="386134" y="120873"/>
                    <a:pt x="385686" y="122216"/>
                  </a:cubicBezTo>
                  <a:lnTo>
                    <a:pt x="385686" y="123559"/>
                  </a:lnTo>
                  <a:cubicBezTo>
                    <a:pt x="385686" y="124006"/>
                    <a:pt x="386582" y="124454"/>
                    <a:pt x="386582" y="124454"/>
                  </a:cubicBezTo>
                  <a:cubicBezTo>
                    <a:pt x="387029" y="124454"/>
                    <a:pt x="387029" y="124454"/>
                    <a:pt x="387477" y="124454"/>
                  </a:cubicBezTo>
                  <a:cubicBezTo>
                    <a:pt x="387477" y="124454"/>
                    <a:pt x="387925" y="124454"/>
                    <a:pt x="387925" y="124454"/>
                  </a:cubicBezTo>
                  <a:cubicBezTo>
                    <a:pt x="387925" y="125349"/>
                    <a:pt x="387925" y="126245"/>
                    <a:pt x="387925" y="126692"/>
                  </a:cubicBezTo>
                  <a:cubicBezTo>
                    <a:pt x="387925" y="127140"/>
                    <a:pt x="387925" y="127140"/>
                    <a:pt x="387925" y="127588"/>
                  </a:cubicBezTo>
                  <a:cubicBezTo>
                    <a:pt x="387029" y="128035"/>
                    <a:pt x="386582" y="129378"/>
                    <a:pt x="385239" y="131169"/>
                  </a:cubicBezTo>
                  <a:lnTo>
                    <a:pt x="384343" y="131169"/>
                  </a:lnTo>
                  <a:cubicBezTo>
                    <a:pt x="383895" y="131169"/>
                    <a:pt x="383448" y="130274"/>
                    <a:pt x="383448" y="129378"/>
                  </a:cubicBezTo>
                  <a:cubicBezTo>
                    <a:pt x="383448" y="128931"/>
                    <a:pt x="383448" y="128931"/>
                    <a:pt x="383448" y="128483"/>
                  </a:cubicBezTo>
                  <a:cubicBezTo>
                    <a:pt x="383000" y="128931"/>
                    <a:pt x="383000" y="128931"/>
                    <a:pt x="382553" y="128931"/>
                  </a:cubicBezTo>
                  <a:cubicBezTo>
                    <a:pt x="382553" y="129378"/>
                    <a:pt x="382553" y="129378"/>
                    <a:pt x="382553" y="129378"/>
                  </a:cubicBezTo>
                  <a:cubicBezTo>
                    <a:pt x="382553" y="129378"/>
                    <a:pt x="382553" y="128931"/>
                    <a:pt x="382105" y="128931"/>
                  </a:cubicBezTo>
                  <a:cubicBezTo>
                    <a:pt x="382105" y="128483"/>
                    <a:pt x="381657" y="128483"/>
                    <a:pt x="381209" y="128483"/>
                  </a:cubicBezTo>
                  <a:cubicBezTo>
                    <a:pt x="381209" y="128483"/>
                    <a:pt x="380762" y="128483"/>
                    <a:pt x="380762" y="128483"/>
                  </a:cubicBezTo>
                  <a:cubicBezTo>
                    <a:pt x="380314" y="131617"/>
                    <a:pt x="379867" y="133855"/>
                    <a:pt x="379419" y="134750"/>
                  </a:cubicBezTo>
                  <a:lnTo>
                    <a:pt x="379419" y="138332"/>
                  </a:lnTo>
                  <a:cubicBezTo>
                    <a:pt x="379419" y="138332"/>
                    <a:pt x="379419" y="138780"/>
                    <a:pt x="379419" y="138780"/>
                  </a:cubicBezTo>
                  <a:cubicBezTo>
                    <a:pt x="379419" y="139227"/>
                    <a:pt x="379419" y="139675"/>
                    <a:pt x="379419" y="140123"/>
                  </a:cubicBezTo>
                  <a:cubicBezTo>
                    <a:pt x="379867" y="141018"/>
                    <a:pt x="379867" y="141466"/>
                    <a:pt x="379867" y="142361"/>
                  </a:cubicBezTo>
                  <a:cubicBezTo>
                    <a:pt x="379867" y="143704"/>
                    <a:pt x="356140" y="175489"/>
                    <a:pt x="355692" y="175937"/>
                  </a:cubicBezTo>
                  <a:cubicBezTo>
                    <a:pt x="354797" y="176832"/>
                    <a:pt x="354349" y="176832"/>
                    <a:pt x="353901" y="177727"/>
                  </a:cubicBezTo>
                  <a:lnTo>
                    <a:pt x="353901" y="178175"/>
                  </a:lnTo>
                  <a:lnTo>
                    <a:pt x="354349" y="178175"/>
                  </a:lnTo>
                  <a:cubicBezTo>
                    <a:pt x="355244" y="178175"/>
                    <a:pt x="355692" y="178623"/>
                    <a:pt x="356587" y="178623"/>
                  </a:cubicBezTo>
                  <a:cubicBezTo>
                    <a:pt x="357035" y="178623"/>
                    <a:pt x="357483" y="177727"/>
                    <a:pt x="357930" y="177727"/>
                  </a:cubicBezTo>
                  <a:lnTo>
                    <a:pt x="358378" y="177727"/>
                  </a:lnTo>
                  <a:lnTo>
                    <a:pt x="358378" y="179518"/>
                  </a:lnTo>
                  <a:lnTo>
                    <a:pt x="357483" y="179518"/>
                  </a:lnTo>
                  <a:cubicBezTo>
                    <a:pt x="356587" y="179518"/>
                    <a:pt x="356140" y="179966"/>
                    <a:pt x="356140" y="180861"/>
                  </a:cubicBezTo>
                  <a:cubicBezTo>
                    <a:pt x="355692" y="181756"/>
                    <a:pt x="355244" y="182652"/>
                    <a:pt x="354349" y="182652"/>
                  </a:cubicBezTo>
                  <a:cubicBezTo>
                    <a:pt x="353454" y="183099"/>
                    <a:pt x="353454" y="184442"/>
                    <a:pt x="353454" y="185338"/>
                  </a:cubicBezTo>
                  <a:cubicBezTo>
                    <a:pt x="353006" y="185338"/>
                    <a:pt x="354349" y="186681"/>
                    <a:pt x="354349" y="186681"/>
                  </a:cubicBezTo>
                  <a:cubicBezTo>
                    <a:pt x="354797" y="186681"/>
                    <a:pt x="354797" y="186681"/>
                    <a:pt x="354797" y="186233"/>
                  </a:cubicBezTo>
                  <a:cubicBezTo>
                    <a:pt x="355692" y="186233"/>
                    <a:pt x="356140" y="185785"/>
                    <a:pt x="356587" y="185338"/>
                  </a:cubicBezTo>
                  <a:cubicBezTo>
                    <a:pt x="357035" y="183995"/>
                    <a:pt x="358826" y="183547"/>
                    <a:pt x="359273" y="182204"/>
                  </a:cubicBezTo>
                  <a:cubicBezTo>
                    <a:pt x="359273" y="181756"/>
                    <a:pt x="359721" y="181756"/>
                    <a:pt x="360169" y="181756"/>
                  </a:cubicBezTo>
                  <a:cubicBezTo>
                    <a:pt x="360616" y="181756"/>
                    <a:pt x="361064" y="182204"/>
                    <a:pt x="361064" y="182652"/>
                  </a:cubicBezTo>
                  <a:lnTo>
                    <a:pt x="361064" y="183547"/>
                  </a:lnTo>
                  <a:cubicBezTo>
                    <a:pt x="360169" y="184890"/>
                    <a:pt x="359721" y="186233"/>
                    <a:pt x="358826" y="187128"/>
                  </a:cubicBezTo>
                  <a:lnTo>
                    <a:pt x="357930" y="189367"/>
                  </a:lnTo>
                  <a:cubicBezTo>
                    <a:pt x="357930" y="189815"/>
                    <a:pt x="357930" y="190262"/>
                    <a:pt x="357483" y="190262"/>
                  </a:cubicBezTo>
                  <a:cubicBezTo>
                    <a:pt x="357483" y="190262"/>
                    <a:pt x="357483" y="190262"/>
                    <a:pt x="357035" y="190262"/>
                  </a:cubicBezTo>
                  <a:cubicBezTo>
                    <a:pt x="356140" y="190262"/>
                    <a:pt x="356140" y="191158"/>
                    <a:pt x="356140" y="191605"/>
                  </a:cubicBezTo>
                  <a:cubicBezTo>
                    <a:pt x="356140" y="192501"/>
                    <a:pt x="355244" y="193396"/>
                    <a:pt x="354797" y="193396"/>
                  </a:cubicBezTo>
                  <a:lnTo>
                    <a:pt x="350768" y="197873"/>
                  </a:lnTo>
                  <a:cubicBezTo>
                    <a:pt x="350320" y="198768"/>
                    <a:pt x="350320" y="199663"/>
                    <a:pt x="349425" y="200111"/>
                  </a:cubicBezTo>
                  <a:lnTo>
                    <a:pt x="346291" y="202797"/>
                  </a:lnTo>
                  <a:cubicBezTo>
                    <a:pt x="346291" y="203245"/>
                    <a:pt x="345843" y="203692"/>
                    <a:pt x="345396" y="203692"/>
                  </a:cubicBezTo>
                  <a:cubicBezTo>
                    <a:pt x="344500" y="203692"/>
                    <a:pt x="343605" y="204140"/>
                    <a:pt x="342262" y="204588"/>
                  </a:cubicBezTo>
                  <a:cubicBezTo>
                    <a:pt x="342262" y="205035"/>
                    <a:pt x="342262" y="205035"/>
                    <a:pt x="341814" y="205035"/>
                  </a:cubicBezTo>
                  <a:cubicBezTo>
                    <a:pt x="341366" y="205035"/>
                    <a:pt x="340919" y="205035"/>
                    <a:pt x="340471" y="204588"/>
                  </a:cubicBezTo>
                  <a:cubicBezTo>
                    <a:pt x="339576" y="204588"/>
                    <a:pt x="339576" y="204588"/>
                    <a:pt x="339128" y="204588"/>
                  </a:cubicBezTo>
                  <a:cubicBezTo>
                    <a:pt x="338680" y="204588"/>
                    <a:pt x="338233" y="204588"/>
                    <a:pt x="337785" y="205483"/>
                  </a:cubicBezTo>
                  <a:cubicBezTo>
                    <a:pt x="337337" y="205931"/>
                    <a:pt x="337337" y="205931"/>
                    <a:pt x="336890" y="205931"/>
                  </a:cubicBezTo>
                  <a:cubicBezTo>
                    <a:pt x="335547" y="205483"/>
                    <a:pt x="334651" y="205483"/>
                    <a:pt x="333308" y="205483"/>
                  </a:cubicBezTo>
                  <a:lnTo>
                    <a:pt x="332413" y="205483"/>
                  </a:lnTo>
                  <a:cubicBezTo>
                    <a:pt x="331518" y="205035"/>
                    <a:pt x="330622" y="205035"/>
                    <a:pt x="329279" y="205035"/>
                  </a:cubicBezTo>
                  <a:cubicBezTo>
                    <a:pt x="328832" y="205035"/>
                    <a:pt x="327936" y="204588"/>
                    <a:pt x="327936" y="204588"/>
                  </a:cubicBezTo>
                  <a:cubicBezTo>
                    <a:pt x="327041" y="203245"/>
                    <a:pt x="325698" y="203245"/>
                    <a:pt x="324802" y="202349"/>
                  </a:cubicBezTo>
                  <a:cubicBezTo>
                    <a:pt x="324355" y="201902"/>
                    <a:pt x="323907" y="201454"/>
                    <a:pt x="323460" y="201454"/>
                  </a:cubicBezTo>
                  <a:cubicBezTo>
                    <a:pt x="321221" y="201006"/>
                    <a:pt x="319430" y="200559"/>
                    <a:pt x="318087" y="199216"/>
                  </a:cubicBezTo>
                  <a:cubicBezTo>
                    <a:pt x="317640" y="199216"/>
                    <a:pt x="316744" y="198768"/>
                    <a:pt x="316744" y="198320"/>
                  </a:cubicBezTo>
                  <a:cubicBezTo>
                    <a:pt x="315401" y="197425"/>
                    <a:pt x="314506" y="196530"/>
                    <a:pt x="313163" y="196082"/>
                  </a:cubicBezTo>
                  <a:cubicBezTo>
                    <a:pt x="312268" y="196082"/>
                    <a:pt x="311820" y="195634"/>
                    <a:pt x="311372" y="195187"/>
                  </a:cubicBezTo>
                  <a:cubicBezTo>
                    <a:pt x="310925" y="194739"/>
                    <a:pt x="310477" y="194291"/>
                    <a:pt x="310029" y="194291"/>
                  </a:cubicBezTo>
                  <a:cubicBezTo>
                    <a:pt x="307343" y="192948"/>
                    <a:pt x="309134" y="190710"/>
                    <a:pt x="307791" y="188024"/>
                  </a:cubicBezTo>
                  <a:cubicBezTo>
                    <a:pt x="307343" y="187128"/>
                    <a:pt x="306895" y="185785"/>
                    <a:pt x="306000" y="184890"/>
                  </a:cubicBezTo>
                  <a:cubicBezTo>
                    <a:pt x="305552" y="184890"/>
                    <a:pt x="305105" y="183995"/>
                    <a:pt x="305105" y="183547"/>
                  </a:cubicBezTo>
                  <a:lnTo>
                    <a:pt x="301076" y="177280"/>
                  </a:lnTo>
                  <a:cubicBezTo>
                    <a:pt x="300628" y="176384"/>
                    <a:pt x="300628" y="175489"/>
                    <a:pt x="300180" y="175041"/>
                  </a:cubicBezTo>
                  <a:cubicBezTo>
                    <a:pt x="299285" y="170564"/>
                    <a:pt x="297942" y="166535"/>
                    <a:pt x="297942" y="162506"/>
                  </a:cubicBezTo>
                  <a:cubicBezTo>
                    <a:pt x="297494" y="160716"/>
                    <a:pt x="297047" y="158925"/>
                    <a:pt x="297047" y="157134"/>
                  </a:cubicBezTo>
                  <a:cubicBezTo>
                    <a:pt x="296599" y="157134"/>
                    <a:pt x="296599" y="156687"/>
                    <a:pt x="296599" y="156687"/>
                  </a:cubicBezTo>
                  <a:cubicBezTo>
                    <a:pt x="296151" y="154001"/>
                    <a:pt x="295704" y="150867"/>
                    <a:pt x="295704" y="148181"/>
                  </a:cubicBezTo>
                  <a:lnTo>
                    <a:pt x="295704" y="145942"/>
                  </a:lnTo>
                  <a:cubicBezTo>
                    <a:pt x="295256" y="145047"/>
                    <a:pt x="295256" y="144599"/>
                    <a:pt x="295256" y="143704"/>
                  </a:cubicBezTo>
                  <a:cubicBezTo>
                    <a:pt x="295256" y="142809"/>
                    <a:pt x="295256" y="142361"/>
                    <a:pt x="295704" y="141466"/>
                  </a:cubicBezTo>
                  <a:lnTo>
                    <a:pt x="295704" y="139227"/>
                  </a:lnTo>
                  <a:cubicBezTo>
                    <a:pt x="295704" y="138780"/>
                    <a:pt x="295704" y="137884"/>
                    <a:pt x="295704" y="137437"/>
                  </a:cubicBezTo>
                  <a:cubicBezTo>
                    <a:pt x="295704" y="136541"/>
                    <a:pt x="295704" y="135646"/>
                    <a:pt x="295704" y="134750"/>
                  </a:cubicBezTo>
                  <a:cubicBezTo>
                    <a:pt x="295704" y="132960"/>
                    <a:pt x="295704" y="131169"/>
                    <a:pt x="295256" y="128931"/>
                  </a:cubicBezTo>
                  <a:cubicBezTo>
                    <a:pt x="295256" y="128035"/>
                    <a:pt x="295256" y="126692"/>
                    <a:pt x="295704" y="125797"/>
                  </a:cubicBezTo>
                  <a:cubicBezTo>
                    <a:pt x="296151" y="125349"/>
                    <a:pt x="296599" y="124454"/>
                    <a:pt x="296599" y="124006"/>
                  </a:cubicBezTo>
                  <a:cubicBezTo>
                    <a:pt x="296599" y="123559"/>
                    <a:pt x="296151" y="123111"/>
                    <a:pt x="296151" y="122663"/>
                  </a:cubicBezTo>
                  <a:cubicBezTo>
                    <a:pt x="296151" y="119530"/>
                    <a:pt x="296599" y="116396"/>
                    <a:pt x="297494" y="113262"/>
                  </a:cubicBezTo>
                  <a:cubicBezTo>
                    <a:pt x="297494" y="112814"/>
                    <a:pt x="297494" y="111919"/>
                    <a:pt x="297047" y="111471"/>
                  </a:cubicBezTo>
                  <a:cubicBezTo>
                    <a:pt x="297047" y="111024"/>
                    <a:pt x="297047" y="110128"/>
                    <a:pt x="297047" y="109681"/>
                  </a:cubicBezTo>
                  <a:cubicBezTo>
                    <a:pt x="297047" y="109233"/>
                    <a:pt x="297047" y="109233"/>
                    <a:pt x="297047" y="108785"/>
                  </a:cubicBezTo>
                  <a:cubicBezTo>
                    <a:pt x="297047" y="108338"/>
                    <a:pt x="297494" y="107442"/>
                    <a:pt x="297494" y="106995"/>
                  </a:cubicBezTo>
                  <a:cubicBezTo>
                    <a:pt x="297494" y="106547"/>
                    <a:pt x="297047" y="106099"/>
                    <a:pt x="297047" y="105204"/>
                  </a:cubicBezTo>
                  <a:cubicBezTo>
                    <a:pt x="297047" y="103861"/>
                    <a:pt x="294361" y="102966"/>
                    <a:pt x="294361" y="101623"/>
                  </a:cubicBezTo>
                  <a:cubicBezTo>
                    <a:pt x="294361" y="101623"/>
                    <a:pt x="294361" y="101175"/>
                    <a:pt x="294361" y="101175"/>
                  </a:cubicBezTo>
                  <a:cubicBezTo>
                    <a:pt x="294361" y="100727"/>
                    <a:pt x="294361" y="100280"/>
                    <a:pt x="294361" y="99832"/>
                  </a:cubicBezTo>
                  <a:cubicBezTo>
                    <a:pt x="294361" y="98936"/>
                    <a:pt x="294361" y="98041"/>
                    <a:pt x="294361" y="97146"/>
                  </a:cubicBezTo>
                  <a:lnTo>
                    <a:pt x="293465" y="97146"/>
                  </a:lnTo>
                  <a:cubicBezTo>
                    <a:pt x="293017" y="97146"/>
                    <a:pt x="293017" y="97593"/>
                    <a:pt x="292570" y="98041"/>
                  </a:cubicBezTo>
                  <a:cubicBezTo>
                    <a:pt x="292122" y="98936"/>
                    <a:pt x="291675" y="100280"/>
                    <a:pt x="290779" y="100280"/>
                  </a:cubicBezTo>
                  <a:cubicBezTo>
                    <a:pt x="290331" y="100727"/>
                    <a:pt x="290331" y="100727"/>
                    <a:pt x="290331" y="101175"/>
                  </a:cubicBezTo>
                  <a:cubicBezTo>
                    <a:pt x="289884" y="102518"/>
                    <a:pt x="288541" y="102966"/>
                    <a:pt x="288093" y="104309"/>
                  </a:cubicBezTo>
                  <a:cubicBezTo>
                    <a:pt x="288093" y="104756"/>
                    <a:pt x="288093" y="104756"/>
                    <a:pt x="287645" y="104756"/>
                  </a:cubicBezTo>
                  <a:cubicBezTo>
                    <a:pt x="286750" y="105652"/>
                    <a:pt x="285855" y="106547"/>
                    <a:pt x="285407" y="108338"/>
                  </a:cubicBezTo>
                  <a:cubicBezTo>
                    <a:pt x="283616" y="109681"/>
                    <a:pt x="282721" y="111919"/>
                    <a:pt x="280930" y="113262"/>
                  </a:cubicBezTo>
                  <a:lnTo>
                    <a:pt x="275558" y="119977"/>
                  </a:lnTo>
                  <a:lnTo>
                    <a:pt x="274663" y="121768"/>
                  </a:lnTo>
                  <a:cubicBezTo>
                    <a:pt x="274215" y="123111"/>
                    <a:pt x="273320" y="124006"/>
                    <a:pt x="271977" y="124902"/>
                  </a:cubicBezTo>
                  <a:cubicBezTo>
                    <a:pt x="270634" y="125797"/>
                    <a:pt x="269739" y="126692"/>
                    <a:pt x="269291" y="128035"/>
                  </a:cubicBezTo>
                  <a:cubicBezTo>
                    <a:pt x="269291" y="128483"/>
                    <a:pt x="269291" y="128931"/>
                    <a:pt x="268843" y="129378"/>
                  </a:cubicBezTo>
                  <a:cubicBezTo>
                    <a:pt x="268395" y="129826"/>
                    <a:pt x="267948" y="130721"/>
                    <a:pt x="267948" y="132064"/>
                  </a:cubicBezTo>
                  <a:cubicBezTo>
                    <a:pt x="267500" y="132512"/>
                    <a:pt x="267500" y="132960"/>
                    <a:pt x="266605" y="133407"/>
                  </a:cubicBezTo>
                  <a:cubicBezTo>
                    <a:pt x="265709" y="133855"/>
                    <a:pt x="264814" y="134750"/>
                    <a:pt x="264814" y="136094"/>
                  </a:cubicBezTo>
                  <a:cubicBezTo>
                    <a:pt x="264814" y="136541"/>
                    <a:pt x="264366" y="136989"/>
                    <a:pt x="263919" y="137437"/>
                  </a:cubicBezTo>
                  <a:cubicBezTo>
                    <a:pt x="263023" y="137884"/>
                    <a:pt x="262128" y="138332"/>
                    <a:pt x="261680" y="139227"/>
                  </a:cubicBezTo>
                  <a:cubicBezTo>
                    <a:pt x="261680" y="139675"/>
                    <a:pt x="261233" y="139675"/>
                    <a:pt x="261233" y="139675"/>
                  </a:cubicBezTo>
                  <a:cubicBezTo>
                    <a:pt x="260337" y="139675"/>
                    <a:pt x="260337" y="140123"/>
                    <a:pt x="259890" y="141018"/>
                  </a:cubicBezTo>
                  <a:lnTo>
                    <a:pt x="258547" y="144599"/>
                  </a:lnTo>
                  <a:cubicBezTo>
                    <a:pt x="258547" y="145047"/>
                    <a:pt x="258099" y="145495"/>
                    <a:pt x="257651" y="146390"/>
                  </a:cubicBezTo>
                  <a:lnTo>
                    <a:pt x="257204" y="146838"/>
                  </a:lnTo>
                  <a:cubicBezTo>
                    <a:pt x="256308" y="146838"/>
                    <a:pt x="255861" y="147285"/>
                    <a:pt x="255413" y="148181"/>
                  </a:cubicBezTo>
                  <a:lnTo>
                    <a:pt x="251831" y="156239"/>
                  </a:lnTo>
                  <a:cubicBezTo>
                    <a:pt x="251831" y="156687"/>
                    <a:pt x="251384" y="157134"/>
                    <a:pt x="250936" y="157134"/>
                  </a:cubicBezTo>
                  <a:cubicBezTo>
                    <a:pt x="250041" y="157134"/>
                    <a:pt x="249593" y="157582"/>
                    <a:pt x="249593" y="158030"/>
                  </a:cubicBezTo>
                  <a:lnTo>
                    <a:pt x="248250" y="160268"/>
                  </a:lnTo>
                  <a:cubicBezTo>
                    <a:pt x="247802" y="161163"/>
                    <a:pt x="247355" y="161611"/>
                    <a:pt x="246907" y="161611"/>
                  </a:cubicBezTo>
                  <a:cubicBezTo>
                    <a:pt x="246459" y="161611"/>
                    <a:pt x="246459" y="161611"/>
                    <a:pt x="246012" y="161163"/>
                  </a:cubicBezTo>
                  <a:cubicBezTo>
                    <a:pt x="245564" y="160716"/>
                    <a:pt x="245116" y="160268"/>
                    <a:pt x="245116" y="159373"/>
                  </a:cubicBezTo>
                  <a:lnTo>
                    <a:pt x="245116" y="158477"/>
                  </a:lnTo>
                  <a:cubicBezTo>
                    <a:pt x="245116" y="158030"/>
                    <a:pt x="245116" y="157582"/>
                    <a:pt x="244669" y="157582"/>
                  </a:cubicBezTo>
                  <a:cubicBezTo>
                    <a:pt x="244669" y="157582"/>
                    <a:pt x="244221" y="157582"/>
                    <a:pt x="244221" y="157582"/>
                  </a:cubicBezTo>
                  <a:cubicBezTo>
                    <a:pt x="243773" y="157582"/>
                    <a:pt x="243773" y="158030"/>
                    <a:pt x="243326" y="158030"/>
                  </a:cubicBezTo>
                  <a:lnTo>
                    <a:pt x="243326" y="158925"/>
                  </a:lnTo>
                  <a:cubicBezTo>
                    <a:pt x="242430" y="159820"/>
                    <a:pt x="241535" y="160716"/>
                    <a:pt x="241087" y="161611"/>
                  </a:cubicBezTo>
                  <a:cubicBezTo>
                    <a:pt x="241087" y="162506"/>
                    <a:pt x="241087" y="163849"/>
                    <a:pt x="240640" y="164745"/>
                  </a:cubicBezTo>
                  <a:cubicBezTo>
                    <a:pt x="240192" y="165192"/>
                    <a:pt x="240192" y="165640"/>
                    <a:pt x="240192" y="166088"/>
                  </a:cubicBezTo>
                  <a:cubicBezTo>
                    <a:pt x="240192" y="166983"/>
                    <a:pt x="239296" y="167878"/>
                    <a:pt x="238401" y="167878"/>
                  </a:cubicBezTo>
                  <a:cubicBezTo>
                    <a:pt x="237954" y="167878"/>
                    <a:pt x="237506" y="168774"/>
                    <a:pt x="237058" y="169221"/>
                  </a:cubicBezTo>
                  <a:cubicBezTo>
                    <a:pt x="236163" y="170117"/>
                    <a:pt x="234820" y="172803"/>
                    <a:pt x="234372" y="174594"/>
                  </a:cubicBezTo>
                  <a:cubicBezTo>
                    <a:pt x="233924" y="175937"/>
                    <a:pt x="233477" y="176832"/>
                    <a:pt x="232581" y="177727"/>
                  </a:cubicBezTo>
                  <a:cubicBezTo>
                    <a:pt x="232134" y="177727"/>
                    <a:pt x="232134" y="178175"/>
                    <a:pt x="232134" y="178175"/>
                  </a:cubicBezTo>
                  <a:cubicBezTo>
                    <a:pt x="232134" y="178175"/>
                    <a:pt x="232134" y="178623"/>
                    <a:pt x="232581" y="178623"/>
                  </a:cubicBezTo>
                  <a:cubicBezTo>
                    <a:pt x="232581" y="179070"/>
                    <a:pt x="233029" y="179070"/>
                    <a:pt x="233029" y="179070"/>
                  </a:cubicBezTo>
                  <a:cubicBezTo>
                    <a:pt x="233029" y="179070"/>
                    <a:pt x="233029" y="179070"/>
                    <a:pt x="233477" y="178623"/>
                  </a:cubicBezTo>
                  <a:cubicBezTo>
                    <a:pt x="233924" y="178623"/>
                    <a:pt x="234372" y="178175"/>
                    <a:pt x="234372" y="177727"/>
                  </a:cubicBezTo>
                  <a:cubicBezTo>
                    <a:pt x="234372" y="176832"/>
                    <a:pt x="234820" y="176384"/>
                    <a:pt x="235268" y="175489"/>
                  </a:cubicBezTo>
                  <a:lnTo>
                    <a:pt x="235715" y="175489"/>
                  </a:lnTo>
                  <a:lnTo>
                    <a:pt x="237506" y="177727"/>
                  </a:lnTo>
                  <a:lnTo>
                    <a:pt x="237506" y="178623"/>
                  </a:lnTo>
                  <a:cubicBezTo>
                    <a:pt x="237506" y="179070"/>
                    <a:pt x="237058" y="179070"/>
                    <a:pt x="236610" y="179070"/>
                  </a:cubicBezTo>
                  <a:cubicBezTo>
                    <a:pt x="236610" y="178623"/>
                    <a:pt x="236163" y="178623"/>
                    <a:pt x="236163" y="178623"/>
                  </a:cubicBezTo>
                  <a:cubicBezTo>
                    <a:pt x="235715" y="178623"/>
                    <a:pt x="235268" y="178623"/>
                    <a:pt x="235268" y="179070"/>
                  </a:cubicBezTo>
                  <a:cubicBezTo>
                    <a:pt x="235715" y="179518"/>
                    <a:pt x="235715" y="179518"/>
                    <a:pt x="235715" y="179966"/>
                  </a:cubicBezTo>
                  <a:cubicBezTo>
                    <a:pt x="235715" y="179966"/>
                    <a:pt x="235715" y="180413"/>
                    <a:pt x="235715" y="180413"/>
                  </a:cubicBezTo>
                  <a:cubicBezTo>
                    <a:pt x="235715" y="180413"/>
                    <a:pt x="235715" y="180861"/>
                    <a:pt x="235268" y="181309"/>
                  </a:cubicBezTo>
                  <a:cubicBezTo>
                    <a:pt x="234820" y="181309"/>
                    <a:pt x="232581" y="181309"/>
                    <a:pt x="232134" y="180861"/>
                  </a:cubicBezTo>
                  <a:lnTo>
                    <a:pt x="230791" y="179966"/>
                  </a:lnTo>
                  <a:cubicBezTo>
                    <a:pt x="230791" y="179966"/>
                    <a:pt x="230343" y="179966"/>
                    <a:pt x="230343" y="179966"/>
                  </a:cubicBezTo>
                  <a:cubicBezTo>
                    <a:pt x="229895" y="179966"/>
                    <a:pt x="229895" y="179966"/>
                    <a:pt x="229895" y="180413"/>
                  </a:cubicBezTo>
                  <a:cubicBezTo>
                    <a:pt x="229895" y="180413"/>
                    <a:pt x="229895" y="180861"/>
                    <a:pt x="229448" y="181309"/>
                  </a:cubicBezTo>
                  <a:cubicBezTo>
                    <a:pt x="229448" y="181756"/>
                    <a:pt x="229000" y="181756"/>
                    <a:pt x="229000" y="182204"/>
                  </a:cubicBezTo>
                  <a:cubicBezTo>
                    <a:pt x="229000" y="182652"/>
                    <a:pt x="229448" y="183099"/>
                    <a:pt x="229895" y="183547"/>
                  </a:cubicBezTo>
                  <a:lnTo>
                    <a:pt x="230343" y="183995"/>
                  </a:lnTo>
                  <a:cubicBezTo>
                    <a:pt x="230343" y="184442"/>
                    <a:pt x="229895" y="184442"/>
                    <a:pt x="229895" y="184442"/>
                  </a:cubicBezTo>
                  <a:lnTo>
                    <a:pt x="228105" y="184442"/>
                  </a:lnTo>
                  <a:cubicBezTo>
                    <a:pt x="228105" y="184442"/>
                    <a:pt x="227657" y="184442"/>
                    <a:pt x="227657" y="184890"/>
                  </a:cubicBezTo>
                  <a:lnTo>
                    <a:pt x="228105" y="185338"/>
                  </a:lnTo>
                  <a:cubicBezTo>
                    <a:pt x="229000" y="185338"/>
                    <a:pt x="229895" y="185338"/>
                    <a:pt x="230343" y="186681"/>
                  </a:cubicBezTo>
                  <a:cubicBezTo>
                    <a:pt x="230343" y="186681"/>
                    <a:pt x="230791" y="186681"/>
                    <a:pt x="230791" y="186233"/>
                  </a:cubicBezTo>
                  <a:cubicBezTo>
                    <a:pt x="230791" y="186233"/>
                    <a:pt x="230791" y="185785"/>
                    <a:pt x="231238" y="185785"/>
                  </a:cubicBezTo>
                  <a:cubicBezTo>
                    <a:pt x="231238" y="185338"/>
                    <a:pt x="231686" y="184890"/>
                    <a:pt x="232134" y="184890"/>
                  </a:cubicBezTo>
                  <a:cubicBezTo>
                    <a:pt x="232134" y="184442"/>
                    <a:pt x="233029" y="184890"/>
                    <a:pt x="233029" y="185338"/>
                  </a:cubicBezTo>
                  <a:lnTo>
                    <a:pt x="233029" y="187576"/>
                  </a:lnTo>
                  <a:cubicBezTo>
                    <a:pt x="233029" y="188024"/>
                    <a:pt x="233029" y="188919"/>
                    <a:pt x="232581" y="188919"/>
                  </a:cubicBezTo>
                  <a:cubicBezTo>
                    <a:pt x="231238" y="190262"/>
                    <a:pt x="230343" y="191605"/>
                    <a:pt x="229448" y="192948"/>
                  </a:cubicBezTo>
                  <a:cubicBezTo>
                    <a:pt x="229000" y="193396"/>
                    <a:pt x="228552" y="193844"/>
                    <a:pt x="228105" y="193844"/>
                  </a:cubicBezTo>
                  <a:lnTo>
                    <a:pt x="227657" y="193844"/>
                  </a:lnTo>
                  <a:cubicBezTo>
                    <a:pt x="227209" y="193844"/>
                    <a:pt x="227209" y="193844"/>
                    <a:pt x="227209" y="193844"/>
                  </a:cubicBezTo>
                  <a:cubicBezTo>
                    <a:pt x="226314" y="193844"/>
                    <a:pt x="225866" y="194291"/>
                    <a:pt x="225419" y="195187"/>
                  </a:cubicBezTo>
                  <a:lnTo>
                    <a:pt x="223180" y="197873"/>
                  </a:lnTo>
                  <a:cubicBezTo>
                    <a:pt x="223180" y="197873"/>
                    <a:pt x="222733" y="198320"/>
                    <a:pt x="222733" y="198320"/>
                  </a:cubicBezTo>
                  <a:cubicBezTo>
                    <a:pt x="222285" y="198320"/>
                    <a:pt x="222285" y="197873"/>
                    <a:pt x="221837" y="197425"/>
                  </a:cubicBezTo>
                  <a:cubicBezTo>
                    <a:pt x="221837" y="197425"/>
                    <a:pt x="221390" y="197425"/>
                    <a:pt x="221390" y="197425"/>
                  </a:cubicBezTo>
                  <a:cubicBezTo>
                    <a:pt x="220942" y="197425"/>
                    <a:pt x="220942" y="197425"/>
                    <a:pt x="220942" y="197873"/>
                  </a:cubicBezTo>
                  <a:cubicBezTo>
                    <a:pt x="220494" y="198320"/>
                    <a:pt x="220046" y="198320"/>
                    <a:pt x="220046" y="198768"/>
                  </a:cubicBezTo>
                  <a:cubicBezTo>
                    <a:pt x="220046" y="199216"/>
                    <a:pt x="220494" y="199663"/>
                    <a:pt x="220942" y="199663"/>
                  </a:cubicBezTo>
                  <a:cubicBezTo>
                    <a:pt x="221390" y="200111"/>
                    <a:pt x="221390" y="200559"/>
                    <a:pt x="222285" y="200559"/>
                  </a:cubicBezTo>
                  <a:cubicBezTo>
                    <a:pt x="222733" y="200559"/>
                    <a:pt x="222733" y="200559"/>
                    <a:pt x="223180" y="200559"/>
                  </a:cubicBezTo>
                  <a:cubicBezTo>
                    <a:pt x="224523" y="200559"/>
                    <a:pt x="225419" y="199663"/>
                    <a:pt x="225419" y="198320"/>
                  </a:cubicBezTo>
                  <a:lnTo>
                    <a:pt x="225866" y="197873"/>
                  </a:lnTo>
                  <a:lnTo>
                    <a:pt x="225866" y="198320"/>
                  </a:lnTo>
                  <a:cubicBezTo>
                    <a:pt x="226314" y="198320"/>
                    <a:pt x="226314" y="198768"/>
                    <a:pt x="226314" y="198768"/>
                  </a:cubicBezTo>
                  <a:lnTo>
                    <a:pt x="226314" y="200559"/>
                  </a:lnTo>
                  <a:cubicBezTo>
                    <a:pt x="225866" y="200559"/>
                    <a:pt x="225866" y="201006"/>
                    <a:pt x="225419" y="201454"/>
                  </a:cubicBezTo>
                  <a:cubicBezTo>
                    <a:pt x="224971" y="201902"/>
                    <a:pt x="225419" y="203245"/>
                    <a:pt x="224523" y="203245"/>
                  </a:cubicBezTo>
                  <a:lnTo>
                    <a:pt x="221837" y="203245"/>
                  </a:lnTo>
                  <a:cubicBezTo>
                    <a:pt x="221390" y="203245"/>
                    <a:pt x="221390" y="203245"/>
                    <a:pt x="221390" y="203245"/>
                  </a:cubicBezTo>
                  <a:cubicBezTo>
                    <a:pt x="220942" y="203245"/>
                    <a:pt x="220494" y="203245"/>
                    <a:pt x="220494" y="203692"/>
                  </a:cubicBezTo>
                  <a:cubicBezTo>
                    <a:pt x="220494" y="203692"/>
                    <a:pt x="220494" y="204140"/>
                    <a:pt x="220494" y="204140"/>
                  </a:cubicBezTo>
                  <a:cubicBezTo>
                    <a:pt x="220494" y="204588"/>
                    <a:pt x="220494" y="204588"/>
                    <a:pt x="220494" y="204588"/>
                  </a:cubicBezTo>
                  <a:cubicBezTo>
                    <a:pt x="220942" y="205035"/>
                    <a:pt x="220942" y="205931"/>
                    <a:pt x="220942" y="206826"/>
                  </a:cubicBezTo>
                  <a:cubicBezTo>
                    <a:pt x="220942" y="207274"/>
                    <a:pt x="220942" y="207722"/>
                    <a:pt x="220942" y="208169"/>
                  </a:cubicBezTo>
                  <a:cubicBezTo>
                    <a:pt x="220494" y="208617"/>
                    <a:pt x="220494" y="209512"/>
                    <a:pt x="220494" y="209960"/>
                  </a:cubicBezTo>
                  <a:cubicBezTo>
                    <a:pt x="220494" y="210408"/>
                    <a:pt x="220494" y="211303"/>
                    <a:pt x="220494" y="211751"/>
                  </a:cubicBezTo>
                  <a:cubicBezTo>
                    <a:pt x="220046" y="213094"/>
                    <a:pt x="219599" y="214437"/>
                    <a:pt x="217808" y="215332"/>
                  </a:cubicBezTo>
                  <a:cubicBezTo>
                    <a:pt x="217360" y="215332"/>
                    <a:pt x="217360" y="215780"/>
                    <a:pt x="217360" y="216227"/>
                  </a:cubicBezTo>
                  <a:cubicBezTo>
                    <a:pt x="216465" y="224285"/>
                    <a:pt x="214674" y="224733"/>
                    <a:pt x="211541" y="227867"/>
                  </a:cubicBezTo>
                  <a:cubicBezTo>
                    <a:pt x="211093" y="228762"/>
                    <a:pt x="210645" y="230105"/>
                    <a:pt x="209750" y="231001"/>
                  </a:cubicBezTo>
                  <a:cubicBezTo>
                    <a:pt x="209302" y="231448"/>
                    <a:pt x="209302" y="231896"/>
                    <a:pt x="209302" y="232344"/>
                  </a:cubicBezTo>
                  <a:cubicBezTo>
                    <a:pt x="208855" y="233687"/>
                    <a:pt x="207959" y="235477"/>
                    <a:pt x="206616" y="235477"/>
                  </a:cubicBezTo>
                  <a:cubicBezTo>
                    <a:pt x="206169" y="235477"/>
                    <a:pt x="206169" y="235030"/>
                    <a:pt x="205721" y="235030"/>
                  </a:cubicBezTo>
                  <a:cubicBezTo>
                    <a:pt x="205273" y="235030"/>
                    <a:pt x="205273" y="235030"/>
                    <a:pt x="204826" y="235030"/>
                  </a:cubicBezTo>
                  <a:cubicBezTo>
                    <a:pt x="204378" y="235030"/>
                    <a:pt x="203483" y="235030"/>
                    <a:pt x="203035" y="235477"/>
                  </a:cubicBezTo>
                  <a:cubicBezTo>
                    <a:pt x="203035" y="235477"/>
                    <a:pt x="202587" y="235477"/>
                    <a:pt x="202587" y="235477"/>
                  </a:cubicBezTo>
                  <a:cubicBezTo>
                    <a:pt x="202140" y="235477"/>
                    <a:pt x="201692" y="235477"/>
                    <a:pt x="201244" y="235477"/>
                  </a:cubicBezTo>
                  <a:cubicBezTo>
                    <a:pt x="200349" y="235030"/>
                    <a:pt x="199901" y="234582"/>
                    <a:pt x="199006" y="234582"/>
                  </a:cubicBezTo>
                  <a:cubicBezTo>
                    <a:pt x="197215" y="234582"/>
                    <a:pt x="196767" y="234134"/>
                    <a:pt x="195424" y="232791"/>
                  </a:cubicBezTo>
                  <a:cubicBezTo>
                    <a:pt x="194977" y="231896"/>
                    <a:pt x="194081" y="231001"/>
                    <a:pt x="193186" y="230105"/>
                  </a:cubicBezTo>
                  <a:lnTo>
                    <a:pt x="191395" y="228762"/>
                  </a:lnTo>
                  <a:cubicBezTo>
                    <a:pt x="190052" y="228315"/>
                    <a:pt x="188709" y="227867"/>
                    <a:pt x="188262" y="226972"/>
                  </a:cubicBezTo>
                  <a:cubicBezTo>
                    <a:pt x="187814" y="226524"/>
                    <a:pt x="186919" y="226076"/>
                    <a:pt x="186023" y="226076"/>
                  </a:cubicBezTo>
                  <a:cubicBezTo>
                    <a:pt x="184233" y="226076"/>
                    <a:pt x="182889" y="225181"/>
                    <a:pt x="181994" y="223390"/>
                  </a:cubicBezTo>
                  <a:cubicBezTo>
                    <a:pt x="181099" y="222495"/>
                    <a:pt x="180651" y="221599"/>
                    <a:pt x="180203" y="220704"/>
                  </a:cubicBezTo>
                  <a:lnTo>
                    <a:pt x="180203" y="218913"/>
                  </a:lnTo>
                  <a:cubicBezTo>
                    <a:pt x="180203" y="218466"/>
                    <a:pt x="180651" y="217570"/>
                    <a:pt x="180651" y="216675"/>
                  </a:cubicBezTo>
                  <a:cubicBezTo>
                    <a:pt x="180651" y="215780"/>
                    <a:pt x="180203" y="214884"/>
                    <a:pt x="180203" y="213989"/>
                  </a:cubicBezTo>
                  <a:lnTo>
                    <a:pt x="180203" y="213094"/>
                  </a:lnTo>
                  <a:lnTo>
                    <a:pt x="181099" y="209065"/>
                  </a:lnTo>
                  <a:cubicBezTo>
                    <a:pt x="181547" y="207722"/>
                    <a:pt x="181994" y="206826"/>
                    <a:pt x="181994" y="205483"/>
                  </a:cubicBezTo>
                  <a:cubicBezTo>
                    <a:pt x="181994" y="204588"/>
                    <a:pt x="181994" y="203692"/>
                    <a:pt x="181994" y="202797"/>
                  </a:cubicBezTo>
                  <a:cubicBezTo>
                    <a:pt x="181994" y="200559"/>
                    <a:pt x="181994" y="198320"/>
                    <a:pt x="182442" y="196082"/>
                  </a:cubicBezTo>
                  <a:cubicBezTo>
                    <a:pt x="182442" y="195187"/>
                    <a:pt x="182889" y="194739"/>
                    <a:pt x="182889" y="193844"/>
                  </a:cubicBezTo>
                  <a:cubicBezTo>
                    <a:pt x="183337" y="193396"/>
                    <a:pt x="183337" y="193396"/>
                    <a:pt x="183337" y="192948"/>
                  </a:cubicBezTo>
                  <a:cubicBezTo>
                    <a:pt x="183337" y="192948"/>
                    <a:pt x="183337" y="192501"/>
                    <a:pt x="183337" y="192501"/>
                  </a:cubicBezTo>
                  <a:cubicBezTo>
                    <a:pt x="183337" y="189815"/>
                    <a:pt x="184233" y="187576"/>
                    <a:pt x="184680" y="185338"/>
                  </a:cubicBezTo>
                  <a:lnTo>
                    <a:pt x="186023" y="179070"/>
                  </a:lnTo>
                  <a:cubicBezTo>
                    <a:pt x="186023" y="178623"/>
                    <a:pt x="185575" y="177727"/>
                    <a:pt x="185575" y="177280"/>
                  </a:cubicBezTo>
                  <a:cubicBezTo>
                    <a:pt x="185575" y="176384"/>
                    <a:pt x="186023" y="175041"/>
                    <a:pt x="186919" y="174146"/>
                  </a:cubicBezTo>
                  <a:cubicBezTo>
                    <a:pt x="186919" y="171908"/>
                    <a:pt x="187366" y="170117"/>
                    <a:pt x="188262" y="167878"/>
                  </a:cubicBezTo>
                  <a:cubicBezTo>
                    <a:pt x="188262" y="166983"/>
                    <a:pt x="188262" y="165640"/>
                    <a:pt x="188709" y="164745"/>
                  </a:cubicBezTo>
                  <a:lnTo>
                    <a:pt x="188709" y="163849"/>
                  </a:lnTo>
                  <a:cubicBezTo>
                    <a:pt x="188262" y="163402"/>
                    <a:pt x="188262" y="163402"/>
                    <a:pt x="188262" y="162954"/>
                  </a:cubicBezTo>
                  <a:cubicBezTo>
                    <a:pt x="188262" y="162506"/>
                    <a:pt x="188709" y="161611"/>
                    <a:pt x="188709" y="160716"/>
                  </a:cubicBezTo>
                  <a:cubicBezTo>
                    <a:pt x="189157" y="158477"/>
                    <a:pt x="190500" y="156687"/>
                    <a:pt x="190500" y="154448"/>
                  </a:cubicBezTo>
                  <a:cubicBezTo>
                    <a:pt x="191395" y="153105"/>
                    <a:pt x="190948" y="150867"/>
                    <a:pt x="192291" y="149524"/>
                  </a:cubicBezTo>
                  <a:cubicBezTo>
                    <a:pt x="192738" y="149076"/>
                    <a:pt x="192738" y="148181"/>
                    <a:pt x="192738" y="147285"/>
                  </a:cubicBezTo>
                  <a:lnTo>
                    <a:pt x="192738" y="146838"/>
                  </a:lnTo>
                  <a:lnTo>
                    <a:pt x="192427" y="145592"/>
                  </a:lnTo>
                  <a:lnTo>
                    <a:pt x="189814" y="149076"/>
                  </a:lnTo>
                  <a:lnTo>
                    <a:pt x="184442" y="151762"/>
                  </a:lnTo>
                  <a:cubicBezTo>
                    <a:pt x="183994" y="152210"/>
                    <a:pt x="183547" y="152658"/>
                    <a:pt x="183099" y="154001"/>
                  </a:cubicBezTo>
                  <a:lnTo>
                    <a:pt x="183099" y="154896"/>
                  </a:lnTo>
                  <a:cubicBezTo>
                    <a:pt x="183099" y="154896"/>
                    <a:pt x="182651" y="155344"/>
                    <a:pt x="181756" y="155791"/>
                  </a:cubicBezTo>
                  <a:cubicBezTo>
                    <a:pt x="180413" y="157134"/>
                    <a:pt x="178622" y="158030"/>
                    <a:pt x="178175" y="159820"/>
                  </a:cubicBezTo>
                  <a:cubicBezTo>
                    <a:pt x="177727" y="159820"/>
                    <a:pt x="177727" y="159820"/>
                    <a:pt x="177727" y="160268"/>
                  </a:cubicBezTo>
                  <a:lnTo>
                    <a:pt x="177279" y="160716"/>
                  </a:lnTo>
                  <a:cubicBezTo>
                    <a:pt x="177279" y="160716"/>
                    <a:pt x="177279" y="161163"/>
                    <a:pt x="177727" y="161163"/>
                  </a:cubicBezTo>
                  <a:cubicBezTo>
                    <a:pt x="177279" y="162506"/>
                    <a:pt x="177279" y="162506"/>
                    <a:pt x="177279" y="163402"/>
                  </a:cubicBezTo>
                  <a:cubicBezTo>
                    <a:pt x="176384" y="163849"/>
                    <a:pt x="175936" y="164297"/>
                    <a:pt x="175041" y="166088"/>
                  </a:cubicBezTo>
                  <a:cubicBezTo>
                    <a:pt x="174593" y="166535"/>
                    <a:pt x="174593" y="166983"/>
                    <a:pt x="174146" y="166983"/>
                  </a:cubicBezTo>
                  <a:lnTo>
                    <a:pt x="172802" y="166983"/>
                  </a:lnTo>
                  <a:lnTo>
                    <a:pt x="172355" y="166535"/>
                  </a:lnTo>
                  <a:lnTo>
                    <a:pt x="171907" y="166983"/>
                  </a:lnTo>
                  <a:cubicBezTo>
                    <a:pt x="171907" y="167431"/>
                    <a:pt x="172355" y="167431"/>
                    <a:pt x="172355" y="167878"/>
                  </a:cubicBezTo>
                  <a:cubicBezTo>
                    <a:pt x="171907" y="168774"/>
                    <a:pt x="168773" y="169669"/>
                    <a:pt x="167878" y="170564"/>
                  </a:cubicBezTo>
                  <a:cubicBezTo>
                    <a:pt x="167878" y="170564"/>
                    <a:pt x="167430" y="171012"/>
                    <a:pt x="167430" y="170564"/>
                  </a:cubicBezTo>
                  <a:lnTo>
                    <a:pt x="165640" y="170564"/>
                  </a:lnTo>
                  <a:cubicBezTo>
                    <a:pt x="164744" y="170564"/>
                    <a:pt x="164297" y="173698"/>
                    <a:pt x="163849" y="174594"/>
                  </a:cubicBezTo>
                  <a:lnTo>
                    <a:pt x="163849" y="175489"/>
                  </a:lnTo>
                  <a:cubicBezTo>
                    <a:pt x="163849" y="177280"/>
                    <a:pt x="162954" y="179070"/>
                    <a:pt x="162058" y="179966"/>
                  </a:cubicBezTo>
                  <a:cubicBezTo>
                    <a:pt x="160715" y="180861"/>
                    <a:pt x="160268" y="181309"/>
                    <a:pt x="159820" y="182204"/>
                  </a:cubicBezTo>
                  <a:cubicBezTo>
                    <a:pt x="159820" y="182652"/>
                    <a:pt x="159372" y="182652"/>
                    <a:pt x="159372" y="182652"/>
                  </a:cubicBezTo>
                  <a:cubicBezTo>
                    <a:pt x="159372" y="182652"/>
                    <a:pt x="158925" y="182204"/>
                    <a:pt x="158477" y="181309"/>
                  </a:cubicBezTo>
                  <a:lnTo>
                    <a:pt x="157582" y="181309"/>
                  </a:lnTo>
                  <a:cubicBezTo>
                    <a:pt x="156686" y="183099"/>
                    <a:pt x="155343" y="183547"/>
                    <a:pt x="153552" y="183547"/>
                  </a:cubicBezTo>
                  <a:cubicBezTo>
                    <a:pt x="152657" y="183995"/>
                    <a:pt x="152209" y="185338"/>
                    <a:pt x="150866" y="185785"/>
                  </a:cubicBezTo>
                  <a:cubicBezTo>
                    <a:pt x="150419" y="186233"/>
                    <a:pt x="150419" y="186681"/>
                    <a:pt x="150419" y="186681"/>
                  </a:cubicBezTo>
                  <a:cubicBezTo>
                    <a:pt x="150419" y="187128"/>
                    <a:pt x="150419" y="187128"/>
                    <a:pt x="150866" y="187128"/>
                  </a:cubicBezTo>
                  <a:lnTo>
                    <a:pt x="151314" y="187576"/>
                  </a:lnTo>
                  <a:lnTo>
                    <a:pt x="150866" y="188024"/>
                  </a:lnTo>
                  <a:cubicBezTo>
                    <a:pt x="150419" y="188024"/>
                    <a:pt x="150419" y="188471"/>
                    <a:pt x="150419" y="188471"/>
                  </a:cubicBezTo>
                  <a:cubicBezTo>
                    <a:pt x="149971" y="188471"/>
                    <a:pt x="149971" y="188024"/>
                    <a:pt x="149523" y="188024"/>
                  </a:cubicBezTo>
                  <a:cubicBezTo>
                    <a:pt x="148628" y="188024"/>
                    <a:pt x="147733" y="188919"/>
                    <a:pt x="146837" y="189815"/>
                  </a:cubicBezTo>
                  <a:cubicBezTo>
                    <a:pt x="146390" y="190262"/>
                    <a:pt x="145494" y="191158"/>
                    <a:pt x="144599" y="191158"/>
                  </a:cubicBezTo>
                  <a:cubicBezTo>
                    <a:pt x="144151" y="191158"/>
                    <a:pt x="143704" y="191158"/>
                    <a:pt x="143256" y="190710"/>
                  </a:cubicBezTo>
                  <a:cubicBezTo>
                    <a:pt x="142808" y="190710"/>
                    <a:pt x="142361" y="190262"/>
                    <a:pt x="141913" y="190262"/>
                  </a:cubicBezTo>
                  <a:cubicBezTo>
                    <a:pt x="141018" y="190262"/>
                    <a:pt x="140570" y="190710"/>
                    <a:pt x="140122" y="191605"/>
                  </a:cubicBezTo>
                  <a:cubicBezTo>
                    <a:pt x="139227" y="192053"/>
                    <a:pt x="137884" y="192053"/>
                    <a:pt x="137436" y="192053"/>
                  </a:cubicBezTo>
                  <a:cubicBezTo>
                    <a:pt x="136093" y="192053"/>
                    <a:pt x="135198" y="193396"/>
                    <a:pt x="133407" y="193844"/>
                  </a:cubicBezTo>
                  <a:lnTo>
                    <a:pt x="133407" y="194291"/>
                  </a:lnTo>
                  <a:cubicBezTo>
                    <a:pt x="133407" y="194739"/>
                    <a:pt x="133407" y="195187"/>
                    <a:pt x="132959" y="195187"/>
                  </a:cubicBezTo>
                  <a:lnTo>
                    <a:pt x="129378" y="194291"/>
                  </a:lnTo>
                  <a:cubicBezTo>
                    <a:pt x="127140" y="193396"/>
                    <a:pt x="125349" y="192948"/>
                    <a:pt x="124454" y="190710"/>
                  </a:cubicBezTo>
                  <a:cubicBezTo>
                    <a:pt x="124006" y="190710"/>
                    <a:pt x="123558" y="190262"/>
                    <a:pt x="123111" y="190262"/>
                  </a:cubicBezTo>
                  <a:cubicBezTo>
                    <a:pt x="123111" y="189815"/>
                    <a:pt x="122215" y="189367"/>
                    <a:pt x="121768" y="188919"/>
                  </a:cubicBezTo>
                  <a:cubicBezTo>
                    <a:pt x="120872" y="187576"/>
                    <a:pt x="119977" y="187128"/>
                    <a:pt x="118634" y="187128"/>
                  </a:cubicBezTo>
                  <a:lnTo>
                    <a:pt x="115500" y="184890"/>
                  </a:lnTo>
                  <a:cubicBezTo>
                    <a:pt x="114605" y="183995"/>
                    <a:pt x="112814" y="183547"/>
                    <a:pt x="112366" y="183099"/>
                  </a:cubicBezTo>
                  <a:cubicBezTo>
                    <a:pt x="111919" y="182652"/>
                    <a:pt x="111919" y="182204"/>
                    <a:pt x="111023" y="181756"/>
                  </a:cubicBezTo>
                  <a:cubicBezTo>
                    <a:pt x="110128" y="181309"/>
                    <a:pt x="109233" y="180861"/>
                    <a:pt x="108785" y="179518"/>
                  </a:cubicBezTo>
                  <a:lnTo>
                    <a:pt x="106099" y="176384"/>
                  </a:lnTo>
                  <a:cubicBezTo>
                    <a:pt x="106099" y="175489"/>
                    <a:pt x="105204" y="175041"/>
                    <a:pt x="105204" y="173251"/>
                  </a:cubicBezTo>
                  <a:cubicBezTo>
                    <a:pt x="104756" y="173251"/>
                    <a:pt x="103861" y="172355"/>
                    <a:pt x="103413" y="171908"/>
                  </a:cubicBezTo>
                  <a:cubicBezTo>
                    <a:pt x="103413" y="171908"/>
                    <a:pt x="102965" y="171460"/>
                    <a:pt x="102965" y="171012"/>
                  </a:cubicBezTo>
                  <a:cubicBezTo>
                    <a:pt x="102965" y="167878"/>
                    <a:pt x="102070" y="166088"/>
                    <a:pt x="101175" y="163402"/>
                  </a:cubicBezTo>
                  <a:cubicBezTo>
                    <a:pt x="100727" y="162059"/>
                    <a:pt x="100279" y="160268"/>
                    <a:pt x="100279" y="158925"/>
                  </a:cubicBezTo>
                  <a:lnTo>
                    <a:pt x="100279" y="156239"/>
                  </a:lnTo>
                  <a:cubicBezTo>
                    <a:pt x="99831" y="152658"/>
                    <a:pt x="99384" y="148628"/>
                    <a:pt x="99384" y="144599"/>
                  </a:cubicBezTo>
                  <a:cubicBezTo>
                    <a:pt x="99384" y="143256"/>
                    <a:pt x="99384" y="141913"/>
                    <a:pt x="98936" y="140570"/>
                  </a:cubicBezTo>
                  <a:cubicBezTo>
                    <a:pt x="98936" y="139227"/>
                    <a:pt x="98936" y="138332"/>
                    <a:pt x="99384" y="136989"/>
                  </a:cubicBezTo>
                  <a:cubicBezTo>
                    <a:pt x="99831" y="135198"/>
                    <a:pt x="99831" y="133855"/>
                    <a:pt x="99831" y="132512"/>
                  </a:cubicBezTo>
                  <a:lnTo>
                    <a:pt x="99831" y="127588"/>
                  </a:lnTo>
                  <a:cubicBezTo>
                    <a:pt x="99831" y="125797"/>
                    <a:pt x="99831" y="125797"/>
                    <a:pt x="98041" y="125797"/>
                  </a:cubicBezTo>
                  <a:lnTo>
                    <a:pt x="97145" y="124454"/>
                  </a:lnTo>
                  <a:cubicBezTo>
                    <a:pt x="97145" y="123559"/>
                    <a:pt x="96698" y="123559"/>
                    <a:pt x="96698" y="123559"/>
                  </a:cubicBezTo>
                  <a:cubicBezTo>
                    <a:pt x="96250" y="123559"/>
                    <a:pt x="95803" y="123559"/>
                    <a:pt x="95803" y="124454"/>
                  </a:cubicBezTo>
                  <a:lnTo>
                    <a:pt x="95803" y="127140"/>
                  </a:lnTo>
                  <a:cubicBezTo>
                    <a:pt x="95355" y="127140"/>
                    <a:pt x="95355" y="127588"/>
                    <a:pt x="95355" y="128035"/>
                  </a:cubicBezTo>
                  <a:cubicBezTo>
                    <a:pt x="95803" y="128483"/>
                    <a:pt x="95803" y="128931"/>
                    <a:pt x="95803" y="129378"/>
                  </a:cubicBezTo>
                  <a:cubicBezTo>
                    <a:pt x="95803" y="130721"/>
                    <a:pt x="95355" y="132064"/>
                    <a:pt x="94907" y="133407"/>
                  </a:cubicBezTo>
                  <a:cubicBezTo>
                    <a:pt x="94907" y="133855"/>
                    <a:pt x="93564" y="133855"/>
                    <a:pt x="92669" y="133855"/>
                  </a:cubicBezTo>
                  <a:cubicBezTo>
                    <a:pt x="91773" y="133855"/>
                    <a:pt x="91326" y="133855"/>
                    <a:pt x="91326" y="135646"/>
                  </a:cubicBezTo>
                  <a:cubicBezTo>
                    <a:pt x="91326" y="136094"/>
                    <a:pt x="90878" y="136541"/>
                    <a:pt x="90430" y="136541"/>
                  </a:cubicBezTo>
                  <a:lnTo>
                    <a:pt x="89983" y="136989"/>
                  </a:lnTo>
                  <a:cubicBezTo>
                    <a:pt x="89983" y="136989"/>
                    <a:pt x="89983" y="137437"/>
                    <a:pt x="90430" y="137884"/>
                  </a:cubicBezTo>
                  <a:cubicBezTo>
                    <a:pt x="90878" y="138332"/>
                    <a:pt x="90878" y="138780"/>
                    <a:pt x="90878" y="138780"/>
                  </a:cubicBezTo>
                  <a:cubicBezTo>
                    <a:pt x="90878" y="138780"/>
                    <a:pt x="90878" y="139227"/>
                    <a:pt x="90430" y="139227"/>
                  </a:cubicBezTo>
                  <a:lnTo>
                    <a:pt x="89087" y="139227"/>
                  </a:lnTo>
                  <a:cubicBezTo>
                    <a:pt x="88640" y="139227"/>
                    <a:pt x="88640" y="138780"/>
                    <a:pt x="88640" y="138780"/>
                  </a:cubicBezTo>
                  <a:lnTo>
                    <a:pt x="88640" y="133855"/>
                  </a:lnTo>
                  <a:lnTo>
                    <a:pt x="87744" y="134750"/>
                  </a:lnTo>
                  <a:cubicBezTo>
                    <a:pt x="86849" y="135198"/>
                    <a:pt x="86849" y="135198"/>
                    <a:pt x="86401" y="136094"/>
                  </a:cubicBezTo>
                  <a:cubicBezTo>
                    <a:pt x="85954" y="136541"/>
                    <a:pt x="85954" y="136541"/>
                    <a:pt x="85954" y="136989"/>
                  </a:cubicBezTo>
                  <a:cubicBezTo>
                    <a:pt x="85954" y="137437"/>
                    <a:pt x="85954" y="137884"/>
                    <a:pt x="86401" y="137884"/>
                  </a:cubicBezTo>
                  <a:cubicBezTo>
                    <a:pt x="88192" y="139227"/>
                    <a:pt x="88192" y="140570"/>
                    <a:pt x="88192" y="141913"/>
                  </a:cubicBezTo>
                  <a:cubicBezTo>
                    <a:pt x="88192" y="142361"/>
                    <a:pt x="88192" y="143256"/>
                    <a:pt x="86401" y="143256"/>
                  </a:cubicBezTo>
                  <a:cubicBezTo>
                    <a:pt x="85954" y="143256"/>
                    <a:pt x="85954" y="143704"/>
                    <a:pt x="85954" y="144152"/>
                  </a:cubicBezTo>
                  <a:cubicBezTo>
                    <a:pt x="85954" y="144599"/>
                    <a:pt x="85506" y="145047"/>
                    <a:pt x="85506" y="145495"/>
                  </a:cubicBezTo>
                  <a:lnTo>
                    <a:pt x="82820" y="149524"/>
                  </a:lnTo>
                  <a:cubicBezTo>
                    <a:pt x="82820" y="150867"/>
                    <a:pt x="81925" y="152210"/>
                    <a:pt x="81925" y="152658"/>
                  </a:cubicBezTo>
                  <a:cubicBezTo>
                    <a:pt x="81925" y="153553"/>
                    <a:pt x="81029" y="153553"/>
                    <a:pt x="80582" y="153553"/>
                  </a:cubicBezTo>
                  <a:lnTo>
                    <a:pt x="80134" y="153553"/>
                  </a:lnTo>
                  <a:cubicBezTo>
                    <a:pt x="79686" y="153553"/>
                    <a:pt x="79239" y="154448"/>
                    <a:pt x="78791" y="155344"/>
                  </a:cubicBezTo>
                  <a:cubicBezTo>
                    <a:pt x="78343" y="155791"/>
                    <a:pt x="77895" y="156239"/>
                    <a:pt x="77895" y="156687"/>
                  </a:cubicBezTo>
                  <a:lnTo>
                    <a:pt x="76552" y="159373"/>
                  </a:lnTo>
                  <a:cubicBezTo>
                    <a:pt x="74762" y="160268"/>
                    <a:pt x="72971" y="162059"/>
                    <a:pt x="71180" y="163402"/>
                  </a:cubicBezTo>
                  <a:cubicBezTo>
                    <a:pt x="70285" y="164297"/>
                    <a:pt x="68942" y="165640"/>
                    <a:pt x="67151" y="165640"/>
                  </a:cubicBezTo>
                  <a:lnTo>
                    <a:pt x="65808" y="166088"/>
                  </a:lnTo>
                  <a:cubicBezTo>
                    <a:pt x="65808" y="167878"/>
                    <a:pt x="64913" y="169669"/>
                    <a:pt x="63570" y="170117"/>
                  </a:cubicBezTo>
                  <a:cubicBezTo>
                    <a:pt x="62674" y="171012"/>
                    <a:pt x="62227" y="171908"/>
                    <a:pt x="60884" y="172803"/>
                  </a:cubicBezTo>
                  <a:lnTo>
                    <a:pt x="60884" y="173698"/>
                  </a:lnTo>
                  <a:cubicBezTo>
                    <a:pt x="59541" y="174594"/>
                    <a:pt x="58645" y="175937"/>
                    <a:pt x="57750" y="175937"/>
                  </a:cubicBezTo>
                  <a:cubicBezTo>
                    <a:pt x="57302" y="175937"/>
                    <a:pt x="56407" y="175937"/>
                    <a:pt x="55959" y="176384"/>
                  </a:cubicBezTo>
                  <a:cubicBezTo>
                    <a:pt x="54616" y="177727"/>
                    <a:pt x="52826" y="179070"/>
                    <a:pt x="51930" y="180413"/>
                  </a:cubicBezTo>
                  <a:lnTo>
                    <a:pt x="51483" y="180861"/>
                  </a:lnTo>
                  <a:cubicBezTo>
                    <a:pt x="50587" y="181756"/>
                    <a:pt x="49244" y="182204"/>
                    <a:pt x="48349" y="183547"/>
                  </a:cubicBezTo>
                  <a:cubicBezTo>
                    <a:pt x="47454" y="183547"/>
                    <a:pt x="46111" y="184442"/>
                    <a:pt x="45215" y="185338"/>
                  </a:cubicBezTo>
                  <a:cubicBezTo>
                    <a:pt x="45215" y="185785"/>
                    <a:pt x="44768" y="185785"/>
                    <a:pt x="44768" y="186233"/>
                  </a:cubicBezTo>
                  <a:cubicBezTo>
                    <a:pt x="43872" y="186681"/>
                    <a:pt x="42977" y="187128"/>
                    <a:pt x="42977" y="187576"/>
                  </a:cubicBezTo>
                  <a:lnTo>
                    <a:pt x="40738" y="188919"/>
                  </a:lnTo>
                  <a:cubicBezTo>
                    <a:pt x="40291" y="189367"/>
                    <a:pt x="39396" y="189815"/>
                    <a:pt x="38500" y="189815"/>
                  </a:cubicBezTo>
                  <a:cubicBezTo>
                    <a:pt x="37605" y="190262"/>
                    <a:pt x="36262" y="190710"/>
                    <a:pt x="35814" y="192053"/>
                  </a:cubicBezTo>
                  <a:cubicBezTo>
                    <a:pt x="35366" y="192501"/>
                    <a:pt x="34919" y="192948"/>
                    <a:pt x="34023" y="192948"/>
                  </a:cubicBezTo>
                  <a:cubicBezTo>
                    <a:pt x="33576" y="192948"/>
                    <a:pt x="33128" y="192948"/>
                    <a:pt x="32233" y="192501"/>
                  </a:cubicBezTo>
                  <a:lnTo>
                    <a:pt x="31785" y="192501"/>
                  </a:lnTo>
                  <a:cubicBezTo>
                    <a:pt x="31337" y="192501"/>
                    <a:pt x="30890" y="192948"/>
                    <a:pt x="30442" y="193396"/>
                  </a:cubicBezTo>
                  <a:lnTo>
                    <a:pt x="30442" y="194291"/>
                  </a:lnTo>
                  <a:cubicBezTo>
                    <a:pt x="30442" y="194739"/>
                    <a:pt x="29994" y="194739"/>
                    <a:pt x="29547" y="194739"/>
                  </a:cubicBezTo>
                  <a:cubicBezTo>
                    <a:pt x="29099" y="194739"/>
                    <a:pt x="29099" y="194739"/>
                    <a:pt x="29099" y="194291"/>
                  </a:cubicBezTo>
                  <a:cubicBezTo>
                    <a:pt x="28651" y="193396"/>
                    <a:pt x="28651" y="192948"/>
                    <a:pt x="28204" y="192948"/>
                  </a:cubicBezTo>
                  <a:lnTo>
                    <a:pt x="27756" y="192948"/>
                  </a:lnTo>
                  <a:cubicBezTo>
                    <a:pt x="27308" y="193396"/>
                    <a:pt x="26861" y="193844"/>
                    <a:pt x="26861" y="194291"/>
                  </a:cubicBezTo>
                  <a:cubicBezTo>
                    <a:pt x="25965" y="194739"/>
                    <a:pt x="25070" y="194739"/>
                    <a:pt x="24622" y="194739"/>
                  </a:cubicBezTo>
                  <a:cubicBezTo>
                    <a:pt x="23727" y="194739"/>
                    <a:pt x="23279" y="194739"/>
                    <a:pt x="23279" y="194291"/>
                  </a:cubicBezTo>
                  <a:cubicBezTo>
                    <a:pt x="22384" y="194291"/>
                    <a:pt x="21488" y="193844"/>
                    <a:pt x="20593" y="193396"/>
                  </a:cubicBezTo>
                  <a:cubicBezTo>
                    <a:pt x="17907" y="191605"/>
                    <a:pt x="15669" y="189815"/>
                    <a:pt x="13430" y="187128"/>
                  </a:cubicBezTo>
                  <a:lnTo>
                    <a:pt x="12087" y="187128"/>
                  </a:lnTo>
                  <a:cubicBezTo>
                    <a:pt x="10744" y="187128"/>
                    <a:pt x="10744" y="186681"/>
                    <a:pt x="9849" y="185785"/>
                  </a:cubicBezTo>
                  <a:cubicBezTo>
                    <a:pt x="8953" y="184890"/>
                    <a:pt x="8506" y="183547"/>
                    <a:pt x="7611" y="183547"/>
                  </a:cubicBezTo>
                  <a:cubicBezTo>
                    <a:pt x="4925" y="181309"/>
                    <a:pt x="3134" y="179070"/>
                    <a:pt x="1343" y="175489"/>
                  </a:cubicBezTo>
                  <a:lnTo>
                    <a:pt x="448" y="170117"/>
                  </a:lnTo>
                  <a:cubicBezTo>
                    <a:pt x="0" y="169221"/>
                    <a:pt x="0" y="167878"/>
                    <a:pt x="0" y="166983"/>
                  </a:cubicBezTo>
                  <a:lnTo>
                    <a:pt x="0" y="163849"/>
                  </a:lnTo>
                  <a:cubicBezTo>
                    <a:pt x="448" y="163402"/>
                    <a:pt x="448" y="162506"/>
                    <a:pt x="448" y="162506"/>
                  </a:cubicBezTo>
                  <a:cubicBezTo>
                    <a:pt x="0" y="161611"/>
                    <a:pt x="0" y="160268"/>
                    <a:pt x="0" y="159373"/>
                  </a:cubicBezTo>
                  <a:lnTo>
                    <a:pt x="0" y="153105"/>
                  </a:lnTo>
                  <a:cubicBezTo>
                    <a:pt x="0" y="148628"/>
                    <a:pt x="895" y="144599"/>
                    <a:pt x="895" y="140570"/>
                  </a:cubicBezTo>
                  <a:lnTo>
                    <a:pt x="2238" y="136541"/>
                  </a:lnTo>
                  <a:cubicBezTo>
                    <a:pt x="2238" y="134303"/>
                    <a:pt x="2686" y="132960"/>
                    <a:pt x="3134" y="131169"/>
                  </a:cubicBezTo>
                  <a:lnTo>
                    <a:pt x="3134" y="129826"/>
                  </a:lnTo>
                  <a:cubicBezTo>
                    <a:pt x="3581" y="128483"/>
                    <a:pt x="4029" y="125797"/>
                    <a:pt x="4925" y="124454"/>
                  </a:cubicBezTo>
                  <a:cubicBezTo>
                    <a:pt x="5372" y="121320"/>
                    <a:pt x="6267" y="119082"/>
                    <a:pt x="6267" y="117291"/>
                  </a:cubicBezTo>
                  <a:cubicBezTo>
                    <a:pt x="6267" y="115948"/>
                    <a:pt x="6267" y="115053"/>
                    <a:pt x="6715" y="114157"/>
                  </a:cubicBezTo>
                  <a:cubicBezTo>
                    <a:pt x="7611" y="113262"/>
                    <a:pt x="8058" y="111919"/>
                    <a:pt x="8058" y="111024"/>
                  </a:cubicBezTo>
                  <a:cubicBezTo>
                    <a:pt x="8058" y="110128"/>
                    <a:pt x="8953" y="109681"/>
                    <a:pt x="8953" y="108785"/>
                  </a:cubicBezTo>
                  <a:cubicBezTo>
                    <a:pt x="9401" y="108338"/>
                    <a:pt x="10297" y="107890"/>
                    <a:pt x="10297" y="107890"/>
                  </a:cubicBezTo>
                  <a:lnTo>
                    <a:pt x="10297" y="107442"/>
                  </a:lnTo>
                  <a:cubicBezTo>
                    <a:pt x="10297" y="106995"/>
                    <a:pt x="10744" y="106547"/>
                    <a:pt x="11192" y="105652"/>
                  </a:cubicBezTo>
                  <a:lnTo>
                    <a:pt x="11192" y="103861"/>
                  </a:lnTo>
                  <a:cubicBezTo>
                    <a:pt x="11192" y="103413"/>
                    <a:pt x="11192" y="102966"/>
                    <a:pt x="11640" y="102518"/>
                  </a:cubicBezTo>
                  <a:cubicBezTo>
                    <a:pt x="11640" y="102518"/>
                    <a:pt x="12087" y="100727"/>
                    <a:pt x="12983" y="99832"/>
                  </a:cubicBezTo>
                  <a:lnTo>
                    <a:pt x="12983" y="98041"/>
                  </a:lnTo>
                  <a:cubicBezTo>
                    <a:pt x="12535" y="97593"/>
                    <a:pt x="12535" y="97146"/>
                    <a:pt x="12535" y="97146"/>
                  </a:cubicBezTo>
                  <a:lnTo>
                    <a:pt x="13430" y="96698"/>
                  </a:lnTo>
                  <a:cubicBezTo>
                    <a:pt x="15221" y="95803"/>
                    <a:pt x="15221" y="94907"/>
                    <a:pt x="15221" y="94012"/>
                  </a:cubicBezTo>
                  <a:lnTo>
                    <a:pt x="15221" y="89983"/>
                  </a:lnTo>
                  <a:cubicBezTo>
                    <a:pt x="16564" y="88192"/>
                    <a:pt x="17012" y="86849"/>
                    <a:pt x="17459" y="83716"/>
                  </a:cubicBezTo>
                  <a:lnTo>
                    <a:pt x="17459" y="82820"/>
                  </a:lnTo>
                  <a:cubicBezTo>
                    <a:pt x="17907" y="81925"/>
                    <a:pt x="18355" y="80582"/>
                    <a:pt x="18355" y="79686"/>
                  </a:cubicBezTo>
                  <a:cubicBezTo>
                    <a:pt x="18355" y="79239"/>
                    <a:pt x="18355" y="78791"/>
                    <a:pt x="17907" y="78343"/>
                  </a:cubicBezTo>
                  <a:lnTo>
                    <a:pt x="17907" y="77000"/>
                  </a:lnTo>
                  <a:cubicBezTo>
                    <a:pt x="17907" y="77000"/>
                    <a:pt x="17907" y="76553"/>
                    <a:pt x="18355" y="76105"/>
                  </a:cubicBezTo>
                  <a:cubicBezTo>
                    <a:pt x="20145" y="75657"/>
                    <a:pt x="20593" y="74762"/>
                    <a:pt x="20593" y="73419"/>
                  </a:cubicBezTo>
                  <a:cubicBezTo>
                    <a:pt x="21041" y="72076"/>
                    <a:pt x="21936" y="71181"/>
                    <a:pt x="21936" y="69838"/>
                  </a:cubicBezTo>
                  <a:lnTo>
                    <a:pt x="21936" y="68047"/>
                  </a:lnTo>
                  <a:cubicBezTo>
                    <a:pt x="22831" y="66256"/>
                    <a:pt x="23279" y="65361"/>
                    <a:pt x="23279" y="63570"/>
                  </a:cubicBezTo>
                  <a:cubicBezTo>
                    <a:pt x="23279" y="63570"/>
                    <a:pt x="23279" y="63123"/>
                    <a:pt x="23727" y="63123"/>
                  </a:cubicBezTo>
                  <a:cubicBezTo>
                    <a:pt x="25518" y="60884"/>
                    <a:pt x="25518" y="58646"/>
                    <a:pt x="26861" y="55960"/>
                  </a:cubicBezTo>
                  <a:cubicBezTo>
                    <a:pt x="27756" y="53274"/>
                    <a:pt x="29099" y="51483"/>
                    <a:pt x="29994" y="49245"/>
                  </a:cubicBezTo>
                  <a:lnTo>
                    <a:pt x="31337" y="46559"/>
                  </a:lnTo>
                  <a:cubicBezTo>
                    <a:pt x="31785" y="44768"/>
                    <a:pt x="31785" y="43425"/>
                    <a:pt x="33128" y="42082"/>
                  </a:cubicBezTo>
                  <a:lnTo>
                    <a:pt x="33576" y="42082"/>
                  </a:lnTo>
                  <a:lnTo>
                    <a:pt x="37157" y="34919"/>
                  </a:lnTo>
                  <a:cubicBezTo>
                    <a:pt x="37605" y="33576"/>
                    <a:pt x="37605" y="33128"/>
                    <a:pt x="38052" y="33128"/>
                  </a:cubicBezTo>
                  <a:cubicBezTo>
                    <a:pt x="39396" y="32233"/>
                    <a:pt x="40738" y="31338"/>
                    <a:pt x="41186" y="30442"/>
                  </a:cubicBezTo>
                  <a:cubicBezTo>
                    <a:pt x="41634" y="29995"/>
                    <a:pt x="41634" y="29995"/>
                    <a:pt x="42082" y="29995"/>
                  </a:cubicBezTo>
                  <a:cubicBezTo>
                    <a:pt x="42529" y="29995"/>
                    <a:pt x="42977" y="29995"/>
                    <a:pt x="43424" y="30442"/>
                  </a:cubicBezTo>
                  <a:cubicBezTo>
                    <a:pt x="43424" y="30442"/>
                    <a:pt x="43872" y="30890"/>
                    <a:pt x="44320" y="30890"/>
                  </a:cubicBezTo>
                  <a:cubicBezTo>
                    <a:pt x="45215" y="30890"/>
                    <a:pt x="46111" y="30890"/>
                    <a:pt x="47901" y="31338"/>
                  </a:cubicBezTo>
                  <a:cubicBezTo>
                    <a:pt x="47901" y="31338"/>
                    <a:pt x="48349" y="31338"/>
                    <a:pt x="48349" y="30890"/>
                  </a:cubicBezTo>
                  <a:cubicBezTo>
                    <a:pt x="49244" y="30890"/>
                    <a:pt x="49244" y="30890"/>
                    <a:pt x="50140" y="31785"/>
                  </a:cubicBezTo>
                  <a:cubicBezTo>
                    <a:pt x="50140" y="32233"/>
                    <a:pt x="50140" y="32681"/>
                    <a:pt x="50587" y="32681"/>
                  </a:cubicBezTo>
                  <a:cubicBezTo>
                    <a:pt x="50587" y="32681"/>
                    <a:pt x="50587" y="33128"/>
                    <a:pt x="51035" y="33128"/>
                  </a:cubicBezTo>
                  <a:cubicBezTo>
                    <a:pt x="51930" y="33128"/>
                    <a:pt x="52826" y="32681"/>
                    <a:pt x="52826" y="32681"/>
                  </a:cubicBezTo>
                  <a:cubicBezTo>
                    <a:pt x="54169" y="32681"/>
                    <a:pt x="54616" y="32681"/>
                    <a:pt x="54616" y="33128"/>
                  </a:cubicBezTo>
                  <a:cubicBezTo>
                    <a:pt x="55512" y="34024"/>
                    <a:pt x="56407" y="34024"/>
                    <a:pt x="57750" y="34024"/>
                  </a:cubicBezTo>
                  <a:cubicBezTo>
                    <a:pt x="57750" y="34024"/>
                    <a:pt x="58645" y="35367"/>
                    <a:pt x="58645" y="35814"/>
                  </a:cubicBezTo>
                  <a:cubicBezTo>
                    <a:pt x="59093" y="36710"/>
                    <a:pt x="59541" y="37157"/>
                    <a:pt x="60884" y="37157"/>
                  </a:cubicBezTo>
                  <a:lnTo>
                    <a:pt x="61332" y="37157"/>
                  </a:lnTo>
                  <a:cubicBezTo>
                    <a:pt x="63122" y="37157"/>
                    <a:pt x="63122" y="38053"/>
                    <a:pt x="63122" y="39396"/>
                  </a:cubicBezTo>
                  <a:cubicBezTo>
                    <a:pt x="62674" y="40291"/>
                    <a:pt x="62674" y="40739"/>
                    <a:pt x="62674" y="41634"/>
                  </a:cubicBezTo>
                  <a:cubicBezTo>
                    <a:pt x="62227" y="42977"/>
                    <a:pt x="61779" y="44768"/>
                    <a:pt x="60884" y="45215"/>
                  </a:cubicBezTo>
                  <a:cubicBezTo>
                    <a:pt x="60436" y="45663"/>
                    <a:pt x="60436" y="46559"/>
                    <a:pt x="59541" y="47006"/>
                  </a:cubicBezTo>
                  <a:cubicBezTo>
                    <a:pt x="59093" y="47902"/>
                    <a:pt x="59093" y="49245"/>
                    <a:pt x="57750" y="49245"/>
                  </a:cubicBezTo>
                  <a:cubicBezTo>
                    <a:pt x="56407" y="50588"/>
                    <a:pt x="55512" y="51931"/>
                    <a:pt x="55512" y="53274"/>
                  </a:cubicBezTo>
                  <a:cubicBezTo>
                    <a:pt x="55512" y="54169"/>
                    <a:pt x="55512" y="54617"/>
                    <a:pt x="55064" y="55064"/>
                  </a:cubicBezTo>
                  <a:cubicBezTo>
                    <a:pt x="52826" y="57303"/>
                    <a:pt x="51930" y="59989"/>
                    <a:pt x="51483" y="62675"/>
                  </a:cubicBezTo>
                  <a:cubicBezTo>
                    <a:pt x="51035" y="62675"/>
                    <a:pt x="50587" y="63123"/>
                    <a:pt x="50587" y="64018"/>
                  </a:cubicBezTo>
                  <a:cubicBezTo>
                    <a:pt x="50140" y="64018"/>
                    <a:pt x="50587" y="64466"/>
                    <a:pt x="50587" y="64913"/>
                  </a:cubicBezTo>
                  <a:cubicBezTo>
                    <a:pt x="51035" y="64913"/>
                    <a:pt x="51483" y="65361"/>
                    <a:pt x="51930" y="65809"/>
                  </a:cubicBezTo>
                  <a:cubicBezTo>
                    <a:pt x="51930" y="66256"/>
                    <a:pt x="51930" y="67152"/>
                    <a:pt x="51035" y="67599"/>
                  </a:cubicBezTo>
                  <a:lnTo>
                    <a:pt x="50587" y="67599"/>
                  </a:lnTo>
                  <a:lnTo>
                    <a:pt x="50587" y="66704"/>
                  </a:lnTo>
                  <a:cubicBezTo>
                    <a:pt x="50587" y="66704"/>
                    <a:pt x="50140" y="66704"/>
                    <a:pt x="49692" y="67152"/>
                  </a:cubicBezTo>
                  <a:cubicBezTo>
                    <a:pt x="49692" y="67599"/>
                    <a:pt x="49244" y="68047"/>
                    <a:pt x="49244" y="68047"/>
                  </a:cubicBezTo>
                  <a:cubicBezTo>
                    <a:pt x="49244" y="68495"/>
                    <a:pt x="49692" y="68942"/>
                    <a:pt x="49692" y="68942"/>
                  </a:cubicBezTo>
                  <a:cubicBezTo>
                    <a:pt x="50587" y="70285"/>
                    <a:pt x="50587" y="69838"/>
                    <a:pt x="50587" y="70733"/>
                  </a:cubicBezTo>
                  <a:lnTo>
                    <a:pt x="48349" y="75657"/>
                  </a:lnTo>
                  <a:cubicBezTo>
                    <a:pt x="47454" y="78791"/>
                    <a:pt x="46111" y="81477"/>
                    <a:pt x="45663" y="84163"/>
                  </a:cubicBezTo>
                  <a:cubicBezTo>
                    <a:pt x="45663" y="85059"/>
                    <a:pt x="45215" y="85954"/>
                    <a:pt x="45215" y="86849"/>
                  </a:cubicBezTo>
                  <a:cubicBezTo>
                    <a:pt x="44320" y="87745"/>
                    <a:pt x="44320" y="89535"/>
                    <a:pt x="44320" y="90878"/>
                  </a:cubicBezTo>
                  <a:cubicBezTo>
                    <a:pt x="44320" y="92221"/>
                    <a:pt x="43424" y="93564"/>
                    <a:pt x="43424" y="94907"/>
                  </a:cubicBezTo>
                  <a:lnTo>
                    <a:pt x="43424" y="95803"/>
                  </a:lnTo>
                  <a:cubicBezTo>
                    <a:pt x="42529" y="96698"/>
                    <a:pt x="42977" y="98041"/>
                    <a:pt x="41186" y="99384"/>
                  </a:cubicBezTo>
                  <a:cubicBezTo>
                    <a:pt x="40738" y="99832"/>
                    <a:pt x="40738" y="100727"/>
                    <a:pt x="40738" y="102070"/>
                  </a:cubicBezTo>
                  <a:lnTo>
                    <a:pt x="40738" y="104309"/>
                  </a:lnTo>
                  <a:cubicBezTo>
                    <a:pt x="40291" y="105204"/>
                    <a:pt x="40738" y="106099"/>
                    <a:pt x="39396" y="106547"/>
                  </a:cubicBezTo>
                  <a:cubicBezTo>
                    <a:pt x="38500" y="107442"/>
                    <a:pt x="38500" y="107442"/>
                    <a:pt x="38500" y="108785"/>
                  </a:cubicBezTo>
                  <a:cubicBezTo>
                    <a:pt x="38052" y="109681"/>
                    <a:pt x="38052" y="110128"/>
                    <a:pt x="38052" y="111024"/>
                  </a:cubicBezTo>
                  <a:cubicBezTo>
                    <a:pt x="37605" y="111919"/>
                    <a:pt x="37605" y="112367"/>
                    <a:pt x="37605" y="112814"/>
                  </a:cubicBezTo>
                  <a:cubicBezTo>
                    <a:pt x="37605" y="113262"/>
                    <a:pt x="37605" y="114157"/>
                    <a:pt x="38052" y="114605"/>
                  </a:cubicBezTo>
                  <a:lnTo>
                    <a:pt x="38052" y="115948"/>
                  </a:lnTo>
                  <a:lnTo>
                    <a:pt x="37157" y="118634"/>
                  </a:lnTo>
                  <a:cubicBezTo>
                    <a:pt x="37157" y="119530"/>
                    <a:pt x="36709" y="119977"/>
                    <a:pt x="35814" y="120425"/>
                  </a:cubicBezTo>
                  <a:cubicBezTo>
                    <a:pt x="35814" y="120425"/>
                    <a:pt x="35366" y="120873"/>
                    <a:pt x="35366" y="121320"/>
                  </a:cubicBezTo>
                  <a:cubicBezTo>
                    <a:pt x="35366" y="122216"/>
                    <a:pt x="34919" y="122663"/>
                    <a:pt x="34919" y="124006"/>
                  </a:cubicBezTo>
                  <a:lnTo>
                    <a:pt x="34919" y="125797"/>
                  </a:lnTo>
                  <a:cubicBezTo>
                    <a:pt x="34471" y="125797"/>
                    <a:pt x="34023" y="126692"/>
                    <a:pt x="34023" y="127588"/>
                  </a:cubicBezTo>
                  <a:cubicBezTo>
                    <a:pt x="32233" y="131169"/>
                    <a:pt x="31785" y="134303"/>
                    <a:pt x="31785" y="138332"/>
                  </a:cubicBezTo>
                  <a:cubicBezTo>
                    <a:pt x="31337" y="138780"/>
                    <a:pt x="31337" y="139227"/>
                    <a:pt x="31337" y="139227"/>
                  </a:cubicBezTo>
                  <a:cubicBezTo>
                    <a:pt x="31337" y="139675"/>
                    <a:pt x="31337" y="139675"/>
                    <a:pt x="31785" y="139675"/>
                  </a:cubicBezTo>
                  <a:cubicBezTo>
                    <a:pt x="31785" y="140123"/>
                    <a:pt x="32233" y="140570"/>
                    <a:pt x="32233" y="141018"/>
                  </a:cubicBezTo>
                  <a:cubicBezTo>
                    <a:pt x="32233" y="141913"/>
                    <a:pt x="32233" y="143256"/>
                    <a:pt x="31337" y="144599"/>
                  </a:cubicBezTo>
                  <a:cubicBezTo>
                    <a:pt x="30442" y="144599"/>
                    <a:pt x="30442" y="145047"/>
                    <a:pt x="30442" y="145495"/>
                  </a:cubicBezTo>
                  <a:lnTo>
                    <a:pt x="31337" y="148181"/>
                  </a:lnTo>
                  <a:lnTo>
                    <a:pt x="31337" y="154448"/>
                  </a:lnTo>
                  <a:cubicBezTo>
                    <a:pt x="31337" y="155344"/>
                    <a:pt x="30890" y="156239"/>
                    <a:pt x="30890" y="156687"/>
                  </a:cubicBezTo>
                  <a:cubicBezTo>
                    <a:pt x="30890" y="157134"/>
                    <a:pt x="30442" y="157582"/>
                    <a:pt x="30442" y="158477"/>
                  </a:cubicBezTo>
                  <a:cubicBezTo>
                    <a:pt x="30442" y="159373"/>
                    <a:pt x="30890" y="160716"/>
                    <a:pt x="31337" y="161611"/>
                  </a:cubicBezTo>
                  <a:cubicBezTo>
                    <a:pt x="31785" y="162506"/>
                    <a:pt x="31785" y="162506"/>
                    <a:pt x="32233" y="162506"/>
                  </a:cubicBezTo>
                  <a:cubicBezTo>
                    <a:pt x="35814" y="160716"/>
                    <a:pt x="38052" y="159820"/>
                    <a:pt x="40738" y="156687"/>
                  </a:cubicBezTo>
                  <a:cubicBezTo>
                    <a:pt x="40738" y="156687"/>
                    <a:pt x="40738" y="156239"/>
                    <a:pt x="41186" y="156239"/>
                  </a:cubicBezTo>
                  <a:cubicBezTo>
                    <a:pt x="42977" y="155344"/>
                    <a:pt x="43872" y="154001"/>
                    <a:pt x="45215" y="152658"/>
                  </a:cubicBezTo>
                  <a:cubicBezTo>
                    <a:pt x="45663" y="152210"/>
                    <a:pt x="47901" y="150867"/>
                    <a:pt x="48797" y="149076"/>
                  </a:cubicBezTo>
                  <a:cubicBezTo>
                    <a:pt x="49244" y="148628"/>
                    <a:pt x="50140" y="148181"/>
                    <a:pt x="50587" y="147285"/>
                  </a:cubicBezTo>
                  <a:cubicBezTo>
                    <a:pt x="51930" y="145942"/>
                    <a:pt x="52826" y="145047"/>
                    <a:pt x="52826" y="144599"/>
                  </a:cubicBezTo>
                  <a:cubicBezTo>
                    <a:pt x="52826" y="143704"/>
                    <a:pt x="54169" y="143256"/>
                    <a:pt x="54616" y="142809"/>
                  </a:cubicBezTo>
                  <a:lnTo>
                    <a:pt x="56407" y="141466"/>
                  </a:lnTo>
                  <a:lnTo>
                    <a:pt x="58198" y="139227"/>
                  </a:lnTo>
                  <a:cubicBezTo>
                    <a:pt x="61332" y="136541"/>
                    <a:pt x="63570" y="133407"/>
                    <a:pt x="65808" y="130274"/>
                  </a:cubicBezTo>
                  <a:cubicBezTo>
                    <a:pt x="66256" y="129378"/>
                    <a:pt x="67151" y="129378"/>
                    <a:pt x="67599" y="128931"/>
                  </a:cubicBezTo>
                  <a:cubicBezTo>
                    <a:pt x="68047" y="128035"/>
                    <a:pt x="68494" y="126692"/>
                    <a:pt x="69390" y="125797"/>
                  </a:cubicBezTo>
                  <a:cubicBezTo>
                    <a:pt x="70733" y="123111"/>
                    <a:pt x="72523" y="121320"/>
                    <a:pt x="74314" y="119082"/>
                  </a:cubicBezTo>
                  <a:lnTo>
                    <a:pt x="77000" y="114605"/>
                  </a:lnTo>
                  <a:cubicBezTo>
                    <a:pt x="77895" y="113262"/>
                    <a:pt x="78791" y="111024"/>
                    <a:pt x="80582" y="110128"/>
                  </a:cubicBezTo>
                  <a:lnTo>
                    <a:pt x="80582" y="109233"/>
                  </a:lnTo>
                  <a:lnTo>
                    <a:pt x="85506" y="100280"/>
                  </a:lnTo>
                  <a:cubicBezTo>
                    <a:pt x="86401" y="98041"/>
                    <a:pt x="89087" y="94907"/>
                    <a:pt x="89087" y="94460"/>
                  </a:cubicBezTo>
                  <a:cubicBezTo>
                    <a:pt x="90430" y="90878"/>
                    <a:pt x="92221" y="87297"/>
                    <a:pt x="94459" y="84163"/>
                  </a:cubicBezTo>
                  <a:lnTo>
                    <a:pt x="95803" y="81477"/>
                  </a:lnTo>
                  <a:cubicBezTo>
                    <a:pt x="97145" y="80134"/>
                    <a:pt x="97593" y="78343"/>
                    <a:pt x="98489" y="76105"/>
                  </a:cubicBezTo>
                  <a:cubicBezTo>
                    <a:pt x="99831" y="75210"/>
                    <a:pt x="100279" y="73419"/>
                    <a:pt x="100727" y="71628"/>
                  </a:cubicBezTo>
                  <a:cubicBezTo>
                    <a:pt x="101175" y="70733"/>
                    <a:pt x="102070" y="69838"/>
                    <a:pt x="102965" y="68942"/>
                  </a:cubicBezTo>
                  <a:cubicBezTo>
                    <a:pt x="102965" y="68047"/>
                    <a:pt x="102965" y="68047"/>
                    <a:pt x="103861" y="66704"/>
                  </a:cubicBezTo>
                  <a:cubicBezTo>
                    <a:pt x="104308" y="65809"/>
                    <a:pt x="105204" y="65361"/>
                    <a:pt x="105651" y="64018"/>
                  </a:cubicBezTo>
                  <a:cubicBezTo>
                    <a:pt x="106099" y="64018"/>
                    <a:pt x="107890" y="61332"/>
                    <a:pt x="107890" y="60436"/>
                  </a:cubicBezTo>
                  <a:lnTo>
                    <a:pt x="108337" y="59989"/>
                  </a:lnTo>
                  <a:lnTo>
                    <a:pt x="109680" y="57303"/>
                  </a:lnTo>
                  <a:cubicBezTo>
                    <a:pt x="110576" y="55512"/>
                    <a:pt x="111919" y="54169"/>
                    <a:pt x="112366" y="52378"/>
                  </a:cubicBezTo>
                  <a:cubicBezTo>
                    <a:pt x="112366" y="51931"/>
                    <a:pt x="112814" y="51931"/>
                    <a:pt x="112814" y="51931"/>
                  </a:cubicBezTo>
                  <a:cubicBezTo>
                    <a:pt x="113262" y="51931"/>
                    <a:pt x="113709" y="51483"/>
                    <a:pt x="113709" y="50588"/>
                  </a:cubicBezTo>
                  <a:cubicBezTo>
                    <a:pt x="113709" y="50140"/>
                    <a:pt x="114605" y="49692"/>
                    <a:pt x="114605" y="49245"/>
                  </a:cubicBezTo>
                  <a:cubicBezTo>
                    <a:pt x="115500" y="48797"/>
                    <a:pt x="115500" y="47006"/>
                    <a:pt x="116396" y="45663"/>
                  </a:cubicBezTo>
                  <a:cubicBezTo>
                    <a:pt x="116843" y="44768"/>
                    <a:pt x="117291" y="42977"/>
                    <a:pt x="118186" y="42082"/>
                  </a:cubicBezTo>
                  <a:cubicBezTo>
                    <a:pt x="118634" y="42082"/>
                    <a:pt x="118634" y="41186"/>
                    <a:pt x="118634" y="40739"/>
                  </a:cubicBezTo>
                  <a:cubicBezTo>
                    <a:pt x="119082" y="39396"/>
                    <a:pt x="119529" y="38500"/>
                    <a:pt x="120425" y="37605"/>
                  </a:cubicBezTo>
                  <a:cubicBezTo>
                    <a:pt x="120872" y="35367"/>
                    <a:pt x="121768" y="33128"/>
                    <a:pt x="121768" y="30890"/>
                  </a:cubicBezTo>
                  <a:cubicBezTo>
                    <a:pt x="121768" y="29995"/>
                    <a:pt x="122215" y="28652"/>
                    <a:pt x="122215" y="28204"/>
                  </a:cubicBezTo>
                  <a:cubicBezTo>
                    <a:pt x="123111" y="25518"/>
                    <a:pt x="124006" y="24622"/>
                    <a:pt x="125349" y="22832"/>
                  </a:cubicBezTo>
                  <a:cubicBezTo>
                    <a:pt x="125349" y="22384"/>
                    <a:pt x="125797" y="22384"/>
                    <a:pt x="125797" y="22384"/>
                  </a:cubicBezTo>
                  <a:lnTo>
                    <a:pt x="128930" y="22384"/>
                  </a:lnTo>
                  <a:cubicBezTo>
                    <a:pt x="129826" y="22384"/>
                    <a:pt x="130273" y="22832"/>
                    <a:pt x="130273" y="23279"/>
                  </a:cubicBezTo>
                  <a:lnTo>
                    <a:pt x="132959" y="25965"/>
                  </a:lnTo>
                  <a:cubicBezTo>
                    <a:pt x="134302" y="26413"/>
                    <a:pt x="135198" y="26861"/>
                    <a:pt x="136093" y="26861"/>
                  </a:cubicBezTo>
                  <a:cubicBezTo>
                    <a:pt x="136541" y="26861"/>
                    <a:pt x="136988" y="26861"/>
                    <a:pt x="137436" y="26413"/>
                  </a:cubicBezTo>
                  <a:cubicBezTo>
                    <a:pt x="137884" y="26413"/>
                    <a:pt x="137884" y="25965"/>
                    <a:pt x="138332" y="25965"/>
                  </a:cubicBezTo>
                  <a:cubicBezTo>
                    <a:pt x="138779" y="25965"/>
                    <a:pt x="139227" y="26413"/>
                    <a:pt x="139675" y="26413"/>
                  </a:cubicBezTo>
                  <a:cubicBezTo>
                    <a:pt x="140122" y="26861"/>
                    <a:pt x="140122" y="27308"/>
                    <a:pt x="141018" y="27308"/>
                  </a:cubicBezTo>
                  <a:lnTo>
                    <a:pt x="141913" y="27308"/>
                  </a:lnTo>
                  <a:cubicBezTo>
                    <a:pt x="143256" y="27308"/>
                    <a:pt x="144151" y="28204"/>
                    <a:pt x="144599" y="29099"/>
                  </a:cubicBezTo>
                  <a:cubicBezTo>
                    <a:pt x="145047" y="29547"/>
                    <a:pt x="145047" y="29995"/>
                    <a:pt x="145494" y="29995"/>
                  </a:cubicBezTo>
                  <a:cubicBezTo>
                    <a:pt x="145494" y="29995"/>
                    <a:pt x="145942" y="29547"/>
                    <a:pt x="146390" y="29547"/>
                  </a:cubicBezTo>
                  <a:lnTo>
                    <a:pt x="147285" y="29547"/>
                  </a:lnTo>
                  <a:cubicBezTo>
                    <a:pt x="147733" y="29547"/>
                    <a:pt x="147733" y="29995"/>
                    <a:pt x="147733" y="30442"/>
                  </a:cubicBezTo>
                  <a:lnTo>
                    <a:pt x="147733" y="30890"/>
                  </a:lnTo>
                  <a:cubicBezTo>
                    <a:pt x="148180" y="31338"/>
                    <a:pt x="148180" y="32233"/>
                    <a:pt x="149076" y="32233"/>
                  </a:cubicBezTo>
                  <a:cubicBezTo>
                    <a:pt x="149523" y="32233"/>
                    <a:pt x="149971" y="32233"/>
                    <a:pt x="150419" y="31785"/>
                  </a:cubicBezTo>
                  <a:lnTo>
                    <a:pt x="150419" y="31338"/>
                  </a:lnTo>
                  <a:cubicBezTo>
                    <a:pt x="151314" y="31338"/>
                    <a:pt x="151762" y="31338"/>
                    <a:pt x="151762" y="31785"/>
                  </a:cubicBezTo>
                  <a:lnTo>
                    <a:pt x="151762" y="32233"/>
                  </a:lnTo>
                  <a:cubicBezTo>
                    <a:pt x="151762" y="34024"/>
                    <a:pt x="151762" y="36710"/>
                    <a:pt x="149971" y="38053"/>
                  </a:cubicBezTo>
                  <a:cubicBezTo>
                    <a:pt x="149523" y="38500"/>
                    <a:pt x="149076" y="38948"/>
                    <a:pt x="149523" y="38948"/>
                  </a:cubicBezTo>
                  <a:cubicBezTo>
                    <a:pt x="149523" y="39843"/>
                    <a:pt x="149523" y="40291"/>
                    <a:pt x="148628" y="40739"/>
                  </a:cubicBezTo>
                  <a:lnTo>
                    <a:pt x="148628" y="42082"/>
                  </a:lnTo>
                  <a:cubicBezTo>
                    <a:pt x="149076" y="42529"/>
                    <a:pt x="149076" y="43425"/>
                    <a:pt x="149076" y="43872"/>
                  </a:cubicBezTo>
                  <a:cubicBezTo>
                    <a:pt x="149076" y="44768"/>
                    <a:pt x="148628" y="45663"/>
                    <a:pt x="148628" y="47006"/>
                  </a:cubicBezTo>
                  <a:lnTo>
                    <a:pt x="147733" y="47454"/>
                  </a:lnTo>
                  <a:cubicBezTo>
                    <a:pt x="145942" y="47902"/>
                    <a:pt x="145942" y="49245"/>
                    <a:pt x="145494" y="50140"/>
                  </a:cubicBezTo>
                  <a:lnTo>
                    <a:pt x="145494" y="51483"/>
                  </a:lnTo>
                  <a:lnTo>
                    <a:pt x="147285" y="51483"/>
                  </a:lnTo>
                  <a:cubicBezTo>
                    <a:pt x="147733" y="51931"/>
                    <a:pt x="146837" y="51931"/>
                    <a:pt x="146390" y="51931"/>
                  </a:cubicBezTo>
                  <a:lnTo>
                    <a:pt x="145494" y="51931"/>
                  </a:lnTo>
                  <a:cubicBezTo>
                    <a:pt x="145047" y="51931"/>
                    <a:pt x="144599" y="52378"/>
                    <a:pt x="144599" y="53721"/>
                  </a:cubicBezTo>
                  <a:cubicBezTo>
                    <a:pt x="144599" y="55512"/>
                    <a:pt x="144599" y="56407"/>
                    <a:pt x="145047" y="58646"/>
                  </a:cubicBezTo>
                  <a:cubicBezTo>
                    <a:pt x="145047" y="59093"/>
                    <a:pt x="145494" y="59541"/>
                    <a:pt x="145494" y="60436"/>
                  </a:cubicBezTo>
                  <a:cubicBezTo>
                    <a:pt x="145494" y="61779"/>
                    <a:pt x="145047" y="63123"/>
                    <a:pt x="144151" y="64018"/>
                  </a:cubicBezTo>
                  <a:cubicBezTo>
                    <a:pt x="143256" y="64466"/>
                    <a:pt x="143256" y="65809"/>
                    <a:pt x="142808" y="66256"/>
                  </a:cubicBezTo>
                  <a:lnTo>
                    <a:pt x="142808" y="67599"/>
                  </a:lnTo>
                  <a:cubicBezTo>
                    <a:pt x="142808" y="68047"/>
                    <a:pt x="142808" y="68942"/>
                    <a:pt x="141913" y="69390"/>
                  </a:cubicBezTo>
                  <a:cubicBezTo>
                    <a:pt x="140570" y="69390"/>
                    <a:pt x="140122" y="69838"/>
                    <a:pt x="139675" y="69838"/>
                  </a:cubicBezTo>
                  <a:cubicBezTo>
                    <a:pt x="138779" y="70285"/>
                    <a:pt x="138779" y="70285"/>
                    <a:pt x="138779" y="71181"/>
                  </a:cubicBezTo>
                  <a:cubicBezTo>
                    <a:pt x="139227" y="72076"/>
                    <a:pt x="139227" y="72524"/>
                    <a:pt x="139227" y="73419"/>
                  </a:cubicBezTo>
                  <a:cubicBezTo>
                    <a:pt x="139227" y="73867"/>
                    <a:pt x="139227" y="74314"/>
                    <a:pt x="138779" y="75210"/>
                  </a:cubicBezTo>
                  <a:lnTo>
                    <a:pt x="138779" y="76105"/>
                  </a:lnTo>
                  <a:cubicBezTo>
                    <a:pt x="139227" y="76553"/>
                    <a:pt x="139675" y="77448"/>
                    <a:pt x="139675" y="77896"/>
                  </a:cubicBezTo>
                  <a:cubicBezTo>
                    <a:pt x="139675" y="78343"/>
                    <a:pt x="139675" y="78343"/>
                    <a:pt x="139227" y="78791"/>
                  </a:cubicBezTo>
                  <a:cubicBezTo>
                    <a:pt x="138779" y="79686"/>
                    <a:pt x="138779" y="80134"/>
                    <a:pt x="138779" y="81477"/>
                  </a:cubicBezTo>
                  <a:cubicBezTo>
                    <a:pt x="138779" y="81925"/>
                    <a:pt x="139227" y="82373"/>
                    <a:pt x="139227" y="82820"/>
                  </a:cubicBezTo>
                  <a:cubicBezTo>
                    <a:pt x="139227" y="83268"/>
                    <a:pt x="138779" y="83716"/>
                    <a:pt x="138779" y="84163"/>
                  </a:cubicBezTo>
                  <a:cubicBezTo>
                    <a:pt x="137884" y="85506"/>
                    <a:pt x="137884" y="86849"/>
                    <a:pt x="137884" y="87297"/>
                  </a:cubicBezTo>
                  <a:cubicBezTo>
                    <a:pt x="137884" y="88640"/>
                    <a:pt x="137884" y="89535"/>
                    <a:pt x="137436" y="90431"/>
                  </a:cubicBezTo>
                  <a:lnTo>
                    <a:pt x="135646" y="97146"/>
                  </a:lnTo>
                  <a:lnTo>
                    <a:pt x="135646" y="97593"/>
                  </a:lnTo>
                  <a:lnTo>
                    <a:pt x="133407" y="106547"/>
                  </a:lnTo>
                  <a:cubicBezTo>
                    <a:pt x="132959" y="107442"/>
                    <a:pt x="132959" y="110128"/>
                    <a:pt x="132959" y="111024"/>
                  </a:cubicBezTo>
                  <a:cubicBezTo>
                    <a:pt x="131616" y="114605"/>
                    <a:pt x="132064" y="117739"/>
                    <a:pt x="130721" y="120873"/>
                  </a:cubicBezTo>
                  <a:lnTo>
                    <a:pt x="130721" y="133407"/>
                  </a:lnTo>
                  <a:cubicBezTo>
                    <a:pt x="130721" y="133855"/>
                    <a:pt x="130273" y="134750"/>
                    <a:pt x="130273" y="135646"/>
                  </a:cubicBezTo>
                  <a:lnTo>
                    <a:pt x="130273" y="136989"/>
                  </a:lnTo>
                  <a:cubicBezTo>
                    <a:pt x="130273" y="137884"/>
                    <a:pt x="130721" y="138332"/>
                    <a:pt x="130721" y="138780"/>
                  </a:cubicBezTo>
                  <a:cubicBezTo>
                    <a:pt x="130721" y="139227"/>
                    <a:pt x="130273" y="140123"/>
                    <a:pt x="130273" y="140570"/>
                  </a:cubicBezTo>
                  <a:lnTo>
                    <a:pt x="130273" y="142361"/>
                  </a:lnTo>
                  <a:cubicBezTo>
                    <a:pt x="130721" y="144599"/>
                    <a:pt x="130721" y="147285"/>
                    <a:pt x="130721" y="149076"/>
                  </a:cubicBezTo>
                  <a:cubicBezTo>
                    <a:pt x="131169" y="152658"/>
                    <a:pt x="131169" y="156239"/>
                    <a:pt x="132959" y="159820"/>
                  </a:cubicBezTo>
                  <a:cubicBezTo>
                    <a:pt x="133407" y="160268"/>
                    <a:pt x="133407" y="160716"/>
                    <a:pt x="133407" y="161611"/>
                  </a:cubicBezTo>
                  <a:lnTo>
                    <a:pt x="133407" y="163402"/>
                  </a:lnTo>
                  <a:cubicBezTo>
                    <a:pt x="133855" y="163849"/>
                    <a:pt x="134750" y="163849"/>
                    <a:pt x="135198" y="163849"/>
                  </a:cubicBezTo>
                  <a:cubicBezTo>
                    <a:pt x="135646" y="163849"/>
                    <a:pt x="142361" y="166983"/>
                    <a:pt x="142361" y="166983"/>
                  </a:cubicBezTo>
                  <a:cubicBezTo>
                    <a:pt x="142808" y="166983"/>
                    <a:pt x="143704" y="166535"/>
                    <a:pt x="144599" y="165640"/>
                  </a:cubicBezTo>
                  <a:cubicBezTo>
                    <a:pt x="145942" y="164745"/>
                    <a:pt x="147733" y="164297"/>
                    <a:pt x="149523" y="163402"/>
                  </a:cubicBezTo>
                  <a:cubicBezTo>
                    <a:pt x="153105" y="161611"/>
                    <a:pt x="181756" y="132064"/>
                    <a:pt x="182204" y="129378"/>
                  </a:cubicBezTo>
                  <a:cubicBezTo>
                    <a:pt x="184442" y="128483"/>
                    <a:pt x="186680" y="125349"/>
                    <a:pt x="189367" y="123111"/>
                  </a:cubicBezTo>
                  <a:cubicBezTo>
                    <a:pt x="191605" y="117291"/>
                    <a:pt x="192053" y="113710"/>
                    <a:pt x="196529" y="110576"/>
                  </a:cubicBezTo>
                  <a:cubicBezTo>
                    <a:pt x="196977" y="109681"/>
                    <a:pt x="197872" y="104309"/>
                    <a:pt x="197872" y="103861"/>
                  </a:cubicBezTo>
                  <a:cubicBezTo>
                    <a:pt x="199663" y="102518"/>
                    <a:pt x="200558" y="101175"/>
                    <a:pt x="201006" y="99832"/>
                  </a:cubicBezTo>
                  <a:cubicBezTo>
                    <a:pt x="201454" y="98936"/>
                    <a:pt x="201454" y="98041"/>
                    <a:pt x="201901" y="97593"/>
                  </a:cubicBezTo>
                  <a:cubicBezTo>
                    <a:pt x="202797" y="95803"/>
                    <a:pt x="204587" y="95355"/>
                    <a:pt x="205483" y="94012"/>
                  </a:cubicBezTo>
                  <a:cubicBezTo>
                    <a:pt x="205483" y="93564"/>
                    <a:pt x="206378" y="92221"/>
                    <a:pt x="206378" y="91774"/>
                  </a:cubicBezTo>
                  <a:cubicBezTo>
                    <a:pt x="207273" y="91774"/>
                    <a:pt x="207721" y="90878"/>
                    <a:pt x="207721" y="91326"/>
                  </a:cubicBezTo>
                  <a:cubicBezTo>
                    <a:pt x="208169" y="91326"/>
                    <a:pt x="208169" y="91774"/>
                    <a:pt x="208169" y="91774"/>
                  </a:cubicBezTo>
                  <a:lnTo>
                    <a:pt x="207935" y="93178"/>
                  </a:lnTo>
                  <a:lnTo>
                    <a:pt x="207959" y="93117"/>
                  </a:lnTo>
                  <a:cubicBezTo>
                    <a:pt x="207959" y="92221"/>
                    <a:pt x="208407" y="90878"/>
                    <a:pt x="208855" y="89983"/>
                  </a:cubicBezTo>
                  <a:cubicBezTo>
                    <a:pt x="208855" y="89535"/>
                    <a:pt x="209302" y="89088"/>
                    <a:pt x="209302" y="88640"/>
                  </a:cubicBezTo>
                  <a:cubicBezTo>
                    <a:pt x="209302" y="87297"/>
                    <a:pt x="209750" y="85954"/>
                    <a:pt x="210198" y="85059"/>
                  </a:cubicBezTo>
                  <a:cubicBezTo>
                    <a:pt x="210645" y="84611"/>
                    <a:pt x="210645" y="84163"/>
                    <a:pt x="210645" y="84163"/>
                  </a:cubicBezTo>
                  <a:cubicBezTo>
                    <a:pt x="210645" y="82820"/>
                    <a:pt x="211093" y="82373"/>
                    <a:pt x="211541" y="81477"/>
                  </a:cubicBezTo>
                  <a:cubicBezTo>
                    <a:pt x="212436" y="80134"/>
                    <a:pt x="212436" y="78343"/>
                    <a:pt x="212436" y="77000"/>
                  </a:cubicBezTo>
                  <a:cubicBezTo>
                    <a:pt x="212436" y="76105"/>
                    <a:pt x="212436" y="75210"/>
                    <a:pt x="212884" y="74314"/>
                  </a:cubicBezTo>
                  <a:lnTo>
                    <a:pt x="213331" y="74314"/>
                  </a:lnTo>
                  <a:cubicBezTo>
                    <a:pt x="213331" y="71181"/>
                    <a:pt x="215122" y="69390"/>
                    <a:pt x="216017" y="66704"/>
                  </a:cubicBezTo>
                  <a:cubicBezTo>
                    <a:pt x="216017" y="65361"/>
                    <a:pt x="216017" y="64018"/>
                    <a:pt x="216465" y="63123"/>
                  </a:cubicBezTo>
                  <a:lnTo>
                    <a:pt x="217808" y="59541"/>
                  </a:lnTo>
                  <a:lnTo>
                    <a:pt x="217808" y="58198"/>
                  </a:lnTo>
                  <a:lnTo>
                    <a:pt x="218704" y="56407"/>
                  </a:lnTo>
                  <a:cubicBezTo>
                    <a:pt x="219151" y="55512"/>
                    <a:pt x="219151" y="54617"/>
                    <a:pt x="219151" y="53721"/>
                  </a:cubicBezTo>
                  <a:cubicBezTo>
                    <a:pt x="219151" y="51931"/>
                    <a:pt x="220046" y="50588"/>
                    <a:pt x="220046" y="48797"/>
                  </a:cubicBezTo>
                  <a:lnTo>
                    <a:pt x="220942" y="46111"/>
                  </a:lnTo>
                  <a:cubicBezTo>
                    <a:pt x="221390" y="45663"/>
                    <a:pt x="221390" y="44768"/>
                    <a:pt x="221390" y="44320"/>
                  </a:cubicBezTo>
                  <a:cubicBezTo>
                    <a:pt x="221390" y="43425"/>
                    <a:pt x="221837" y="42082"/>
                    <a:pt x="222285" y="41186"/>
                  </a:cubicBezTo>
                  <a:cubicBezTo>
                    <a:pt x="222733" y="38948"/>
                    <a:pt x="223628" y="37157"/>
                    <a:pt x="223628" y="34919"/>
                  </a:cubicBezTo>
                  <a:cubicBezTo>
                    <a:pt x="223628" y="34471"/>
                    <a:pt x="223628" y="34471"/>
                    <a:pt x="224076" y="34024"/>
                  </a:cubicBezTo>
                  <a:cubicBezTo>
                    <a:pt x="224971" y="31785"/>
                    <a:pt x="224971" y="29099"/>
                    <a:pt x="225419" y="26413"/>
                  </a:cubicBezTo>
                  <a:lnTo>
                    <a:pt x="228552" y="11640"/>
                  </a:lnTo>
                  <a:cubicBezTo>
                    <a:pt x="228552" y="10745"/>
                    <a:pt x="228552" y="10297"/>
                    <a:pt x="229000" y="9401"/>
                  </a:cubicBezTo>
                  <a:cubicBezTo>
                    <a:pt x="229000" y="8954"/>
                    <a:pt x="229448" y="8506"/>
                    <a:pt x="229448" y="7611"/>
                  </a:cubicBezTo>
                  <a:cubicBezTo>
                    <a:pt x="229448" y="6715"/>
                    <a:pt x="229895" y="5820"/>
                    <a:pt x="230343" y="4925"/>
                  </a:cubicBezTo>
                  <a:cubicBezTo>
                    <a:pt x="231238" y="4477"/>
                    <a:pt x="232134" y="3582"/>
                    <a:pt x="232581" y="2686"/>
                  </a:cubicBezTo>
                  <a:cubicBezTo>
                    <a:pt x="233924" y="1791"/>
                    <a:pt x="234820" y="896"/>
                    <a:pt x="236163" y="448"/>
                  </a:cubicBezTo>
                  <a:cubicBezTo>
                    <a:pt x="236610" y="448"/>
                    <a:pt x="237058" y="0"/>
                    <a:pt x="237506" y="0"/>
                  </a:cubicBezTo>
                  <a:close/>
                  <a:moveTo>
                    <a:pt x="207029" y="95449"/>
                  </a:moveTo>
                  <a:lnTo>
                    <a:pt x="204587" y="98936"/>
                  </a:lnTo>
                  <a:lnTo>
                    <a:pt x="204587" y="99832"/>
                  </a:lnTo>
                  <a:cubicBezTo>
                    <a:pt x="204587" y="100280"/>
                    <a:pt x="204587" y="100727"/>
                    <a:pt x="205035" y="101175"/>
                  </a:cubicBezTo>
                  <a:lnTo>
                    <a:pt x="205119" y="101343"/>
                  </a:lnTo>
                  <a:lnTo>
                    <a:pt x="205721" y="98936"/>
                  </a:lnTo>
                  <a:lnTo>
                    <a:pt x="207029" y="95449"/>
                  </a:lnTo>
                  <a:close/>
                  <a:moveTo>
                    <a:pt x="201901" y="107442"/>
                  </a:moveTo>
                  <a:cubicBezTo>
                    <a:pt x="201454" y="107442"/>
                    <a:pt x="201454" y="107890"/>
                    <a:pt x="201454" y="108338"/>
                  </a:cubicBezTo>
                  <a:lnTo>
                    <a:pt x="201454" y="113710"/>
                  </a:lnTo>
                  <a:lnTo>
                    <a:pt x="201038" y="116205"/>
                  </a:lnTo>
                  <a:lnTo>
                    <a:pt x="201692" y="113262"/>
                  </a:lnTo>
                  <a:lnTo>
                    <a:pt x="202587" y="109233"/>
                  </a:lnTo>
                  <a:lnTo>
                    <a:pt x="203238" y="107442"/>
                  </a:lnTo>
                  <a:lnTo>
                    <a:pt x="201901" y="107442"/>
                  </a:lnTo>
                  <a:close/>
                  <a:moveTo>
                    <a:pt x="197425" y="120873"/>
                  </a:moveTo>
                  <a:cubicBezTo>
                    <a:pt x="196977" y="120873"/>
                    <a:pt x="196529" y="121320"/>
                    <a:pt x="196529" y="122216"/>
                  </a:cubicBezTo>
                  <a:cubicBezTo>
                    <a:pt x="196977" y="122663"/>
                    <a:pt x="196977" y="122663"/>
                    <a:pt x="197425" y="122663"/>
                  </a:cubicBezTo>
                  <a:lnTo>
                    <a:pt x="197425" y="123111"/>
                  </a:lnTo>
                  <a:lnTo>
                    <a:pt x="197872" y="122663"/>
                  </a:lnTo>
                  <a:lnTo>
                    <a:pt x="197872" y="122216"/>
                  </a:lnTo>
                  <a:cubicBezTo>
                    <a:pt x="197872" y="121768"/>
                    <a:pt x="197872" y="121320"/>
                    <a:pt x="197425" y="120873"/>
                  </a:cubicBezTo>
                  <a:close/>
                  <a:moveTo>
                    <a:pt x="194291" y="124006"/>
                  </a:moveTo>
                  <a:lnTo>
                    <a:pt x="194291" y="124454"/>
                  </a:lnTo>
                  <a:cubicBezTo>
                    <a:pt x="194291" y="124902"/>
                    <a:pt x="193395" y="126692"/>
                    <a:pt x="192948" y="128035"/>
                  </a:cubicBezTo>
                  <a:cubicBezTo>
                    <a:pt x="192948" y="128483"/>
                    <a:pt x="192500" y="128931"/>
                    <a:pt x="192948" y="128483"/>
                  </a:cubicBezTo>
                  <a:lnTo>
                    <a:pt x="192948" y="130274"/>
                  </a:lnTo>
                  <a:cubicBezTo>
                    <a:pt x="192948" y="130721"/>
                    <a:pt x="192500" y="132064"/>
                    <a:pt x="192500" y="132960"/>
                  </a:cubicBezTo>
                  <a:lnTo>
                    <a:pt x="192500" y="133855"/>
                  </a:lnTo>
                  <a:lnTo>
                    <a:pt x="192053" y="134303"/>
                  </a:lnTo>
                  <a:cubicBezTo>
                    <a:pt x="192500" y="134303"/>
                    <a:pt x="192500" y="134750"/>
                    <a:pt x="192500" y="135198"/>
                  </a:cubicBezTo>
                  <a:cubicBezTo>
                    <a:pt x="192500" y="136094"/>
                    <a:pt x="191605" y="137884"/>
                    <a:pt x="191605" y="138780"/>
                  </a:cubicBezTo>
                  <a:cubicBezTo>
                    <a:pt x="191605" y="139227"/>
                    <a:pt x="191157" y="139675"/>
                    <a:pt x="190709" y="139675"/>
                  </a:cubicBezTo>
                  <a:lnTo>
                    <a:pt x="188471" y="139675"/>
                  </a:lnTo>
                  <a:cubicBezTo>
                    <a:pt x="188471" y="140123"/>
                    <a:pt x="188471" y="140123"/>
                    <a:pt x="188919" y="140570"/>
                  </a:cubicBezTo>
                  <a:cubicBezTo>
                    <a:pt x="188919" y="141018"/>
                    <a:pt x="189367" y="141018"/>
                    <a:pt x="189367" y="141018"/>
                  </a:cubicBezTo>
                  <a:lnTo>
                    <a:pt x="188919" y="141466"/>
                  </a:lnTo>
                  <a:cubicBezTo>
                    <a:pt x="188471" y="141466"/>
                    <a:pt x="188023" y="141913"/>
                    <a:pt x="188023" y="141913"/>
                  </a:cubicBezTo>
                  <a:cubicBezTo>
                    <a:pt x="188023" y="141913"/>
                    <a:pt x="186680" y="142809"/>
                    <a:pt x="186233" y="143256"/>
                  </a:cubicBezTo>
                  <a:cubicBezTo>
                    <a:pt x="186233" y="143704"/>
                    <a:pt x="185785" y="144599"/>
                    <a:pt x="185785" y="145047"/>
                  </a:cubicBezTo>
                  <a:lnTo>
                    <a:pt x="185337" y="145495"/>
                  </a:lnTo>
                  <a:cubicBezTo>
                    <a:pt x="185337" y="145942"/>
                    <a:pt x="184890" y="146390"/>
                    <a:pt x="184890" y="146838"/>
                  </a:cubicBezTo>
                  <a:lnTo>
                    <a:pt x="185337" y="147285"/>
                  </a:lnTo>
                  <a:lnTo>
                    <a:pt x="185785" y="146838"/>
                  </a:lnTo>
                  <a:cubicBezTo>
                    <a:pt x="186680" y="146838"/>
                    <a:pt x="186680" y="145942"/>
                    <a:pt x="186680" y="145942"/>
                  </a:cubicBezTo>
                  <a:lnTo>
                    <a:pt x="195343" y="136867"/>
                  </a:lnTo>
                  <a:lnTo>
                    <a:pt x="195424" y="136541"/>
                  </a:lnTo>
                  <a:lnTo>
                    <a:pt x="196320" y="132512"/>
                  </a:lnTo>
                  <a:lnTo>
                    <a:pt x="196500" y="132015"/>
                  </a:lnTo>
                  <a:lnTo>
                    <a:pt x="195186" y="133855"/>
                  </a:lnTo>
                  <a:lnTo>
                    <a:pt x="195186" y="133407"/>
                  </a:lnTo>
                  <a:cubicBezTo>
                    <a:pt x="194739" y="133407"/>
                    <a:pt x="194739" y="132960"/>
                    <a:pt x="194739" y="132960"/>
                  </a:cubicBezTo>
                  <a:lnTo>
                    <a:pt x="194739" y="132512"/>
                  </a:lnTo>
                  <a:cubicBezTo>
                    <a:pt x="195186" y="132064"/>
                    <a:pt x="195634" y="130721"/>
                    <a:pt x="195634" y="130274"/>
                  </a:cubicBezTo>
                  <a:cubicBezTo>
                    <a:pt x="195634" y="129378"/>
                    <a:pt x="195634" y="128931"/>
                    <a:pt x="195186" y="128483"/>
                  </a:cubicBezTo>
                  <a:lnTo>
                    <a:pt x="195186" y="127140"/>
                  </a:lnTo>
                  <a:cubicBezTo>
                    <a:pt x="195186" y="126692"/>
                    <a:pt x="195186" y="126245"/>
                    <a:pt x="196082" y="125349"/>
                  </a:cubicBezTo>
                  <a:lnTo>
                    <a:pt x="196082" y="124902"/>
                  </a:lnTo>
                  <a:cubicBezTo>
                    <a:pt x="196082" y="124454"/>
                    <a:pt x="196082" y="124454"/>
                    <a:pt x="195634" y="124454"/>
                  </a:cubicBezTo>
                  <a:cubicBezTo>
                    <a:pt x="194739" y="124006"/>
                    <a:pt x="194291" y="124006"/>
                    <a:pt x="194291" y="124006"/>
                  </a:cubicBezTo>
                  <a:close/>
                  <a:moveTo>
                    <a:pt x="197425" y="128931"/>
                  </a:moveTo>
                  <a:cubicBezTo>
                    <a:pt x="196977" y="128931"/>
                    <a:pt x="196977" y="129378"/>
                    <a:pt x="196977" y="129826"/>
                  </a:cubicBezTo>
                  <a:lnTo>
                    <a:pt x="196977" y="130274"/>
                  </a:lnTo>
                  <a:lnTo>
                    <a:pt x="197092" y="130389"/>
                  </a:lnTo>
                  <a:lnTo>
                    <a:pt x="197622" y="128931"/>
                  </a:lnTo>
                  <a:lnTo>
                    <a:pt x="197425" y="128931"/>
                  </a:lnTo>
                  <a:close/>
                  <a:moveTo>
                    <a:pt x="194627" y="139730"/>
                  </a:moveTo>
                  <a:lnTo>
                    <a:pt x="194291" y="140123"/>
                  </a:lnTo>
                  <a:lnTo>
                    <a:pt x="194291" y="140361"/>
                  </a:lnTo>
                  <a:lnTo>
                    <a:pt x="194529" y="140123"/>
                  </a:lnTo>
                  <a:lnTo>
                    <a:pt x="194627" y="139730"/>
                  </a:lnTo>
                  <a:close/>
                  <a:moveTo>
                    <a:pt x="114605" y="58198"/>
                  </a:moveTo>
                  <a:cubicBezTo>
                    <a:pt x="112814" y="59541"/>
                    <a:pt x="112366" y="59989"/>
                    <a:pt x="111919" y="62227"/>
                  </a:cubicBezTo>
                  <a:cubicBezTo>
                    <a:pt x="111919" y="62675"/>
                    <a:pt x="111919" y="62675"/>
                    <a:pt x="111471" y="62675"/>
                  </a:cubicBezTo>
                  <a:cubicBezTo>
                    <a:pt x="109233" y="65809"/>
                    <a:pt x="108337" y="68047"/>
                    <a:pt x="106547" y="71181"/>
                  </a:cubicBezTo>
                  <a:cubicBezTo>
                    <a:pt x="106547" y="71628"/>
                    <a:pt x="106099" y="72076"/>
                    <a:pt x="106099" y="72524"/>
                  </a:cubicBezTo>
                  <a:cubicBezTo>
                    <a:pt x="104756" y="73419"/>
                    <a:pt x="103861" y="75210"/>
                    <a:pt x="102965" y="77000"/>
                  </a:cubicBezTo>
                  <a:cubicBezTo>
                    <a:pt x="102965" y="77448"/>
                    <a:pt x="102518" y="77896"/>
                    <a:pt x="102070" y="78343"/>
                  </a:cubicBezTo>
                  <a:lnTo>
                    <a:pt x="100279" y="82820"/>
                  </a:lnTo>
                  <a:cubicBezTo>
                    <a:pt x="98489" y="83716"/>
                    <a:pt x="98041" y="86402"/>
                    <a:pt x="97593" y="87745"/>
                  </a:cubicBezTo>
                  <a:cubicBezTo>
                    <a:pt x="97593" y="88192"/>
                    <a:pt x="98041" y="88192"/>
                    <a:pt x="98041" y="88640"/>
                  </a:cubicBezTo>
                  <a:cubicBezTo>
                    <a:pt x="98041" y="88640"/>
                    <a:pt x="98041" y="88192"/>
                    <a:pt x="98489" y="88192"/>
                  </a:cubicBezTo>
                  <a:lnTo>
                    <a:pt x="99831" y="86402"/>
                  </a:lnTo>
                  <a:cubicBezTo>
                    <a:pt x="100279" y="85506"/>
                    <a:pt x="100279" y="84611"/>
                    <a:pt x="100279" y="84163"/>
                  </a:cubicBezTo>
                  <a:cubicBezTo>
                    <a:pt x="100279" y="83716"/>
                    <a:pt x="100727" y="83716"/>
                    <a:pt x="101175" y="83716"/>
                  </a:cubicBezTo>
                  <a:cubicBezTo>
                    <a:pt x="101622" y="83716"/>
                    <a:pt x="101622" y="84163"/>
                    <a:pt x="101622" y="84163"/>
                  </a:cubicBezTo>
                  <a:cubicBezTo>
                    <a:pt x="101622" y="84611"/>
                    <a:pt x="101175" y="84611"/>
                    <a:pt x="100727" y="85059"/>
                  </a:cubicBezTo>
                  <a:cubicBezTo>
                    <a:pt x="100279" y="85954"/>
                    <a:pt x="100279" y="86849"/>
                    <a:pt x="100279" y="87297"/>
                  </a:cubicBezTo>
                  <a:cubicBezTo>
                    <a:pt x="100279" y="87745"/>
                    <a:pt x="101175" y="88192"/>
                    <a:pt x="102070" y="88192"/>
                  </a:cubicBezTo>
                  <a:cubicBezTo>
                    <a:pt x="102518" y="87745"/>
                    <a:pt x="102965" y="87745"/>
                    <a:pt x="102965" y="87297"/>
                  </a:cubicBezTo>
                  <a:lnTo>
                    <a:pt x="102965" y="86402"/>
                  </a:lnTo>
                  <a:cubicBezTo>
                    <a:pt x="103413" y="84611"/>
                    <a:pt x="103413" y="83268"/>
                    <a:pt x="105204" y="83268"/>
                  </a:cubicBezTo>
                  <a:lnTo>
                    <a:pt x="106099" y="81477"/>
                  </a:lnTo>
                  <a:lnTo>
                    <a:pt x="106099" y="79686"/>
                  </a:lnTo>
                  <a:cubicBezTo>
                    <a:pt x="106099" y="78791"/>
                    <a:pt x="106099" y="77896"/>
                    <a:pt x="106994" y="77000"/>
                  </a:cubicBezTo>
                  <a:cubicBezTo>
                    <a:pt x="107890" y="76553"/>
                    <a:pt x="107890" y="76105"/>
                    <a:pt x="107890" y="75657"/>
                  </a:cubicBezTo>
                  <a:cubicBezTo>
                    <a:pt x="107890" y="75210"/>
                    <a:pt x="108337" y="74314"/>
                    <a:pt x="109233" y="73867"/>
                  </a:cubicBezTo>
                  <a:cubicBezTo>
                    <a:pt x="110128" y="73867"/>
                    <a:pt x="110576" y="72971"/>
                    <a:pt x="111919" y="71628"/>
                  </a:cubicBezTo>
                  <a:cubicBezTo>
                    <a:pt x="111919" y="71181"/>
                    <a:pt x="111919" y="70733"/>
                    <a:pt x="111023" y="69838"/>
                  </a:cubicBezTo>
                  <a:cubicBezTo>
                    <a:pt x="110576" y="69838"/>
                    <a:pt x="110128" y="69390"/>
                    <a:pt x="110128" y="68495"/>
                  </a:cubicBezTo>
                  <a:cubicBezTo>
                    <a:pt x="110128" y="68047"/>
                    <a:pt x="110128" y="67599"/>
                    <a:pt x="110576" y="66704"/>
                  </a:cubicBezTo>
                  <a:cubicBezTo>
                    <a:pt x="111023" y="65361"/>
                    <a:pt x="111919" y="63570"/>
                    <a:pt x="112814" y="62675"/>
                  </a:cubicBezTo>
                  <a:lnTo>
                    <a:pt x="112814" y="61779"/>
                  </a:lnTo>
                  <a:cubicBezTo>
                    <a:pt x="112814" y="61332"/>
                    <a:pt x="112814" y="60884"/>
                    <a:pt x="113262" y="60436"/>
                  </a:cubicBezTo>
                  <a:cubicBezTo>
                    <a:pt x="113709" y="59989"/>
                    <a:pt x="114605" y="59541"/>
                    <a:pt x="114605" y="59093"/>
                  </a:cubicBezTo>
                  <a:lnTo>
                    <a:pt x="114605" y="58198"/>
                  </a:lnTo>
                  <a:close/>
                  <a:moveTo>
                    <a:pt x="140570" y="60884"/>
                  </a:moveTo>
                  <a:cubicBezTo>
                    <a:pt x="140122" y="61332"/>
                    <a:pt x="140122" y="61332"/>
                    <a:pt x="140122" y="61779"/>
                  </a:cubicBezTo>
                  <a:lnTo>
                    <a:pt x="140122" y="62675"/>
                  </a:lnTo>
                  <a:lnTo>
                    <a:pt x="141913" y="62675"/>
                  </a:lnTo>
                  <a:cubicBezTo>
                    <a:pt x="141913" y="62227"/>
                    <a:pt x="141018" y="61332"/>
                    <a:pt x="140570" y="60884"/>
                  </a:cubicBezTo>
                  <a:close/>
                  <a:moveTo>
                    <a:pt x="140570" y="66256"/>
                  </a:moveTo>
                  <a:cubicBezTo>
                    <a:pt x="140122" y="66256"/>
                    <a:pt x="140122" y="66704"/>
                    <a:pt x="140122" y="67599"/>
                  </a:cubicBezTo>
                  <a:cubicBezTo>
                    <a:pt x="140122" y="68047"/>
                    <a:pt x="140122" y="68047"/>
                    <a:pt x="140570" y="68047"/>
                  </a:cubicBezTo>
                  <a:lnTo>
                    <a:pt x="141018" y="68047"/>
                  </a:lnTo>
                  <a:cubicBezTo>
                    <a:pt x="141913" y="68047"/>
                    <a:pt x="141913" y="67599"/>
                    <a:pt x="141913" y="66704"/>
                  </a:cubicBezTo>
                  <a:cubicBezTo>
                    <a:pt x="141913" y="66256"/>
                    <a:pt x="141018" y="66256"/>
                    <a:pt x="140570" y="66256"/>
                  </a:cubicBezTo>
                  <a:close/>
                  <a:moveTo>
                    <a:pt x="136988" y="80582"/>
                  </a:moveTo>
                  <a:cubicBezTo>
                    <a:pt x="136988" y="80134"/>
                    <a:pt x="136093" y="81030"/>
                    <a:pt x="136093" y="81477"/>
                  </a:cubicBezTo>
                  <a:cubicBezTo>
                    <a:pt x="135646" y="81477"/>
                    <a:pt x="135646" y="81925"/>
                    <a:pt x="135646" y="81925"/>
                  </a:cubicBezTo>
                  <a:cubicBezTo>
                    <a:pt x="135646" y="83268"/>
                    <a:pt x="135198" y="84163"/>
                    <a:pt x="133855" y="85506"/>
                  </a:cubicBezTo>
                  <a:lnTo>
                    <a:pt x="133855" y="86402"/>
                  </a:lnTo>
                  <a:cubicBezTo>
                    <a:pt x="133855" y="87297"/>
                    <a:pt x="135198" y="87745"/>
                    <a:pt x="136093" y="87745"/>
                  </a:cubicBezTo>
                  <a:lnTo>
                    <a:pt x="136093" y="86402"/>
                  </a:lnTo>
                  <a:cubicBezTo>
                    <a:pt x="136988" y="84611"/>
                    <a:pt x="136988" y="83268"/>
                    <a:pt x="137436" y="82373"/>
                  </a:cubicBezTo>
                  <a:cubicBezTo>
                    <a:pt x="137436" y="81477"/>
                    <a:pt x="137436" y="81477"/>
                    <a:pt x="136988" y="80582"/>
                  </a:cubicBezTo>
                  <a:close/>
                  <a:moveTo>
                    <a:pt x="105651" y="86849"/>
                  </a:moveTo>
                  <a:cubicBezTo>
                    <a:pt x="105204" y="86849"/>
                    <a:pt x="105204" y="87297"/>
                    <a:pt x="105204" y="87297"/>
                  </a:cubicBezTo>
                  <a:cubicBezTo>
                    <a:pt x="104756" y="87297"/>
                    <a:pt x="104756" y="87745"/>
                    <a:pt x="103861" y="88192"/>
                  </a:cubicBezTo>
                  <a:cubicBezTo>
                    <a:pt x="102965" y="89088"/>
                    <a:pt x="102965" y="89535"/>
                    <a:pt x="102965" y="90431"/>
                  </a:cubicBezTo>
                  <a:lnTo>
                    <a:pt x="102965" y="91326"/>
                  </a:lnTo>
                  <a:lnTo>
                    <a:pt x="104308" y="91326"/>
                  </a:lnTo>
                  <a:lnTo>
                    <a:pt x="102965" y="92221"/>
                  </a:lnTo>
                  <a:cubicBezTo>
                    <a:pt x="102965" y="92669"/>
                    <a:pt x="102965" y="92669"/>
                    <a:pt x="102518" y="93117"/>
                  </a:cubicBezTo>
                  <a:cubicBezTo>
                    <a:pt x="102070" y="93564"/>
                    <a:pt x="101622" y="93564"/>
                    <a:pt x="101622" y="94012"/>
                  </a:cubicBezTo>
                  <a:lnTo>
                    <a:pt x="101622" y="95803"/>
                  </a:lnTo>
                  <a:cubicBezTo>
                    <a:pt x="101622" y="96250"/>
                    <a:pt x="101175" y="96698"/>
                    <a:pt x="100727" y="96698"/>
                  </a:cubicBezTo>
                  <a:cubicBezTo>
                    <a:pt x="100727" y="96698"/>
                    <a:pt x="100279" y="96698"/>
                    <a:pt x="100279" y="96250"/>
                  </a:cubicBezTo>
                  <a:lnTo>
                    <a:pt x="100279" y="95355"/>
                  </a:lnTo>
                  <a:cubicBezTo>
                    <a:pt x="99384" y="94460"/>
                    <a:pt x="99831" y="93564"/>
                    <a:pt x="99384" y="91774"/>
                  </a:cubicBezTo>
                  <a:lnTo>
                    <a:pt x="98936" y="91774"/>
                  </a:lnTo>
                  <a:cubicBezTo>
                    <a:pt x="98936" y="91326"/>
                    <a:pt x="98489" y="91774"/>
                    <a:pt x="98041" y="91774"/>
                  </a:cubicBezTo>
                  <a:cubicBezTo>
                    <a:pt x="97593" y="92669"/>
                    <a:pt x="97593" y="94012"/>
                    <a:pt x="96698" y="94907"/>
                  </a:cubicBezTo>
                  <a:lnTo>
                    <a:pt x="97145" y="95355"/>
                  </a:lnTo>
                  <a:lnTo>
                    <a:pt x="98041" y="95355"/>
                  </a:lnTo>
                  <a:lnTo>
                    <a:pt x="98489" y="95803"/>
                  </a:lnTo>
                  <a:lnTo>
                    <a:pt x="98489" y="100727"/>
                  </a:lnTo>
                  <a:cubicBezTo>
                    <a:pt x="98489" y="101623"/>
                    <a:pt x="98041" y="102518"/>
                    <a:pt x="97593" y="102518"/>
                  </a:cubicBezTo>
                  <a:cubicBezTo>
                    <a:pt x="97593" y="102966"/>
                    <a:pt x="96698" y="103413"/>
                    <a:pt x="96698" y="103861"/>
                  </a:cubicBezTo>
                  <a:cubicBezTo>
                    <a:pt x="95803" y="104756"/>
                    <a:pt x="95355" y="106099"/>
                    <a:pt x="95355" y="107890"/>
                  </a:cubicBezTo>
                  <a:lnTo>
                    <a:pt x="95355" y="110128"/>
                  </a:lnTo>
                  <a:cubicBezTo>
                    <a:pt x="94907" y="110576"/>
                    <a:pt x="94907" y="110576"/>
                    <a:pt x="94907" y="111024"/>
                  </a:cubicBezTo>
                  <a:cubicBezTo>
                    <a:pt x="94907" y="111471"/>
                    <a:pt x="94907" y="112367"/>
                    <a:pt x="95355" y="112814"/>
                  </a:cubicBezTo>
                  <a:cubicBezTo>
                    <a:pt x="95355" y="113262"/>
                    <a:pt x="95803" y="113262"/>
                    <a:pt x="95803" y="113710"/>
                  </a:cubicBezTo>
                  <a:cubicBezTo>
                    <a:pt x="95803" y="114157"/>
                    <a:pt x="95355" y="114157"/>
                    <a:pt x="94907" y="114605"/>
                  </a:cubicBezTo>
                  <a:lnTo>
                    <a:pt x="94907" y="115053"/>
                  </a:lnTo>
                  <a:cubicBezTo>
                    <a:pt x="94907" y="114605"/>
                    <a:pt x="94459" y="114605"/>
                    <a:pt x="94459" y="114605"/>
                  </a:cubicBezTo>
                  <a:cubicBezTo>
                    <a:pt x="94459" y="114157"/>
                    <a:pt x="94907" y="114157"/>
                    <a:pt x="94907" y="113710"/>
                  </a:cubicBezTo>
                  <a:cubicBezTo>
                    <a:pt x="94907" y="113262"/>
                    <a:pt x="94012" y="112367"/>
                    <a:pt x="92669" y="111919"/>
                  </a:cubicBezTo>
                  <a:lnTo>
                    <a:pt x="92669" y="111024"/>
                  </a:lnTo>
                  <a:cubicBezTo>
                    <a:pt x="93117" y="110128"/>
                    <a:pt x="94459" y="110128"/>
                    <a:pt x="94459" y="109681"/>
                  </a:cubicBezTo>
                  <a:cubicBezTo>
                    <a:pt x="94459" y="109233"/>
                    <a:pt x="93564" y="109233"/>
                    <a:pt x="93564" y="108785"/>
                  </a:cubicBezTo>
                  <a:lnTo>
                    <a:pt x="93117" y="108785"/>
                  </a:lnTo>
                  <a:cubicBezTo>
                    <a:pt x="92669" y="109233"/>
                    <a:pt x="92669" y="109681"/>
                    <a:pt x="92669" y="109681"/>
                  </a:cubicBezTo>
                  <a:lnTo>
                    <a:pt x="91773" y="109681"/>
                  </a:lnTo>
                  <a:lnTo>
                    <a:pt x="91773" y="106547"/>
                  </a:lnTo>
                  <a:cubicBezTo>
                    <a:pt x="91773" y="106547"/>
                    <a:pt x="92221" y="106099"/>
                    <a:pt x="92669" y="106099"/>
                  </a:cubicBezTo>
                  <a:cubicBezTo>
                    <a:pt x="93564" y="105652"/>
                    <a:pt x="94012" y="105652"/>
                    <a:pt x="94012" y="105204"/>
                  </a:cubicBezTo>
                  <a:cubicBezTo>
                    <a:pt x="94012" y="104756"/>
                    <a:pt x="94012" y="104756"/>
                    <a:pt x="93564" y="104309"/>
                  </a:cubicBezTo>
                  <a:cubicBezTo>
                    <a:pt x="93564" y="103861"/>
                    <a:pt x="93117" y="103413"/>
                    <a:pt x="93117" y="102966"/>
                  </a:cubicBezTo>
                  <a:cubicBezTo>
                    <a:pt x="93117" y="102518"/>
                    <a:pt x="93564" y="102518"/>
                    <a:pt x="94459" y="102070"/>
                  </a:cubicBezTo>
                  <a:cubicBezTo>
                    <a:pt x="94907" y="102070"/>
                    <a:pt x="94907" y="100727"/>
                    <a:pt x="94907" y="100280"/>
                  </a:cubicBezTo>
                  <a:cubicBezTo>
                    <a:pt x="94459" y="99832"/>
                    <a:pt x="94012" y="98936"/>
                    <a:pt x="94012" y="98489"/>
                  </a:cubicBezTo>
                  <a:cubicBezTo>
                    <a:pt x="94012" y="97593"/>
                    <a:pt x="94459" y="96698"/>
                    <a:pt x="94907" y="95803"/>
                  </a:cubicBezTo>
                  <a:cubicBezTo>
                    <a:pt x="94907" y="95803"/>
                    <a:pt x="95355" y="95355"/>
                    <a:pt x="95355" y="94907"/>
                  </a:cubicBezTo>
                  <a:cubicBezTo>
                    <a:pt x="95355" y="94907"/>
                    <a:pt x="95355" y="94460"/>
                    <a:pt x="94907" y="94460"/>
                  </a:cubicBezTo>
                  <a:cubicBezTo>
                    <a:pt x="93564" y="94460"/>
                    <a:pt x="94459" y="95355"/>
                    <a:pt x="93117" y="95803"/>
                  </a:cubicBezTo>
                  <a:cubicBezTo>
                    <a:pt x="93117" y="95803"/>
                    <a:pt x="93117" y="96698"/>
                    <a:pt x="92669" y="96698"/>
                  </a:cubicBezTo>
                  <a:cubicBezTo>
                    <a:pt x="92221" y="97146"/>
                    <a:pt x="92221" y="97593"/>
                    <a:pt x="92221" y="98489"/>
                  </a:cubicBezTo>
                  <a:lnTo>
                    <a:pt x="92221" y="100727"/>
                  </a:lnTo>
                  <a:cubicBezTo>
                    <a:pt x="91773" y="102518"/>
                    <a:pt x="91773" y="103413"/>
                    <a:pt x="91773" y="104309"/>
                  </a:cubicBezTo>
                  <a:cubicBezTo>
                    <a:pt x="91326" y="106099"/>
                    <a:pt x="90430" y="106547"/>
                    <a:pt x="88640" y="106995"/>
                  </a:cubicBezTo>
                  <a:lnTo>
                    <a:pt x="88640" y="110128"/>
                  </a:lnTo>
                  <a:cubicBezTo>
                    <a:pt x="87744" y="111024"/>
                    <a:pt x="87744" y="112814"/>
                    <a:pt x="86401" y="114157"/>
                  </a:cubicBezTo>
                  <a:lnTo>
                    <a:pt x="86401" y="114605"/>
                  </a:lnTo>
                  <a:cubicBezTo>
                    <a:pt x="86401" y="115053"/>
                    <a:pt x="86401" y="115053"/>
                    <a:pt x="86849" y="115500"/>
                  </a:cubicBezTo>
                  <a:cubicBezTo>
                    <a:pt x="86849" y="115500"/>
                    <a:pt x="87744" y="115948"/>
                    <a:pt x="88192" y="115948"/>
                  </a:cubicBezTo>
                  <a:lnTo>
                    <a:pt x="88640" y="115500"/>
                  </a:lnTo>
                  <a:lnTo>
                    <a:pt x="88640" y="113262"/>
                  </a:lnTo>
                  <a:cubicBezTo>
                    <a:pt x="88640" y="111919"/>
                    <a:pt x="88640" y="111024"/>
                    <a:pt x="89535" y="110128"/>
                  </a:cubicBezTo>
                  <a:lnTo>
                    <a:pt x="90430" y="110128"/>
                  </a:lnTo>
                  <a:cubicBezTo>
                    <a:pt x="90878" y="110576"/>
                    <a:pt x="91326" y="111471"/>
                    <a:pt x="91326" y="112367"/>
                  </a:cubicBezTo>
                  <a:lnTo>
                    <a:pt x="91326" y="113262"/>
                  </a:lnTo>
                  <a:cubicBezTo>
                    <a:pt x="90430" y="114605"/>
                    <a:pt x="90430" y="115500"/>
                    <a:pt x="90430" y="117739"/>
                  </a:cubicBezTo>
                  <a:cubicBezTo>
                    <a:pt x="90430" y="117739"/>
                    <a:pt x="89983" y="117739"/>
                    <a:pt x="89087" y="118186"/>
                  </a:cubicBezTo>
                  <a:cubicBezTo>
                    <a:pt x="88640" y="118186"/>
                    <a:pt x="88640" y="118634"/>
                    <a:pt x="88640" y="118634"/>
                  </a:cubicBezTo>
                  <a:cubicBezTo>
                    <a:pt x="88192" y="119530"/>
                    <a:pt x="87297" y="119977"/>
                    <a:pt x="87297" y="120873"/>
                  </a:cubicBezTo>
                  <a:lnTo>
                    <a:pt x="87744" y="121320"/>
                  </a:lnTo>
                  <a:cubicBezTo>
                    <a:pt x="87744" y="121768"/>
                    <a:pt x="86849" y="122663"/>
                    <a:pt x="85954" y="123111"/>
                  </a:cubicBezTo>
                  <a:cubicBezTo>
                    <a:pt x="85954" y="123559"/>
                    <a:pt x="85506" y="124454"/>
                    <a:pt x="85506" y="125349"/>
                  </a:cubicBezTo>
                  <a:lnTo>
                    <a:pt x="85058" y="125797"/>
                  </a:lnTo>
                  <a:lnTo>
                    <a:pt x="87744" y="125797"/>
                  </a:lnTo>
                  <a:lnTo>
                    <a:pt x="87744" y="127140"/>
                  </a:lnTo>
                  <a:cubicBezTo>
                    <a:pt x="86849" y="128035"/>
                    <a:pt x="86401" y="128483"/>
                    <a:pt x="85954" y="128483"/>
                  </a:cubicBezTo>
                  <a:lnTo>
                    <a:pt x="84611" y="127588"/>
                  </a:lnTo>
                  <a:cubicBezTo>
                    <a:pt x="84163" y="127588"/>
                    <a:pt x="84163" y="127588"/>
                    <a:pt x="83715" y="128035"/>
                  </a:cubicBezTo>
                  <a:lnTo>
                    <a:pt x="83715" y="128483"/>
                  </a:lnTo>
                  <a:cubicBezTo>
                    <a:pt x="84163" y="128931"/>
                    <a:pt x="85058" y="129378"/>
                    <a:pt x="85506" y="129378"/>
                  </a:cubicBezTo>
                  <a:lnTo>
                    <a:pt x="85506" y="132064"/>
                  </a:lnTo>
                  <a:lnTo>
                    <a:pt x="85954" y="132064"/>
                  </a:lnTo>
                  <a:cubicBezTo>
                    <a:pt x="86401" y="132064"/>
                    <a:pt x="86849" y="131617"/>
                    <a:pt x="86849" y="131617"/>
                  </a:cubicBezTo>
                  <a:cubicBezTo>
                    <a:pt x="87744" y="130721"/>
                    <a:pt x="87744" y="129378"/>
                    <a:pt x="88192" y="129378"/>
                  </a:cubicBezTo>
                  <a:cubicBezTo>
                    <a:pt x="88640" y="128931"/>
                    <a:pt x="88640" y="127588"/>
                    <a:pt x="88640" y="126692"/>
                  </a:cubicBezTo>
                  <a:lnTo>
                    <a:pt x="88640" y="125797"/>
                  </a:lnTo>
                  <a:lnTo>
                    <a:pt x="87744" y="125797"/>
                  </a:lnTo>
                  <a:cubicBezTo>
                    <a:pt x="87744" y="125349"/>
                    <a:pt x="88640" y="124454"/>
                    <a:pt x="88640" y="123111"/>
                  </a:cubicBezTo>
                  <a:lnTo>
                    <a:pt x="90430" y="123111"/>
                  </a:lnTo>
                  <a:cubicBezTo>
                    <a:pt x="90878" y="124006"/>
                    <a:pt x="91326" y="124006"/>
                    <a:pt x="91326" y="124006"/>
                  </a:cubicBezTo>
                  <a:lnTo>
                    <a:pt x="91773" y="123111"/>
                  </a:lnTo>
                  <a:lnTo>
                    <a:pt x="92669" y="123111"/>
                  </a:lnTo>
                  <a:cubicBezTo>
                    <a:pt x="93117" y="123559"/>
                    <a:pt x="93117" y="124454"/>
                    <a:pt x="93117" y="124902"/>
                  </a:cubicBezTo>
                  <a:cubicBezTo>
                    <a:pt x="93117" y="125349"/>
                    <a:pt x="93564" y="125349"/>
                    <a:pt x="93564" y="125349"/>
                  </a:cubicBezTo>
                  <a:cubicBezTo>
                    <a:pt x="94459" y="125349"/>
                    <a:pt x="94907" y="124902"/>
                    <a:pt x="94907" y="124454"/>
                  </a:cubicBezTo>
                  <a:lnTo>
                    <a:pt x="94907" y="123111"/>
                  </a:lnTo>
                  <a:cubicBezTo>
                    <a:pt x="94907" y="121320"/>
                    <a:pt x="95355" y="119082"/>
                    <a:pt x="97145" y="117739"/>
                  </a:cubicBezTo>
                  <a:lnTo>
                    <a:pt x="98489" y="114157"/>
                  </a:lnTo>
                  <a:lnTo>
                    <a:pt x="98489" y="111024"/>
                  </a:lnTo>
                  <a:cubicBezTo>
                    <a:pt x="98489" y="110128"/>
                    <a:pt x="98041" y="110128"/>
                    <a:pt x="98041" y="108785"/>
                  </a:cubicBezTo>
                  <a:cubicBezTo>
                    <a:pt x="98041" y="108338"/>
                    <a:pt x="97593" y="107442"/>
                    <a:pt x="97593" y="106995"/>
                  </a:cubicBezTo>
                  <a:cubicBezTo>
                    <a:pt x="97593" y="106099"/>
                    <a:pt x="98041" y="105204"/>
                    <a:pt x="98936" y="104309"/>
                  </a:cubicBezTo>
                  <a:cubicBezTo>
                    <a:pt x="99831" y="103861"/>
                    <a:pt x="100279" y="103413"/>
                    <a:pt x="100279" y="102966"/>
                  </a:cubicBezTo>
                  <a:lnTo>
                    <a:pt x="101175" y="99832"/>
                  </a:lnTo>
                  <a:cubicBezTo>
                    <a:pt x="101175" y="99384"/>
                    <a:pt x="101622" y="98489"/>
                    <a:pt x="102070" y="98041"/>
                  </a:cubicBezTo>
                  <a:cubicBezTo>
                    <a:pt x="102965" y="96250"/>
                    <a:pt x="104308" y="94907"/>
                    <a:pt x="105204" y="92669"/>
                  </a:cubicBezTo>
                  <a:cubicBezTo>
                    <a:pt x="105204" y="91774"/>
                    <a:pt x="105204" y="91774"/>
                    <a:pt x="104308" y="91326"/>
                  </a:cubicBezTo>
                  <a:cubicBezTo>
                    <a:pt x="105204" y="90878"/>
                    <a:pt x="105651" y="90431"/>
                    <a:pt x="106099" y="89535"/>
                  </a:cubicBezTo>
                  <a:cubicBezTo>
                    <a:pt x="106099" y="89535"/>
                    <a:pt x="106547" y="89088"/>
                    <a:pt x="106547" y="88640"/>
                  </a:cubicBezTo>
                  <a:cubicBezTo>
                    <a:pt x="106547" y="88192"/>
                    <a:pt x="106099" y="87745"/>
                    <a:pt x="106099" y="87297"/>
                  </a:cubicBezTo>
                  <a:lnTo>
                    <a:pt x="105651" y="86849"/>
                  </a:lnTo>
                  <a:close/>
                  <a:moveTo>
                    <a:pt x="100279" y="105204"/>
                  </a:moveTo>
                  <a:lnTo>
                    <a:pt x="100279" y="107442"/>
                  </a:lnTo>
                  <a:lnTo>
                    <a:pt x="101175" y="107442"/>
                  </a:lnTo>
                  <a:lnTo>
                    <a:pt x="101175" y="106995"/>
                  </a:lnTo>
                  <a:cubicBezTo>
                    <a:pt x="101175" y="106547"/>
                    <a:pt x="100279" y="105204"/>
                    <a:pt x="100279" y="105204"/>
                  </a:cubicBezTo>
                  <a:close/>
                  <a:moveTo>
                    <a:pt x="128930" y="114157"/>
                  </a:moveTo>
                  <a:cubicBezTo>
                    <a:pt x="128930" y="115500"/>
                    <a:pt x="128930" y="116843"/>
                    <a:pt x="128483" y="117739"/>
                  </a:cubicBezTo>
                  <a:cubicBezTo>
                    <a:pt x="128483" y="117739"/>
                    <a:pt x="128035" y="118186"/>
                    <a:pt x="128930" y="117739"/>
                  </a:cubicBezTo>
                  <a:lnTo>
                    <a:pt x="129378" y="117739"/>
                  </a:lnTo>
                  <a:cubicBezTo>
                    <a:pt x="129826" y="117739"/>
                    <a:pt x="129826" y="117291"/>
                    <a:pt x="129826" y="115948"/>
                  </a:cubicBezTo>
                  <a:lnTo>
                    <a:pt x="129826" y="114605"/>
                  </a:lnTo>
                  <a:cubicBezTo>
                    <a:pt x="129826" y="114157"/>
                    <a:pt x="129378" y="114157"/>
                    <a:pt x="129378" y="114157"/>
                  </a:cubicBezTo>
                  <a:lnTo>
                    <a:pt x="128930" y="114157"/>
                  </a:lnTo>
                  <a:close/>
                  <a:moveTo>
                    <a:pt x="128035" y="123111"/>
                  </a:moveTo>
                  <a:lnTo>
                    <a:pt x="128035" y="123559"/>
                  </a:lnTo>
                  <a:cubicBezTo>
                    <a:pt x="127140" y="124902"/>
                    <a:pt x="126692" y="125349"/>
                    <a:pt x="126692" y="125797"/>
                  </a:cubicBezTo>
                  <a:lnTo>
                    <a:pt x="127140" y="126245"/>
                  </a:lnTo>
                  <a:lnTo>
                    <a:pt x="128035" y="125797"/>
                  </a:lnTo>
                  <a:lnTo>
                    <a:pt x="128483" y="125349"/>
                  </a:lnTo>
                  <a:lnTo>
                    <a:pt x="128483" y="123559"/>
                  </a:lnTo>
                  <a:cubicBezTo>
                    <a:pt x="128483" y="123111"/>
                    <a:pt x="128035" y="123111"/>
                    <a:pt x="128035" y="123111"/>
                  </a:cubicBezTo>
                  <a:close/>
                  <a:moveTo>
                    <a:pt x="96250" y="97593"/>
                  </a:moveTo>
                  <a:lnTo>
                    <a:pt x="95803" y="98041"/>
                  </a:lnTo>
                  <a:lnTo>
                    <a:pt x="95803" y="98936"/>
                  </a:lnTo>
                  <a:cubicBezTo>
                    <a:pt x="96250" y="98936"/>
                    <a:pt x="96250" y="98489"/>
                    <a:pt x="96250" y="98041"/>
                  </a:cubicBezTo>
                  <a:cubicBezTo>
                    <a:pt x="96698" y="98041"/>
                    <a:pt x="96250" y="98041"/>
                    <a:pt x="96250" y="97593"/>
                  </a:cubicBezTo>
                  <a:close/>
                  <a:moveTo>
                    <a:pt x="96250" y="90431"/>
                  </a:moveTo>
                  <a:cubicBezTo>
                    <a:pt x="95803" y="90878"/>
                    <a:pt x="95803" y="91326"/>
                    <a:pt x="95803" y="91774"/>
                  </a:cubicBezTo>
                  <a:lnTo>
                    <a:pt x="95803" y="92221"/>
                  </a:lnTo>
                  <a:cubicBezTo>
                    <a:pt x="96698" y="92221"/>
                    <a:pt x="97145" y="91774"/>
                    <a:pt x="97145" y="91326"/>
                  </a:cubicBezTo>
                  <a:lnTo>
                    <a:pt x="97145" y="90878"/>
                  </a:lnTo>
                  <a:cubicBezTo>
                    <a:pt x="97145" y="90431"/>
                    <a:pt x="96250" y="90431"/>
                    <a:pt x="96250" y="90431"/>
                  </a:cubicBezTo>
                  <a:close/>
                  <a:moveTo>
                    <a:pt x="81925" y="132960"/>
                  </a:moveTo>
                  <a:lnTo>
                    <a:pt x="81477" y="133407"/>
                  </a:lnTo>
                  <a:lnTo>
                    <a:pt x="82372" y="133407"/>
                  </a:lnTo>
                  <a:cubicBezTo>
                    <a:pt x="82372" y="133407"/>
                    <a:pt x="82372" y="132960"/>
                    <a:pt x="81925" y="132960"/>
                  </a:cubicBezTo>
                  <a:close/>
                  <a:moveTo>
                    <a:pt x="85506" y="133407"/>
                  </a:moveTo>
                  <a:cubicBezTo>
                    <a:pt x="84611" y="133855"/>
                    <a:pt x="83268" y="133855"/>
                    <a:pt x="83268" y="135198"/>
                  </a:cubicBezTo>
                  <a:lnTo>
                    <a:pt x="81901" y="137248"/>
                  </a:lnTo>
                  <a:lnTo>
                    <a:pt x="83100" y="136373"/>
                  </a:lnTo>
                  <a:cubicBezTo>
                    <a:pt x="84163" y="135646"/>
                    <a:pt x="85282" y="134750"/>
                    <a:pt x="85506" y="133855"/>
                  </a:cubicBezTo>
                  <a:lnTo>
                    <a:pt x="85506" y="133407"/>
                  </a:lnTo>
                  <a:close/>
                  <a:moveTo>
                    <a:pt x="128035" y="155344"/>
                  </a:moveTo>
                  <a:lnTo>
                    <a:pt x="128035" y="155791"/>
                  </a:lnTo>
                  <a:cubicBezTo>
                    <a:pt x="128035" y="156687"/>
                    <a:pt x="128483" y="158477"/>
                    <a:pt x="128483" y="159820"/>
                  </a:cubicBezTo>
                  <a:lnTo>
                    <a:pt x="128930" y="159820"/>
                  </a:lnTo>
                  <a:cubicBezTo>
                    <a:pt x="128930" y="159373"/>
                    <a:pt x="129378" y="158925"/>
                    <a:pt x="129378" y="158030"/>
                  </a:cubicBezTo>
                  <a:cubicBezTo>
                    <a:pt x="129378" y="157134"/>
                    <a:pt x="128930" y="155791"/>
                    <a:pt x="128930" y="155344"/>
                  </a:cubicBezTo>
                  <a:lnTo>
                    <a:pt x="128035" y="155344"/>
                  </a:lnTo>
                  <a:close/>
                  <a:moveTo>
                    <a:pt x="145942" y="187128"/>
                  </a:moveTo>
                  <a:cubicBezTo>
                    <a:pt x="145494" y="187128"/>
                    <a:pt x="145047" y="187128"/>
                    <a:pt x="145047" y="187576"/>
                  </a:cubicBezTo>
                  <a:lnTo>
                    <a:pt x="145047" y="188024"/>
                  </a:lnTo>
                  <a:cubicBezTo>
                    <a:pt x="145047" y="188471"/>
                    <a:pt x="145047" y="188471"/>
                    <a:pt x="145494" y="188471"/>
                  </a:cubicBezTo>
                  <a:cubicBezTo>
                    <a:pt x="145494" y="188471"/>
                    <a:pt x="145942" y="188471"/>
                    <a:pt x="146390" y="188024"/>
                  </a:cubicBezTo>
                  <a:lnTo>
                    <a:pt x="146837" y="187576"/>
                  </a:lnTo>
                  <a:cubicBezTo>
                    <a:pt x="147285" y="187576"/>
                    <a:pt x="147285" y="187128"/>
                    <a:pt x="147285" y="187128"/>
                  </a:cubicBezTo>
                  <a:lnTo>
                    <a:pt x="145942" y="187128"/>
                  </a:lnTo>
                  <a:close/>
                  <a:moveTo>
                    <a:pt x="128483" y="190262"/>
                  </a:moveTo>
                  <a:cubicBezTo>
                    <a:pt x="128035" y="190262"/>
                    <a:pt x="128035" y="190710"/>
                    <a:pt x="128035" y="190710"/>
                  </a:cubicBezTo>
                  <a:cubicBezTo>
                    <a:pt x="128483" y="190710"/>
                    <a:pt x="128930" y="191605"/>
                    <a:pt x="128930" y="192053"/>
                  </a:cubicBezTo>
                  <a:cubicBezTo>
                    <a:pt x="128930" y="191605"/>
                    <a:pt x="129378" y="191605"/>
                    <a:pt x="129378" y="190710"/>
                  </a:cubicBezTo>
                  <a:cubicBezTo>
                    <a:pt x="129378" y="190710"/>
                    <a:pt x="128930" y="190262"/>
                    <a:pt x="128483" y="190262"/>
                  </a:cubicBezTo>
                  <a:close/>
                  <a:moveTo>
                    <a:pt x="229000" y="188024"/>
                  </a:moveTo>
                  <a:cubicBezTo>
                    <a:pt x="229000" y="188024"/>
                    <a:pt x="228552" y="188024"/>
                    <a:pt x="228552" y="188471"/>
                  </a:cubicBezTo>
                  <a:cubicBezTo>
                    <a:pt x="228552" y="188471"/>
                    <a:pt x="228552" y="188919"/>
                    <a:pt x="228552" y="188919"/>
                  </a:cubicBezTo>
                  <a:cubicBezTo>
                    <a:pt x="228552" y="189367"/>
                    <a:pt x="229000" y="189367"/>
                    <a:pt x="229000" y="189367"/>
                  </a:cubicBezTo>
                  <a:cubicBezTo>
                    <a:pt x="229000" y="189367"/>
                    <a:pt x="229000" y="189367"/>
                    <a:pt x="229448" y="188919"/>
                  </a:cubicBezTo>
                  <a:cubicBezTo>
                    <a:pt x="229448" y="188919"/>
                    <a:pt x="229895" y="188471"/>
                    <a:pt x="229448" y="188471"/>
                  </a:cubicBezTo>
                  <a:lnTo>
                    <a:pt x="229000" y="188024"/>
                  </a:lnTo>
                  <a:close/>
                  <a:moveTo>
                    <a:pt x="225866" y="188919"/>
                  </a:moveTo>
                  <a:cubicBezTo>
                    <a:pt x="225419" y="189367"/>
                    <a:pt x="224971" y="189815"/>
                    <a:pt x="224971" y="190710"/>
                  </a:cubicBezTo>
                  <a:cubicBezTo>
                    <a:pt x="224971" y="191158"/>
                    <a:pt x="224971" y="191158"/>
                    <a:pt x="224971" y="191605"/>
                  </a:cubicBezTo>
                  <a:cubicBezTo>
                    <a:pt x="224971" y="192053"/>
                    <a:pt x="225419" y="192053"/>
                    <a:pt x="225866" y="192053"/>
                  </a:cubicBezTo>
                  <a:lnTo>
                    <a:pt x="226314" y="191605"/>
                  </a:lnTo>
                  <a:lnTo>
                    <a:pt x="226314" y="188919"/>
                  </a:lnTo>
                  <a:lnTo>
                    <a:pt x="225866" y="188919"/>
                  </a:lnTo>
                  <a:close/>
                  <a:moveTo>
                    <a:pt x="218256" y="203692"/>
                  </a:moveTo>
                  <a:cubicBezTo>
                    <a:pt x="218256" y="203692"/>
                    <a:pt x="218256" y="204140"/>
                    <a:pt x="218704" y="204588"/>
                  </a:cubicBezTo>
                  <a:lnTo>
                    <a:pt x="219151" y="204588"/>
                  </a:lnTo>
                  <a:cubicBezTo>
                    <a:pt x="219599" y="204588"/>
                    <a:pt x="219151" y="204140"/>
                    <a:pt x="219151" y="204140"/>
                  </a:cubicBezTo>
                  <a:lnTo>
                    <a:pt x="218704" y="203692"/>
                  </a:lnTo>
                  <a:lnTo>
                    <a:pt x="218256" y="203692"/>
                  </a:lnTo>
                  <a:close/>
                  <a:moveTo>
                    <a:pt x="382553" y="114157"/>
                  </a:moveTo>
                  <a:cubicBezTo>
                    <a:pt x="382105" y="114157"/>
                    <a:pt x="382105" y="114605"/>
                    <a:pt x="382105" y="114605"/>
                  </a:cubicBezTo>
                  <a:lnTo>
                    <a:pt x="379867" y="117739"/>
                  </a:lnTo>
                  <a:cubicBezTo>
                    <a:pt x="379867" y="118186"/>
                    <a:pt x="379867" y="118186"/>
                    <a:pt x="379867" y="118634"/>
                  </a:cubicBezTo>
                  <a:cubicBezTo>
                    <a:pt x="379867" y="119530"/>
                    <a:pt x="380314" y="120425"/>
                    <a:pt x="380762" y="120425"/>
                  </a:cubicBezTo>
                  <a:cubicBezTo>
                    <a:pt x="380762" y="120425"/>
                    <a:pt x="381209" y="120425"/>
                    <a:pt x="381209" y="120425"/>
                  </a:cubicBezTo>
                  <a:cubicBezTo>
                    <a:pt x="381657" y="120425"/>
                    <a:pt x="382105" y="120425"/>
                    <a:pt x="382105" y="122216"/>
                  </a:cubicBezTo>
                  <a:lnTo>
                    <a:pt x="382553" y="122216"/>
                  </a:lnTo>
                  <a:cubicBezTo>
                    <a:pt x="383000" y="121768"/>
                    <a:pt x="383448" y="121768"/>
                    <a:pt x="383448" y="121768"/>
                  </a:cubicBezTo>
                  <a:cubicBezTo>
                    <a:pt x="383895" y="121768"/>
                    <a:pt x="383448" y="122216"/>
                    <a:pt x="383448" y="122216"/>
                  </a:cubicBezTo>
                  <a:lnTo>
                    <a:pt x="383448" y="123111"/>
                  </a:lnTo>
                  <a:cubicBezTo>
                    <a:pt x="383448" y="123559"/>
                    <a:pt x="383448" y="123559"/>
                    <a:pt x="384343" y="123559"/>
                  </a:cubicBezTo>
                  <a:cubicBezTo>
                    <a:pt x="384343" y="124006"/>
                    <a:pt x="384343" y="124006"/>
                    <a:pt x="384791" y="124006"/>
                  </a:cubicBezTo>
                  <a:lnTo>
                    <a:pt x="384791" y="123559"/>
                  </a:lnTo>
                  <a:cubicBezTo>
                    <a:pt x="384791" y="122663"/>
                    <a:pt x="384343" y="121320"/>
                    <a:pt x="384343" y="119530"/>
                  </a:cubicBezTo>
                  <a:cubicBezTo>
                    <a:pt x="384343" y="119082"/>
                    <a:pt x="384343" y="118634"/>
                    <a:pt x="384343" y="118186"/>
                  </a:cubicBezTo>
                  <a:cubicBezTo>
                    <a:pt x="383448" y="117739"/>
                    <a:pt x="383448" y="116843"/>
                    <a:pt x="383000" y="114605"/>
                  </a:cubicBezTo>
                  <a:cubicBezTo>
                    <a:pt x="383000" y="114605"/>
                    <a:pt x="382553" y="114157"/>
                    <a:pt x="382553" y="114157"/>
                  </a:cubicBezTo>
                  <a:close/>
                  <a:moveTo>
                    <a:pt x="378971" y="117739"/>
                  </a:moveTo>
                  <a:lnTo>
                    <a:pt x="365093" y="137884"/>
                  </a:lnTo>
                  <a:lnTo>
                    <a:pt x="350768" y="154001"/>
                  </a:lnTo>
                  <a:cubicBezTo>
                    <a:pt x="350768" y="154448"/>
                    <a:pt x="350768" y="154448"/>
                    <a:pt x="350768" y="154448"/>
                  </a:cubicBezTo>
                  <a:cubicBezTo>
                    <a:pt x="350768" y="154448"/>
                    <a:pt x="351215" y="156687"/>
                    <a:pt x="351215" y="156687"/>
                  </a:cubicBezTo>
                  <a:cubicBezTo>
                    <a:pt x="351663" y="157134"/>
                    <a:pt x="351663" y="156239"/>
                    <a:pt x="351663" y="156687"/>
                  </a:cubicBezTo>
                  <a:cubicBezTo>
                    <a:pt x="351663" y="157134"/>
                    <a:pt x="351215" y="157582"/>
                    <a:pt x="351215" y="158030"/>
                  </a:cubicBezTo>
                  <a:cubicBezTo>
                    <a:pt x="351215" y="158030"/>
                    <a:pt x="351215" y="158477"/>
                    <a:pt x="351215" y="158477"/>
                  </a:cubicBezTo>
                  <a:cubicBezTo>
                    <a:pt x="351215" y="158925"/>
                    <a:pt x="369570" y="135198"/>
                    <a:pt x="369570" y="135198"/>
                  </a:cubicBezTo>
                  <a:cubicBezTo>
                    <a:pt x="370018" y="135646"/>
                    <a:pt x="378076" y="124454"/>
                    <a:pt x="378523" y="123559"/>
                  </a:cubicBezTo>
                  <a:lnTo>
                    <a:pt x="378523" y="121768"/>
                  </a:lnTo>
                  <a:cubicBezTo>
                    <a:pt x="378971" y="120873"/>
                    <a:pt x="378971" y="119977"/>
                    <a:pt x="378971" y="117739"/>
                  </a:cubicBezTo>
                  <a:close/>
                  <a:moveTo>
                    <a:pt x="384343" y="127140"/>
                  </a:moveTo>
                  <a:cubicBezTo>
                    <a:pt x="384343" y="127588"/>
                    <a:pt x="384343" y="127588"/>
                    <a:pt x="383895" y="127588"/>
                  </a:cubicBezTo>
                  <a:lnTo>
                    <a:pt x="384791" y="127588"/>
                  </a:lnTo>
                  <a:lnTo>
                    <a:pt x="384791" y="127140"/>
                  </a:lnTo>
                  <a:lnTo>
                    <a:pt x="384343" y="127140"/>
                  </a:lnTo>
                  <a:close/>
                  <a:moveTo>
                    <a:pt x="271529" y="117739"/>
                  </a:moveTo>
                  <a:cubicBezTo>
                    <a:pt x="271081" y="118634"/>
                    <a:pt x="270634" y="119530"/>
                    <a:pt x="270634" y="120873"/>
                  </a:cubicBezTo>
                  <a:cubicBezTo>
                    <a:pt x="270634" y="121320"/>
                    <a:pt x="271081" y="121320"/>
                    <a:pt x="271081" y="121320"/>
                  </a:cubicBezTo>
                  <a:lnTo>
                    <a:pt x="271977" y="121320"/>
                  </a:lnTo>
                  <a:cubicBezTo>
                    <a:pt x="272425" y="120873"/>
                    <a:pt x="272425" y="119977"/>
                    <a:pt x="272425" y="119082"/>
                  </a:cubicBezTo>
                  <a:lnTo>
                    <a:pt x="272425" y="117739"/>
                  </a:lnTo>
                  <a:lnTo>
                    <a:pt x="271977" y="117739"/>
                  </a:lnTo>
                  <a:cubicBezTo>
                    <a:pt x="271977" y="117291"/>
                    <a:pt x="271977" y="117739"/>
                    <a:pt x="271529" y="117739"/>
                  </a:cubicBezTo>
                  <a:close/>
                  <a:moveTo>
                    <a:pt x="266605" y="118634"/>
                  </a:moveTo>
                  <a:cubicBezTo>
                    <a:pt x="265709" y="118634"/>
                    <a:pt x="265262" y="119082"/>
                    <a:pt x="265262" y="119977"/>
                  </a:cubicBezTo>
                  <a:cubicBezTo>
                    <a:pt x="265262" y="119977"/>
                    <a:pt x="265262" y="119977"/>
                    <a:pt x="265262" y="120425"/>
                  </a:cubicBezTo>
                  <a:lnTo>
                    <a:pt x="265262" y="121320"/>
                  </a:lnTo>
                  <a:lnTo>
                    <a:pt x="265709" y="121320"/>
                  </a:lnTo>
                  <a:lnTo>
                    <a:pt x="267052" y="119082"/>
                  </a:lnTo>
                  <a:lnTo>
                    <a:pt x="267052" y="118634"/>
                  </a:lnTo>
                  <a:lnTo>
                    <a:pt x="266605" y="118634"/>
                  </a:lnTo>
                  <a:close/>
                  <a:moveTo>
                    <a:pt x="267500" y="121320"/>
                  </a:moveTo>
                  <a:lnTo>
                    <a:pt x="267948" y="122216"/>
                  </a:lnTo>
                  <a:lnTo>
                    <a:pt x="268395" y="121768"/>
                  </a:lnTo>
                  <a:cubicBezTo>
                    <a:pt x="267948" y="121768"/>
                    <a:pt x="267948" y="121768"/>
                    <a:pt x="267500" y="121320"/>
                  </a:cubicBezTo>
                  <a:close/>
                  <a:moveTo>
                    <a:pt x="266605" y="125797"/>
                  </a:moveTo>
                  <a:cubicBezTo>
                    <a:pt x="266605" y="126245"/>
                    <a:pt x="266157" y="126245"/>
                    <a:pt x="266157" y="126245"/>
                  </a:cubicBezTo>
                  <a:cubicBezTo>
                    <a:pt x="266157" y="126692"/>
                    <a:pt x="266605" y="127140"/>
                    <a:pt x="267052" y="127140"/>
                  </a:cubicBezTo>
                  <a:lnTo>
                    <a:pt x="267052" y="126692"/>
                  </a:lnTo>
                  <a:cubicBezTo>
                    <a:pt x="267052" y="126245"/>
                    <a:pt x="267052" y="126245"/>
                    <a:pt x="266605" y="125797"/>
                  </a:cubicBezTo>
                  <a:close/>
                  <a:moveTo>
                    <a:pt x="263919" y="127588"/>
                  </a:moveTo>
                  <a:cubicBezTo>
                    <a:pt x="263919" y="127588"/>
                    <a:pt x="263471" y="127588"/>
                    <a:pt x="263471" y="128035"/>
                  </a:cubicBezTo>
                  <a:cubicBezTo>
                    <a:pt x="263471" y="128483"/>
                    <a:pt x="263471" y="128931"/>
                    <a:pt x="263919" y="128931"/>
                  </a:cubicBezTo>
                  <a:cubicBezTo>
                    <a:pt x="264366" y="128931"/>
                    <a:pt x="264814" y="129378"/>
                    <a:pt x="265709" y="129378"/>
                  </a:cubicBezTo>
                  <a:cubicBezTo>
                    <a:pt x="265709" y="129378"/>
                    <a:pt x="266157" y="129378"/>
                    <a:pt x="266157" y="128931"/>
                  </a:cubicBezTo>
                  <a:lnTo>
                    <a:pt x="265709" y="128483"/>
                  </a:lnTo>
                  <a:cubicBezTo>
                    <a:pt x="265262" y="128483"/>
                    <a:pt x="264366" y="128035"/>
                    <a:pt x="263919" y="127588"/>
                  </a:cubicBezTo>
                  <a:close/>
                  <a:moveTo>
                    <a:pt x="257651" y="131617"/>
                  </a:moveTo>
                  <a:cubicBezTo>
                    <a:pt x="257651" y="131617"/>
                    <a:pt x="257204" y="132064"/>
                    <a:pt x="257204" y="132512"/>
                  </a:cubicBezTo>
                  <a:cubicBezTo>
                    <a:pt x="257204" y="132512"/>
                    <a:pt x="257651" y="132512"/>
                    <a:pt x="257651" y="132960"/>
                  </a:cubicBezTo>
                  <a:cubicBezTo>
                    <a:pt x="258099" y="132960"/>
                    <a:pt x="258547" y="132512"/>
                    <a:pt x="258547" y="132064"/>
                  </a:cubicBezTo>
                  <a:lnTo>
                    <a:pt x="258547" y="131617"/>
                  </a:lnTo>
                  <a:lnTo>
                    <a:pt x="257651" y="131617"/>
                  </a:lnTo>
                  <a:close/>
                  <a:moveTo>
                    <a:pt x="259890" y="134303"/>
                  </a:moveTo>
                  <a:lnTo>
                    <a:pt x="258547" y="136541"/>
                  </a:lnTo>
                  <a:cubicBezTo>
                    <a:pt x="258547" y="136541"/>
                    <a:pt x="258547" y="136989"/>
                    <a:pt x="258547" y="136989"/>
                  </a:cubicBezTo>
                  <a:cubicBezTo>
                    <a:pt x="258547" y="137884"/>
                    <a:pt x="258994" y="138780"/>
                    <a:pt x="259442" y="138780"/>
                  </a:cubicBezTo>
                  <a:cubicBezTo>
                    <a:pt x="259442" y="138780"/>
                    <a:pt x="259890" y="138780"/>
                    <a:pt x="259890" y="138780"/>
                  </a:cubicBezTo>
                  <a:cubicBezTo>
                    <a:pt x="260337" y="138780"/>
                    <a:pt x="260337" y="138780"/>
                    <a:pt x="260337" y="138780"/>
                  </a:cubicBezTo>
                  <a:cubicBezTo>
                    <a:pt x="260785" y="138780"/>
                    <a:pt x="260785" y="138780"/>
                    <a:pt x="260785" y="138332"/>
                  </a:cubicBezTo>
                  <a:cubicBezTo>
                    <a:pt x="260785" y="138332"/>
                    <a:pt x="260785" y="137884"/>
                    <a:pt x="260785" y="137884"/>
                  </a:cubicBezTo>
                  <a:cubicBezTo>
                    <a:pt x="260785" y="137437"/>
                    <a:pt x="260785" y="136989"/>
                    <a:pt x="260785" y="136989"/>
                  </a:cubicBezTo>
                  <a:cubicBezTo>
                    <a:pt x="260785" y="136541"/>
                    <a:pt x="260785" y="136541"/>
                    <a:pt x="260785" y="136094"/>
                  </a:cubicBezTo>
                  <a:cubicBezTo>
                    <a:pt x="261233" y="135646"/>
                    <a:pt x="261233" y="135198"/>
                    <a:pt x="261233" y="134750"/>
                  </a:cubicBezTo>
                  <a:cubicBezTo>
                    <a:pt x="261233" y="134750"/>
                    <a:pt x="261233" y="134303"/>
                    <a:pt x="260785" y="134303"/>
                  </a:cubicBezTo>
                  <a:lnTo>
                    <a:pt x="259890" y="134303"/>
                  </a:lnTo>
                  <a:close/>
                  <a:moveTo>
                    <a:pt x="255861" y="140570"/>
                  </a:moveTo>
                  <a:cubicBezTo>
                    <a:pt x="255413" y="140570"/>
                    <a:pt x="255413" y="140570"/>
                    <a:pt x="255413" y="141018"/>
                  </a:cubicBezTo>
                  <a:lnTo>
                    <a:pt x="255413" y="142361"/>
                  </a:lnTo>
                  <a:cubicBezTo>
                    <a:pt x="255413" y="142809"/>
                    <a:pt x="255861" y="142809"/>
                    <a:pt x="256308" y="142809"/>
                  </a:cubicBezTo>
                  <a:cubicBezTo>
                    <a:pt x="256308" y="142809"/>
                    <a:pt x="256756" y="142809"/>
                    <a:pt x="256756" y="142809"/>
                  </a:cubicBezTo>
                  <a:cubicBezTo>
                    <a:pt x="257204" y="142361"/>
                    <a:pt x="257651" y="142361"/>
                    <a:pt x="257651" y="141913"/>
                  </a:cubicBezTo>
                  <a:cubicBezTo>
                    <a:pt x="257651" y="141466"/>
                    <a:pt x="257204" y="141466"/>
                    <a:pt x="257204" y="141018"/>
                  </a:cubicBezTo>
                  <a:cubicBezTo>
                    <a:pt x="256756" y="141018"/>
                    <a:pt x="256756" y="140570"/>
                    <a:pt x="256308" y="140570"/>
                  </a:cubicBezTo>
                  <a:cubicBezTo>
                    <a:pt x="256308" y="140570"/>
                    <a:pt x="255861" y="140570"/>
                    <a:pt x="255861" y="140570"/>
                  </a:cubicBezTo>
                  <a:close/>
                  <a:moveTo>
                    <a:pt x="246459" y="143256"/>
                  </a:moveTo>
                  <a:lnTo>
                    <a:pt x="245564" y="144152"/>
                  </a:lnTo>
                  <a:lnTo>
                    <a:pt x="245564" y="145047"/>
                  </a:lnTo>
                  <a:lnTo>
                    <a:pt x="246012" y="145047"/>
                  </a:lnTo>
                  <a:cubicBezTo>
                    <a:pt x="246459" y="145047"/>
                    <a:pt x="246459" y="145047"/>
                    <a:pt x="246907" y="145047"/>
                  </a:cubicBezTo>
                  <a:cubicBezTo>
                    <a:pt x="246907" y="145047"/>
                    <a:pt x="247355" y="145047"/>
                    <a:pt x="247355" y="145047"/>
                  </a:cubicBezTo>
                  <a:lnTo>
                    <a:pt x="247355" y="146390"/>
                  </a:lnTo>
                  <a:cubicBezTo>
                    <a:pt x="247355" y="146838"/>
                    <a:pt x="246907" y="147285"/>
                    <a:pt x="246459" y="147733"/>
                  </a:cubicBezTo>
                  <a:cubicBezTo>
                    <a:pt x="246459" y="148181"/>
                    <a:pt x="246459" y="149076"/>
                    <a:pt x="247355" y="149076"/>
                  </a:cubicBezTo>
                  <a:cubicBezTo>
                    <a:pt x="247802" y="149076"/>
                    <a:pt x="247802" y="149076"/>
                    <a:pt x="247802" y="148628"/>
                  </a:cubicBezTo>
                  <a:lnTo>
                    <a:pt x="248698" y="147285"/>
                  </a:lnTo>
                  <a:cubicBezTo>
                    <a:pt x="249145" y="146390"/>
                    <a:pt x="249145" y="145495"/>
                    <a:pt x="249145" y="145047"/>
                  </a:cubicBezTo>
                  <a:cubicBezTo>
                    <a:pt x="249145" y="144599"/>
                    <a:pt x="249145" y="144599"/>
                    <a:pt x="248698" y="144599"/>
                  </a:cubicBezTo>
                  <a:lnTo>
                    <a:pt x="246459" y="143256"/>
                  </a:lnTo>
                  <a:close/>
                  <a:moveTo>
                    <a:pt x="250488" y="145942"/>
                  </a:moveTo>
                  <a:lnTo>
                    <a:pt x="250488" y="146390"/>
                  </a:lnTo>
                  <a:cubicBezTo>
                    <a:pt x="250488" y="147285"/>
                    <a:pt x="250936" y="148628"/>
                    <a:pt x="250936" y="149524"/>
                  </a:cubicBezTo>
                  <a:lnTo>
                    <a:pt x="251384" y="149524"/>
                  </a:lnTo>
                  <a:cubicBezTo>
                    <a:pt x="252279" y="149076"/>
                    <a:pt x="252727" y="148628"/>
                    <a:pt x="252727" y="148181"/>
                  </a:cubicBezTo>
                  <a:cubicBezTo>
                    <a:pt x="252727" y="148181"/>
                    <a:pt x="253174" y="148181"/>
                    <a:pt x="253174" y="148181"/>
                  </a:cubicBezTo>
                  <a:cubicBezTo>
                    <a:pt x="253174" y="148181"/>
                    <a:pt x="252727" y="147733"/>
                    <a:pt x="252727" y="147733"/>
                  </a:cubicBezTo>
                  <a:cubicBezTo>
                    <a:pt x="252279" y="147733"/>
                    <a:pt x="252279" y="147733"/>
                    <a:pt x="252279" y="147733"/>
                  </a:cubicBezTo>
                  <a:cubicBezTo>
                    <a:pt x="251831" y="147733"/>
                    <a:pt x="251831" y="147733"/>
                    <a:pt x="251384" y="147285"/>
                  </a:cubicBezTo>
                  <a:cubicBezTo>
                    <a:pt x="251384" y="146838"/>
                    <a:pt x="251384" y="146390"/>
                    <a:pt x="250936" y="146390"/>
                  </a:cubicBezTo>
                  <a:cubicBezTo>
                    <a:pt x="250936" y="145942"/>
                    <a:pt x="250936" y="145942"/>
                    <a:pt x="250488" y="145942"/>
                  </a:cubicBezTo>
                  <a:close/>
                  <a:moveTo>
                    <a:pt x="240640" y="156687"/>
                  </a:moveTo>
                  <a:cubicBezTo>
                    <a:pt x="240192" y="157134"/>
                    <a:pt x="240192" y="157582"/>
                    <a:pt x="240192" y="158030"/>
                  </a:cubicBezTo>
                  <a:lnTo>
                    <a:pt x="241087" y="158030"/>
                  </a:lnTo>
                  <a:cubicBezTo>
                    <a:pt x="241087" y="157582"/>
                    <a:pt x="241087" y="157134"/>
                    <a:pt x="240640" y="156687"/>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8" name="TextBox 47">
              <a:extLst>
                <a:ext uri="{FF2B5EF4-FFF2-40B4-BE49-F238E27FC236}">
                  <a16:creationId xmlns:a16="http://schemas.microsoft.com/office/drawing/2014/main" id="{ACB44701-C173-CBC1-9B09-5D7834C6CFAF}"/>
                </a:ext>
              </a:extLst>
            </p:cNvPr>
            <p:cNvSpPr txBox="1"/>
            <p:nvPr/>
          </p:nvSpPr>
          <p:spPr>
            <a:xfrm>
              <a:off x="7621242" y="2769959"/>
              <a:ext cx="34919" cy="20593"/>
            </a:xfrm>
            <a:custGeom>
              <a:avLst/>
              <a:gdLst/>
              <a:ahLst/>
              <a:cxnLst/>
              <a:rect l="l" t="t" r="r" b="b"/>
              <a:pathLst>
                <a:path w="34919" h="20593">
                  <a:moveTo>
                    <a:pt x="14773" y="0"/>
                  </a:moveTo>
                  <a:cubicBezTo>
                    <a:pt x="14773" y="0"/>
                    <a:pt x="15221" y="448"/>
                    <a:pt x="16116" y="448"/>
                  </a:cubicBezTo>
                  <a:cubicBezTo>
                    <a:pt x="17012" y="448"/>
                    <a:pt x="17459" y="448"/>
                    <a:pt x="18354" y="896"/>
                  </a:cubicBezTo>
                  <a:cubicBezTo>
                    <a:pt x="19250" y="1791"/>
                    <a:pt x="19250" y="1791"/>
                    <a:pt x="19250" y="2239"/>
                  </a:cubicBezTo>
                  <a:cubicBezTo>
                    <a:pt x="19250" y="2686"/>
                    <a:pt x="19250" y="2686"/>
                    <a:pt x="18802" y="3134"/>
                  </a:cubicBezTo>
                  <a:lnTo>
                    <a:pt x="18802" y="3582"/>
                  </a:lnTo>
                  <a:lnTo>
                    <a:pt x="21041" y="3582"/>
                  </a:lnTo>
                  <a:cubicBezTo>
                    <a:pt x="21041" y="3582"/>
                    <a:pt x="20593" y="4029"/>
                    <a:pt x="20593" y="4477"/>
                  </a:cubicBezTo>
                  <a:cubicBezTo>
                    <a:pt x="20593" y="4925"/>
                    <a:pt x="21488" y="5372"/>
                    <a:pt x="21936" y="5820"/>
                  </a:cubicBezTo>
                  <a:lnTo>
                    <a:pt x="22831" y="6268"/>
                  </a:lnTo>
                  <a:lnTo>
                    <a:pt x="26413" y="6268"/>
                  </a:lnTo>
                  <a:cubicBezTo>
                    <a:pt x="26860" y="6268"/>
                    <a:pt x="26860" y="5372"/>
                    <a:pt x="26860" y="5372"/>
                  </a:cubicBezTo>
                  <a:lnTo>
                    <a:pt x="28203" y="5372"/>
                  </a:lnTo>
                  <a:lnTo>
                    <a:pt x="30442" y="7163"/>
                  </a:lnTo>
                  <a:cubicBezTo>
                    <a:pt x="30442" y="7163"/>
                    <a:pt x="28651" y="11192"/>
                    <a:pt x="29099" y="11192"/>
                  </a:cubicBezTo>
                  <a:cubicBezTo>
                    <a:pt x="30442" y="11640"/>
                    <a:pt x="30442" y="11640"/>
                    <a:pt x="30889" y="11640"/>
                  </a:cubicBezTo>
                  <a:lnTo>
                    <a:pt x="32680" y="11640"/>
                  </a:lnTo>
                  <a:lnTo>
                    <a:pt x="33128" y="12088"/>
                  </a:lnTo>
                  <a:cubicBezTo>
                    <a:pt x="33128" y="12983"/>
                    <a:pt x="33128" y="13431"/>
                    <a:pt x="34023" y="13878"/>
                  </a:cubicBezTo>
                  <a:cubicBezTo>
                    <a:pt x="34919" y="14326"/>
                    <a:pt x="34919" y="15221"/>
                    <a:pt x="34919" y="16117"/>
                  </a:cubicBezTo>
                  <a:cubicBezTo>
                    <a:pt x="34471" y="16564"/>
                    <a:pt x="34023" y="16564"/>
                    <a:pt x="33576" y="16564"/>
                  </a:cubicBezTo>
                  <a:cubicBezTo>
                    <a:pt x="33128" y="16564"/>
                    <a:pt x="33128" y="17460"/>
                    <a:pt x="32232" y="17460"/>
                  </a:cubicBezTo>
                  <a:cubicBezTo>
                    <a:pt x="31785" y="17460"/>
                    <a:pt x="31337" y="17460"/>
                    <a:pt x="31337" y="17907"/>
                  </a:cubicBezTo>
                  <a:cubicBezTo>
                    <a:pt x="30442" y="18355"/>
                    <a:pt x="29994" y="18355"/>
                    <a:pt x="29547" y="18355"/>
                  </a:cubicBezTo>
                  <a:lnTo>
                    <a:pt x="27756" y="18355"/>
                  </a:lnTo>
                  <a:cubicBezTo>
                    <a:pt x="27756" y="18803"/>
                    <a:pt x="27756" y="18803"/>
                    <a:pt x="27308" y="18803"/>
                  </a:cubicBezTo>
                  <a:lnTo>
                    <a:pt x="21488" y="18803"/>
                  </a:lnTo>
                  <a:cubicBezTo>
                    <a:pt x="21041" y="18803"/>
                    <a:pt x="20593" y="19250"/>
                    <a:pt x="20593" y="19250"/>
                  </a:cubicBezTo>
                  <a:lnTo>
                    <a:pt x="20145" y="19698"/>
                  </a:lnTo>
                  <a:lnTo>
                    <a:pt x="15668" y="19698"/>
                  </a:lnTo>
                  <a:cubicBezTo>
                    <a:pt x="15221" y="19698"/>
                    <a:pt x="15221" y="19250"/>
                    <a:pt x="14773" y="19250"/>
                  </a:cubicBezTo>
                  <a:cubicBezTo>
                    <a:pt x="14325" y="18803"/>
                    <a:pt x="13430" y="18803"/>
                    <a:pt x="13430" y="18803"/>
                  </a:cubicBezTo>
                  <a:cubicBezTo>
                    <a:pt x="12982" y="19250"/>
                    <a:pt x="12087" y="20146"/>
                    <a:pt x="11639" y="20146"/>
                  </a:cubicBezTo>
                  <a:cubicBezTo>
                    <a:pt x="11639" y="20593"/>
                    <a:pt x="11639" y="20593"/>
                    <a:pt x="11192" y="20593"/>
                  </a:cubicBezTo>
                  <a:cubicBezTo>
                    <a:pt x="10744" y="20593"/>
                    <a:pt x="10296" y="20593"/>
                    <a:pt x="10296" y="20146"/>
                  </a:cubicBezTo>
                  <a:lnTo>
                    <a:pt x="8058" y="18355"/>
                  </a:lnTo>
                  <a:lnTo>
                    <a:pt x="4924" y="18355"/>
                  </a:lnTo>
                  <a:cubicBezTo>
                    <a:pt x="4924" y="18355"/>
                    <a:pt x="4924" y="17907"/>
                    <a:pt x="5372" y="17460"/>
                  </a:cubicBezTo>
                  <a:cubicBezTo>
                    <a:pt x="4924" y="16564"/>
                    <a:pt x="4924" y="16564"/>
                    <a:pt x="4029" y="16564"/>
                  </a:cubicBezTo>
                  <a:cubicBezTo>
                    <a:pt x="3133" y="16564"/>
                    <a:pt x="3133" y="16117"/>
                    <a:pt x="3133" y="15669"/>
                  </a:cubicBezTo>
                  <a:lnTo>
                    <a:pt x="1343" y="13431"/>
                  </a:lnTo>
                  <a:cubicBezTo>
                    <a:pt x="895" y="13431"/>
                    <a:pt x="895" y="13431"/>
                    <a:pt x="895" y="12983"/>
                  </a:cubicBezTo>
                  <a:lnTo>
                    <a:pt x="895" y="11192"/>
                  </a:lnTo>
                  <a:cubicBezTo>
                    <a:pt x="447" y="10745"/>
                    <a:pt x="0" y="10745"/>
                    <a:pt x="0" y="10297"/>
                  </a:cubicBezTo>
                  <a:cubicBezTo>
                    <a:pt x="0" y="9849"/>
                    <a:pt x="447" y="9849"/>
                    <a:pt x="447" y="9402"/>
                  </a:cubicBezTo>
                  <a:cubicBezTo>
                    <a:pt x="895" y="8954"/>
                    <a:pt x="1343" y="8954"/>
                    <a:pt x="1791" y="8954"/>
                  </a:cubicBezTo>
                  <a:lnTo>
                    <a:pt x="2238" y="8954"/>
                  </a:lnTo>
                  <a:cubicBezTo>
                    <a:pt x="3581" y="8506"/>
                    <a:pt x="5372" y="7163"/>
                    <a:pt x="6715" y="6268"/>
                  </a:cubicBezTo>
                  <a:cubicBezTo>
                    <a:pt x="6715" y="5372"/>
                    <a:pt x="7610" y="5372"/>
                    <a:pt x="8058" y="5372"/>
                  </a:cubicBezTo>
                  <a:cubicBezTo>
                    <a:pt x="8506" y="5372"/>
                    <a:pt x="8953" y="5372"/>
                    <a:pt x="8953" y="4925"/>
                  </a:cubicBezTo>
                  <a:cubicBezTo>
                    <a:pt x="9401" y="4925"/>
                    <a:pt x="9401" y="4029"/>
                    <a:pt x="9849" y="4029"/>
                  </a:cubicBezTo>
                  <a:cubicBezTo>
                    <a:pt x="10744" y="3582"/>
                    <a:pt x="13878" y="0"/>
                    <a:pt x="1477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49" name="TextBox 48">
              <a:extLst>
                <a:ext uri="{FF2B5EF4-FFF2-40B4-BE49-F238E27FC236}">
                  <a16:creationId xmlns:a16="http://schemas.microsoft.com/office/drawing/2014/main" id="{DE243CCE-3558-E209-4168-EFC06111709B}"/>
                </a:ext>
              </a:extLst>
            </p:cNvPr>
            <p:cNvSpPr txBox="1"/>
            <p:nvPr/>
          </p:nvSpPr>
          <p:spPr>
            <a:xfrm>
              <a:off x="6183815" y="2778018"/>
              <a:ext cx="895" cy="1343"/>
            </a:xfrm>
            <a:custGeom>
              <a:avLst/>
              <a:gdLst/>
              <a:ahLst/>
              <a:cxnLst/>
              <a:rect l="l" t="t" r="r" b="b"/>
              <a:pathLst>
                <a:path w="895" h="1343">
                  <a:moveTo>
                    <a:pt x="447" y="0"/>
                  </a:moveTo>
                  <a:lnTo>
                    <a:pt x="895" y="447"/>
                  </a:lnTo>
                  <a:cubicBezTo>
                    <a:pt x="895" y="447"/>
                    <a:pt x="895" y="895"/>
                    <a:pt x="447" y="895"/>
                  </a:cubicBezTo>
                  <a:lnTo>
                    <a:pt x="447" y="1343"/>
                  </a:lnTo>
                  <a:cubicBezTo>
                    <a:pt x="447" y="895"/>
                    <a:pt x="0" y="895"/>
                    <a:pt x="0" y="895"/>
                  </a:cubicBezTo>
                  <a:cubicBezTo>
                    <a:pt x="447" y="447"/>
                    <a:pt x="447" y="447"/>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0" name="TextBox 49">
              <a:extLst>
                <a:ext uri="{FF2B5EF4-FFF2-40B4-BE49-F238E27FC236}">
                  <a16:creationId xmlns:a16="http://schemas.microsoft.com/office/drawing/2014/main" id="{1E3FB6FD-2A73-6CC1-01F3-9C9E48F5D018}"/>
                </a:ext>
              </a:extLst>
            </p:cNvPr>
            <p:cNvSpPr txBox="1"/>
            <p:nvPr/>
          </p:nvSpPr>
          <p:spPr>
            <a:xfrm>
              <a:off x="6851679" y="2780256"/>
              <a:ext cx="336652" cy="224285"/>
            </a:xfrm>
            <a:custGeom>
              <a:avLst/>
              <a:gdLst/>
              <a:ahLst/>
              <a:cxnLst/>
              <a:rect l="l" t="t" r="r" b="b"/>
              <a:pathLst>
                <a:path w="336652" h="224285">
                  <a:moveTo>
                    <a:pt x="51035" y="0"/>
                  </a:moveTo>
                  <a:cubicBezTo>
                    <a:pt x="51930" y="0"/>
                    <a:pt x="52826" y="448"/>
                    <a:pt x="52826" y="1343"/>
                  </a:cubicBezTo>
                  <a:cubicBezTo>
                    <a:pt x="53721" y="2238"/>
                    <a:pt x="55064" y="2686"/>
                    <a:pt x="56855" y="2686"/>
                  </a:cubicBezTo>
                  <a:cubicBezTo>
                    <a:pt x="57302" y="2686"/>
                    <a:pt x="57750" y="2686"/>
                    <a:pt x="58198" y="2686"/>
                  </a:cubicBezTo>
                  <a:cubicBezTo>
                    <a:pt x="59988" y="2686"/>
                    <a:pt x="62227" y="4029"/>
                    <a:pt x="64018" y="4029"/>
                  </a:cubicBezTo>
                  <a:cubicBezTo>
                    <a:pt x="65361" y="4029"/>
                    <a:pt x="65808" y="4477"/>
                    <a:pt x="66704" y="5372"/>
                  </a:cubicBezTo>
                  <a:lnTo>
                    <a:pt x="67599" y="8506"/>
                  </a:lnTo>
                  <a:cubicBezTo>
                    <a:pt x="68942" y="9849"/>
                    <a:pt x="69837" y="12087"/>
                    <a:pt x="69837" y="13878"/>
                  </a:cubicBezTo>
                  <a:cubicBezTo>
                    <a:pt x="69837" y="15669"/>
                    <a:pt x="69390" y="17012"/>
                    <a:pt x="68494" y="18802"/>
                  </a:cubicBezTo>
                  <a:cubicBezTo>
                    <a:pt x="66704" y="25965"/>
                    <a:pt x="65808" y="34471"/>
                    <a:pt x="63570" y="41634"/>
                  </a:cubicBezTo>
                  <a:cubicBezTo>
                    <a:pt x="63570" y="42081"/>
                    <a:pt x="63570" y="42081"/>
                    <a:pt x="63570" y="42529"/>
                  </a:cubicBezTo>
                  <a:cubicBezTo>
                    <a:pt x="63570" y="43424"/>
                    <a:pt x="63122" y="43872"/>
                    <a:pt x="63122" y="44767"/>
                  </a:cubicBezTo>
                  <a:cubicBezTo>
                    <a:pt x="62674" y="46110"/>
                    <a:pt x="62227" y="47901"/>
                    <a:pt x="61331" y="48797"/>
                  </a:cubicBezTo>
                  <a:lnTo>
                    <a:pt x="61331" y="50140"/>
                  </a:lnTo>
                  <a:cubicBezTo>
                    <a:pt x="61331" y="51483"/>
                    <a:pt x="60884" y="53273"/>
                    <a:pt x="60884" y="55064"/>
                  </a:cubicBezTo>
                  <a:cubicBezTo>
                    <a:pt x="59541" y="58198"/>
                    <a:pt x="57750" y="60436"/>
                    <a:pt x="56855" y="64465"/>
                  </a:cubicBezTo>
                  <a:lnTo>
                    <a:pt x="55064" y="71180"/>
                  </a:lnTo>
                  <a:cubicBezTo>
                    <a:pt x="53721" y="74314"/>
                    <a:pt x="52378" y="77895"/>
                    <a:pt x="50587" y="81029"/>
                  </a:cubicBezTo>
                  <a:cubicBezTo>
                    <a:pt x="50587" y="83267"/>
                    <a:pt x="49692" y="85506"/>
                    <a:pt x="49244" y="88640"/>
                  </a:cubicBezTo>
                  <a:cubicBezTo>
                    <a:pt x="48349" y="90430"/>
                    <a:pt x="47454" y="92221"/>
                    <a:pt x="47006" y="94907"/>
                  </a:cubicBezTo>
                  <a:cubicBezTo>
                    <a:pt x="46110" y="97145"/>
                    <a:pt x="45663" y="100279"/>
                    <a:pt x="43872" y="102070"/>
                  </a:cubicBezTo>
                  <a:cubicBezTo>
                    <a:pt x="43424" y="102965"/>
                    <a:pt x="43424" y="103860"/>
                    <a:pt x="43424" y="104308"/>
                  </a:cubicBezTo>
                  <a:lnTo>
                    <a:pt x="38052" y="124901"/>
                  </a:lnTo>
                  <a:cubicBezTo>
                    <a:pt x="38052" y="125797"/>
                    <a:pt x="37157" y="127587"/>
                    <a:pt x="36709" y="128930"/>
                  </a:cubicBezTo>
                  <a:cubicBezTo>
                    <a:pt x="35814" y="132064"/>
                    <a:pt x="35366" y="136093"/>
                    <a:pt x="34919" y="139227"/>
                  </a:cubicBezTo>
                  <a:cubicBezTo>
                    <a:pt x="34919" y="140122"/>
                    <a:pt x="34919" y="141018"/>
                    <a:pt x="34919" y="141465"/>
                  </a:cubicBezTo>
                  <a:cubicBezTo>
                    <a:pt x="34919" y="143704"/>
                    <a:pt x="34471" y="145494"/>
                    <a:pt x="33576" y="147285"/>
                  </a:cubicBezTo>
                  <a:cubicBezTo>
                    <a:pt x="32233" y="150419"/>
                    <a:pt x="31785" y="154000"/>
                    <a:pt x="31785" y="157582"/>
                  </a:cubicBezTo>
                  <a:cubicBezTo>
                    <a:pt x="31785" y="157582"/>
                    <a:pt x="31785" y="158029"/>
                    <a:pt x="32233" y="158029"/>
                  </a:cubicBezTo>
                  <a:cubicBezTo>
                    <a:pt x="32233" y="158477"/>
                    <a:pt x="32680" y="158029"/>
                    <a:pt x="32680" y="158029"/>
                  </a:cubicBezTo>
                  <a:cubicBezTo>
                    <a:pt x="33576" y="156686"/>
                    <a:pt x="34919" y="156686"/>
                    <a:pt x="35366" y="155791"/>
                  </a:cubicBezTo>
                  <a:cubicBezTo>
                    <a:pt x="35814" y="154895"/>
                    <a:pt x="36709" y="154448"/>
                    <a:pt x="36709" y="154000"/>
                  </a:cubicBezTo>
                  <a:cubicBezTo>
                    <a:pt x="40291" y="149076"/>
                    <a:pt x="44768" y="144151"/>
                    <a:pt x="46558" y="138779"/>
                  </a:cubicBezTo>
                  <a:cubicBezTo>
                    <a:pt x="47901" y="137436"/>
                    <a:pt x="48797" y="136093"/>
                    <a:pt x="49692" y="134750"/>
                  </a:cubicBezTo>
                  <a:cubicBezTo>
                    <a:pt x="52826" y="129826"/>
                    <a:pt x="55959" y="125349"/>
                    <a:pt x="58198" y="120872"/>
                  </a:cubicBezTo>
                  <a:cubicBezTo>
                    <a:pt x="58198" y="120424"/>
                    <a:pt x="58198" y="119977"/>
                    <a:pt x="58645" y="119081"/>
                  </a:cubicBezTo>
                  <a:cubicBezTo>
                    <a:pt x="61331" y="115500"/>
                    <a:pt x="64018" y="112814"/>
                    <a:pt x="65808" y="108337"/>
                  </a:cubicBezTo>
                  <a:cubicBezTo>
                    <a:pt x="67599" y="106994"/>
                    <a:pt x="68942" y="106099"/>
                    <a:pt x="69837" y="104308"/>
                  </a:cubicBezTo>
                  <a:cubicBezTo>
                    <a:pt x="69837" y="102070"/>
                    <a:pt x="70733" y="101174"/>
                    <a:pt x="71628" y="100279"/>
                  </a:cubicBezTo>
                  <a:cubicBezTo>
                    <a:pt x="71628" y="101174"/>
                    <a:pt x="71180" y="101622"/>
                    <a:pt x="71180" y="102965"/>
                  </a:cubicBezTo>
                  <a:lnTo>
                    <a:pt x="70285" y="105651"/>
                  </a:lnTo>
                  <a:cubicBezTo>
                    <a:pt x="70285" y="106547"/>
                    <a:pt x="69837" y="107890"/>
                    <a:pt x="68494" y="108337"/>
                  </a:cubicBezTo>
                  <a:cubicBezTo>
                    <a:pt x="65808" y="109680"/>
                    <a:pt x="65808" y="113262"/>
                    <a:pt x="64465" y="115500"/>
                  </a:cubicBezTo>
                  <a:cubicBezTo>
                    <a:pt x="64465" y="115500"/>
                    <a:pt x="64465" y="115948"/>
                    <a:pt x="64465" y="115948"/>
                  </a:cubicBezTo>
                  <a:cubicBezTo>
                    <a:pt x="64465" y="115948"/>
                    <a:pt x="64465" y="115948"/>
                    <a:pt x="64465" y="116395"/>
                  </a:cubicBezTo>
                  <a:cubicBezTo>
                    <a:pt x="64913" y="116395"/>
                    <a:pt x="65361" y="116395"/>
                    <a:pt x="65361" y="115948"/>
                  </a:cubicBezTo>
                  <a:cubicBezTo>
                    <a:pt x="65808" y="115948"/>
                    <a:pt x="66704" y="115500"/>
                    <a:pt x="67151" y="115052"/>
                  </a:cubicBezTo>
                  <a:cubicBezTo>
                    <a:pt x="68494" y="112366"/>
                    <a:pt x="70285" y="109233"/>
                    <a:pt x="73419" y="106994"/>
                  </a:cubicBezTo>
                  <a:cubicBezTo>
                    <a:pt x="76105" y="106099"/>
                    <a:pt x="76553" y="103860"/>
                    <a:pt x="77895" y="100279"/>
                  </a:cubicBezTo>
                  <a:cubicBezTo>
                    <a:pt x="79686" y="96698"/>
                    <a:pt x="81477" y="93116"/>
                    <a:pt x="85954" y="90878"/>
                  </a:cubicBezTo>
                  <a:lnTo>
                    <a:pt x="87297" y="89087"/>
                  </a:lnTo>
                  <a:cubicBezTo>
                    <a:pt x="88192" y="85506"/>
                    <a:pt x="89535" y="84610"/>
                    <a:pt x="91326" y="83715"/>
                  </a:cubicBezTo>
                  <a:cubicBezTo>
                    <a:pt x="91773" y="83715"/>
                    <a:pt x="91773" y="83715"/>
                    <a:pt x="92221" y="83715"/>
                  </a:cubicBezTo>
                  <a:cubicBezTo>
                    <a:pt x="92669" y="83715"/>
                    <a:pt x="93116" y="83715"/>
                    <a:pt x="93564" y="83715"/>
                  </a:cubicBezTo>
                  <a:cubicBezTo>
                    <a:pt x="94012" y="83715"/>
                    <a:pt x="94012" y="83267"/>
                    <a:pt x="94012" y="82820"/>
                  </a:cubicBezTo>
                  <a:cubicBezTo>
                    <a:pt x="94012" y="82372"/>
                    <a:pt x="94012" y="82372"/>
                    <a:pt x="94012" y="81924"/>
                  </a:cubicBezTo>
                  <a:cubicBezTo>
                    <a:pt x="93564" y="81029"/>
                    <a:pt x="93116" y="80581"/>
                    <a:pt x="93116" y="80134"/>
                  </a:cubicBezTo>
                  <a:cubicBezTo>
                    <a:pt x="93116" y="79686"/>
                    <a:pt x="93564" y="78791"/>
                    <a:pt x="94012" y="78343"/>
                  </a:cubicBezTo>
                  <a:cubicBezTo>
                    <a:pt x="95355" y="77895"/>
                    <a:pt x="96250" y="76105"/>
                    <a:pt x="96698" y="75209"/>
                  </a:cubicBezTo>
                  <a:cubicBezTo>
                    <a:pt x="99832" y="71180"/>
                    <a:pt x="100279" y="67599"/>
                    <a:pt x="103861" y="64465"/>
                  </a:cubicBezTo>
                  <a:cubicBezTo>
                    <a:pt x="104756" y="64017"/>
                    <a:pt x="105204" y="62674"/>
                    <a:pt x="105651" y="61779"/>
                  </a:cubicBezTo>
                  <a:cubicBezTo>
                    <a:pt x="106547" y="60884"/>
                    <a:pt x="107890" y="59988"/>
                    <a:pt x="109680" y="59988"/>
                  </a:cubicBezTo>
                  <a:cubicBezTo>
                    <a:pt x="111471" y="59988"/>
                    <a:pt x="111919" y="59541"/>
                    <a:pt x="112814" y="58645"/>
                  </a:cubicBezTo>
                  <a:cubicBezTo>
                    <a:pt x="113262" y="58198"/>
                    <a:pt x="113709" y="57750"/>
                    <a:pt x="114157" y="57750"/>
                  </a:cubicBezTo>
                  <a:cubicBezTo>
                    <a:pt x="114605" y="57750"/>
                    <a:pt x="115500" y="58198"/>
                    <a:pt x="115948" y="59093"/>
                  </a:cubicBezTo>
                  <a:cubicBezTo>
                    <a:pt x="115948" y="59093"/>
                    <a:pt x="115948" y="59093"/>
                    <a:pt x="116396" y="59093"/>
                  </a:cubicBezTo>
                  <a:cubicBezTo>
                    <a:pt x="116396" y="59093"/>
                    <a:pt x="116843" y="59093"/>
                    <a:pt x="116843" y="59093"/>
                  </a:cubicBezTo>
                  <a:lnTo>
                    <a:pt x="116843" y="57750"/>
                  </a:lnTo>
                  <a:cubicBezTo>
                    <a:pt x="116843" y="57302"/>
                    <a:pt x="116843" y="57302"/>
                    <a:pt x="116396" y="56855"/>
                  </a:cubicBezTo>
                  <a:cubicBezTo>
                    <a:pt x="116396" y="56407"/>
                    <a:pt x="116396" y="55512"/>
                    <a:pt x="116396" y="55064"/>
                  </a:cubicBezTo>
                  <a:cubicBezTo>
                    <a:pt x="116396" y="54616"/>
                    <a:pt x="116396" y="54169"/>
                    <a:pt x="116396" y="54169"/>
                  </a:cubicBezTo>
                  <a:lnTo>
                    <a:pt x="122663" y="48349"/>
                  </a:lnTo>
                  <a:cubicBezTo>
                    <a:pt x="123558" y="47006"/>
                    <a:pt x="124454" y="46558"/>
                    <a:pt x="124454" y="45215"/>
                  </a:cubicBezTo>
                  <a:cubicBezTo>
                    <a:pt x="124454" y="45215"/>
                    <a:pt x="124454" y="44767"/>
                    <a:pt x="124454" y="44320"/>
                  </a:cubicBezTo>
                  <a:cubicBezTo>
                    <a:pt x="124454" y="43872"/>
                    <a:pt x="124454" y="42977"/>
                    <a:pt x="124901" y="42529"/>
                  </a:cubicBezTo>
                  <a:cubicBezTo>
                    <a:pt x="126244" y="40738"/>
                    <a:pt x="127587" y="40291"/>
                    <a:pt x="128930" y="38500"/>
                  </a:cubicBezTo>
                  <a:cubicBezTo>
                    <a:pt x="129826" y="36709"/>
                    <a:pt x="131616" y="35814"/>
                    <a:pt x="132960" y="34919"/>
                  </a:cubicBezTo>
                  <a:lnTo>
                    <a:pt x="134302" y="33128"/>
                  </a:lnTo>
                  <a:lnTo>
                    <a:pt x="133855" y="32680"/>
                  </a:lnTo>
                  <a:cubicBezTo>
                    <a:pt x="133855" y="32233"/>
                    <a:pt x="133407" y="32233"/>
                    <a:pt x="133407" y="32233"/>
                  </a:cubicBezTo>
                  <a:cubicBezTo>
                    <a:pt x="132960" y="32680"/>
                    <a:pt x="132064" y="32680"/>
                    <a:pt x="131616" y="32680"/>
                  </a:cubicBezTo>
                  <a:cubicBezTo>
                    <a:pt x="131169" y="32680"/>
                    <a:pt x="130273" y="32680"/>
                    <a:pt x="129826" y="32680"/>
                  </a:cubicBezTo>
                  <a:cubicBezTo>
                    <a:pt x="131169" y="29099"/>
                    <a:pt x="133407" y="27308"/>
                    <a:pt x="135645" y="25517"/>
                  </a:cubicBezTo>
                  <a:cubicBezTo>
                    <a:pt x="136989" y="25070"/>
                    <a:pt x="137884" y="25070"/>
                    <a:pt x="138779" y="24174"/>
                  </a:cubicBezTo>
                  <a:cubicBezTo>
                    <a:pt x="139227" y="24622"/>
                    <a:pt x="139227" y="25070"/>
                    <a:pt x="139227" y="25070"/>
                  </a:cubicBezTo>
                  <a:lnTo>
                    <a:pt x="136093" y="27756"/>
                  </a:lnTo>
                  <a:cubicBezTo>
                    <a:pt x="135645" y="27756"/>
                    <a:pt x="135198" y="28651"/>
                    <a:pt x="135198" y="29099"/>
                  </a:cubicBezTo>
                  <a:cubicBezTo>
                    <a:pt x="135198" y="29546"/>
                    <a:pt x="135198" y="30442"/>
                    <a:pt x="135645" y="30889"/>
                  </a:cubicBezTo>
                  <a:lnTo>
                    <a:pt x="136541" y="30889"/>
                  </a:lnTo>
                  <a:lnTo>
                    <a:pt x="139675" y="28651"/>
                  </a:lnTo>
                  <a:cubicBezTo>
                    <a:pt x="141465" y="26860"/>
                    <a:pt x="143256" y="25965"/>
                    <a:pt x="145494" y="25965"/>
                  </a:cubicBezTo>
                  <a:cubicBezTo>
                    <a:pt x="145942" y="25965"/>
                    <a:pt x="146390" y="25517"/>
                    <a:pt x="146837" y="25070"/>
                  </a:cubicBezTo>
                  <a:cubicBezTo>
                    <a:pt x="148180" y="22831"/>
                    <a:pt x="150867" y="23727"/>
                    <a:pt x="153105" y="21936"/>
                  </a:cubicBezTo>
                  <a:cubicBezTo>
                    <a:pt x="154000" y="21041"/>
                    <a:pt x="155791" y="21936"/>
                    <a:pt x="156686" y="20593"/>
                  </a:cubicBezTo>
                  <a:lnTo>
                    <a:pt x="158477" y="16564"/>
                  </a:lnTo>
                  <a:cubicBezTo>
                    <a:pt x="158477" y="16564"/>
                    <a:pt x="158477" y="16116"/>
                    <a:pt x="158477" y="16116"/>
                  </a:cubicBezTo>
                  <a:cubicBezTo>
                    <a:pt x="158477" y="15669"/>
                    <a:pt x="158477" y="15669"/>
                    <a:pt x="158029" y="15669"/>
                  </a:cubicBezTo>
                  <a:cubicBezTo>
                    <a:pt x="156686" y="15669"/>
                    <a:pt x="155343" y="15669"/>
                    <a:pt x="154448" y="14773"/>
                  </a:cubicBezTo>
                  <a:lnTo>
                    <a:pt x="154000" y="14326"/>
                  </a:lnTo>
                  <a:lnTo>
                    <a:pt x="154448" y="13878"/>
                  </a:lnTo>
                  <a:cubicBezTo>
                    <a:pt x="156686" y="12535"/>
                    <a:pt x="159372" y="11639"/>
                    <a:pt x="162058" y="11639"/>
                  </a:cubicBezTo>
                  <a:cubicBezTo>
                    <a:pt x="162954" y="11639"/>
                    <a:pt x="163849" y="11192"/>
                    <a:pt x="164297" y="11192"/>
                  </a:cubicBezTo>
                  <a:cubicBezTo>
                    <a:pt x="164744" y="11192"/>
                    <a:pt x="165192" y="11639"/>
                    <a:pt x="165640" y="11639"/>
                  </a:cubicBezTo>
                  <a:cubicBezTo>
                    <a:pt x="166087" y="11639"/>
                    <a:pt x="166983" y="12087"/>
                    <a:pt x="167431" y="12087"/>
                  </a:cubicBezTo>
                  <a:cubicBezTo>
                    <a:pt x="168326" y="12087"/>
                    <a:pt x="169221" y="11639"/>
                    <a:pt x="170116" y="11192"/>
                  </a:cubicBezTo>
                  <a:cubicBezTo>
                    <a:pt x="170116" y="10744"/>
                    <a:pt x="170564" y="10744"/>
                    <a:pt x="171012" y="10744"/>
                  </a:cubicBezTo>
                  <a:cubicBezTo>
                    <a:pt x="171460" y="10744"/>
                    <a:pt x="171460" y="10744"/>
                    <a:pt x="171907" y="11192"/>
                  </a:cubicBezTo>
                  <a:cubicBezTo>
                    <a:pt x="173250" y="12087"/>
                    <a:pt x="175041" y="12087"/>
                    <a:pt x="177727" y="12087"/>
                  </a:cubicBezTo>
                  <a:cubicBezTo>
                    <a:pt x="179070" y="12087"/>
                    <a:pt x="180861" y="12982"/>
                    <a:pt x="182204" y="15669"/>
                  </a:cubicBezTo>
                  <a:lnTo>
                    <a:pt x="184890" y="17459"/>
                  </a:lnTo>
                  <a:cubicBezTo>
                    <a:pt x="186233" y="19698"/>
                    <a:pt x="187128" y="21041"/>
                    <a:pt x="187128" y="21936"/>
                  </a:cubicBezTo>
                  <a:lnTo>
                    <a:pt x="187128" y="22831"/>
                  </a:lnTo>
                  <a:cubicBezTo>
                    <a:pt x="186680" y="25965"/>
                    <a:pt x="186680" y="28203"/>
                    <a:pt x="186680" y="30889"/>
                  </a:cubicBezTo>
                  <a:cubicBezTo>
                    <a:pt x="186680" y="33576"/>
                    <a:pt x="186680" y="35814"/>
                    <a:pt x="186233" y="38052"/>
                  </a:cubicBezTo>
                  <a:cubicBezTo>
                    <a:pt x="186233" y="40291"/>
                    <a:pt x="186233" y="42529"/>
                    <a:pt x="186680" y="45215"/>
                  </a:cubicBezTo>
                  <a:cubicBezTo>
                    <a:pt x="186680" y="48797"/>
                    <a:pt x="185337" y="51483"/>
                    <a:pt x="184442" y="55959"/>
                  </a:cubicBezTo>
                  <a:lnTo>
                    <a:pt x="183099" y="62674"/>
                  </a:lnTo>
                  <a:cubicBezTo>
                    <a:pt x="182204" y="66256"/>
                    <a:pt x="181756" y="69390"/>
                    <a:pt x="181308" y="72971"/>
                  </a:cubicBezTo>
                  <a:cubicBezTo>
                    <a:pt x="180413" y="77895"/>
                    <a:pt x="179965" y="82372"/>
                    <a:pt x="178622" y="86849"/>
                  </a:cubicBezTo>
                  <a:cubicBezTo>
                    <a:pt x="178622" y="89087"/>
                    <a:pt x="178622" y="89535"/>
                    <a:pt x="177727" y="90430"/>
                  </a:cubicBezTo>
                  <a:cubicBezTo>
                    <a:pt x="177727" y="90878"/>
                    <a:pt x="177727" y="91773"/>
                    <a:pt x="177279" y="92221"/>
                  </a:cubicBezTo>
                  <a:cubicBezTo>
                    <a:pt x="176832" y="93564"/>
                    <a:pt x="176832" y="95355"/>
                    <a:pt x="176384" y="98041"/>
                  </a:cubicBezTo>
                  <a:lnTo>
                    <a:pt x="175489" y="106994"/>
                  </a:lnTo>
                  <a:cubicBezTo>
                    <a:pt x="174593" y="111023"/>
                    <a:pt x="173698" y="115500"/>
                    <a:pt x="173698" y="119977"/>
                  </a:cubicBezTo>
                  <a:cubicBezTo>
                    <a:pt x="173698" y="120872"/>
                    <a:pt x="173698" y="121320"/>
                    <a:pt x="173698" y="122215"/>
                  </a:cubicBezTo>
                  <a:cubicBezTo>
                    <a:pt x="173250" y="126692"/>
                    <a:pt x="172355" y="131616"/>
                    <a:pt x="171907" y="137436"/>
                  </a:cubicBezTo>
                  <a:lnTo>
                    <a:pt x="171907" y="144151"/>
                  </a:lnTo>
                  <a:cubicBezTo>
                    <a:pt x="171460" y="146390"/>
                    <a:pt x="171460" y="148180"/>
                    <a:pt x="171460" y="149523"/>
                  </a:cubicBezTo>
                  <a:cubicBezTo>
                    <a:pt x="171460" y="151314"/>
                    <a:pt x="171460" y="151762"/>
                    <a:pt x="171907" y="151762"/>
                  </a:cubicBezTo>
                  <a:cubicBezTo>
                    <a:pt x="173698" y="150419"/>
                    <a:pt x="175936" y="149076"/>
                    <a:pt x="176832" y="146837"/>
                  </a:cubicBezTo>
                  <a:cubicBezTo>
                    <a:pt x="178622" y="142808"/>
                    <a:pt x="180861" y="140570"/>
                    <a:pt x="183994" y="137436"/>
                  </a:cubicBezTo>
                  <a:cubicBezTo>
                    <a:pt x="186233" y="132959"/>
                    <a:pt x="188471" y="130273"/>
                    <a:pt x="190262" y="126692"/>
                  </a:cubicBezTo>
                  <a:cubicBezTo>
                    <a:pt x="192053" y="125797"/>
                    <a:pt x="193396" y="123558"/>
                    <a:pt x="194291" y="121320"/>
                  </a:cubicBezTo>
                  <a:lnTo>
                    <a:pt x="196977" y="117738"/>
                  </a:lnTo>
                  <a:cubicBezTo>
                    <a:pt x="197425" y="117738"/>
                    <a:pt x="197872" y="116843"/>
                    <a:pt x="198320" y="116843"/>
                  </a:cubicBezTo>
                  <a:cubicBezTo>
                    <a:pt x="201901" y="111023"/>
                    <a:pt x="205483" y="106994"/>
                    <a:pt x="208617" y="101622"/>
                  </a:cubicBezTo>
                  <a:lnTo>
                    <a:pt x="213093" y="94907"/>
                  </a:lnTo>
                  <a:cubicBezTo>
                    <a:pt x="214884" y="93116"/>
                    <a:pt x="216675" y="92221"/>
                    <a:pt x="218018" y="90430"/>
                  </a:cubicBezTo>
                  <a:cubicBezTo>
                    <a:pt x="218465" y="89983"/>
                    <a:pt x="218465" y="89983"/>
                    <a:pt x="218913" y="89983"/>
                  </a:cubicBezTo>
                  <a:cubicBezTo>
                    <a:pt x="219361" y="89983"/>
                    <a:pt x="220256" y="90430"/>
                    <a:pt x="220704" y="90878"/>
                  </a:cubicBezTo>
                  <a:cubicBezTo>
                    <a:pt x="221151" y="90878"/>
                    <a:pt x="221599" y="90878"/>
                    <a:pt x="222047" y="90430"/>
                  </a:cubicBezTo>
                  <a:cubicBezTo>
                    <a:pt x="221599" y="90430"/>
                    <a:pt x="221599" y="89983"/>
                    <a:pt x="221151" y="89535"/>
                  </a:cubicBezTo>
                  <a:cubicBezTo>
                    <a:pt x="220704" y="89535"/>
                    <a:pt x="220704" y="88640"/>
                    <a:pt x="220704" y="88192"/>
                  </a:cubicBezTo>
                  <a:cubicBezTo>
                    <a:pt x="220704" y="87744"/>
                    <a:pt x="220704" y="87297"/>
                    <a:pt x="221151" y="86849"/>
                  </a:cubicBezTo>
                  <a:cubicBezTo>
                    <a:pt x="222494" y="85954"/>
                    <a:pt x="222942" y="84610"/>
                    <a:pt x="223390" y="83267"/>
                  </a:cubicBezTo>
                  <a:cubicBezTo>
                    <a:pt x="223390" y="79238"/>
                    <a:pt x="225628" y="77000"/>
                    <a:pt x="228762" y="74314"/>
                  </a:cubicBezTo>
                  <a:cubicBezTo>
                    <a:pt x="230553" y="71180"/>
                    <a:pt x="231896" y="69837"/>
                    <a:pt x="233686" y="67599"/>
                  </a:cubicBezTo>
                  <a:cubicBezTo>
                    <a:pt x="239954" y="60884"/>
                    <a:pt x="246669" y="54616"/>
                    <a:pt x="253384" y="49692"/>
                  </a:cubicBezTo>
                  <a:cubicBezTo>
                    <a:pt x="256070" y="46558"/>
                    <a:pt x="260994" y="43424"/>
                    <a:pt x="265471" y="41634"/>
                  </a:cubicBezTo>
                  <a:cubicBezTo>
                    <a:pt x="269500" y="39395"/>
                    <a:pt x="274425" y="38948"/>
                    <a:pt x="279797" y="38500"/>
                  </a:cubicBezTo>
                  <a:cubicBezTo>
                    <a:pt x="280244" y="38500"/>
                    <a:pt x="282035" y="38052"/>
                    <a:pt x="283378" y="38052"/>
                  </a:cubicBezTo>
                  <a:cubicBezTo>
                    <a:pt x="283826" y="38052"/>
                    <a:pt x="284721" y="38052"/>
                    <a:pt x="285169" y="38052"/>
                  </a:cubicBezTo>
                  <a:cubicBezTo>
                    <a:pt x="287407" y="38052"/>
                    <a:pt x="289646" y="38500"/>
                    <a:pt x="291436" y="41186"/>
                  </a:cubicBezTo>
                  <a:cubicBezTo>
                    <a:pt x="293227" y="41634"/>
                    <a:pt x="294570" y="42977"/>
                    <a:pt x="296361" y="43424"/>
                  </a:cubicBezTo>
                  <a:cubicBezTo>
                    <a:pt x="299047" y="45215"/>
                    <a:pt x="299942" y="47006"/>
                    <a:pt x="299942" y="49692"/>
                  </a:cubicBezTo>
                  <a:cubicBezTo>
                    <a:pt x="299942" y="50587"/>
                    <a:pt x="300390" y="51035"/>
                    <a:pt x="300838" y="51930"/>
                  </a:cubicBezTo>
                  <a:cubicBezTo>
                    <a:pt x="300838" y="55512"/>
                    <a:pt x="301285" y="58198"/>
                    <a:pt x="301285" y="61331"/>
                  </a:cubicBezTo>
                  <a:cubicBezTo>
                    <a:pt x="301285" y="64465"/>
                    <a:pt x="300838" y="67151"/>
                    <a:pt x="300838" y="70285"/>
                  </a:cubicBezTo>
                  <a:cubicBezTo>
                    <a:pt x="300838" y="73419"/>
                    <a:pt x="299942" y="76552"/>
                    <a:pt x="299942" y="79686"/>
                  </a:cubicBezTo>
                  <a:cubicBezTo>
                    <a:pt x="299495" y="82820"/>
                    <a:pt x="299495" y="86849"/>
                    <a:pt x="298599" y="91326"/>
                  </a:cubicBezTo>
                  <a:cubicBezTo>
                    <a:pt x="298599" y="92669"/>
                    <a:pt x="298599" y="94012"/>
                    <a:pt x="298599" y="94907"/>
                  </a:cubicBezTo>
                  <a:cubicBezTo>
                    <a:pt x="298599" y="95355"/>
                    <a:pt x="298599" y="95802"/>
                    <a:pt x="298599" y="96250"/>
                  </a:cubicBezTo>
                  <a:cubicBezTo>
                    <a:pt x="298151" y="101622"/>
                    <a:pt x="298151" y="106994"/>
                    <a:pt x="298151" y="111471"/>
                  </a:cubicBezTo>
                  <a:cubicBezTo>
                    <a:pt x="298151" y="118634"/>
                    <a:pt x="300838" y="126244"/>
                    <a:pt x="304419" y="132959"/>
                  </a:cubicBezTo>
                  <a:cubicBezTo>
                    <a:pt x="305762" y="133855"/>
                    <a:pt x="306657" y="135198"/>
                    <a:pt x="307553" y="136988"/>
                  </a:cubicBezTo>
                  <a:cubicBezTo>
                    <a:pt x="308448" y="138332"/>
                    <a:pt x="310239" y="138779"/>
                    <a:pt x="311582" y="138779"/>
                  </a:cubicBezTo>
                  <a:cubicBezTo>
                    <a:pt x="312029" y="138779"/>
                    <a:pt x="312477" y="138779"/>
                    <a:pt x="312925" y="138779"/>
                  </a:cubicBezTo>
                  <a:cubicBezTo>
                    <a:pt x="313820" y="138332"/>
                    <a:pt x="314268" y="138332"/>
                    <a:pt x="315163" y="138332"/>
                  </a:cubicBezTo>
                  <a:cubicBezTo>
                    <a:pt x="319192" y="136541"/>
                    <a:pt x="322326" y="134750"/>
                    <a:pt x="325907" y="132512"/>
                  </a:cubicBezTo>
                  <a:cubicBezTo>
                    <a:pt x="326803" y="132064"/>
                    <a:pt x="328146" y="132064"/>
                    <a:pt x="329041" y="132064"/>
                  </a:cubicBezTo>
                  <a:cubicBezTo>
                    <a:pt x="329936" y="132064"/>
                    <a:pt x="330384" y="132064"/>
                    <a:pt x="331727" y="132512"/>
                  </a:cubicBezTo>
                  <a:cubicBezTo>
                    <a:pt x="332622" y="132512"/>
                    <a:pt x="333966" y="133855"/>
                    <a:pt x="334413" y="134750"/>
                  </a:cubicBezTo>
                  <a:lnTo>
                    <a:pt x="336204" y="137884"/>
                  </a:lnTo>
                  <a:lnTo>
                    <a:pt x="336204" y="139227"/>
                  </a:lnTo>
                  <a:cubicBezTo>
                    <a:pt x="336652" y="140122"/>
                    <a:pt x="336652" y="141465"/>
                    <a:pt x="336652" y="142361"/>
                  </a:cubicBezTo>
                  <a:cubicBezTo>
                    <a:pt x="336652" y="144599"/>
                    <a:pt x="336204" y="146837"/>
                    <a:pt x="334861" y="148628"/>
                  </a:cubicBezTo>
                  <a:cubicBezTo>
                    <a:pt x="333070" y="149971"/>
                    <a:pt x="331279" y="151314"/>
                    <a:pt x="329041" y="152209"/>
                  </a:cubicBezTo>
                  <a:cubicBezTo>
                    <a:pt x="327698" y="152657"/>
                    <a:pt x="326355" y="154448"/>
                    <a:pt x="323669" y="155791"/>
                  </a:cubicBezTo>
                  <a:cubicBezTo>
                    <a:pt x="323221" y="156238"/>
                    <a:pt x="322774" y="157134"/>
                    <a:pt x="321878" y="157134"/>
                  </a:cubicBezTo>
                  <a:cubicBezTo>
                    <a:pt x="321431" y="157582"/>
                    <a:pt x="320535" y="158029"/>
                    <a:pt x="320535" y="158477"/>
                  </a:cubicBezTo>
                  <a:cubicBezTo>
                    <a:pt x="320535" y="160715"/>
                    <a:pt x="319192" y="162506"/>
                    <a:pt x="316954" y="162954"/>
                  </a:cubicBezTo>
                  <a:lnTo>
                    <a:pt x="313820" y="165640"/>
                  </a:lnTo>
                  <a:cubicBezTo>
                    <a:pt x="312925" y="166087"/>
                    <a:pt x="312925" y="166087"/>
                    <a:pt x="312029" y="166087"/>
                  </a:cubicBezTo>
                  <a:cubicBezTo>
                    <a:pt x="311134" y="166087"/>
                    <a:pt x="310239" y="166087"/>
                    <a:pt x="308896" y="165640"/>
                  </a:cubicBezTo>
                  <a:cubicBezTo>
                    <a:pt x="305314" y="165640"/>
                    <a:pt x="302628" y="162954"/>
                    <a:pt x="298599" y="162506"/>
                  </a:cubicBezTo>
                  <a:lnTo>
                    <a:pt x="295018" y="160268"/>
                  </a:lnTo>
                  <a:cubicBezTo>
                    <a:pt x="292332" y="158477"/>
                    <a:pt x="290093" y="156238"/>
                    <a:pt x="287855" y="155343"/>
                  </a:cubicBezTo>
                  <a:cubicBezTo>
                    <a:pt x="280244" y="150866"/>
                    <a:pt x="275320" y="143256"/>
                    <a:pt x="271739" y="136541"/>
                  </a:cubicBezTo>
                  <a:cubicBezTo>
                    <a:pt x="270396" y="131169"/>
                    <a:pt x="269053" y="127140"/>
                    <a:pt x="269053" y="122215"/>
                  </a:cubicBezTo>
                  <a:cubicBezTo>
                    <a:pt x="269053" y="117738"/>
                    <a:pt x="269053" y="114605"/>
                    <a:pt x="268605" y="110128"/>
                  </a:cubicBezTo>
                  <a:cubicBezTo>
                    <a:pt x="268605" y="108785"/>
                    <a:pt x="268605" y="107890"/>
                    <a:pt x="268605" y="106547"/>
                  </a:cubicBezTo>
                  <a:cubicBezTo>
                    <a:pt x="268605" y="101622"/>
                    <a:pt x="269053" y="97145"/>
                    <a:pt x="269500" y="92221"/>
                  </a:cubicBezTo>
                  <a:lnTo>
                    <a:pt x="269500" y="90878"/>
                  </a:lnTo>
                  <a:cubicBezTo>
                    <a:pt x="269500" y="86849"/>
                    <a:pt x="270396" y="83715"/>
                    <a:pt x="270843" y="80134"/>
                  </a:cubicBezTo>
                  <a:cubicBezTo>
                    <a:pt x="270843" y="79238"/>
                    <a:pt x="270843" y="78791"/>
                    <a:pt x="270843" y="78343"/>
                  </a:cubicBezTo>
                  <a:cubicBezTo>
                    <a:pt x="270843" y="76105"/>
                    <a:pt x="270396" y="73866"/>
                    <a:pt x="268605" y="71628"/>
                  </a:cubicBezTo>
                  <a:cubicBezTo>
                    <a:pt x="268605" y="71180"/>
                    <a:pt x="268605" y="70733"/>
                    <a:pt x="268157" y="70733"/>
                  </a:cubicBezTo>
                  <a:cubicBezTo>
                    <a:pt x="268157" y="70733"/>
                    <a:pt x="267710" y="70733"/>
                    <a:pt x="267710" y="70733"/>
                  </a:cubicBezTo>
                  <a:cubicBezTo>
                    <a:pt x="266814" y="71628"/>
                    <a:pt x="265471" y="72076"/>
                    <a:pt x="265024" y="73419"/>
                  </a:cubicBezTo>
                  <a:cubicBezTo>
                    <a:pt x="263680" y="75209"/>
                    <a:pt x="260099" y="77448"/>
                    <a:pt x="259204" y="80134"/>
                  </a:cubicBezTo>
                  <a:cubicBezTo>
                    <a:pt x="259204" y="81029"/>
                    <a:pt x="258756" y="81477"/>
                    <a:pt x="257861" y="81477"/>
                  </a:cubicBezTo>
                  <a:cubicBezTo>
                    <a:pt x="256070" y="81924"/>
                    <a:pt x="255622" y="83715"/>
                    <a:pt x="253384" y="85058"/>
                  </a:cubicBezTo>
                  <a:cubicBezTo>
                    <a:pt x="252936" y="85506"/>
                    <a:pt x="252936" y="85954"/>
                    <a:pt x="252489" y="85954"/>
                  </a:cubicBezTo>
                  <a:cubicBezTo>
                    <a:pt x="252489" y="85954"/>
                    <a:pt x="252041" y="85954"/>
                    <a:pt x="252041" y="85954"/>
                  </a:cubicBezTo>
                  <a:cubicBezTo>
                    <a:pt x="251593" y="85954"/>
                    <a:pt x="251146" y="85058"/>
                    <a:pt x="250698" y="85058"/>
                  </a:cubicBezTo>
                  <a:cubicBezTo>
                    <a:pt x="250698" y="85058"/>
                    <a:pt x="250250" y="85506"/>
                    <a:pt x="250250" y="85506"/>
                  </a:cubicBezTo>
                  <a:cubicBezTo>
                    <a:pt x="249355" y="86401"/>
                    <a:pt x="249803" y="87297"/>
                    <a:pt x="249355" y="88192"/>
                  </a:cubicBezTo>
                  <a:cubicBezTo>
                    <a:pt x="248460" y="90430"/>
                    <a:pt x="246669" y="91773"/>
                    <a:pt x="244878" y="92221"/>
                  </a:cubicBezTo>
                  <a:cubicBezTo>
                    <a:pt x="244430" y="92221"/>
                    <a:pt x="243983" y="92669"/>
                    <a:pt x="243983" y="93116"/>
                  </a:cubicBezTo>
                  <a:cubicBezTo>
                    <a:pt x="243983" y="93564"/>
                    <a:pt x="243983" y="93564"/>
                    <a:pt x="244430" y="94459"/>
                  </a:cubicBezTo>
                  <a:cubicBezTo>
                    <a:pt x="244430" y="94459"/>
                    <a:pt x="244430" y="94907"/>
                    <a:pt x="244430" y="94907"/>
                  </a:cubicBezTo>
                  <a:cubicBezTo>
                    <a:pt x="244430" y="95355"/>
                    <a:pt x="243983" y="95802"/>
                    <a:pt x="242640" y="95802"/>
                  </a:cubicBezTo>
                  <a:cubicBezTo>
                    <a:pt x="242192" y="95802"/>
                    <a:pt x="242192" y="95802"/>
                    <a:pt x="242192" y="95802"/>
                  </a:cubicBezTo>
                  <a:cubicBezTo>
                    <a:pt x="241744" y="95802"/>
                    <a:pt x="241297" y="96250"/>
                    <a:pt x="241297" y="96698"/>
                  </a:cubicBezTo>
                  <a:cubicBezTo>
                    <a:pt x="240401" y="98041"/>
                    <a:pt x="240401" y="98488"/>
                    <a:pt x="240401" y="98936"/>
                  </a:cubicBezTo>
                  <a:cubicBezTo>
                    <a:pt x="240849" y="99384"/>
                    <a:pt x="240849" y="99384"/>
                    <a:pt x="240849" y="99831"/>
                  </a:cubicBezTo>
                  <a:cubicBezTo>
                    <a:pt x="240849" y="100727"/>
                    <a:pt x="239954" y="101622"/>
                    <a:pt x="239506" y="102070"/>
                  </a:cubicBezTo>
                  <a:cubicBezTo>
                    <a:pt x="238611" y="102517"/>
                    <a:pt x="238163" y="103413"/>
                    <a:pt x="238163" y="105204"/>
                  </a:cubicBezTo>
                  <a:cubicBezTo>
                    <a:pt x="238163" y="105651"/>
                    <a:pt x="238163" y="106099"/>
                    <a:pt x="238163" y="106547"/>
                  </a:cubicBezTo>
                  <a:cubicBezTo>
                    <a:pt x="235477" y="108337"/>
                    <a:pt x="233686" y="109680"/>
                    <a:pt x="232791" y="111471"/>
                  </a:cubicBezTo>
                  <a:cubicBezTo>
                    <a:pt x="232791" y="113262"/>
                    <a:pt x="231896" y="114157"/>
                    <a:pt x="231448" y="115052"/>
                  </a:cubicBezTo>
                  <a:lnTo>
                    <a:pt x="229657" y="117291"/>
                  </a:lnTo>
                  <a:cubicBezTo>
                    <a:pt x="228762" y="117291"/>
                    <a:pt x="226971" y="117291"/>
                    <a:pt x="226971" y="118634"/>
                  </a:cubicBezTo>
                  <a:cubicBezTo>
                    <a:pt x="226971" y="120872"/>
                    <a:pt x="225181" y="121320"/>
                    <a:pt x="223390" y="121320"/>
                  </a:cubicBezTo>
                  <a:cubicBezTo>
                    <a:pt x="222494" y="121320"/>
                    <a:pt x="222047" y="122215"/>
                    <a:pt x="222047" y="122215"/>
                  </a:cubicBezTo>
                  <a:cubicBezTo>
                    <a:pt x="220256" y="123558"/>
                    <a:pt x="219361" y="124901"/>
                    <a:pt x="218913" y="126244"/>
                  </a:cubicBezTo>
                  <a:lnTo>
                    <a:pt x="218913" y="126692"/>
                  </a:lnTo>
                  <a:lnTo>
                    <a:pt x="221151" y="126692"/>
                  </a:lnTo>
                  <a:cubicBezTo>
                    <a:pt x="221151" y="126692"/>
                    <a:pt x="222047" y="126692"/>
                    <a:pt x="222047" y="127140"/>
                  </a:cubicBezTo>
                  <a:cubicBezTo>
                    <a:pt x="219361" y="129826"/>
                    <a:pt x="219361" y="133855"/>
                    <a:pt x="217570" y="136988"/>
                  </a:cubicBezTo>
                  <a:cubicBezTo>
                    <a:pt x="216227" y="139675"/>
                    <a:pt x="212646" y="142361"/>
                    <a:pt x="210407" y="143704"/>
                  </a:cubicBezTo>
                  <a:cubicBezTo>
                    <a:pt x="209512" y="144151"/>
                    <a:pt x="208617" y="145494"/>
                    <a:pt x="208617" y="147285"/>
                  </a:cubicBezTo>
                  <a:lnTo>
                    <a:pt x="207274" y="151314"/>
                  </a:lnTo>
                  <a:cubicBezTo>
                    <a:pt x="205931" y="152209"/>
                    <a:pt x="205483" y="154000"/>
                    <a:pt x="205035" y="154448"/>
                  </a:cubicBezTo>
                  <a:cubicBezTo>
                    <a:pt x="202797" y="158477"/>
                    <a:pt x="201454" y="163849"/>
                    <a:pt x="197872" y="165640"/>
                  </a:cubicBezTo>
                  <a:cubicBezTo>
                    <a:pt x="197425" y="166087"/>
                    <a:pt x="196977" y="166535"/>
                    <a:pt x="196977" y="167430"/>
                  </a:cubicBezTo>
                  <a:cubicBezTo>
                    <a:pt x="196529" y="167430"/>
                    <a:pt x="196529" y="167878"/>
                    <a:pt x="196529" y="167878"/>
                  </a:cubicBezTo>
                  <a:cubicBezTo>
                    <a:pt x="196529" y="168326"/>
                    <a:pt x="196529" y="168326"/>
                    <a:pt x="196529" y="168326"/>
                  </a:cubicBezTo>
                  <a:cubicBezTo>
                    <a:pt x="192948" y="171459"/>
                    <a:pt x="192053" y="175041"/>
                    <a:pt x="189367" y="179070"/>
                  </a:cubicBezTo>
                  <a:lnTo>
                    <a:pt x="188023" y="180861"/>
                  </a:lnTo>
                  <a:cubicBezTo>
                    <a:pt x="187128" y="184442"/>
                    <a:pt x="184890" y="187576"/>
                    <a:pt x="181756" y="190262"/>
                  </a:cubicBezTo>
                  <a:cubicBezTo>
                    <a:pt x="180861" y="191157"/>
                    <a:pt x="180413" y="192500"/>
                    <a:pt x="180413" y="194291"/>
                  </a:cubicBezTo>
                  <a:cubicBezTo>
                    <a:pt x="180413" y="196977"/>
                    <a:pt x="179518" y="198320"/>
                    <a:pt x="177279" y="199215"/>
                  </a:cubicBezTo>
                  <a:cubicBezTo>
                    <a:pt x="175489" y="199663"/>
                    <a:pt x="174593" y="200558"/>
                    <a:pt x="173698" y="201006"/>
                  </a:cubicBezTo>
                  <a:cubicBezTo>
                    <a:pt x="173250" y="201454"/>
                    <a:pt x="172355" y="201454"/>
                    <a:pt x="171907" y="201454"/>
                  </a:cubicBezTo>
                  <a:cubicBezTo>
                    <a:pt x="170564" y="201454"/>
                    <a:pt x="169221" y="200558"/>
                    <a:pt x="167878" y="199215"/>
                  </a:cubicBezTo>
                  <a:cubicBezTo>
                    <a:pt x="165192" y="196529"/>
                    <a:pt x="161611" y="194291"/>
                    <a:pt x="158029" y="190709"/>
                  </a:cubicBezTo>
                  <a:cubicBezTo>
                    <a:pt x="157582" y="189814"/>
                    <a:pt x="155343" y="188919"/>
                    <a:pt x="154896" y="188919"/>
                  </a:cubicBezTo>
                  <a:cubicBezTo>
                    <a:pt x="151314" y="187128"/>
                    <a:pt x="149523" y="184442"/>
                    <a:pt x="148180" y="182651"/>
                  </a:cubicBezTo>
                  <a:cubicBezTo>
                    <a:pt x="146837" y="182204"/>
                    <a:pt x="146837" y="181756"/>
                    <a:pt x="146390" y="180413"/>
                  </a:cubicBezTo>
                  <a:lnTo>
                    <a:pt x="145047" y="176832"/>
                  </a:lnTo>
                  <a:cubicBezTo>
                    <a:pt x="143704" y="173250"/>
                    <a:pt x="144151" y="170564"/>
                    <a:pt x="143704" y="166535"/>
                  </a:cubicBezTo>
                  <a:lnTo>
                    <a:pt x="144599" y="148180"/>
                  </a:lnTo>
                  <a:cubicBezTo>
                    <a:pt x="144599" y="145494"/>
                    <a:pt x="145047" y="142808"/>
                    <a:pt x="145047" y="140570"/>
                  </a:cubicBezTo>
                  <a:cubicBezTo>
                    <a:pt x="145494" y="131169"/>
                    <a:pt x="146837" y="122215"/>
                    <a:pt x="147733" y="113709"/>
                  </a:cubicBezTo>
                  <a:lnTo>
                    <a:pt x="151314" y="94907"/>
                  </a:lnTo>
                  <a:lnTo>
                    <a:pt x="151314" y="93564"/>
                  </a:lnTo>
                  <a:cubicBezTo>
                    <a:pt x="151314" y="92669"/>
                    <a:pt x="151314" y="91773"/>
                    <a:pt x="151314" y="90878"/>
                  </a:cubicBezTo>
                  <a:cubicBezTo>
                    <a:pt x="151314" y="83715"/>
                    <a:pt x="152657" y="77895"/>
                    <a:pt x="154448" y="70733"/>
                  </a:cubicBezTo>
                  <a:cubicBezTo>
                    <a:pt x="154896" y="65808"/>
                    <a:pt x="156239" y="59988"/>
                    <a:pt x="158029" y="54169"/>
                  </a:cubicBezTo>
                  <a:cubicBezTo>
                    <a:pt x="158477" y="52378"/>
                    <a:pt x="158477" y="51483"/>
                    <a:pt x="158477" y="50140"/>
                  </a:cubicBezTo>
                  <a:cubicBezTo>
                    <a:pt x="158477" y="49692"/>
                    <a:pt x="158477" y="48797"/>
                    <a:pt x="158477" y="48349"/>
                  </a:cubicBezTo>
                  <a:cubicBezTo>
                    <a:pt x="158477" y="47006"/>
                    <a:pt x="157582" y="46110"/>
                    <a:pt x="156686" y="46110"/>
                  </a:cubicBezTo>
                  <a:cubicBezTo>
                    <a:pt x="156686" y="46110"/>
                    <a:pt x="156239" y="46110"/>
                    <a:pt x="156239" y="46110"/>
                  </a:cubicBezTo>
                  <a:cubicBezTo>
                    <a:pt x="155343" y="47006"/>
                    <a:pt x="154896" y="48797"/>
                    <a:pt x="153552" y="48797"/>
                  </a:cubicBezTo>
                  <a:cubicBezTo>
                    <a:pt x="151762" y="48797"/>
                    <a:pt x="150419" y="49244"/>
                    <a:pt x="149523" y="50140"/>
                  </a:cubicBezTo>
                  <a:lnTo>
                    <a:pt x="146390" y="54169"/>
                  </a:lnTo>
                  <a:cubicBezTo>
                    <a:pt x="145494" y="55064"/>
                    <a:pt x="144599" y="55064"/>
                    <a:pt x="144151" y="55959"/>
                  </a:cubicBezTo>
                  <a:cubicBezTo>
                    <a:pt x="142808" y="57302"/>
                    <a:pt x="140570" y="58645"/>
                    <a:pt x="139675" y="60436"/>
                  </a:cubicBezTo>
                  <a:cubicBezTo>
                    <a:pt x="136541" y="62674"/>
                    <a:pt x="134302" y="67151"/>
                    <a:pt x="130273" y="68942"/>
                  </a:cubicBezTo>
                  <a:cubicBezTo>
                    <a:pt x="128930" y="69390"/>
                    <a:pt x="128035" y="70733"/>
                    <a:pt x="127140" y="72076"/>
                  </a:cubicBezTo>
                  <a:cubicBezTo>
                    <a:pt x="125349" y="74314"/>
                    <a:pt x="124454" y="76105"/>
                    <a:pt x="122215" y="77895"/>
                  </a:cubicBezTo>
                  <a:cubicBezTo>
                    <a:pt x="120425" y="78791"/>
                    <a:pt x="119977" y="80581"/>
                    <a:pt x="118186" y="82372"/>
                  </a:cubicBezTo>
                  <a:cubicBezTo>
                    <a:pt x="117739" y="83715"/>
                    <a:pt x="116843" y="84610"/>
                    <a:pt x="115052" y="85058"/>
                  </a:cubicBezTo>
                  <a:cubicBezTo>
                    <a:pt x="114157" y="85954"/>
                    <a:pt x="113262" y="85954"/>
                    <a:pt x="113262" y="87744"/>
                  </a:cubicBezTo>
                  <a:cubicBezTo>
                    <a:pt x="113262" y="88192"/>
                    <a:pt x="113262" y="88640"/>
                    <a:pt x="113262" y="89087"/>
                  </a:cubicBezTo>
                  <a:lnTo>
                    <a:pt x="111471" y="91326"/>
                  </a:lnTo>
                  <a:cubicBezTo>
                    <a:pt x="107442" y="95802"/>
                    <a:pt x="102965" y="100727"/>
                    <a:pt x="100279" y="107442"/>
                  </a:cubicBezTo>
                  <a:cubicBezTo>
                    <a:pt x="98936" y="108337"/>
                    <a:pt x="97145" y="109233"/>
                    <a:pt x="96250" y="110576"/>
                  </a:cubicBezTo>
                  <a:cubicBezTo>
                    <a:pt x="95802" y="111471"/>
                    <a:pt x="95802" y="111471"/>
                    <a:pt x="95355" y="111471"/>
                  </a:cubicBezTo>
                  <a:cubicBezTo>
                    <a:pt x="94907" y="111471"/>
                    <a:pt x="94907" y="111471"/>
                    <a:pt x="94459" y="110576"/>
                  </a:cubicBezTo>
                  <a:cubicBezTo>
                    <a:pt x="94012" y="110128"/>
                    <a:pt x="93564" y="110128"/>
                    <a:pt x="93116" y="110128"/>
                  </a:cubicBezTo>
                  <a:cubicBezTo>
                    <a:pt x="92669" y="110128"/>
                    <a:pt x="91773" y="110128"/>
                    <a:pt x="91773" y="110576"/>
                  </a:cubicBezTo>
                  <a:cubicBezTo>
                    <a:pt x="91773" y="111471"/>
                    <a:pt x="91773" y="112366"/>
                    <a:pt x="91773" y="112814"/>
                  </a:cubicBezTo>
                  <a:cubicBezTo>
                    <a:pt x="91773" y="113262"/>
                    <a:pt x="91773" y="113709"/>
                    <a:pt x="91773" y="113709"/>
                  </a:cubicBezTo>
                  <a:cubicBezTo>
                    <a:pt x="92221" y="114605"/>
                    <a:pt x="92669" y="115500"/>
                    <a:pt x="92669" y="115948"/>
                  </a:cubicBezTo>
                  <a:cubicBezTo>
                    <a:pt x="92669" y="117291"/>
                    <a:pt x="91773" y="117738"/>
                    <a:pt x="90878" y="119081"/>
                  </a:cubicBezTo>
                  <a:cubicBezTo>
                    <a:pt x="89535" y="120872"/>
                    <a:pt x="88192" y="121768"/>
                    <a:pt x="85506" y="122215"/>
                  </a:cubicBezTo>
                  <a:cubicBezTo>
                    <a:pt x="84611" y="123111"/>
                    <a:pt x="83715" y="123558"/>
                    <a:pt x="83715" y="124454"/>
                  </a:cubicBezTo>
                  <a:cubicBezTo>
                    <a:pt x="83268" y="128035"/>
                    <a:pt x="81477" y="130721"/>
                    <a:pt x="79238" y="133855"/>
                  </a:cubicBezTo>
                  <a:cubicBezTo>
                    <a:pt x="78791" y="134302"/>
                    <a:pt x="78343" y="134750"/>
                    <a:pt x="78343" y="135645"/>
                  </a:cubicBezTo>
                  <a:cubicBezTo>
                    <a:pt x="78343" y="136093"/>
                    <a:pt x="78343" y="136093"/>
                    <a:pt x="78343" y="136541"/>
                  </a:cubicBezTo>
                  <a:cubicBezTo>
                    <a:pt x="78343" y="136988"/>
                    <a:pt x="78791" y="137436"/>
                    <a:pt x="78791" y="137884"/>
                  </a:cubicBezTo>
                  <a:cubicBezTo>
                    <a:pt x="78791" y="138332"/>
                    <a:pt x="78343" y="138779"/>
                    <a:pt x="78343" y="139227"/>
                  </a:cubicBezTo>
                  <a:cubicBezTo>
                    <a:pt x="77448" y="141018"/>
                    <a:pt x="77895" y="144599"/>
                    <a:pt x="74314" y="144599"/>
                  </a:cubicBezTo>
                  <a:cubicBezTo>
                    <a:pt x="73419" y="145047"/>
                    <a:pt x="73419" y="146837"/>
                    <a:pt x="73419" y="148180"/>
                  </a:cubicBezTo>
                  <a:cubicBezTo>
                    <a:pt x="73419" y="149076"/>
                    <a:pt x="72971" y="149523"/>
                    <a:pt x="72523" y="149523"/>
                  </a:cubicBezTo>
                  <a:cubicBezTo>
                    <a:pt x="72523" y="149523"/>
                    <a:pt x="72076" y="149523"/>
                    <a:pt x="72076" y="149523"/>
                  </a:cubicBezTo>
                  <a:cubicBezTo>
                    <a:pt x="70733" y="149523"/>
                    <a:pt x="70285" y="149523"/>
                    <a:pt x="69837" y="149971"/>
                  </a:cubicBezTo>
                  <a:cubicBezTo>
                    <a:pt x="69390" y="150866"/>
                    <a:pt x="69390" y="151314"/>
                    <a:pt x="69390" y="152657"/>
                  </a:cubicBezTo>
                  <a:cubicBezTo>
                    <a:pt x="68942" y="153552"/>
                    <a:pt x="68942" y="154000"/>
                    <a:pt x="67599" y="154000"/>
                  </a:cubicBezTo>
                  <a:cubicBezTo>
                    <a:pt x="66704" y="154000"/>
                    <a:pt x="66704" y="154448"/>
                    <a:pt x="66256" y="154895"/>
                  </a:cubicBezTo>
                  <a:cubicBezTo>
                    <a:pt x="65361" y="156686"/>
                    <a:pt x="63570" y="158925"/>
                    <a:pt x="62227" y="161611"/>
                  </a:cubicBezTo>
                  <a:cubicBezTo>
                    <a:pt x="62227" y="162954"/>
                    <a:pt x="60884" y="163849"/>
                    <a:pt x="61331" y="164297"/>
                  </a:cubicBezTo>
                  <a:cubicBezTo>
                    <a:pt x="61779" y="164744"/>
                    <a:pt x="61779" y="165640"/>
                    <a:pt x="61779" y="166087"/>
                  </a:cubicBezTo>
                  <a:cubicBezTo>
                    <a:pt x="61779" y="166983"/>
                    <a:pt x="61331" y="168326"/>
                    <a:pt x="60436" y="169669"/>
                  </a:cubicBezTo>
                  <a:lnTo>
                    <a:pt x="60436" y="169221"/>
                  </a:lnTo>
                  <a:cubicBezTo>
                    <a:pt x="59988" y="167878"/>
                    <a:pt x="59541" y="166983"/>
                    <a:pt x="59093" y="166983"/>
                  </a:cubicBezTo>
                  <a:cubicBezTo>
                    <a:pt x="59093" y="166983"/>
                    <a:pt x="59093" y="166983"/>
                    <a:pt x="59093" y="167430"/>
                  </a:cubicBezTo>
                  <a:cubicBezTo>
                    <a:pt x="58198" y="169669"/>
                    <a:pt x="56855" y="171459"/>
                    <a:pt x="55064" y="173250"/>
                  </a:cubicBezTo>
                  <a:cubicBezTo>
                    <a:pt x="54616" y="174593"/>
                    <a:pt x="53273" y="176832"/>
                    <a:pt x="51930" y="178622"/>
                  </a:cubicBezTo>
                  <a:cubicBezTo>
                    <a:pt x="51930" y="179518"/>
                    <a:pt x="52378" y="179965"/>
                    <a:pt x="52826" y="181308"/>
                  </a:cubicBezTo>
                  <a:cubicBezTo>
                    <a:pt x="53273" y="181756"/>
                    <a:pt x="53721" y="182204"/>
                    <a:pt x="53721" y="182204"/>
                  </a:cubicBezTo>
                  <a:cubicBezTo>
                    <a:pt x="53721" y="182204"/>
                    <a:pt x="53273" y="182651"/>
                    <a:pt x="53273" y="182651"/>
                  </a:cubicBezTo>
                  <a:cubicBezTo>
                    <a:pt x="51483" y="183099"/>
                    <a:pt x="51035" y="183099"/>
                    <a:pt x="51035" y="183994"/>
                  </a:cubicBezTo>
                  <a:cubicBezTo>
                    <a:pt x="51035" y="184442"/>
                    <a:pt x="51035" y="184890"/>
                    <a:pt x="51035" y="185337"/>
                  </a:cubicBezTo>
                  <a:cubicBezTo>
                    <a:pt x="51035" y="185785"/>
                    <a:pt x="51035" y="186233"/>
                    <a:pt x="51035" y="186680"/>
                  </a:cubicBezTo>
                  <a:cubicBezTo>
                    <a:pt x="51035" y="188023"/>
                    <a:pt x="50587" y="188919"/>
                    <a:pt x="48797" y="189814"/>
                  </a:cubicBezTo>
                  <a:cubicBezTo>
                    <a:pt x="47006" y="190709"/>
                    <a:pt x="47006" y="193396"/>
                    <a:pt x="45663" y="195186"/>
                  </a:cubicBezTo>
                  <a:cubicBezTo>
                    <a:pt x="45663" y="196977"/>
                    <a:pt x="44768" y="197872"/>
                    <a:pt x="43872" y="198320"/>
                  </a:cubicBezTo>
                  <a:cubicBezTo>
                    <a:pt x="42529" y="198320"/>
                    <a:pt x="42529" y="198768"/>
                    <a:pt x="42529" y="199215"/>
                  </a:cubicBezTo>
                  <a:lnTo>
                    <a:pt x="43872" y="199663"/>
                  </a:lnTo>
                  <a:cubicBezTo>
                    <a:pt x="43872" y="199663"/>
                    <a:pt x="43872" y="200111"/>
                    <a:pt x="44320" y="200111"/>
                  </a:cubicBezTo>
                  <a:cubicBezTo>
                    <a:pt x="42082" y="202349"/>
                    <a:pt x="40291" y="205930"/>
                    <a:pt x="38500" y="209512"/>
                  </a:cubicBezTo>
                  <a:cubicBezTo>
                    <a:pt x="37157" y="211303"/>
                    <a:pt x="34919" y="214884"/>
                    <a:pt x="33576" y="218465"/>
                  </a:cubicBezTo>
                  <a:lnTo>
                    <a:pt x="31785" y="220704"/>
                  </a:lnTo>
                  <a:cubicBezTo>
                    <a:pt x="31337" y="222942"/>
                    <a:pt x="29099" y="224285"/>
                    <a:pt x="25965" y="224285"/>
                  </a:cubicBezTo>
                  <a:cubicBezTo>
                    <a:pt x="25518" y="224285"/>
                    <a:pt x="25070" y="223837"/>
                    <a:pt x="23727" y="223837"/>
                  </a:cubicBezTo>
                  <a:cubicBezTo>
                    <a:pt x="22831" y="223837"/>
                    <a:pt x="21936" y="223837"/>
                    <a:pt x="21041" y="223837"/>
                  </a:cubicBezTo>
                  <a:cubicBezTo>
                    <a:pt x="20593" y="223837"/>
                    <a:pt x="20145" y="223837"/>
                    <a:pt x="19698" y="223837"/>
                  </a:cubicBezTo>
                  <a:cubicBezTo>
                    <a:pt x="17907" y="222494"/>
                    <a:pt x="16564" y="220704"/>
                    <a:pt x="16116" y="219808"/>
                  </a:cubicBezTo>
                  <a:cubicBezTo>
                    <a:pt x="13430" y="216675"/>
                    <a:pt x="9401" y="213093"/>
                    <a:pt x="6715" y="210407"/>
                  </a:cubicBezTo>
                  <a:cubicBezTo>
                    <a:pt x="6268" y="209959"/>
                    <a:pt x="5820" y="209064"/>
                    <a:pt x="5372" y="209064"/>
                  </a:cubicBezTo>
                  <a:cubicBezTo>
                    <a:pt x="1791" y="207273"/>
                    <a:pt x="1343" y="205035"/>
                    <a:pt x="895" y="201454"/>
                  </a:cubicBezTo>
                  <a:cubicBezTo>
                    <a:pt x="448" y="196082"/>
                    <a:pt x="0" y="190709"/>
                    <a:pt x="0" y="186680"/>
                  </a:cubicBezTo>
                  <a:cubicBezTo>
                    <a:pt x="0" y="185785"/>
                    <a:pt x="0" y="184890"/>
                    <a:pt x="448" y="184442"/>
                  </a:cubicBezTo>
                  <a:cubicBezTo>
                    <a:pt x="1791" y="180861"/>
                    <a:pt x="1791" y="176832"/>
                    <a:pt x="1791" y="173250"/>
                  </a:cubicBezTo>
                  <a:cubicBezTo>
                    <a:pt x="1791" y="171459"/>
                    <a:pt x="2238" y="170116"/>
                    <a:pt x="2238" y="168326"/>
                  </a:cubicBezTo>
                  <a:cubicBezTo>
                    <a:pt x="1791" y="167430"/>
                    <a:pt x="1791" y="166535"/>
                    <a:pt x="1791" y="165640"/>
                  </a:cubicBezTo>
                  <a:cubicBezTo>
                    <a:pt x="1791" y="164297"/>
                    <a:pt x="2238" y="162954"/>
                    <a:pt x="2686" y="161611"/>
                  </a:cubicBezTo>
                  <a:cubicBezTo>
                    <a:pt x="3581" y="160715"/>
                    <a:pt x="3581" y="158925"/>
                    <a:pt x="3581" y="158477"/>
                  </a:cubicBezTo>
                  <a:cubicBezTo>
                    <a:pt x="4029" y="154448"/>
                    <a:pt x="4029" y="150866"/>
                    <a:pt x="4029" y="146837"/>
                  </a:cubicBezTo>
                  <a:cubicBezTo>
                    <a:pt x="4029" y="146390"/>
                    <a:pt x="4477" y="145047"/>
                    <a:pt x="4924" y="144599"/>
                  </a:cubicBezTo>
                  <a:cubicBezTo>
                    <a:pt x="6715" y="144151"/>
                    <a:pt x="6715" y="142361"/>
                    <a:pt x="7611" y="140570"/>
                  </a:cubicBezTo>
                  <a:cubicBezTo>
                    <a:pt x="8058" y="138779"/>
                    <a:pt x="8506" y="136541"/>
                    <a:pt x="9401" y="134750"/>
                  </a:cubicBezTo>
                  <a:cubicBezTo>
                    <a:pt x="9401" y="133407"/>
                    <a:pt x="9401" y="132959"/>
                    <a:pt x="8953" y="131616"/>
                  </a:cubicBezTo>
                  <a:cubicBezTo>
                    <a:pt x="8506" y="130721"/>
                    <a:pt x="8058" y="129826"/>
                    <a:pt x="8058" y="128930"/>
                  </a:cubicBezTo>
                  <a:cubicBezTo>
                    <a:pt x="8058" y="128483"/>
                    <a:pt x="8506" y="127587"/>
                    <a:pt x="8506" y="126692"/>
                  </a:cubicBezTo>
                  <a:lnTo>
                    <a:pt x="8506" y="125349"/>
                  </a:lnTo>
                  <a:cubicBezTo>
                    <a:pt x="8506" y="125349"/>
                    <a:pt x="8506" y="125349"/>
                    <a:pt x="8506" y="124901"/>
                  </a:cubicBezTo>
                  <a:cubicBezTo>
                    <a:pt x="8506" y="124901"/>
                    <a:pt x="8506" y="124454"/>
                    <a:pt x="8953" y="124006"/>
                  </a:cubicBezTo>
                  <a:cubicBezTo>
                    <a:pt x="9849" y="122663"/>
                    <a:pt x="11192" y="121768"/>
                    <a:pt x="11192" y="120424"/>
                  </a:cubicBezTo>
                  <a:cubicBezTo>
                    <a:pt x="11192" y="120424"/>
                    <a:pt x="11192" y="119977"/>
                    <a:pt x="11192" y="119977"/>
                  </a:cubicBezTo>
                  <a:cubicBezTo>
                    <a:pt x="11192" y="118186"/>
                    <a:pt x="11639" y="116395"/>
                    <a:pt x="11639" y="115500"/>
                  </a:cubicBezTo>
                  <a:cubicBezTo>
                    <a:pt x="13878" y="113262"/>
                    <a:pt x="13878" y="109680"/>
                    <a:pt x="14326" y="107890"/>
                  </a:cubicBezTo>
                  <a:cubicBezTo>
                    <a:pt x="14773" y="105204"/>
                    <a:pt x="15221" y="101622"/>
                    <a:pt x="16564" y="98488"/>
                  </a:cubicBezTo>
                  <a:lnTo>
                    <a:pt x="17907" y="94012"/>
                  </a:lnTo>
                  <a:cubicBezTo>
                    <a:pt x="17907" y="93564"/>
                    <a:pt x="17907" y="93116"/>
                    <a:pt x="17907" y="92669"/>
                  </a:cubicBezTo>
                  <a:cubicBezTo>
                    <a:pt x="17907" y="92221"/>
                    <a:pt x="17907" y="91326"/>
                    <a:pt x="18802" y="90878"/>
                  </a:cubicBezTo>
                  <a:cubicBezTo>
                    <a:pt x="21488" y="86401"/>
                    <a:pt x="21041" y="81029"/>
                    <a:pt x="22831" y="77000"/>
                  </a:cubicBezTo>
                  <a:lnTo>
                    <a:pt x="22831" y="76105"/>
                  </a:lnTo>
                  <a:cubicBezTo>
                    <a:pt x="22831" y="70285"/>
                    <a:pt x="25518" y="68047"/>
                    <a:pt x="27308" y="64465"/>
                  </a:cubicBezTo>
                  <a:cubicBezTo>
                    <a:pt x="29099" y="62227"/>
                    <a:pt x="29547" y="60436"/>
                    <a:pt x="30442" y="58645"/>
                  </a:cubicBezTo>
                  <a:cubicBezTo>
                    <a:pt x="30442" y="56407"/>
                    <a:pt x="30442" y="54169"/>
                    <a:pt x="31785" y="52826"/>
                  </a:cubicBezTo>
                  <a:cubicBezTo>
                    <a:pt x="32233" y="51483"/>
                    <a:pt x="33128" y="50140"/>
                    <a:pt x="33128" y="49244"/>
                  </a:cubicBezTo>
                  <a:cubicBezTo>
                    <a:pt x="33576" y="48349"/>
                    <a:pt x="33576" y="46558"/>
                    <a:pt x="34919" y="45215"/>
                  </a:cubicBezTo>
                  <a:cubicBezTo>
                    <a:pt x="35366" y="45215"/>
                    <a:pt x="35366" y="44320"/>
                    <a:pt x="35366" y="43872"/>
                  </a:cubicBezTo>
                  <a:cubicBezTo>
                    <a:pt x="35366" y="42081"/>
                    <a:pt x="35366" y="41186"/>
                    <a:pt x="36709" y="39843"/>
                  </a:cubicBezTo>
                  <a:cubicBezTo>
                    <a:pt x="37157" y="37157"/>
                    <a:pt x="38500" y="34471"/>
                    <a:pt x="38948" y="32233"/>
                  </a:cubicBezTo>
                  <a:cubicBezTo>
                    <a:pt x="38948" y="31785"/>
                    <a:pt x="39395" y="31785"/>
                    <a:pt x="39395" y="31337"/>
                  </a:cubicBezTo>
                  <a:cubicBezTo>
                    <a:pt x="39395" y="30889"/>
                    <a:pt x="38948" y="29994"/>
                    <a:pt x="38500" y="29546"/>
                  </a:cubicBezTo>
                  <a:lnTo>
                    <a:pt x="39843" y="22831"/>
                  </a:lnTo>
                  <a:cubicBezTo>
                    <a:pt x="41186" y="21041"/>
                    <a:pt x="42082" y="18802"/>
                    <a:pt x="42082" y="16116"/>
                  </a:cubicBezTo>
                  <a:lnTo>
                    <a:pt x="45215" y="2238"/>
                  </a:lnTo>
                  <a:cubicBezTo>
                    <a:pt x="45663" y="1343"/>
                    <a:pt x="46558" y="448"/>
                    <a:pt x="48349" y="448"/>
                  </a:cubicBezTo>
                  <a:cubicBezTo>
                    <a:pt x="48797" y="448"/>
                    <a:pt x="48797" y="448"/>
                    <a:pt x="49244" y="448"/>
                  </a:cubicBezTo>
                  <a:cubicBezTo>
                    <a:pt x="49692" y="448"/>
                    <a:pt x="50587" y="448"/>
                    <a:pt x="51035" y="0"/>
                  </a:cubicBezTo>
                  <a:close/>
                  <a:moveTo>
                    <a:pt x="216227" y="134750"/>
                  </a:moveTo>
                  <a:lnTo>
                    <a:pt x="216227" y="135645"/>
                  </a:lnTo>
                  <a:lnTo>
                    <a:pt x="216675" y="135198"/>
                  </a:lnTo>
                  <a:cubicBezTo>
                    <a:pt x="216227" y="135198"/>
                    <a:pt x="216227" y="134750"/>
                    <a:pt x="216227" y="134750"/>
                  </a:cubicBezTo>
                  <a:close/>
                  <a:moveTo>
                    <a:pt x="62227" y="120424"/>
                  </a:moveTo>
                  <a:cubicBezTo>
                    <a:pt x="60436" y="121768"/>
                    <a:pt x="58645" y="123558"/>
                    <a:pt x="58198" y="125349"/>
                  </a:cubicBezTo>
                  <a:cubicBezTo>
                    <a:pt x="58198" y="125797"/>
                    <a:pt x="57750" y="126692"/>
                    <a:pt x="57750" y="127587"/>
                  </a:cubicBezTo>
                  <a:cubicBezTo>
                    <a:pt x="57750" y="128035"/>
                    <a:pt x="58198" y="128035"/>
                    <a:pt x="58198" y="128035"/>
                  </a:cubicBezTo>
                  <a:cubicBezTo>
                    <a:pt x="58645" y="128035"/>
                    <a:pt x="59093" y="127140"/>
                    <a:pt x="59541" y="125797"/>
                  </a:cubicBezTo>
                  <a:cubicBezTo>
                    <a:pt x="60436" y="125349"/>
                    <a:pt x="60436" y="124454"/>
                    <a:pt x="61779" y="122663"/>
                  </a:cubicBezTo>
                  <a:cubicBezTo>
                    <a:pt x="61779" y="122663"/>
                    <a:pt x="62227" y="121768"/>
                    <a:pt x="62674" y="121320"/>
                  </a:cubicBezTo>
                  <a:lnTo>
                    <a:pt x="62227" y="120424"/>
                  </a:lnTo>
                  <a:close/>
                  <a:moveTo>
                    <a:pt x="55064" y="132064"/>
                  </a:moveTo>
                  <a:cubicBezTo>
                    <a:pt x="54169" y="132064"/>
                    <a:pt x="53273" y="132959"/>
                    <a:pt x="53273" y="134302"/>
                  </a:cubicBezTo>
                  <a:cubicBezTo>
                    <a:pt x="53273" y="134750"/>
                    <a:pt x="53721" y="134750"/>
                    <a:pt x="55064" y="134750"/>
                  </a:cubicBezTo>
                  <a:cubicBezTo>
                    <a:pt x="55512" y="134750"/>
                    <a:pt x="55512" y="134302"/>
                    <a:pt x="55512" y="133407"/>
                  </a:cubicBezTo>
                  <a:cubicBezTo>
                    <a:pt x="55512" y="132959"/>
                    <a:pt x="55512" y="132512"/>
                    <a:pt x="55512" y="132064"/>
                  </a:cubicBezTo>
                  <a:cubicBezTo>
                    <a:pt x="55512" y="132064"/>
                    <a:pt x="55064" y="132064"/>
                    <a:pt x="55064" y="132064"/>
                  </a:cubicBezTo>
                  <a:close/>
                  <a:moveTo>
                    <a:pt x="76553" y="138332"/>
                  </a:moveTo>
                  <a:cubicBezTo>
                    <a:pt x="76105" y="138332"/>
                    <a:pt x="76105" y="138779"/>
                    <a:pt x="75657" y="138779"/>
                  </a:cubicBezTo>
                  <a:cubicBezTo>
                    <a:pt x="76105" y="139227"/>
                    <a:pt x="76105" y="139227"/>
                    <a:pt x="76553" y="139227"/>
                  </a:cubicBezTo>
                  <a:lnTo>
                    <a:pt x="77000" y="139227"/>
                  </a:lnTo>
                  <a:lnTo>
                    <a:pt x="76553" y="138332"/>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1" name="TextBox 50">
              <a:extLst>
                <a:ext uri="{FF2B5EF4-FFF2-40B4-BE49-F238E27FC236}">
                  <a16:creationId xmlns:a16="http://schemas.microsoft.com/office/drawing/2014/main" id="{E68C4727-F4F3-0670-4436-FE48F56C5783}"/>
                </a:ext>
              </a:extLst>
            </p:cNvPr>
            <p:cNvSpPr txBox="1"/>
            <p:nvPr/>
          </p:nvSpPr>
          <p:spPr>
            <a:xfrm>
              <a:off x="6181576" y="2783390"/>
              <a:ext cx="896" cy="1343"/>
            </a:xfrm>
            <a:custGeom>
              <a:avLst/>
              <a:gdLst/>
              <a:ahLst/>
              <a:cxnLst/>
              <a:rect l="l" t="t" r="r" b="b"/>
              <a:pathLst>
                <a:path w="896" h="1343">
                  <a:moveTo>
                    <a:pt x="448" y="0"/>
                  </a:moveTo>
                  <a:cubicBezTo>
                    <a:pt x="448" y="0"/>
                    <a:pt x="896" y="0"/>
                    <a:pt x="896" y="447"/>
                  </a:cubicBezTo>
                  <a:cubicBezTo>
                    <a:pt x="896" y="895"/>
                    <a:pt x="896" y="1343"/>
                    <a:pt x="448" y="1343"/>
                  </a:cubicBezTo>
                  <a:cubicBezTo>
                    <a:pt x="0" y="1343"/>
                    <a:pt x="0" y="895"/>
                    <a:pt x="0" y="895"/>
                  </a:cubicBezTo>
                  <a:cubicBezTo>
                    <a:pt x="0" y="447"/>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2" name="TextBox 51">
              <a:extLst>
                <a:ext uri="{FF2B5EF4-FFF2-40B4-BE49-F238E27FC236}">
                  <a16:creationId xmlns:a16="http://schemas.microsoft.com/office/drawing/2014/main" id="{9EA3F2E7-6BD5-8886-89D8-8BF362B3C772}"/>
                </a:ext>
              </a:extLst>
            </p:cNvPr>
            <p:cNvSpPr txBox="1"/>
            <p:nvPr/>
          </p:nvSpPr>
          <p:spPr>
            <a:xfrm>
              <a:off x="6659645" y="2796819"/>
              <a:ext cx="896" cy="448"/>
            </a:xfrm>
            <a:custGeom>
              <a:avLst/>
              <a:gdLst/>
              <a:ahLst/>
              <a:cxnLst/>
              <a:rect l="l" t="t" r="r" b="b"/>
              <a:pathLst>
                <a:path w="896" h="448">
                  <a:moveTo>
                    <a:pt x="896" y="0"/>
                  </a:moveTo>
                  <a:lnTo>
                    <a:pt x="896" y="448"/>
                  </a:lnTo>
                  <a:lnTo>
                    <a:pt x="0" y="448"/>
                  </a:lnTo>
                  <a:cubicBezTo>
                    <a:pt x="0" y="0"/>
                    <a:pt x="0"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3" name="TextBox 52">
              <a:extLst>
                <a:ext uri="{FF2B5EF4-FFF2-40B4-BE49-F238E27FC236}">
                  <a16:creationId xmlns:a16="http://schemas.microsoft.com/office/drawing/2014/main" id="{C2C26B81-A765-D406-FC75-16AAA2E66F24}"/>
                </a:ext>
              </a:extLst>
            </p:cNvPr>
            <p:cNvSpPr txBox="1"/>
            <p:nvPr/>
          </p:nvSpPr>
          <p:spPr>
            <a:xfrm>
              <a:off x="7002546" y="2796819"/>
              <a:ext cx="895" cy="448"/>
            </a:xfrm>
            <a:custGeom>
              <a:avLst/>
              <a:gdLst/>
              <a:ahLst/>
              <a:cxnLst/>
              <a:rect l="l" t="t" r="r" b="b"/>
              <a:pathLst>
                <a:path w="895" h="448">
                  <a:moveTo>
                    <a:pt x="895" y="0"/>
                  </a:moveTo>
                  <a:lnTo>
                    <a:pt x="895" y="448"/>
                  </a:lnTo>
                  <a:lnTo>
                    <a:pt x="0" y="448"/>
                  </a:lnTo>
                  <a:cubicBezTo>
                    <a:pt x="0" y="0"/>
                    <a:pt x="0"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4" name="TextBox 53">
              <a:extLst>
                <a:ext uri="{FF2B5EF4-FFF2-40B4-BE49-F238E27FC236}">
                  <a16:creationId xmlns:a16="http://schemas.microsoft.com/office/drawing/2014/main" id="{EF68DEC5-BA96-D797-7F9B-A956196B9059}"/>
                </a:ext>
              </a:extLst>
            </p:cNvPr>
            <p:cNvSpPr txBox="1"/>
            <p:nvPr/>
          </p:nvSpPr>
          <p:spPr>
            <a:xfrm>
              <a:off x="6658302" y="2797268"/>
              <a:ext cx="1343" cy="895"/>
            </a:xfrm>
            <a:custGeom>
              <a:avLst/>
              <a:gdLst/>
              <a:ahLst/>
              <a:cxnLst/>
              <a:rect l="l" t="t" r="r" b="b"/>
              <a:pathLst>
                <a:path w="1343" h="895">
                  <a:moveTo>
                    <a:pt x="896" y="0"/>
                  </a:moveTo>
                  <a:lnTo>
                    <a:pt x="1343" y="0"/>
                  </a:lnTo>
                  <a:cubicBezTo>
                    <a:pt x="896" y="447"/>
                    <a:pt x="448" y="447"/>
                    <a:pt x="448" y="895"/>
                  </a:cubicBezTo>
                  <a:lnTo>
                    <a:pt x="0" y="895"/>
                  </a:ln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5" name="TextBox 54">
              <a:extLst>
                <a:ext uri="{FF2B5EF4-FFF2-40B4-BE49-F238E27FC236}">
                  <a16:creationId xmlns:a16="http://schemas.microsoft.com/office/drawing/2014/main" id="{9B1C5B8C-B79E-B89B-F769-89D539B26DA2}"/>
                </a:ext>
              </a:extLst>
            </p:cNvPr>
            <p:cNvSpPr txBox="1"/>
            <p:nvPr/>
          </p:nvSpPr>
          <p:spPr>
            <a:xfrm>
              <a:off x="7001202" y="2797268"/>
              <a:ext cx="1344" cy="895"/>
            </a:xfrm>
            <a:custGeom>
              <a:avLst/>
              <a:gdLst/>
              <a:ahLst/>
              <a:cxnLst/>
              <a:rect l="l" t="t" r="r" b="b"/>
              <a:pathLst>
                <a:path w="1344" h="895">
                  <a:moveTo>
                    <a:pt x="896" y="0"/>
                  </a:moveTo>
                  <a:lnTo>
                    <a:pt x="1344" y="0"/>
                  </a:lnTo>
                  <a:cubicBezTo>
                    <a:pt x="896" y="447"/>
                    <a:pt x="448" y="447"/>
                    <a:pt x="448" y="895"/>
                  </a:cubicBezTo>
                  <a:lnTo>
                    <a:pt x="0" y="895"/>
                  </a:ln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6" name="TextBox 55">
              <a:extLst>
                <a:ext uri="{FF2B5EF4-FFF2-40B4-BE49-F238E27FC236}">
                  <a16:creationId xmlns:a16="http://schemas.microsoft.com/office/drawing/2014/main" id="{BECAD054-6281-BCD4-587E-EE15B82F683A}"/>
                </a:ext>
              </a:extLst>
            </p:cNvPr>
            <p:cNvSpPr txBox="1"/>
            <p:nvPr/>
          </p:nvSpPr>
          <p:spPr>
            <a:xfrm>
              <a:off x="6650692" y="2797715"/>
              <a:ext cx="7610" cy="4477"/>
            </a:xfrm>
            <a:custGeom>
              <a:avLst/>
              <a:gdLst/>
              <a:ahLst/>
              <a:cxnLst/>
              <a:rect l="l" t="t" r="r" b="b"/>
              <a:pathLst>
                <a:path w="7610" h="4477">
                  <a:moveTo>
                    <a:pt x="5820" y="0"/>
                  </a:moveTo>
                  <a:cubicBezTo>
                    <a:pt x="6267" y="0"/>
                    <a:pt x="6715" y="448"/>
                    <a:pt x="7610" y="448"/>
                  </a:cubicBezTo>
                  <a:cubicBezTo>
                    <a:pt x="7610" y="448"/>
                    <a:pt x="7610" y="896"/>
                    <a:pt x="7610" y="896"/>
                  </a:cubicBezTo>
                  <a:cubicBezTo>
                    <a:pt x="7610" y="1343"/>
                    <a:pt x="7163" y="1791"/>
                    <a:pt x="6715" y="1791"/>
                  </a:cubicBezTo>
                  <a:cubicBezTo>
                    <a:pt x="5372" y="3134"/>
                    <a:pt x="3581" y="4477"/>
                    <a:pt x="1343" y="4477"/>
                  </a:cubicBezTo>
                  <a:lnTo>
                    <a:pt x="0" y="4477"/>
                  </a:lnTo>
                  <a:cubicBezTo>
                    <a:pt x="2238" y="3582"/>
                    <a:pt x="4029" y="2239"/>
                    <a:pt x="5372" y="448"/>
                  </a:cubicBezTo>
                  <a:cubicBezTo>
                    <a:pt x="5372" y="448"/>
                    <a:pt x="5372" y="0"/>
                    <a:pt x="582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7" name="TextBox 56">
              <a:extLst>
                <a:ext uri="{FF2B5EF4-FFF2-40B4-BE49-F238E27FC236}">
                  <a16:creationId xmlns:a16="http://schemas.microsoft.com/office/drawing/2014/main" id="{BC25FCC5-432A-384C-C88D-BE5D70FA4738}"/>
                </a:ext>
              </a:extLst>
            </p:cNvPr>
            <p:cNvSpPr txBox="1"/>
            <p:nvPr/>
          </p:nvSpPr>
          <p:spPr>
            <a:xfrm>
              <a:off x="6993592" y="2797715"/>
              <a:ext cx="7610" cy="4477"/>
            </a:xfrm>
            <a:custGeom>
              <a:avLst/>
              <a:gdLst/>
              <a:ahLst/>
              <a:cxnLst/>
              <a:rect l="l" t="t" r="r" b="b"/>
              <a:pathLst>
                <a:path w="7610" h="4477">
                  <a:moveTo>
                    <a:pt x="5820" y="0"/>
                  </a:moveTo>
                  <a:cubicBezTo>
                    <a:pt x="6267" y="0"/>
                    <a:pt x="6715" y="448"/>
                    <a:pt x="7610" y="448"/>
                  </a:cubicBezTo>
                  <a:cubicBezTo>
                    <a:pt x="7610" y="448"/>
                    <a:pt x="7610" y="896"/>
                    <a:pt x="7610" y="896"/>
                  </a:cubicBezTo>
                  <a:cubicBezTo>
                    <a:pt x="7610" y="1343"/>
                    <a:pt x="7163" y="1791"/>
                    <a:pt x="6715" y="1791"/>
                  </a:cubicBezTo>
                  <a:cubicBezTo>
                    <a:pt x="5372" y="3134"/>
                    <a:pt x="3581" y="4477"/>
                    <a:pt x="1343" y="4477"/>
                  </a:cubicBezTo>
                  <a:lnTo>
                    <a:pt x="0" y="4477"/>
                  </a:lnTo>
                  <a:cubicBezTo>
                    <a:pt x="2238" y="3582"/>
                    <a:pt x="4029" y="2239"/>
                    <a:pt x="5372" y="448"/>
                  </a:cubicBezTo>
                  <a:cubicBezTo>
                    <a:pt x="5372" y="448"/>
                    <a:pt x="5372" y="0"/>
                    <a:pt x="582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8" name="TextBox 57">
              <a:extLst>
                <a:ext uri="{FF2B5EF4-FFF2-40B4-BE49-F238E27FC236}">
                  <a16:creationId xmlns:a16="http://schemas.microsoft.com/office/drawing/2014/main" id="{6F50A278-BA5E-D24B-4A1E-036142864963}"/>
                </a:ext>
              </a:extLst>
            </p:cNvPr>
            <p:cNvSpPr txBox="1"/>
            <p:nvPr/>
          </p:nvSpPr>
          <p:spPr>
            <a:xfrm>
              <a:off x="6635471" y="2812935"/>
              <a:ext cx="3134" cy="2686"/>
            </a:xfrm>
            <a:custGeom>
              <a:avLst/>
              <a:gdLst/>
              <a:ahLst/>
              <a:cxnLst/>
              <a:rect l="l" t="t" r="r" b="b"/>
              <a:pathLst>
                <a:path w="3134" h="2686">
                  <a:moveTo>
                    <a:pt x="3134" y="0"/>
                  </a:moveTo>
                  <a:cubicBezTo>
                    <a:pt x="3134" y="448"/>
                    <a:pt x="2238" y="448"/>
                    <a:pt x="2238" y="896"/>
                  </a:cubicBezTo>
                  <a:cubicBezTo>
                    <a:pt x="1791" y="1343"/>
                    <a:pt x="1343" y="1343"/>
                    <a:pt x="1343" y="1791"/>
                  </a:cubicBezTo>
                  <a:cubicBezTo>
                    <a:pt x="895" y="2239"/>
                    <a:pt x="448" y="2239"/>
                    <a:pt x="448" y="2686"/>
                  </a:cubicBezTo>
                  <a:lnTo>
                    <a:pt x="0" y="2686"/>
                  </a:lnTo>
                  <a:lnTo>
                    <a:pt x="3134"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59" name="TextBox 58">
              <a:extLst>
                <a:ext uri="{FF2B5EF4-FFF2-40B4-BE49-F238E27FC236}">
                  <a16:creationId xmlns:a16="http://schemas.microsoft.com/office/drawing/2014/main" id="{D5D63CD2-DFE4-12E7-0F68-A3C7BC00B7C9}"/>
                </a:ext>
              </a:extLst>
            </p:cNvPr>
            <p:cNvSpPr txBox="1"/>
            <p:nvPr/>
          </p:nvSpPr>
          <p:spPr>
            <a:xfrm>
              <a:off x="6978371" y="2812935"/>
              <a:ext cx="3134" cy="2686"/>
            </a:xfrm>
            <a:custGeom>
              <a:avLst/>
              <a:gdLst/>
              <a:ahLst/>
              <a:cxnLst/>
              <a:rect l="l" t="t" r="r" b="b"/>
              <a:pathLst>
                <a:path w="3134" h="2686">
                  <a:moveTo>
                    <a:pt x="3134" y="0"/>
                  </a:moveTo>
                  <a:cubicBezTo>
                    <a:pt x="3134" y="448"/>
                    <a:pt x="2238" y="448"/>
                    <a:pt x="2238" y="896"/>
                  </a:cubicBezTo>
                  <a:cubicBezTo>
                    <a:pt x="1791" y="1343"/>
                    <a:pt x="1343" y="1343"/>
                    <a:pt x="1343" y="1791"/>
                  </a:cubicBezTo>
                  <a:cubicBezTo>
                    <a:pt x="895" y="2239"/>
                    <a:pt x="448" y="2239"/>
                    <a:pt x="448" y="2686"/>
                  </a:cubicBezTo>
                  <a:lnTo>
                    <a:pt x="0" y="2686"/>
                  </a:lnTo>
                  <a:lnTo>
                    <a:pt x="3134"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0" name="TextBox 59">
              <a:extLst>
                <a:ext uri="{FF2B5EF4-FFF2-40B4-BE49-F238E27FC236}">
                  <a16:creationId xmlns:a16="http://schemas.microsoft.com/office/drawing/2014/main" id="{62750C12-2B21-61EF-0D0E-0376DD9E15EC}"/>
                </a:ext>
              </a:extLst>
            </p:cNvPr>
            <p:cNvSpPr txBox="1"/>
            <p:nvPr/>
          </p:nvSpPr>
          <p:spPr>
            <a:xfrm>
              <a:off x="6630099" y="2815621"/>
              <a:ext cx="5372" cy="5372"/>
            </a:xfrm>
            <a:custGeom>
              <a:avLst/>
              <a:gdLst/>
              <a:ahLst/>
              <a:cxnLst/>
              <a:rect l="l" t="t" r="r" b="b"/>
              <a:pathLst>
                <a:path w="5372" h="5372">
                  <a:moveTo>
                    <a:pt x="5372" y="0"/>
                  </a:moveTo>
                  <a:cubicBezTo>
                    <a:pt x="5372" y="448"/>
                    <a:pt x="5372" y="1343"/>
                    <a:pt x="4924" y="1343"/>
                  </a:cubicBezTo>
                  <a:lnTo>
                    <a:pt x="2686" y="4477"/>
                  </a:lnTo>
                  <a:cubicBezTo>
                    <a:pt x="1791" y="5372"/>
                    <a:pt x="895" y="5372"/>
                    <a:pt x="0" y="5372"/>
                  </a:cubicBezTo>
                  <a:cubicBezTo>
                    <a:pt x="895" y="3134"/>
                    <a:pt x="1791" y="1791"/>
                    <a:pt x="3581" y="448"/>
                  </a:cubicBezTo>
                  <a:cubicBezTo>
                    <a:pt x="3581" y="448"/>
                    <a:pt x="4029" y="448"/>
                    <a:pt x="4477" y="448"/>
                  </a:cubicBezTo>
                  <a:cubicBezTo>
                    <a:pt x="4924" y="448"/>
                    <a:pt x="4924" y="448"/>
                    <a:pt x="537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1" name="TextBox 60">
              <a:extLst>
                <a:ext uri="{FF2B5EF4-FFF2-40B4-BE49-F238E27FC236}">
                  <a16:creationId xmlns:a16="http://schemas.microsoft.com/office/drawing/2014/main" id="{9E6841A9-C57C-7C03-CD71-8CAB7935BE8A}"/>
                </a:ext>
              </a:extLst>
            </p:cNvPr>
            <p:cNvSpPr txBox="1"/>
            <p:nvPr/>
          </p:nvSpPr>
          <p:spPr>
            <a:xfrm>
              <a:off x="6972999" y="2815621"/>
              <a:ext cx="5372" cy="5372"/>
            </a:xfrm>
            <a:custGeom>
              <a:avLst/>
              <a:gdLst/>
              <a:ahLst/>
              <a:cxnLst/>
              <a:rect l="l" t="t" r="r" b="b"/>
              <a:pathLst>
                <a:path w="5372" h="5372">
                  <a:moveTo>
                    <a:pt x="5372" y="0"/>
                  </a:moveTo>
                  <a:cubicBezTo>
                    <a:pt x="5372" y="448"/>
                    <a:pt x="5372" y="1343"/>
                    <a:pt x="4924" y="1343"/>
                  </a:cubicBezTo>
                  <a:lnTo>
                    <a:pt x="2686" y="4477"/>
                  </a:lnTo>
                  <a:cubicBezTo>
                    <a:pt x="1791" y="5372"/>
                    <a:pt x="895" y="5372"/>
                    <a:pt x="0" y="5372"/>
                  </a:cubicBezTo>
                  <a:cubicBezTo>
                    <a:pt x="895" y="3134"/>
                    <a:pt x="1791" y="1791"/>
                    <a:pt x="3581" y="448"/>
                  </a:cubicBezTo>
                  <a:cubicBezTo>
                    <a:pt x="3581" y="448"/>
                    <a:pt x="4029" y="448"/>
                    <a:pt x="4477" y="448"/>
                  </a:cubicBezTo>
                  <a:cubicBezTo>
                    <a:pt x="4924" y="448"/>
                    <a:pt x="4924" y="448"/>
                    <a:pt x="537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2" name="TextBox 61">
              <a:extLst>
                <a:ext uri="{FF2B5EF4-FFF2-40B4-BE49-F238E27FC236}">
                  <a16:creationId xmlns:a16="http://schemas.microsoft.com/office/drawing/2014/main" id="{662B528F-09BF-8BC5-36E9-06BD824A7699}"/>
                </a:ext>
              </a:extLst>
            </p:cNvPr>
            <p:cNvSpPr txBox="1"/>
            <p:nvPr/>
          </p:nvSpPr>
          <p:spPr>
            <a:xfrm>
              <a:off x="7343207" y="2819204"/>
              <a:ext cx="448" cy="895"/>
            </a:xfrm>
            <a:custGeom>
              <a:avLst/>
              <a:gdLst/>
              <a:ahLst/>
              <a:cxnLst/>
              <a:rect l="l" t="t" r="r" b="b"/>
              <a:pathLst>
                <a:path w="448" h="895">
                  <a:moveTo>
                    <a:pt x="448" y="0"/>
                  </a:moveTo>
                  <a:lnTo>
                    <a:pt x="448" y="895"/>
                  </a:lnTo>
                  <a:lnTo>
                    <a:pt x="0" y="895"/>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3" name="TextBox 62">
              <a:extLst>
                <a:ext uri="{FF2B5EF4-FFF2-40B4-BE49-F238E27FC236}">
                  <a16:creationId xmlns:a16="http://schemas.microsoft.com/office/drawing/2014/main" id="{8ECA6C1C-5AB8-3AC8-2C52-7791137B0D90}"/>
                </a:ext>
              </a:extLst>
            </p:cNvPr>
            <p:cNvSpPr txBox="1"/>
            <p:nvPr/>
          </p:nvSpPr>
          <p:spPr>
            <a:xfrm>
              <a:off x="8034398" y="2841140"/>
              <a:ext cx="4029" cy="3133"/>
            </a:xfrm>
            <a:custGeom>
              <a:avLst/>
              <a:gdLst/>
              <a:ahLst/>
              <a:cxnLst/>
              <a:rect l="l" t="t" r="r" b="b"/>
              <a:pathLst>
                <a:path w="4029" h="3133">
                  <a:moveTo>
                    <a:pt x="2238" y="0"/>
                  </a:moveTo>
                  <a:cubicBezTo>
                    <a:pt x="3134" y="0"/>
                    <a:pt x="3582" y="447"/>
                    <a:pt x="4029" y="895"/>
                  </a:cubicBezTo>
                  <a:lnTo>
                    <a:pt x="4029" y="1790"/>
                  </a:lnTo>
                  <a:cubicBezTo>
                    <a:pt x="4029" y="2238"/>
                    <a:pt x="3134" y="2686"/>
                    <a:pt x="2686" y="3133"/>
                  </a:cubicBezTo>
                  <a:lnTo>
                    <a:pt x="2238" y="3133"/>
                  </a:lnTo>
                  <a:cubicBezTo>
                    <a:pt x="1343" y="3133"/>
                    <a:pt x="896" y="2238"/>
                    <a:pt x="0" y="1343"/>
                  </a:cubicBezTo>
                  <a:lnTo>
                    <a:pt x="0" y="895"/>
                  </a:lnTo>
                  <a:cubicBezTo>
                    <a:pt x="448" y="447"/>
                    <a:pt x="1791"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4" name="TextBox 63">
              <a:extLst>
                <a:ext uri="{FF2B5EF4-FFF2-40B4-BE49-F238E27FC236}">
                  <a16:creationId xmlns:a16="http://schemas.microsoft.com/office/drawing/2014/main" id="{F870B3F2-38E4-6BF2-0B35-E9C1BDC5E87A}"/>
                </a:ext>
              </a:extLst>
            </p:cNvPr>
            <p:cNvSpPr txBox="1"/>
            <p:nvPr/>
          </p:nvSpPr>
          <p:spPr>
            <a:xfrm>
              <a:off x="8261836" y="2841586"/>
              <a:ext cx="3134" cy="2686"/>
            </a:xfrm>
            <a:custGeom>
              <a:avLst/>
              <a:gdLst/>
              <a:ahLst/>
              <a:cxnLst/>
              <a:rect l="l" t="t" r="r" b="b"/>
              <a:pathLst>
                <a:path w="3134" h="2686">
                  <a:moveTo>
                    <a:pt x="895" y="0"/>
                  </a:moveTo>
                  <a:lnTo>
                    <a:pt x="3134" y="0"/>
                  </a:lnTo>
                  <a:cubicBezTo>
                    <a:pt x="2686" y="448"/>
                    <a:pt x="2686" y="896"/>
                    <a:pt x="2686" y="1343"/>
                  </a:cubicBezTo>
                  <a:cubicBezTo>
                    <a:pt x="3134" y="1343"/>
                    <a:pt x="3134" y="1343"/>
                    <a:pt x="3134" y="1791"/>
                  </a:cubicBezTo>
                  <a:cubicBezTo>
                    <a:pt x="3134" y="2239"/>
                    <a:pt x="2686" y="2686"/>
                    <a:pt x="2239" y="2686"/>
                  </a:cubicBezTo>
                  <a:cubicBezTo>
                    <a:pt x="1343" y="2686"/>
                    <a:pt x="895" y="2239"/>
                    <a:pt x="0" y="1343"/>
                  </a:cubicBezTo>
                  <a:cubicBezTo>
                    <a:pt x="0" y="896"/>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5" name="TextBox 64">
              <a:extLst>
                <a:ext uri="{FF2B5EF4-FFF2-40B4-BE49-F238E27FC236}">
                  <a16:creationId xmlns:a16="http://schemas.microsoft.com/office/drawing/2014/main" id="{9D09BEDD-6BD1-1B55-EFED-6E096DEBF27D}"/>
                </a:ext>
              </a:extLst>
            </p:cNvPr>
            <p:cNvSpPr txBox="1"/>
            <p:nvPr/>
          </p:nvSpPr>
          <p:spPr>
            <a:xfrm>
              <a:off x="7300230" y="2842930"/>
              <a:ext cx="448" cy="1791"/>
            </a:xfrm>
            <a:custGeom>
              <a:avLst/>
              <a:gdLst/>
              <a:ahLst/>
              <a:cxnLst/>
              <a:rect l="l" t="t" r="r" b="b"/>
              <a:pathLst>
                <a:path w="448" h="1791">
                  <a:moveTo>
                    <a:pt x="0" y="0"/>
                  </a:moveTo>
                  <a:cubicBezTo>
                    <a:pt x="448" y="448"/>
                    <a:pt x="448" y="1343"/>
                    <a:pt x="448" y="1791"/>
                  </a:cubicBezTo>
                  <a:lnTo>
                    <a:pt x="0" y="1791"/>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6" name="TextBox 65">
              <a:extLst>
                <a:ext uri="{FF2B5EF4-FFF2-40B4-BE49-F238E27FC236}">
                  <a16:creationId xmlns:a16="http://schemas.microsoft.com/office/drawing/2014/main" id="{910E70C2-1EF7-E12B-A7B2-80D124D51C81}"/>
                </a:ext>
              </a:extLst>
            </p:cNvPr>
            <p:cNvSpPr txBox="1"/>
            <p:nvPr/>
          </p:nvSpPr>
          <p:spPr>
            <a:xfrm>
              <a:off x="7587428" y="2848302"/>
              <a:ext cx="3581" cy="7162"/>
            </a:xfrm>
            <a:custGeom>
              <a:avLst/>
              <a:gdLst/>
              <a:ahLst/>
              <a:cxnLst/>
              <a:rect l="l" t="t" r="r" b="b"/>
              <a:pathLst>
                <a:path w="3581" h="7162">
                  <a:moveTo>
                    <a:pt x="3581" y="0"/>
                  </a:moveTo>
                  <a:cubicBezTo>
                    <a:pt x="3581" y="0"/>
                    <a:pt x="3581" y="447"/>
                    <a:pt x="3581" y="447"/>
                  </a:cubicBezTo>
                  <a:cubicBezTo>
                    <a:pt x="3581" y="895"/>
                    <a:pt x="3581" y="1343"/>
                    <a:pt x="3134" y="1343"/>
                  </a:cubicBezTo>
                  <a:cubicBezTo>
                    <a:pt x="2686" y="3581"/>
                    <a:pt x="1791" y="4476"/>
                    <a:pt x="895" y="6715"/>
                  </a:cubicBezTo>
                  <a:cubicBezTo>
                    <a:pt x="1343" y="7162"/>
                    <a:pt x="895" y="7162"/>
                    <a:pt x="895" y="7162"/>
                  </a:cubicBezTo>
                  <a:lnTo>
                    <a:pt x="0" y="6715"/>
                  </a:lnTo>
                  <a:lnTo>
                    <a:pt x="0" y="5819"/>
                  </a:lnTo>
                  <a:cubicBezTo>
                    <a:pt x="448" y="3581"/>
                    <a:pt x="1791" y="1343"/>
                    <a:pt x="3134" y="447"/>
                  </a:cubicBezTo>
                  <a:cubicBezTo>
                    <a:pt x="3134" y="0"/>
                    <a:pt x="3581" y="0"/>
                    <a:pt x="358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7" name="TextBox 66">
              <a:extLst>
                <a:ext uri="{FF2B5EF4-FFF2-40B4-BE49-F238E27FC236}">
                  <a16:creationId xmlns:a16="http://schemas.microsoft.com/office/drawing/2014/main" id="{ACAF6C65-2C8E-9FC9-2D72-D2DCEAA93D99}"/>
                </a:ext>
              </a:extLst>
            </p:cNvPr>
            <p:cNvSpPr txBox="1"/>
            <p:nvPr/>
          </p:nvSpPr>
          <p:spPr>
            <a:xfrm>
              <a:off x="6458001" y="2850540"/>
              <a:ext cx="1791" cy="2686"/>
            </a:xfrm>
            <a:custGeom>
              <a:avLst/>
              <a:gdLst/>
              <a:ahLst/>
              <a:cxnLst/>
              <a:rect l="l" t="t" r="r" b="b"/>
              <a:pathLst>
                <a:path w="1791" h="2686">
                  <a:moveTo>
                    <a:pt x="896" y="0"/>
                  </a:moveTo>
                  <a:lnTo>
                    <a:pt x="896" y="448"/>
                  </a:lnTo>
                  <a:lnTo>
                    <a:pt x="1791" y="1343"/>
                  </a:lnTo>
                  <a:cubicBezTo>
                    <a:pt x="1791" y="2238"/>
                    <a:pt x="1791" y="2238"/>
                    <a:pt x="1343" y="2238"/>
                  </a:cubicBezTo>
                  <a:cubicBezTo>
                    <a:pt x="1343" y="2686"/>
                    <a:pt x="1343" y="2686"/>
                    <a:pt x="448" y="2686"/>
                  </a:cubicBezTo>
                  <a:lnTo>
                    <a:pt x="0" y="2238"/>
                  </a:lnTo>
                  <a:cubicBezTo>
                    <a:pt x="448" y="2238"/>
                    <a:pt x="896" y="1791"/>
                    <a:pt x="896" y="1343"/>
                  </a:cubicBezTo>
                  <a:cubicBezTo>
                    <a:pt x="896" y="895"/>
                    <a:pt x="448" y="895"/>
                    <a:pt x="448" y="448"/>
                  </a:cubicBez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8" name="TextBox 67">
              <a:extLst>
                <a:ext uri="{FF2B5EF4-FFF2-40B4-BE49-F238E27FC236}">
                  <a16:creationId xmlns:a16="http://schemas.microsoft.com/office/drawing/2014/main" id="{A56DDFF4-77E8-6294-92C7-ADBD63D658E7}"/>
                </a:ext>
              </a:extLst>
            </p:cNvPr>
            <p:cNvSpPr txBox="1"/>
            <p:nvPr/>
          </p:nvSpPr>
          <p:spPr>
            <a:xfrm>
              <a:off x="6156954" y="2851884"/>
              <a:ext cx="1791" cy="3581"/>
            </a:xfrm>
            <a:custGeom>
              <a:avLst/>
              <a:gdLst/>
              <a:ahLst/>
              <a:cxnLst/>
              <a:rect l="l" t="t" r="r" b="b"/>
              <a:pathLst>
                <a:path w="1791" h="3581">
                  <a:moveTo>
                    <a:pt x="1791" y="0"/>
                  </a:moveTo>
                  <a:cubicBezTo>
                    <a:pt x="1791" y="1343"/>
                    <a:pt x="896" y="2238"/>
                    <a:pt x="896" y="3581"/>
                  </a:cubicBezTo>
                  <a:lnTo>
                    <a:pt x="448" y="3581"/>
                  </a:lnTo>
                  <a:cubicBezTo>
                    <a:pt x="0" y="3581"/>
                    <a:pt x="0" y="3581"/>
                    <a:pt x="0" y="3134"/>
                  </a:cubicBezTo>
                  <a:lnTo>
                    <a:pt x="0" y="2238"/>
                  </a:lnTo>
                  <a:lnTo>
                    <a:pt x="1343" y="448"/>
                  </a:lnTo>
                  <a:cubicBezTo>
                    <a:pt x="1343" y="0"/>
                    <a:pt x="1791"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69" name="TextBox 68">
              <a:extLst>
                <a:ext uri="{FF2B5EF4-FFF2-40B4-BE49-F238E27FC236}">
                  <a16:creationId xmlns:a16="http://schemas.microsoft.com/office/drawing/2014/main" id="{35B7C38D-1172-325E-4DAD-8DFC4A4FD258}"/>
                </a:ext>
              </a:extLst>
            </p:cNvPr>
            <p:cNvSpPr txBox="1"/>
            <p:nvPr/>
          </p:nvSpPr>
          <p:spPr>
            <a:xfrm>
              <a:off x="7585637" y="2855912"/>
              <a:ext cx="2239" cy="2238"/>
            </a:xfrm>
            <a:custGeom>
              <a:avLst/>
              <a:gdLst/>
              <a:ahLst/>
              <a:cxnLst/>
              <a:rect l="l" t="t" r="r" b="b"/>
              <a:pathLst>
                <a:path w="2239" h="2238">
                  <a:moveTo>
                    <a:pt x="1343" y="0"/>
                  </a:moveTo>
                  <a:lnTo>
                    <a:pt x="2239" y="895"/>
                  </a:lnTo>
                  <a:cubicBezTo>
                    <a:pt x="1791" y="2238"/>
                    <a:pt x="896" y="1791"/>
                    <a:pt x="0" y="2238"/>
                  </a:cubicBezTo>
                  <a:lnTo>
                    <a:pt x="0" y="1791"/>
                  </a:lnTo>
                  <a:cubicBezTo>
                    <a:pt x="0" y="1343"/>
                    <a:pt x="448"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0" name="TextBox 69">
              <a:extLst>
                <a:ext uri="{FF2B5EF4-FFF2-40B4-BE49-F238E27FC236}">
                  <a16:creationId xmlns:a16="http://schemas.microsoft.com/office/drawing/2014/main" id="{1ABCC749-88E4-FFCD-0BD1-E0519B58F7C0}"/>
                </a:ext>
              </a:extLst>
            </p:cNvPr>
            <p:cNvSpPr txBox="1"/>
            <p:nvPr/>
          </p:nvSpPr>
          <p:spPr>
            <a:xfrm>
              <a:off x="7588771" y="2856808"/>
              <a:ext cx="1791" cy="6715"/>
            </a:xfrm>
            <a:custGeom>
              <a:avLst/>
              <a:gdLst/>
              <a:ahLst/>
              <a:cxnLst/>
              <a:rect l="l" t="t" r="r" b="b"/>
              <a:pathLst>
                <a:path w="1791" h="6715">
                  <a:moveTo>
                    <a:pt x="1791" y="0"/>
                  </a:moveTo>
                  <a:cubicBezTo>
                    <a:pt x="1791" y="0"/>
                    <a:pt x="1791" y="448"/>
                    <a:pt x="1791" y="448"/>
                  </a:cubicBezTo>
                  <a:cubicBezTo>
                    <a:pt x="1343" y="1343"/>
                    <a:pt x="1343" y="1343"/>
                    <a:pt x="1343" y="2686"/>
                  </a:cubicBezTo>
                  <a:cubicBezTo>
                    <a:pt x="1343" y="2686"/>
                    <a:pt x="1343" y="3582"/>
                    <a:pt x="1343" y="4029"/>
                  </a:cubicBezTo>
                  <a:cubicBezTo>
                    <a:pt x="1343" y="4477"/>
                    <a:pt x="1343" y="4477"/>
                    <a:pt x="1343" y="4477"/>
                  </a:cubicBezTo>
                  <a:cubicBezTo>
                    <a:pt x="1343" y="5372"/>
                    <a:pt x="895" y="5820"/>
                    <a:pt x="448" y="6715"/>
                  </a:cubicBezTo>
                  <a:cubicBezTo>
                    <a:pt x="0" y="6268"/>
                    <a:pt x="0" y="5820"/>
                    <a:pt x="0" y="4925"/>
                  </a:cubicBezTo>
                  <a:cubicBezTo>
                    <a:pt x="0" y="3582"/>
                    <a:pt x="448" y="2239"/>
                    <a:pt x="895" y="1343"/>
                  </a:cubicBezTo>
                  <a:lnTo>
                    <a:pt x="1343" y="448"/>
                  </a:lnTo>
                  <a:cubicBezTo>
                    <a:pt x="1343" y="448"/>
                    <a:pt x="1791"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1" name="TextBox 70">
              <a:extLst>
                <a:ext uri="{FF2B5EF4-FFF2-40B4-BE49-F238E27FC236}">
                  <a16:creationId xmlns:a16="http://schemas.microsoft.com/office/drawing/2014/main" id="{30C80733-C33A-E904-97C6-0B4639A6C8B9}"/>
                </a:ext>
              </a:extLst>
            </p:cNvPr>
            <p:cNvSpPr txBox="1"/>
            <p:nvPr/>
          </p:nvSpPr>
          <p:spPr>
            <a:xfrm>
              <a:off x="7582056" y="2858598"/>
              <a:ext cx="3581" cy="8506"/>
            </a:xfrm>
            <a:custGeom>
              <a:avLst/>
              <a:gdLst/>
              <a:ahLst/>
              <a:cxnLst/>
              <a:rect l="l" t="t" r="r" b="b"/>
              <a:pathLst>
                <a:path w="3581" h="8506">
                  <a:moveTo>
                    <a:pt x="3581" y="0"/>
                  </a:moveTo>
                  <a:lnTo>
                    <a:pt x="3134" y="1343"/>
                  </a:lnTo>
                  <a:lnTo>
                    <a:pt x="3134" y="2686"/>
                  </a:lnTo>
                  <a:cubicBezTo>
                    <a:pt x="1343" y="4029"/>
                    <a:pt x="1343" y="4924"/>
                    <a:pt x="1343" y="6715"/>
                  </a:cubicBezTo>
                  <a:cubicBezTo>
                    <a:pt x="448" y="7163"/>
                    <a:pt x="448" y="8058"/>
                    <a:pt x="0" y="8506"/>
                  </a:cubicBezTo>
                  <a:cubicBezTo>
                    <a:pt x="0" y="8506"/>
                    <a:pt x="0" y="8058"/>
                    <a:pt x="0" y="7611"/>
                  </a:cubicBezTo>
                  <a:cubicBezTo>
                    <a:pt x="0" y="7163"/>
                    <a:pt x="0" y="7163"/>
                    <a:pt x="448" y="6715"/>
                  </a:cubicBezTo>
                  <a:cubicBezTo>
                    <a:pt x="448" y="5372"/>
                    <a:pt x="448" y="4477"/>
                    <a:pt x="1343" y="4029"/>
                  </a:cubicBezTo>
                  <a:cubicBezTo>
                    <a:pt x="1791" y="2686"/>
                    <a:pt x="1791" y="1791"/>
                    <a:pt x="2686" y="1343"/>
                  </a:cubicBezTo>
                  <a:cubicBezTo>
                    <a:pt x="3134" y="0"/>
                    <a:pt x="3581" y="0"/>
                    <a:pt x="358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2" name="TextBox 71">
              <a:extLst>
                <a:ext uri="{FF2B5EF4-FFF2-40B4-BE49-F238E27FC236}">
                  <a16:creationId xmlns:a16="http://schemas.microsoft.com/office/drawing/2014/main" id="{2F01E6AE-AE17-BDEA-4555-2149C668758C}"/>
                </a:ext>
              </a:extLst>
            </p:cNvPr>
            <p:cNvSpPr txBox="1"/>
            <p:nvPr/>
          </p:nvSpPr>
          <p:spPr>
            <a:xfrm>
              <a:off x="6466507" y="2860837"/>
              <a:ext cx="895" cy="2239"/>
            </a:xfrm>
            <a:custGeom>
              <a:avLst/>
              <a:gdLst/>
              <a:ahLst/>
              <a:cxnLst/>
              <a:rect l="l" t="t" r="r" b="b"/>
              <a:pathLst>
                <a:path w="895" h="2239">
                  <a:moveTo>
                    <a:pt x="0" y="0"/>
                  </a:moveTo>
                  <a:lnTo>
                    <a:pt x="448" y="448"/>
                  </a:lnTo>
                  <a:cubicBezTo>
                    <a:pt x="895" y="448"/>
                    <a:pt x="895" y="1343"/>
                    <a:pt x="895" y="1343"/>
                  </a:cubicBezTo>
                  <a:cubicBezTo>
                    <a:pt x="895" y="1343"/>
                    <a:pt x="448" y="2239"/>
                    <a:pt x="0" y="2239"/>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3" name="TextBox 72">
              <a:extLst>
                <a:ext uri="{FF2B5EF4-FFF2-40B4-BE49-F238E27FC236}">
                  <a16:creationId xmlns:a16="http://schemas.microsoft.com/office/drawing/2014/main" id="{0B247561-DBB8-4402-ABDC-A28375D33F70}"/>
                </a:ext>
              </a:extLst>
            </p:cNvPr>
            <p:cNvSpPr txBox="1"/>
            <p:nvPr/>
          </p:nvSpPr>
          <p:spPr>
            <a:xfrm>
              <a:off x="7956312" y="2866210"/>
              <a:ext cx="1344" cy="895"/>
            </a:xfrm>
            <a:custGeom>
              <a:avLst/>
              <a:gdLst/>
              <a:ahLst/>
              <a:cxnLst/>
              <a:rect l="l" t="t" r="r" b="b"/>
              <a:pathLst>
                <a:path w="1344" h="895">
                  <a:moveTo>
                    <a:pt x="0" y="0"/>
                  </a:moveTo>
                  <a:lnTo>
                    <a:pt x="1344" y="0"/>
                  </a:lnTo>
                  <a:lnTo>
                    <a:pt x="1344" y="447"/>
                  </a:lnTo>
                  <a:lnTo>
                    <a:pt x="896" y="895"/>
                  </a:lnTo>
                  <a:cubicBezTo>
                    <a:pt x="896" y="447"/>
                    <a:pt x="0" y="447"/>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4" name="TextBox 73">
              <a:extLst>
                <a:ext uri="{FF2B5EF4-FFF2-40B4-BE49-F238E27FC236}">
                  <a16:creationId xmlns:a16="http://schemas.microsoft.com/office/drawing/2014/main" id="{9C4D866B-0C9D-1339-400D-CFA0CF3153A1}"/>
                </a:ext>
              </a:extLst>
            </p:cNvPr>
            <p:cNvSpPr txBox="1"/>
            <p:nvPr/>
          </p:nvSpPr>
          <p:spPr>
            <a:xfrm>
              <a:off x="8261745" y="2868247"/>
              <a:ext cx="5016" cy="13630"/>
            </a:xfrm>
            <a:custGeom>
              <a:avLst/>
              <a:gdLst/>
              <a:ahLst/>
              <a:cxnLst/>
              <a:rect l="l" t="t" r="r" b="b"/>
              <a:pathLst>
                <a:path w="5016" h="13630">
                  <a:moveTo>
                    <a:pt x="3673" y="200"/>
                  </a:moveTo>
                  <a:cubicBezTo>
                    <a:pt x="3673" y="-248"/>
                    <a:pt x="4120" y="200"/>
                    <a:pt x="4120" y="200"/>
                  </a:cubicBezTo>
                  <a:lnTo>
                    <a:pt x="4568" y="200"/>
                  </a:lnTo>
                  <a:cubicBezTo>
                    <a:pt x="4568" y="648"/>
                    <a:pt x="5016" y="1095"/>
                    <a:pt x="5016" y="1095"/>
                  </a:cubicBezTo>
                  <a:cubicBezTo>
                    <a:pt x="5016" y="1543"/>
                    <a:pt x="4568" y="1543"/>
                    <a:pt x="4568" y="1543"/>
                  </a:cubicBezTo>
                  <a:cubicBezTo>
                    <a:pt x="4568" y="1991"/>
                    <a:pt x="4120" y="2438"/>
                    <a:pt x="3673" y="3334"/>
                  </a:cubicBezTo>
                  <a:cubicBezTo>
                    <a:pt x="3673" y="3781"/>
                    <a:pt x="3225" y="3781"/>
                    <a:pt x="3225" y="4229"/>
                  </a:cubicBezTo>
                  <a:cubicBezTo>
                    <a:pt x="3225" y="4677"/>
                    <a:pt x="3673" y="4677"/>
                    <a:pt x="4120" y="5124"/>
                  </a:cubicBezTo>
                  <a:cubicBezTo>
                    <a:pt x="4568" y="5572"/>
                    <a:pt x="4568" y="6020"/>
                    <a:pt x="4568" y="6467"/>
                  </a:cubicBezTo>
                  <a:lnTo>
                    <a:pt x="4568" y="6915"/>
                  </a:lnTo>
                  <a:lnTo>
                    <a:pt x="3673" y="9601"/>
                  </a:lnTo>
                  <a:cubicBezTo>
                    <a:pt x="3225" y="10049"/>
                    <a:pt x="3225" y="10944"/>
                    <a:pt x="3225" y="10944"/>
                  </a:cubicBezTo>
                  <a:cubicBezTo>
                    <a:pt x="2777" y="11839"/>
                    <a:pt x="2777" y="11839"/>
                    <a:pt x="2777" y="12287"/>
                  </a:cubicBezTo>
                  <a:cubicBezTo>
                    <a:pt x="2777" y="13182"/>
                    <a:pt x="2777" y="13630"/>
                    <a:pt x="1434" y="13630"/>
                  </a:cubicBezTo>
                  <a:cubicBezTo>
                    <a:pt x="986" y="13630"/>
                    <a:pt x="-357" y="12735"/>
                    <a:pt x="91" y="12287"/>
                  </a:cubicBezTo>
                  <a:cubicBezTo>
                    <a:pt x="1434" y="10944"/>
                    <a:pt x="1434" y="9601"/>
                    <a:pt x="1434" y="8706"/>
                  </a:cubicBezTo>
                  <a:lnTo>
                    <a:pt x="1434" y="7363"/>
                  </a:lnTo>
                  <a:cubicBezTo>
                    <a:pt x="1434" y="6915"/>
                    <a:pt x="1434" y="6020"/>
                    <a:pt x="1882" y="5572"/>
                  </a:cubicBezTo>
                  <a:cubicBezTo>
                    <a:pt x="1882" y="4229"/>
                    <a:pt x="2330" y="2886"/>
                    <a:pt x="3225" y="1991"/>
                  </a:cubicBezTo>
                  <a:lnTo>
                    <a:pt x="3225" y="1095"/>
                  </a:lnTo>
                  <a:cubicBezTo>
                    <a:pt x="3225" y="648"/>
                    <a:pt x="3225" y="200"/>
                    <a:pt x="3673" y="20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5" name="TextBox 74">
              <a:extLst>
                <a:ext uri="{FF2B5EF4-FFF2-40B4-BE49-F238E27FC236}">
                  <a16:creationId xmlns:a16="http://schemas.microsoft.com/office/drawing/2014/main" id="{EB7FEE2B-DB7C-55BF-C052-E7744D4FA40F}"/>
                </a:ext>
              </a:extLst>
            </p:cNvPr>
            <p:cNvSpPr txBox="1"/>
            <p:nvPr/>
          </p:nvSpPr>
          <p:spPr>
            <a:xfrm>
              <a:off x="8255569" y="2868709"/>
              <a:ext cx="2238" cy="2424"/>
            </a:xfrm>
            <a:custGeom>
              <a:avLst/>
              <a:gdLst/>
              <a:ahLst/>
              <a:cxnLst/>
              <a:rect l="l" t="t" r="r" b="b"/>
              <a:pathLst>
                <a:path w="2238" h="2424">
                  <a:moveTo>
                    <a:pt x="1343" y="186"/>
                  </a:moveTo>
                  <a:cubicBezTo>
                    <a:pt x="895" y="-262"/>
                    <a:pt x="1790" y="186"/>
                    <a:pt x="2238" y="633"/>
                  </a:cubicBezTo>
                  <a:lnTo>
                    <a:pt x="2238" y="1081"/>
                  </a:lnTo>
                  <a:cubicBezTo>
                    <a:pt x="1790" y="1976"/>
                    <a:pt x="1343" y="1976"/>
                    <a:pt x="447" y="2424"/>
                  </a:cubicBezTo>
                  <a:cubicBezTo>
                    <a:pt x="447" y="1976"/>
                    <a:pt x="0" y="1976"/>
                    <a:pt x="0" y="1976"/>
                  </a:cubicBezTo>
                  <a:lnTo>
                    <a:pt x="0" y="1529"/>
                  </a:lnTo>
                  <a:lnTo>
                    <a:pt x="1343" y="186"/>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6" name="TextBox 75">
              <a:extLst>
                <a:ext uri="{FF2B5EF4-FFF2-40B4-BE49-F238E27FC236}">
                  <a16:creationId xmlns:a16="http://schemas.microsoft.com/office/drawing/2014/main" id="{275CA526-46B0-2B22-1743-CF7CD1F326A3}"/>
                </a:ext>
              </a:extLst>
            </p:cNvPr>
            <p:cNvSpPr txBox="1"/>
            <p:nvPr/>
          </p:nvSpPr>
          <p:spPr>
            <a:xfrm>
              <a:off x="7579818" y="2869342"/>
              <a:ext cx="447" cy="448"/>
            </a:xfrm>
            <a:custGeom>
              <a:avLst/>
              <a:gdLst/>
              <a:ahLst/>
              <a:cxnLst/>
              <a:rect l="l" t="t" r="r" b="b"/>
              <a:pathLst>
                <a:path w="447" h="448">
                  <a:moveTo>
                    <a:pt x="0" y="0"/>
                  </a:moveTo>
                  <a:cubicBezTo>
                    <a:pt x="0" y="0"/>
                    <a:pt x="447" y="0"/>
                    <a:pt x="447" y="448"/>
                  </a:cubicBezTo>
                  <a:lnTo>
                    <a:pt x="0"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7" name="TextBox 76">
              <a:extLst>
                <a:ext uri="{FF2B5EF4-FFF2-40B4-BE49-F238E27FC236}">
                  <a16:creationId xmlns:a16="http://schemas.microsoft.com/office/drawing/2014/main" id="{D1D8B40E-0072-0DDC-DBBE-35701DA39C2B}"/>
                </a:ext>
              </a:extLst>
            </p:cNvPr>
            <p:cNvSpPr txBox="1"/>
            <p:nvPr/>
          </p:nvSpPr>
          <p:spPr>
            <a:xfrm>
              <a:off x="7587876" y="2870685"/>
              <a:ext cx="895" cy="2686"/>
            </a:xfrm>
            <a:custGeom>
              <a:avLst/>
              <a:gdLst/>
              <a:ahLst/>
              <a:cxnLst/>
              <a:rect l="l" t="t" r="r" b="b"/>
              <a:pathLst>
                <a:path w="895" h="2686">
                  <a:moveTo>
                    <a:pt x="447" y="0"/>
                  </a:moveTo>
                  <a:lnTo>
                    <a:pt x="895" y="0"/>
                  </a:lnTo>
                  <a:lnTo>
                    <a:pt x="895" y="896"/>
                  </a:lnTo>
                  <a:cubicBezTo>
                    <a:pt x="895" y="896"/>
                    <a:pt x="447" y="1791"/>
                    <a:pt x="447" y="2686"/>
                  </a:cubicBezTo>
                  <a:lnTo>
                    <a:pt x="0" y="2686"/>
                  </a:lnTo>
                  <a:lnTo>
                    <a:pt x="0" y="1791"/>
                  </a:lnTo>
                  <a:cubicBezTo>
                    <a:pt x="0" y="448"/>
                    <a:pt x="0" y="0"/>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8" name="TextBox 77">
              <a:extLst>
                <a:ext uri="{FF2B5EF4-FFF2-40B4-BE49-F238E27FC236}">
                  <a16:creationId xmlns:a16="http://schemas.microsoft.com/office/drawing/2014/main" id="{C41D2A47-268B-25EE-F187-EBC6ED21D94A}"/>
                </a:ext>
              </a:extLst>
            </p:cNvPr>
            <p:cNvSpPr txBox="1"/>
            <p:nvPr/>
          </p:nvSpPr>
          <p:spPr>
            <a:xfrm>
              <a:off x="6470984" y="2873820"/>
              <a:ext cx="3581" cy="15669"/>
            </a:xfrm>
            <a:custGeom>
              <a:avLst/>
              <a:gdLst/>
              <a:ahLst/>
              <a:cxnLst/>
              <a:rect l="l" t="t" r="r" b="b"/>
              <a:pathLst>
                <a:path w="3581" h="15669">
                  <a:moveTo>
                    <a:pt x="2686" y="0"/>
                  </a:moveTo>
                  <a:cubicBezTo>
                    <a:pt x="3134" y="0"/>
                    <a:pt x="3134" y="448"/>
                    <a:pt x="3134" y="895"/>
                  </a:cubicBezTo>
                  <a:cubicBezTo>
                    <a:pt x="3134" y="895"/>
                    <a:pt x="3134" y="1343"/>
                    <a:pt x="3581" y="3134"/>
                  </a:cubicBezTo>
                  <a:lnTo>
                    <a:pt x="3581" y="4029"/>
                  </a:lnTo>
                  <a:lnTo>
                    <a:pt x="2686" y="6267"/>
                  </a:lnTo>
                  <a:cubicBezTo>
                    <a:pt x="2686" y="6715"/>
                    <a:pt x="2686" y="7163"/>
                    <a:pt x="3134" y="8058"/>
                  </a:cubicBezTo>
                  <a:cubicBezTo>
                    <a:pt x="2686" y="8506"/>
                    <a:pt x="3134" y="9849"/>
                    <a:pt x="2238" y="10296"/>
                  </a:cubicBezTo>
                  <a:cubicBezTo>
                    <a:pt x="2238" y="10296"/>
                    <a:pt x="1790" y="10744"/>
                    <a:pt x="1790" y="11192"/>
                  </a:cubicBezTo>
                  <a:cubicBezTo>
                    <a:pt x="1790" y="11640"/>
                    <a:pt x="2238" y="12087"/>
                    <a:pt x="2686" y="12535"/>
                  </a:cubicBezTo>
                  <a:lnTo>
                    <a:pt x="2686" y="14326"/>
                  </a:lnTo>
                  <a:cubicBezTo>
                    <a:pt x="2686" y="14773"/>
                    <a:pt x="1790" y="15669"/>
                    <a:pt x="1790" y="15669"/>
                  </a:cubicBezTo>
                  <a:cubicBezTo>
                    <a:pt x="1343" y="15221"/>
                    <a:pt x="895" y="14773"/>
                    <a:pt x="0" y="14773"/>
                  </a:cubicBezTo>
                  <a:cubicBezTo>
                    <a:pt x="0" y="14326"/>
                    <a:pt x="0" y="13878"/>
                    <a:pt x="1343" y="13430"/>
                  </a:cubicBezTo>
                  <a:cubicBezTo>
                    <a:pt x="1790" y="13430"/>
                    <a:pt x="1790" y="13430"/>
                    <a:pt x="1790" y="12535"/>
                  </a:cubicBezTo>
                  <a:cubicBezTo>
                    <a:pt x="1343" y="12087"/>
                    <a:pt x="447" y="11640"/>
                    <a:pt x="447" y="11192"/>
                  </a:cubicBezTo>
                  <a:cubicBezTo>
                    <a:pt x="447" y="10744"/>
                    <a:pt x="895" y="10744"/>
                    <a:pt x="1343" y="10296"/>
                  </a:cubicBezTo>
                  <a:cubicBezTo>
                    <a:pt x="895" y="9849"/>
                    <a:pt x="895" y="9401"/>
                    <a:pt x="895" y="8953"/>
                  </a:cubicBezTo>
                  <a:lnTo>
                    <a:pt x="895" y="8506"/>
                  </a:lnTo>
                  <a:cubicBezTo>
                    <a:pt x="895" y="8058"/>
                    <a:pt x="0" y="7163"/>
                    <a:pt x="0" y="6267"/>
                  </a:cubicBezTo>
                  <a:cubicBezTo>
                    <a:pt x="0" y="6267"/>
                    <a:pt x="895" y="5372"/>
                    <a:pt x="895" y="4924"/>
                  </a:cubicBezTo>
                  <a:cubicBezTo>
                    <a:pt x="895" y="4477"/>
                    <a:pt x="1343" y="4477"/>
                    <a:pt x="1343" y="4029"/>
                  </a:cubicBezTo>
                  <a:lnTo>
                    <a:pt x="447" y="3134"/>
                  </a:lnTo>
                  <a:lnTo>
                    <a:pt x="447" y="2238"/>
                  </a:lnTo>
                  <a:cubicBezTo>
                    <a:pt x="895" y="1791"/>
                    <a:pt x="1343" y="895"/>
                    <a:pt x="1343" y="448"/>
                  </a:cubicBezTo>
                  <a:cubicBezTo>
                    <a:pt x="1343" y="448"/>
                    <a:pt x="2238" y="0"/>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79" name="TextBox 78">
              <a:extLst>
                <a:ext uri="{FF2B5EF4-FFF2-40B4-BE49-F238E27FC236}">
                  <a16:creationId xmlns:a16="http://schemas.microsoft.com/office/drawing/2014/main" id="{10D6BD79-9E2F-8945-8EA3-D988FBD4D557}"/>
                </a:ext>
              </a:extLst>
            </p:cNvPr>
            <p:cNvSpPr txBox="1"/>
            <p:nvPr/>
          </p:nvSpPr>
          <p:spPr>
            <a:xfrm>
              <a:off x="8030369" y="2873819"/>
              <a:ext cx="1791" cy="3134"/>
            </a:xfrm>
            <a:custGeom>
              <a:avLst/>
              <a:gdLst/>
              <a:ahLst/>
              <a:cxnLst/>
              <a:rect l="l" t="t" r="r" b="b"/>
              <a:pathLst>
                <a:path w="1791" h="3134">
                  <a:moveTo>
                    <a:pt x="895" y="0"/>
                  </a:moveTo>
                  <a:cubicBezTo>
                    <a:pt x="1791" y="0"/>
                    <a:pt x="1791" y="0"/>
                    <a:pt x="1791" y="448"/>
                  </a:cubicBezTo>
                  <a:cubicBezTo>
                    <a:pt x="1791" y="895"/>
                    <a:pt x="1791" y="1791"/>
                    <a:pt x="448" y="2686"/>
                  </a:cubicBezTo>
                  <a:lnTo>
                    <a:pt x="0" y="3134"/>
                  </a:lnTo>
                  <a:lnTo>
                    <a:pt x="0" y="448"/>
                  </a:lnTo>
                  <a:cubicBezTo>
                    <a:pt x="448" y="0"/>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0" name="TextBox 79">
              <a:extLst>
                <a:ext uri="{FF2B5EF4-FFF2-40B4-BE49-F238E27FC236}">
                  <a16:creationId xmlns:a16="http://schemas.microsoft.com/office/drawing/2014/main" id="{84D6C6C4-6F9F-9FA0-E8CC-5AAEE89998D1}"/>
                </a:ext>
              </a:extLst>
            </p:cNvPr>
            <p:cNvSpPr txBox="1"/>
            <p:nvPr/>
          </p:nvSpPr>
          <p:spPr>
            <a:xfrm>
              <a:off x="6366018" y="2874267"/>
              <a:ext cx="1791" cy="2238"/>
            </a:xfrm>
            <a:custGeom>
              <a:avLst/>
              <a:gdLst/>
              <a:ahLst/>
              <a:cxnLst/>
              <a:rect l="l" t="t" r="r" b="b"/>
              <a:pathLst>
                <a:path w="1791" h="2238">
                  <a:moveTo>
                    <a:pt x="896" y="0"/>
                  </a:moveTo>
                  <a:cubicBezTo>
                    <a:pt x="896" y="0"/>
                    <a:pt x="1343" y="0"/>
                    <a:pt x="1343" y="447"/>
                  </a:cubicBezTo>
                  <a:lnTo>
                    <a:pt x="1791" y="447"/>
                  </a:lnTo>
                  <a:lnTo>
                    <a:pt x="896" y="2238"/>
                  </a:lnTo>
                  <a:lnTo>
                    <a:pt x="448" y="2238"/>
                  </a:lnTo>
                  <a:lnTo>
                    <a:pt x="0" y="1790"/>
                  </a:ln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1" name="TextBox 80">
              <a:extLst>
                <a:ext uri="{FF2B5EF4-FFF2-40B4-BE49-F238E27FC236}">
                  <a16:creationId xmlns:a16="http://schemas.microsoft.com/office/drawing/2014/main" id="{47D3FA2B-CDD3-14C5-778F-2D857008B9CD}"/>
                </a:ext>
              </a:extLst>
            </p:cNvPr>
            <p:cNvSpPr txBox="1"/>
            <p:nvPr/>
          </p:nvSpPr>
          <p:spPr>
            <a:xfrm>
              <a:off x="7587428" y="2874268"/>
              <a:ext cx="895" cy="895"/>
            </a:xfrm>
            <a:custGeom>
              <a:avLst/>
              <a:gdLst/>
              <a:ahLst/>
              <a:cxnLst/>
              <a:rect l="l" t="t" r="r" b="b"/>
              <a:pathLst>
                <a:path w="895" h="895">
                  <a:moveTo>
                    <a:pt x="448" y="0"/>
                  </a:moveTo>
                  <a:lnTo>
                    <a:pt x="895" y="447"/>
                  </a:lnTo>
                  <a:cubicBezTo>
                    <a:pt x="448" y="447"/>
                    <a:pt x="448" y="895"/>
                    <a:pt x="448" y="895"/>
                  </a:cubicBezTo>
                  <a:cubicBezTo>
                    <a:pt x="0" y="895"/>
                    <a:pt x="0" y="447"/>
                    <a:pt x="0" y="447"/>
                  </a:cubicBezTo>
                  <a:cubicBezTo>
                    <a:pt x="0" y="447"/>
                    <a:pt x="448"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2" name="TextBox 81">
              <a:extLst>
                <a:ext uri="{FF2B5EF4-FFF2-40B4-BE49-F238E27FC236}">
                  <a16:creationId xmlns:a16="http://schemas.microsoft.com/office/drawing/2014/main" id="{4F087613-5BC9-2A56-57FC-FD5DDC11B904}"/>
                </a:ext>
              </a:extLst>
            </p:cNvPr>
            <p:cNvSpPr txBox="1"/>
            <p:nvPr/>
          </p:nvSpPr>
          <p:spPr>
            <a:xfrm>
              <a:off x="7581160" y="2875163"/>
              <a:ext cx="1791" cy="1343"/>
            </a:xfrm>
            <a:custGeom>
              <a:avLst/>
              <a:gdLst/>
              <a:ahLst/>
              <a:cxnLst/>
              <a:rect l="l" t="t" r="r" b="b"/>
              <a:pathLst>
                <a:path w="1791" h="1343">
                  <a:moveTo>
                    <a:pt x="0" y="0"/>
                  </a:moveTo>
                  <a:lnTo>
                    <a:pt x="896" y="0"/>
                  </a:lnTo>
                  <a:lnTo>
                    <a:pt x="896" y="448"/>
                  </a:lnTo>
                  <a:lnTo>
                    <a:pt x="1791" y="448"/>
                  </a:lnTo>
                  <a:lnTo>
                    <a:pt x="448" y="1343"/>
                  </a:lnTo>
                  <a:lnTo>
                    <a:pt x="0" y="1343"/>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3" name="TextBox 82">
              <a:extLst>
                <a:ext uri="{FF2B5EF4-FFF2-40B4-BE49-F238E27FC236}">
                  <a16:creationId xmlns:a16="http://schemas.microsoft.com/office/drawing/2014/main" id="{D1A3D6AE-EEEB-469E-C8A5-71C556D0CE08}"/>
                </a:ext>
              </a:extLst>
            </p:cNvPr>
            <p:cNvSpPr txBox="1"/>
            <p:nvPr/>
          </p:nvSpPr>
          <p:spPr>
            <a:xfrm>
              <a:off x="6368704" y="2876505"/>
              <a:ext cx="448" cy="448"/>
            </a:xfrm>
            <a:custGeom>
              <a:avLst/>
              <a:gdLst/>
              <a:ahLst/>
              <a:cxnLst/>
              <a:rect l="l" t="t" r="r" b="b"/>
              <a:pathLst>
                <a:path w="448" h="448">
                  <a:moveTo>
                    <a:pt x="0" y="0"/>
                  </a:moveTo>
                  <a:lnTo>
                    <a:pt x="448" y="0"/>
                  </a:lnTo>
                  <a:lnTo>
                    <a:pt x="448" y="448"/>
                  </a:lnTo>
                  <a:cubicBezTo>
                    <a:pt x="448" y="448"/>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4" name="TextBox 83">
              <a:extLst>
                <a:ext uri="{FF2B5EF4-FFF2-40B4-BE49-F238E27FC236}">
                  <a16:creationId xmlns:a16="http://schemas.microsoft.com/office/drawing/2014/main" id="{0FA690F4-AF50-9E0D-6008-3CA4E32A1684}"/>
                </a:ext>
              </a:extLst>
            </p:cNvPr>
            <p:cNvSpPr txBox="1"/>
            <p:nvPr/>
          </p:nvSpPr>
          <p:spPr>
            <a:xfrm>
              <a:off x="6463373" y="2876954"/>
              <a:ext cx="4477" cy="3133"/>
            </a:xfrm>
            <a:custGeom>
              <a:avLst/>
              <a:gdLst/>
              <a:ahLst/>
              <a:cxnLst/>
              <a:rect l="l" t="t" r="r" b="b"/>
              <a:pathLst>
                <a:path w="4477" h="3133">
                  <a:moveTo>
                    <a:pt x="1343" y="0"/>
                  </a:moveTo>
                  <a:cubicBezTo>
                    <a:pt x="2686" y="0"/>
                    <a:pt x="4477" y="895"/>
                    <a:pt x="4477" y="2238"/>
                  </a:cubicBezTo>
                  <a:cubicBezTo>
                    <a:pt x="4477" y="2238"/>
                    <a:pt x="3134" y="3133"/>
                    <a:pt x="2686" y="3133"/>
                  </a:cubicBezTo>
                  <a:lnTo>
                    <a:pt x="2239" y="3133"/>
                  </a:lnTo>
                  <a:cubicBezTo>
                    <a:pt x="2239" y="2238"/>
                    <a:pt x="2239" y="2238"/>
                    <a:pt x="1343" y="2238"/>
                  </a:cubicBezTo>
                  <a:cubicBezTo>
                    <a:pt x="1343" y="2238"/>
                    <a:pt x="0" y="2238"/>
                    <a:pt x="0" y="1343"/>
                  </a:cubicBezTo>
                  <a:cubicBezTo>
                    <a:pt x="0" y="895"/>
                    <a:pt x="896"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5" name="TextBox 84">
              <a:extLst>
                <a:ext uri="{FF2B5EF4-FFF2-40B4-BE49-F238E27FC236}">
                  <a16:creationId xmlns:a16="http://schemas.microsoft.com/office/drawing/2014/main" id="{7C1D5F9A-DD31-B431-EC84-D927ABBF0FF2}"/>
                </a:ext>
              </a:extLst>
            </p:cNvPr>
            <p:cNvSpPr txBox="1"/>
            <p:nvPr/>
          </p:nvSpPr>
          <p:spPr>
            <a:xfrm>
              <a:off x="6582198" y="2877401"/>
              <a:ext cx="1790" cy="2239"/>
            </a:xfrm>
            <a:custGeom>
              <a:avLst/>
              <a:gdLst/>
              <a:ahLst/>
              <a:cxnLst/>
              <a:rect l="l" t="t" r="r" b="b"/>
              <a:pathLst>
                <a:path w="1790" h="2239">
                  <a:moveTo>
                    <a:pt x="0" y="0"/>
                  </a:moveTo>
                  <a:lnTo>
                    <a:pt x="1343" y="0"/>
                  </a:lnTo>
                  <a:lnTo>
                    <a:pt x="1790" y="448"/>
                  </a:lnTo>
                  <a:cubicBezTo>
                    <a:pt x="1343" y="1343"/>
                    <a:pt x="895" y="1343"/>
                    <a:pt x="0" y="2239"/>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6" name="TextBox 85">
              <a:extLst>
                <a:ext uri="{FF2B5EF4-FFF2-40B4-BE49-F238E27FC236}">
                  <a16:creationId xmlns:a16="http://schemas.microsoft.com/office/drawing/2014/main" id="{014A78FB-916B-6B28-7509-F8D7A11D0D1D}"/>
                </a:ext>
              </a:extLst>
            </p:cNvPr>
            <p:cNvSpPr txBox="1"/>
            <p:nvPr/>
          </p:nvSpPr>
          <p:spPr>
            <a:xfrm>
              <a:off x="6925098" y="2877401"/>
              <a:ext cx="1790" cy="2239"/>
            </a:xfrm>
            <a:custGeom>
              <a:avLst/>
              <a:gdLst/>
              <a:ahLst/>
              <a:cxnLst/>
              <a:rect l="l" t="t" r="r" b="b"/>
              <a:pathLst>
                <a:path w="1790" h="2239">
                  <a:moveTo>
                    <a:pt x="0" y="0"/>
                  </a:moveTo>
                  <a:lnTo>
                    <a:pt x="1343" y="0"/>
                  </a:lnTo>
                  <a:lnTo>
                    <a:pt x="1790" y="448"/>
                  </a:lnTo>
                  <a:cubicBezTo>
                    <a:pt x="1343" y="1343"/>
                    <a:pt x="895" y="1343"/>
                    <a:pt x="0" y="2239"/>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7" name="TextBox 86">
              <a:extLst>
                <a:ext uri="{FF2B5EF4-FFF2-40B4-BE49-F238E27FC236}">
                  <a16:creationId xmlns:a16="http://schemas.microsoft.com/office/drawing/2014/main" id="{5C59110E-FE56-E09B-4695-601A499783E3}"/>
                </a:ext>
              </a:extLst>
            </p:cNvPr>
            <p:cNvSpPr txBox="1"/>
            <p:nvPr/>
          </p:nvSpPr>
          <p:spPr>
            <a:xfrm>
              <a:off x="6366914" y="2878744"/>
              <a:ext cx="2686" cy="2239"/>
            </a:xfrm>
            <a:custGeom>
              <a:avLst/>
              <a:gdLst/>
              <a:ahLst/>
              <a:cxnLst/>
              <a:rect l="l" t="t" r="r" b="b"/>
              <a:pathLst>
                <a:path w="2686" h="2239">
                  <a:moveTo>
                    <a:pt x="2238" y="0"/>
                  </a:moveTo>
                  <a:lnTo>
                    <a:pt x="2686" y="448"/>
                  </a:lnTo>
                  <a:cubicBezTo>
                    <a:pt x="2238" y="1343"/>
                    <a:pt x="1790" y="1791"/>
                    <a:pt x="1790" y="2239"/>
                  </a:cubicBezTo>
                  <a:lnTo>
                    <a:pt x="895" y="2239"/>
                  </a:lnTo>
                  <a:cubicBezTo>
                    <a:pt x="447" y="2239"/>
                    <a:pt x="447" y="2239"/>
                    <a:pt x="0" y="1791"/>
                  </a:cubicBezTo>
                  <a:cubicBezTo>
                    <a:pt x="447" y="896"/>
                    <a:pt x="1343"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8" name="TextBox 87">
              <a:extLst>
                <a:ext uri="{FF2B5EF4-FFF2-40B4-BE49-F238E27FC236}">
                  <a16:creationId xmlns:a16="http://schemas.microsoft.com/office/drawing/2014/main" id="{DB854AF1-365C-D704-A74E-6AC93D1381F3}"/>
                </a:ext>
              </a:extLst>
            </p:cNvPr>
            <p:cNvSpPr txBox="1"/>
            <p:nvPr/>
          </p:nvSpPr>
          <p:spPr>
            <a:xfrm>
              <a:off x="6580407" y="2879640"/>
              <a:ext cx="1791" cy="895"/>
            </a:xfrm>
            <a:custGeom>
              <a:avLst/>
              <a:gdLst/>
              <a:ahLst/>
              <a:cxnLst/>
              <a:rect l="l" t="t" r="r" b="b"/>
              <a:pathLst>
                <a:path w="1791" h="895">
                  <a:moveTo>
                    <a:pt x="1343" y="0"/>
                  </a:moveTo>
                  <a:lnTo>
                    <a:pt x="1791" y="0"/>
                  </a:lnTo>
                  <a:lnTo>
                    <a:pt x="0" y="895"/>
                  </a:lnTo>
                  <a:cubicBezTo>
                    <a:pt x="448" y="447"/>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89" name="TextBox 88">
              <a:extLst>
                <a:ext uri="{FF2B5EF4-FFF2-40B4-BE49-F238E27FC236}">
                  <a16:creationId xmlns:a16="http://schemas.microsoft.com/office/drawing/2014/main" id="{A98035DB-CC03-E441-AA7A-0BB331F6DF1A}"/>
                </a:ext>
              </a:extLst>
            </p:cNvPr>
            <p:cNvSpPr txBox="1"/>
            <p:nvPr/>
          </p:nvSpPr>
          <p:spPr>
            <a:xfrm>
              <a:off x="6923307" y="2879640"/>
              <a:ext cx="1791" cy="895"/>
            </a:xfrm>
            <a:custGeom>
              <a:avLst/>
              <a:gdLst/>
              <a:ahLst/>
              <a:cxnLst/>
              <a:rect l="l" t="t" r="r" b="b"/>
              <a:pathLst>
                <a:path w="1791" h="895">
                  <a:moveTo>
                    <a:pt x="1343" y="0"/>
                  </a:moveTo>
                  <a:lnTo>
                    <a:pt x="1791" y="0"/>
                  </a:lnTo>
                  <a:lnTo>
                    <a:pt x="0" y="895"/>
                  </a:lnTo>
                  <a:cubicBezTo>
                    <a:pt x="448" y="447"/>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0" name="TextBox 89">
              <a:extLst>
                <a:ext uri="{FF2B5EF4-FFF2-40B4-BE49-F238E27FC236}">
                  <a16:creationId xmlns:a16="http://schemas.microsoft.com/office/drawing/2014/main" id="{7D2DCA71-8921-3145-DFFE-26314980E802}"/>
                </a:ext>
              </a:extLst>
            </p:cNvPr>
            <p:cNvSpPr txBox="1"/>
            <p:nvPr/>
          </p:nvSpPr>
          <p:spPr>
            <a:xfrm>
              <a:off x="8269447" y="2879639"/>
              <a:ext cx="1343" cy="2686"/>
            </a:xfrm>
            <a:custGeom>
              <a:avLst/>
              <a:gdLst/>
              <a:ahLst/>
              <a:cxnLst/>
              <a:rect l="l" t="t" r="r" b="b"/>
              <a:pathLst>
                <a:path w="1343" h="2686">
                  <a:moveTo>
                    <a:pt x="895" y="0"/>
                  </a:moveTo>
                  <a:cubicBezTo>
                    <a:pt x="1343" y="0"/>
                    <a:pt x="1343" y="447"/>
                    <a:pt x="1343" y="447"/>
                  </a:cubicBezTo>
                  <a:cubicBezTo>
                    <a:pt x="1343" y="1343"/>
                    <a:pt x="1343" y="2238"/>
                    <a:pt x="447" y="2686"/>
                  </a:cubicBezTo>
                  <a:cubicBezTo>
                    <a:pt x="0" y="2238"/>
                    <a:pt x="0" y="1790"/>
                    <a:pt x="0" y="1343"/>
                  </a:cubicBezTo>
                  <a:cubicBezTo>
                    <a:pt x="0" y="895"/>
                    <a:pt x="0" y="447"/>
                    <a:pt x="447" y="447"/>
                  </a:cubicBezTo>
                  <a:cubicBezTo>
                    <a:pt x="447" y="0"/>
                    <a:pt x="895"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1" name="TextBox 90">
              <a:extLst>
                <a:ext uri="{FF2B5EF4-FFF2-40B4-BE49-F238E27FC236}">
                  <a16:creationId xmlns:a16="http://schemas.microsoft.com/office/drawing/2014/main" id="{46071517-44FD-622F-B7CB-638DDE58CB3E}"/>
                </a:ext>
              </a:extLst>
            </p:cNvPr>
            <p:cNvSpPr txBox="1"/>
            <p:nvPr/>
          </p:nvSpPr>
          <p:spPr>
            <a:xfrm>
              <a:off x="6151582" y="2880087"/>
              <a:ext cx="646" cy="2239"/>
            </a:xfrm>
            <a:custGeom>
              <a:avLst/>
              <a:gdLst/>
              <a:ahLst/>
              <a:cxnLst/>
              <a:rect l="l" t="t" r="r" b="b"/>
              <a:pathLst>
                <a:path w="646" h="2239">
                  <a:moveTo>
                    <a:pt x="448" y="0"/>
                  </a:moveTo>
                  <a:cubicBezTo>
                    <a:pt x="448" y="0"/>
                    <a:pt x="895" y="448"/>
                    <a:pt x="448" y="448"/>
                  </a:cubicBezTo>
                  <a:lnTo>
                    <a:pt x="448" y="1343"/>
                  </a:lnTo>
                  <a:cubicBezTo>
                    <a:pt x="448" y="1791"/>
                    <a:pt x="448" y="1791"/>
                    <a:pt x="0" y="2239"/>
                  </a:cubicBezTo>
                  <a:lnTo>
                    <a:pt x="0" y="448"/>
                  </a:ln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2" name="TextBox 91">
              <a:extLst>
                <a:ext uri="{FF2B5EF4-FFF2-40B4-BE49-F238E27FC236}">
                  <a16:creationId xmlns:a16="http://schemas.microsoft.com/office/drawing/2014/main" id="{43B60EEE-AC26-E81D-6F8F-A46B728BFFA7}"/>
                </a:ext>
              </a:extLst>
            </p:cNvPr>
            <p:cNvSpPr txBox="1"/>
            <p:nvPr/>
          </p:nvSpPr>
          <p:spPr>
            <a:xfrm>
              <a:off x="6362885" y="2880535"/>
              <a:ext cx="895" cy="1791"/>
            </a:xfrm>
            <a:custGeom>
              <a:avLst/>
              <a:gdLst/>
              <a:ahLst/>
              <a:cxnLst/>
              <a:rect l="l" t="t" r="r" b="b"/>
              <a:pathLst>
                <a:path w="895" h="1791">
                  <a:moveTo>
                    <a:pt x="0" y="0"/>
                  </a:moveTo>
                  <a:lnTo>
                    <a:pt x="447" y="0"/>
                  </a:lnTo>
                  <a:cubicBezTo>
                    <a:pt x="447" y="448"/>
                    <a:pt x="895" y="895"/>
                    <a:pt x="895" y="1343"/>
                  </a:cubicBezTo>
                  <a:lnTo>
                    <a:pt x="895" y="1791"/>
                  </a:lnTo>
                  <a:cubicBezTo>
                    <a:pt x="447" y="1791"/>
                    <a:pt x="447" y="1343"/>
                    <a:pt x="447" y="1343"/>
                  </a:cubicBezTo>
                  <a:cubicBezTo>
                    <a:pt x="447" y="1343"/>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3" name="TextBox 92">
              <a:extLst>
                <a:ext uri="{FF2B5EF4-FFF2-40B4-BE49-F238E27FC236}">
                  <a16:creationId xmlns:a16="http://schemas.microsoft.com/office/drawing/2014/main" id="{96C05E54-0505-C20B-5BB7-EACBA90DC837}"/>
                </a:ext>
              </a:extLst>
            </p:cNvPr>
            <p:cNvSpPr txBox="1"/>
            <p:nvPr/>
          </p:nvSpPr>
          <p:spPr>
            <a:xfrm>
              <a:off x="7578922" y="2882326"/>
              <a:ext cx="896" cy="1343"/>
            </a:xfrm>
            <a:custGeom>
              <a:avLst/>
              <a:gdLst/>
              <a:ahLst/>
              <a:cxnLst/>
              <a:rect l="l" t="t" r="r" b="b"/>
              <a:pathLst>
                <a:path w="896" h="1343">
                  <a:moveTo>
                    <a:pt x="448" y="0"/>
                  </a:moveTo>
                  <a:lnTo>
                    <a:pt x="896" y="895"/>
                  </a:lnTo>
                  <a:cubicBezTo>
                    <a:pt x="448" y="895"/>
                    <a:pt x="448" y="1343"/>
                    <a:pt x="448" y="1343"/>
                  </a:cubicBezTo>
                  <a:lnTo>
                    <a:pt x="0" y="895"/>
                  </a:lnTo>
                  <a:cubicBezTo>
                    <a:pt x="0" y="895"/>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4" name="TextBox 93">
              <a:extLst>
                <a:ext uri="{FF2B5EF4-FFF2-40B4-BE49-F238E27FC236}">
                  <a16:creationId xmlns:a16="http://schemas.microsoft.com/office/drawing/2014/main" id="{75F6C805-F94C-90A3-6302-AF1611A4E995}"/>
                </a:ext>
              </a:extLst>
            </p:cNvPr>
            <p:cNvSpPr txBox="1"/>
            <p:nvPr/>
          </p:nvSpPr>
          <p:spPr>
            <a:xfrm>
              <a:off x="6462478" y="2882772"/>
              <a:ext cx="3134" cy="6716"/>
            </a:xfrm>
            <a:custGeom>
              <a:avLst/>
              <a:gdLst/>
              <a:ahLst/>
              <a:cxnLst/>
              <a:rect l="l" t="t" r="r" b="b"/>
              <a:pathLst>
                <a:path w="3134" h="6716">
                  <a:moveTo>
                    <a:pt x="2686" y="0"/>
                  </a:moveTo>
                  <a:cubicBezTo>
                    <a:pt x="3134" y="0"/>
                    <a:pt x="3134" y="448"/>
                    <a:pt x="3134" y="448"/>
                  </a:cubicBezTo>
                  <a:cubicBezTo>
                    <a:pt x="3134" y="1343"/>
                    <a:pt x="3134" y="1343"/>
                    <a:pt x="2686" y="2239"/>
                  </a:cubicBezTo>
                  <a:lnTo>
                    <a:pt x="2686" y="3134"/>
                  </a:lnTo>
                  <a:cubicBezTo>
                    <a:pt x="3134" y="4030"/>
                    <a:pt x="3134" y="4477"/>
                    <a:pt x="3134" y="4477"/>
                  </a:cubicBezTo>
                  <a:lnTo>
                    <a:pt x="3134" y="4925"/>
                  </a:lnTo>
                  <a:cubicBezTo>
                    <a:pt x="2238" y="5820"/>
                    <a:pt x="1343" y="5820"/>
                    <a:pt x="448" y="6268"/>
                  </a:cubicBezTo>
                  <a:cubicBezTo>
                    <a:pt x="448" y="6716"/>
                    <a:pt x="0" y="6716"/>
                    <a:pt x="0" y="6716"/>
                  </a:cubicBezTo>
                  <a:lnTo>
                    <a:pt x="0" y="6268"/>
                  </a:lnTo>
                  <a:cubicBezTo>
                    <a:pt x="0" y="5820"/>
                    <a:pt x="448" y="5373"/>
                    <a:pt x="448" y="4477"/>
                  </a:cubicBezTo>
                  <a:cubicBezTo>
                    <a:pt x="448" y="4030"/>
                    <a:pt x="448" y="3582"/>
                    <a:pt x="0" y="3134"/>
                  </a:cubicBezTo>
                  <a:cubicBezTo>
                    <a:pt x="0" y="3134"/>
                    <a:pt x="0" y="2687"/>
                    <a:pt x="448" y="2687"/>
                  </a:cubicBezTo>
                  <a:cubicBezTo>
                    <a:pt x="895" y="2239"/>
                    <a:pt x="1791" y="1343"/>
                    <a:pt x="1791" y="448"/>
                  </a:cubicBezTo>
                  <a:cubicBezTo>
                    <a:pt x="1791" y="448"/>
                    <a:pt x="2238" y="0"/>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5" name="TextBox 94">
              <a:extLst>
                <a:ext uri="{FF2B5EF4-FFF2-40B4-BE49-F238E27FC236}">
                  <a16:creationId xmlns:a16="http://schemas.microsoft.com/office/drawing/2014/main" id="{F5EF9B3E-5F25-9349-3CCB-68494F7D28B7}"/>
                </a:ext>
              </a:extLst>
            </p:cNvPr>
            <p:cNvSpPr txBox="1"/>
            <p:nvPr/>
          </p:nvSpPr>
          <p:spPr>
            <a:xfrm>
              <a:off x="6351693" y="2883221"/>
              <a:ext cx="1790" cy="1791"/>
            </a:xfrm>
            <a:custGeom>
              <a:avLst/>
              <a:gdLst/>
              <a:ahLst/>
              <a:cxnLst/>
              <a:rect l="l" t="t" r="r" b="b"/>
              <a:pathLst>
                <a:path w="1790" h="1791">
                  <a:moveTo>
                    <a:pt x="1790" y="0"/>
                  </a:moveTo>
                  <a:cubicBezTo>
                    <a:pt x="1790" y="448"/>
                    <a:pt x="1790" y="895"/>
                    <a:pt x="895" y="1343"/>
                  </a:cubicBezTo>
                  <a:cubicBezTo>
                    <a:pt x="447" y="1343"/>
                    <a:pt x="0" y="1343"/>
                    <a:pt x="0" y="1791"/>
                  </a:cubicBezTo>
                  <a:cubicBezTo>
                    <a:pt x="0" y="1343"/>
                    <a:pt x="447" y="895"/>
                    <a:pt x="895" y="448"/>
                  </a:cubicBezTo>
                  <a:cubicBezTo>
                    <a:pt x="895" y="448"/>
                    <a:pt x="1343" y="0"/>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6" name="TextBox 95">
              <a:extLst>
                <a:ext uri="{FF2B5EF4-FFF2-40B4-BE49-F238E27FC236}">
                  <a16:creationId xmlns:a16="http://schemas.microsoft.com/office/drawing/2014/main" id="{628E3752-A511-E015-05FB-9A1C2D33B782}"/>
                </a:ext>
              </a:extLst>
            </p:cNvPr>
            <p:cNvSpPr txBox="1"/>
            <p:nvPr/>
          </p:nvSpPr>
          <p:spPr>
            <a:xfrm>
              <a:off x="6362437" y="2884563"/>
              <a:ext cx="448" cy="448"/>
            </a:xfrm>
            <a:custGeom>
              <a:avLst/>
              <a:gdLst/>
              <a:ahLst/>
              <a:cxnLst/>
              <a:rect l="l" t="t" r="r" b="b"/>
              <a:pathLst>
                <a:path w="448" h="448">
                  <a:moveTo>
                    <a:pt x="0" y="0"/>
                  </a:moveTo>
                  <a:cubicBezTo>
                    <a:pt x="448" y="0"/>
                    <a:pt x="448" y="0"/>
                    <a:pt x="448" y="448"/>
                  </a:cubicBezTo>
                  <a:lnTo>
                    <a:pt x="0"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7" name="TextBox 96">
              <a:extLst>
                <a:ext uri="{FF2B5EF4-FFF2-40B4-BE49-F238E27FC236}">
                  <a16:creationId xmlns:a16="http://schemas.microsoft.com/office/drawing/2014/main" id="{81E2B17F-AE9F-B967-5F9A-53C1E7B02E0D}"/>
                </a:ext>
              </a:extLst>
            </p:cNvPr>
            <p:cNvSpPr txBox="1"/>
            <p:nvPr/>
          </p:nvSpPr>
          <p:spPr>
            <a:xfrm>
              <a:off x="6359751" y="2886803"/>
              <a:ext cx="6715" cy="5819"/>
            </a:xfrm>
            <a:custGeom>
              <a:avLst/>
              <a:gdLst/>
              <a:ahLst/>
              <a:cxnLst/>
              <a:rect l="l" t="t" r="r" b="b"/>
              <a:pathLst>
                <a:path w="6715" h="5819">
                  <a:moveTo>
                    <a:pt x="4029" y="0"/>
                  </a:moveTo>
                  <a:lnTo>
                    <a:pt x="4477" y="0"/>
                  </a:lnTo>
                  <a:lnTo>
                    <a:pt x="4477" y="1343"/>
                  </a:lnTo>
                  <a:lnTo>
                    <a:pt x="2686" y="3133"/>
                  </a:lnTo>
                  <a:lnTo>
                    <a:pt x="2686" y="3581"/>
                  </a:lnTo>
                  <a:lnTo>
                    <a:pt x="3581" y="3581"/>
                  </a:lnTo>
                  <a:lnTo>
                    <a:pt x="5820" y="1343"/>
                  </a:lnTo>
                  <a:lnTo>
                    <a:pt x="6267" y="1343"/>
                  </a:lnTo>
                  <a:cubicBezTo>
                    <a:pt x="6715" y="1790"/>
                    <a:pt x="6715" y="2238"/>
                    <a:pt x="6715" y="2686"/>
                  </a:cubicBezTo>
                  <a:lnTo>
                    <a:pt x="6715" y="3581"/>
                  </a:lnTo>
                  <a:cubicBezTo>
                    <a:pt x="6715" y="4029"/>
                    <a:pt x="6715" y="4476"/>
                    <a:pt x="6267" y="4924"/>
                  </a:cubicBezTo>
                  <a:cubicBezTo>
                    <a:pt x="6267" y="5372"/>
                    <a:pt x="5820" y="5372"/>
                    <a:pt x="4924" y="5372"/>
                  </a:cubicBezTo>
                  <a:cubicBezTo>
                    <a:pt x="4477" y="5372"/>
                    <a:pt x="4029" y="5819"/>
                    <a:pt x="3581" y="5819"/>
                  </a:cubicBezTo>
                  <a:cubicBezTo>
                    <a:pt x="2686" y="5819"/>
                    <a:pt x="2686" y="5372"/>
                    <a:pt x="2238" y="5372"/>
                  </a:cubicBezTo>
                  <a:lnTo>
                    <a:pt x="1343" y="5372"/>
                  </a:lnTo>
                  <a:cubicBezTo>
                    <a:pt x="448" y="5372"/>
                    <a:pt x="448" y="4924"/>
                    <a:pt x="0" y="4476"/>
                  </a:cubicBezTo>
                  <a:lnTo>
                    <a:pt x="0" y="3581"/>
                  </a:lnTo>
                  <a:cubicBezTo>
                    <a:pt x="1343" y="3133"/>
                    <a:pt x="2238" y="2238"/>
                    <a:pt x="3134" y="895"/>
                  </a:cubicBezTo>
                  <a:cubicBezTo>
                    <a:pt x="3134" y="447"/>
                    <a:pt x="3581" y="447"/>
                    <a:pt x="402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8" name="TextBox 97">
              <a:extLst>
                <a:ext uri="{FF2B5EF4-FFF2-40B4-BE49-F238E27FC236}">
                  <a16:creationId xmlns:a16="http://schemas.microsoft.com/office/drawing/2014/main" id="{CE3AE66C-180A-029C-5DF4-91E957901AA3}"/>
                </a:ext>
              </a:extLst>
            </p:cNvPr>
            <p:cNvSpPr txBox="1"/>
            <p:nvPr/>
          </p:nvSpPr>
          <p:spPr>
            <a:xfrm>
              <a:off x="8265865" y="2887250"/>
              <a:ext cx="1343" cy="2239"/>
            </a:xfrm>
            <a:custGeom>
              <a:avLst/>
              <a:gdLst/>
              <a:ahLst/>
              <a:cxnLst/>
              <a:rect l="l" t="t" r="r" b="b"/>
              <a:pathLst>
                <a:path w="1343" h="2239">
                  <a:moveTo>
                    <a:pt x="896" y="0"/>
                  </a:moveTo>
                  <a:lnTo>
                    <a:pt x="1343" y="448"/>
                  </a:lnTo>
                  <a:lnTo>
                    <a:pt x="1343" y="896"/>
                  </a:lnTo>
                  <a:cubicBezTo>
                    <a:pt x="1343" y="1343"/>
                    <a:pt x="448" y="2239"/>
                    <a:pt x="0" y="2239"/>
                  </a:cubicBezTo>
                  <a:cubicBezTo>
                    <a:pt x="0" y="1343"/>
                    <a:pt x="448" y="896"/>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99" name="TextBox 98">
              <a:extLst>
                <a:ext uri="{FF2B5EF4-FFF2-40B4-BE49-F238E27FC236}">
                  <a16:creationId xmlns:a16="http://schemas.microsoft.com/office/drawing/2014/main" id="{309847A9-4161-7622-4374-8E115ECDC8B6}"/>
                </a:ext>
              </a:extLst>
            </p:cNvPr>
            <p:cNvSpPr txBox="1"/>
            <p:nvPr/>
          </p:nvSpPr>
          <p:spPr>
            <a:xfrm>
              <a:off x="6470984" y="2890831"/>
              <a:ext cx="1790" cy="2238"/>
            </a:xfrm>
            <a:custGeom>
              <a:avLst/>
              <a:gdLst/>
              <a:ahLst/>
              <a:cxnLst/>
              <a:rect l="l" t="t" r="r" b="b"/>
              <a:pathLst>
                <a:path w="1790" h="2238">
                  <a:moveTo>
                    <a:pt x="447" y="0"/>
                  </a:moveTo>
                  <a:cubicBezTo>
                    <a:pt x="895" y="0"/>
                    <a:pt x="1343" y="447"/>
                    <a:pt x="1790" y="447"/>
                  </a:cubicBezTo>
                  <a:lnTo>
                    <a:pt x="1790" y="1343"/>
                  </a:lnTo>
                  <a:lnTo>
                    <a:pt x="1343" y="1790"/>
                  </a:lnTo>
                  <a:cubicBezTo>
                    <a:pt x="447" y="1790"/>
                    <a:pt x="447" y="2238"/>
                    <a:pt x="0" y="2238"/>
                  </a:cubicBezTo>
                  <a:lnTo>
                    <a:pt x="0" y="447"/>
                  </a:ln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0" name="TextBox 99">
              <a:extLst>
                <a:ext uri="{FF2B5EF4-FFF2-40B4-BE49-F238E27FC236}">
                  <a16:creationId xmlns:a16="http://schemas.microsoft.com/office/drawing/2014/main" id="{DB8447A9-0411-3FD2-91A4-BCA3C319D133}"/>
                </a:ext>
              </a:extLst>
            </p:cNvPr>
            <p:cNvSpPr txBox="1"/>
            <p:nvPr/>
          </p:nvSpPr>
          <p:spPr>
            <a:xfrm>
              <a:off x="7948254" y="2890832"/>
              <a:ext cx="2239" cy="1343"/>
            </a:xfrm>
            <a:custGeom>
              <a:avLst/>
              <a:gdLst/>
              <a:ahLst/>
              <a:cxnLst/>
              <a:rect l="l" t="t" r="r" b="b"/>
              <a:pathLst>
                <a:path w="2239" h="1343">
                  <a:moveTo>
                    <a:pt x="448" y="0"/>
                  </a:moveTo>
                  <a:lnTo>
                    <a:pt x="896" y="0"/>
                  </a:lnTo>
                  <a:cubicBezTo>
                    <a:pt x="1343" y="447"/>
                    <a:pt x="1343" y="895"/>
                    <a:pt x="2239" y="895"/>
                  </a:cubicBezTo>
                  <a:lnTo>
                    <a:pt x="1343" y="1343"/>
                  </a:lnTo>
                  <a:lnTo>
                    <a:pt x="896" y="1343"/>
                  </a:lnTo>
                  <a:cubicBezTo>
                    <a:pt x="448" y="1343"/>
                    <a:pt x="0" y="1343"/>
                    <a:pt x="0" y="895"/>
                  </a:cubicBezTo>
                  <a:cubicBezTo>
                    <a:pt x="0" y="447"/>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1" name="TextBox 100">
              <a:extLst>
                <a:ext uri="{FF2B5EF4-FFF2-40B4-BE49-F238E27FC236}">
                  <a16:creationId xmlns:a16="http://schemas.microsoft.com/office/drawing/2014/main" id="{90A8C463-DC3D-D5AC-2261-62679C20586A}"/>
                </a:ext>
              </a:extLst>
            </p:cNvPr>
            <p:cNvSpPr txBox="1"/>
            <p:nvPr/>
          </p:nvSpPr>
          <p:spPr>
            <a:xfrm>
              <a:off x="6113082" y="2895308"/>
              <a:ext cx="895" cy="1343"/>
            </a:xfrm>
            <a:custGeom>
              <a:avLst/>
              <a:gdLst/>
              <a:ahLst/>
              <a:cxnLst/>
              <a:rect l="l" t="t" r="r" b="b"/>
              <a:pathLst>
                <a:path w="895" h="1343">
                  <a:moveTo>
                    <a:pt x="448" y="0"/>
                  </a:moveTo>
                  <a:cubicBezTo>
                    <a:pt x="448" y="448"/>
                    <a:pt x="448" y="448"/>
                    <a:pt x="895" y="896"/>
                  </a:cubicBezTo>
                  <a:cubicBezTo>
                    <a:pt x="448" y="896"/>
                    <a:pt x="448" y="1343"/>
                    <a:pt x="0" y="1343"/>
                  </a:cubicBezTo>
                  <a:lnTo>
                    <a:pt x="0" y="448"/>
                  </a:lnTo>
                  <a:cubicBezTo>
                    <a:pt x="0" y="0"/>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2" name="TextBox 101">
              <a:extLst>
                <a:ext uri="{FF2B5EF4-FFF2-40B4-BE49-F238E27FC236}">
                  <a16:creationId xmlns:a16="http://schemas.microsoft.com/office/drawing/2014/main" id="{0F75F1BF-11F7-D775-87ED-EA5CCEB4B3B4}"/>
                </a:ext>
              </a:extLst>
            </p:cNvPr>
            <p:cNvSpPr txBox="1"/>
            <p:nvPr/>
          </p:nvSpPr>
          <p:spPr>
            <a:xfrm>
              <a:off x="7578922" y="2898889"/>
              <a:ext cx="2686" cy="5820"/>
            </a:xfrm>
            <a:custGeom>
              <a:avLst/>
              <a:gdLst/>
              <a:ahLst/>
              <a:cxnLst/>
              <a:rect l="l" t="t" r="r" b="b"/>
              <a:pathLst>
                <a:path w="2686" h="5820">
                  <a:moveTo>
                    <a:pt x="2686" y="0"/>
                  </a:moveTo>
                  <a:lnTo>
                    <a:pt x="2686" y="447"/>
                  </a:lnTo>
                  <a:cubicBezTo>
                    <a:pt x="2238" y="1790"/>
                    <a:pt x="2238" y="1790"/>
                    <a:pt x="2238" y="2238"/>
                  </a:cubicBezTo>
                  <a:lnTo>
                    <a:pt x="2238" y="3581"/>
                  </a:lnTo>
                  <a:cubicBezTo>
                    <a:pt x="2238" y="3581"/>
                    <a:pt x="1791" y="5372"/>
                    <a:pt x="896" y="5372"/>
                  </a:cubicBezTo>
                  <a:cubicBezTo>
                    <a:pt x="896" y="5820"/>
                    <a:pt x="896" y="5820"/>
                    <a:pt x="0" y="5820"/>
                  </a:cubicBezTo>
                  <a:lnTo>
                    <a:pt x="0" y="2238"/>
                  </a:lnTo>
                  <a:cubicBezTo>
                    <a:pt x="896" y="1790"/>
                    <a:pt x="2238" y="1343"/>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3" name="TextBox 102">
              <a:extLst>
                <a:ext uri="{FF2B5EF4-FFF2-40B4-BE49-F238E27FC236}">
                  <a16:creationId xmlns:a16="http://schemas.microsoft.com/office/drawing/2014/main" id="{56594441-6A17-AED9-4BB4-8BEE46C3F81A}"/>
                </a:ext>
              </a:extLst>
            </p:cNvPr>
            <p:cNvSpPr txBox="1"/>
            <p:nvPr/>
          </p:nvSpPr>
          <p:spPr>
            <a:xfrm>
              <a:off x="6147553" y="2900679"/>
              <a:ext cx="448" cy="4030"/>
            </a:xfrm>
            <a:custGeom>
              <a:avLst/>
              <a:gdLst/>
              <a:ahLst/>
              <a:cxnLst/>
              <a:rect l="l" t="t" r="r" b="b"/>
              <a:pathLst>
                <a:path w="448" h="4030">
                  <a:moveTo>
                    <a:pt x="0" y="0"/>
                  </a:moveTo>
                  <a:lnTo>
                    <a:pt x="448" y="448"/>
                  </a:lnTo>
                  <a:lnTo>
                    <a:pt x="448" y="3582"/>
                  </a:lnTo>
                  <a:cubicBezTo>
                    <a:pt x="448" y="4030"/>
                    <a:pt x="0" y="4030"/>
                    <a:pt x="0" y="4030"/>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4" name="TextBox 103">
              <a:extLst>
                <a:ext uri="{FF2B5EF4-FFF2-40B4-BE49-F238E27FC236}">
                  <a16:creationId xmlns:a16="http://schemas.microsoft.com/office/drawing/2014/main" id="{4B7BC5A9-C8F7-0476-780B-0C775F8D470C}"/>
                </a:ext>
              </a:extLst>
            </p:cNvPr>
            <p:cNvSpPr txBox="1"/>
            <p:nvPr/>
          </p:nvSpPr>
          <p:spPr>
            <a:xfrm>
              <a:off x="8025892" y="2900680"/>
              <a:ext cx="1791" cy="1791"/>
            </a:xfrm>
            <a:custGeom>
              <a:avLst/>
              <a:gdLst/>
              <a:ahLst/>
              <a:cxnLst/>
              <a:rect l="l" t="t" r="r" b="b"/>
              <a:pathLst>
                <a:path w="1791" h="1791">
                  <a:moveTo>
                    <a:pt x="896" y="0"/>
                  </a:moveTo>
                  <a:cubicBezTo>
                    <a:pt x="1343" y="0"/>
                    <a:pt x="1791" y="448"/>
                    <a:pt x="1791" y="896"/>
                  </a:cubicBezTo>
                  <a:cubicBezTo>
                    <a:pt x="1791" y="1344"/>
                    <a:pt x="1343" y="1791"/>
                    <a:pt x="896" y="1791"/>
                  </a:cubicBezTo>
                  <a:cubicBezTo>
                    <a:pt x="448" y="1791"/>
                    <a:pt x="0" y="1344"/>
                    <a:pt x="0" y="1344"/>
                  </a:cubicBezTo>
                  <a:cubicBezTo>
                    <a:pt x="0" y="448"/>
                    <a:pt x="0"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5" name="TextBox 104">
              <a:extLst>
                <a:ext uri="{FF2B5EF4-FFF2-40B4-BE49-F238E27FC236}">
                  <a16:creationId xmlns:a16="http://schemas.microsoft.com/office/drawing/2014/main" id="{4101BD3D-9F54-C13C-5240-B38A8DF1B4F6}"/>
                </a:ext>
              </a:extLst>
            </p:cNvPr>
            <p:cNvSpPr txBox="1"/>
            <p:nvPr/>
          </p:nvSpPr>
          <p:spPr>
            <a:xfrm>
              <a:off x="6353931" y="2902023"/>
              <a:ext cx="4925" cy="8058"/>
            </a:xfrm>
            <a:custGeom>
              <a:avLst/>
              <a:gdLst/>
              <a:ahLst/>
              <a:cxnLst/>
              <a:rect l="l" t="t" r="r" b="b"/>
              <a:pathLst>
                <a:path w="4925" h="8058">
                  <a:moveTo>
                    <a:pt x="2238" y="0"/>
                  </a:moveTo>
                  <a:cubicBezTo>
                    <a:pt x="2686" y="0"/>
                    <a:pt x="3134" y="447"/>
                    <a:pt x="4029" y="895"/>
                  </a:cubicBezTo>
                  <a:cubicBezTo>
                    <a:pt x="4477" y="1343"/>
                    <a:pt x="4925" y="2238"/>
                    <a:pt x="4925" y="2686"/>
                  </a:cubicBezTo>
                  <a:cubicBezTo>
                    <a:pt x="4029" y="3581"/>
                    <a:pt x="4029" y="4476"/>
                    <a:pt x="3582" y="4924"/>
                  </a:cubicBezTo>
                  <a:cubicBezTo>
                    <a:pt x="3134" y="6267"/>
                    <a:pt x="1791" y="7610"/>
                    <a:pt x="448" y="8058"/>
                  </a:cubicBezTo>
                  <a:lnTo>
                    <a:pt x="895" y="7610"/>
                  </a:lnTo>
                  <a:lnTo>
                    <a:pt x="895" y="4476"/>
                  </a:lnTo>
                  <a:cubicBezTo>
                    <a:pt x="0" y="4029"/>
                    <a:pt x="0" y="3581"/>
                    <a:pt x="0" y="3581"/>
                  </a:cubicBezTo>
                  <a:cubicBezTo>
                    <a:pt x="0" y="3133"/>
                    <a:pt x="448" y="2686"/>
                    <a:pt x="895" y="1790"/>
                  </a:cubicBezTo>
                  <a:cubicBezTo>
                    <a:pt x="1343" y="1790"/>
                    <a:pt x="1343" y="1343"/>
                    <a:pt x="1343" y="1343"/>
                  </a:cubicBezTo>
                  <a:cubicBezTo>
                    <a:pt x="1343" y="447"/>
                    <a:pt x="1791"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6" name="TextBox 105">
              <a:extLst>
                <a:ext uri="{FF2B5EF4-FFF2-40B4-BE49-F238E27FC236}">
                  <a16:creationId xmlns:a16="http://schemas.microsoft.com/office/drawing/2014/main" id="{63D896C9-C887-FE4A-0331-34D6E0974582}"/>
                </a:ext>
              </a:extLst>
            </p:cNvPr>
            <p:cNvSpPr txBox="1"/>
            <p:nvPr/>
          </p:nvSpPr>
          <p:spPr>
            <a:xfrm>
              <a:off x="6461583" y="2902918"/>
              <a:ext cx="2686" cy="5372"/>
            </a:xfrm>
            <a:custGeom>
              <a:avLst/>
              <a:gdLst/>
              <a:ahLst/>
              <a:cxnLst/>
              <a:rect l="l" t="t" r="r" b="b"/>
              <a:pathLst>
                <a:path w="2686" h="5372">
                  <a:moveTo>
                    <a:pt x="1343" y="0"/>
                  </a:moveTo>
                  <a:cubicBezTo>
                    <a:pt x="1343" y="0"/>
                    <a:pt x="2238" y="448"/>
                    <a:pt x="2686" y="448"/>
                  </a:cubicBezTo>
                  <a:lnTo>
                    <a:pt x="2686" y="2686"/>
                  </a:lnTo>
                  <a:cubicBezTo>
                    <a:pt x="2686" y="3134"/>
                    <a:pt x="2686" y="4477"/>
                    <a:pt x="2238" y="5372"/>
                  </a:cubicBezTo>
                  <a:lnTo>
                    <a:pt x="895" y="5372"/>
                  </a:lnTo>
                  <a:lnTo>
                    <a:pt x="895" y="4924"/>
                  </a:lnTo>
                  <a:cubicBezTo>
                    <a:pt x="447" y="3581"/>
                    <a:pt x="447" y="3134"/>
                    <a:pt x="0" y="2686"/>
                  </a:cubicBezTo>
                  <a:cubicBezTo>
                    <a:pt x="0" y="2238"/>
                    <a:pt x="0" y="2238"/>
                    <a:pt x="447" y="1343"/>
                  </a:cubicBezTo>
                  <a:cubicBezTo>
                    <a:pt x="895" y="448"/>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7" name="TextBox 106">
              <a:extLst>
                <a:ext uri="{FF2B5EF4-FFF2-40B4-BE49-F238E27FC236}">
                  <a16:creationId xmlns:a16="http://schemas.microsoft.com/office/drawing/2014/main" id="{F4136875-A4E4-D7A9-4C13-FC9091927F0F}"/>
                </a:ext>
              </a:extLst>
            </p:cNvPr>
            <p:cNvSpPr txBox="1"/>
            <p:nvPr/>
          </p:nvSpPr>
          <p:spPr>
            <a:xfrm>
              <a:off x="6732169" y="2904262"/>
              <a:ext cx="448" cy="895"/>
            </a:xfrm>
            <a:custGeom>
              <a:avLst/>
              <a:gdLst/>
              <a:ahLst/>
              <a:cxnLst/>
              <a:rect l="l" t="t" r="r" b="b"/>
              <a:pathLst>
                <a:path w="448" h="895">
                  <a:moveTo>
                    <a:pt x="0" y="0"/>
                  </a:moveTo>
                  <a:cubicBezTo>
                    <a:pt x="448" y="0"/>
                    <a:pt x="448" y="0"/>
                    <a:pt x="448" y="448"/>
                  </a:cubicBezTo>
                  <a:cubicBezTo>
                    <a:pt x="448" y="448"/>
                    <a:pt x="0" y="448"/>
                    <a:pt x="0" y="895"/>
                  </a:cubicBezTo>
                  <a:cubicBezTo>
                    <a:pt x="0" y="448"/>
                    <a:pt x="0" y="448"/>
                    <a:pt x="0" y="448"/>
                  </a:cubicBezTo>
                  <a:cubicBezTo>
                    <a:pt x="0" y="448"/>
                    <a:pt x="0" y="0"/>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8" name="TextBox 107">
              <a:extLst>
                <a:ext uri="{FF2B5EF4-FFF2-40B4-BE49-F238E27FC236}">
                  <a16:creationId xmlns:a16="http://schemas.microsoft.com/office/drawing/2014/main" id="{9631B80F-385A-2F42-59F9-3185AAC88842}"/>
                </a:ext>
              </a:extLst>
            </p:cNvPr>
            <p:cNvSpPr txBox="1"/>
            <p:nvPr/>
          </p:nvSpPr>
          <p:spPr>
            <a:xfrm>
              <a:off x="7075069" y="2904262"/>
              <a:ext cx="447" cy="895"/>
            </a:xfrm>
            <a:custGeom>
              <a:avLst/>
              <a:gdLst/>
              <a:ahLst/>
              <a:cxnLst/>
              <a:rect l="l" t="t" r="r" b="b"/>
              <a:pathLst>
                <a:path w="447" h="895">
                  <a:moveTo>
                    <a:pt x="0" y="0"/>
                  </a:moveTo>
                  <a:cubicBezTo>
                    <a:pt x="447" y="0"/>
                    <a:pt x="447" y="0"/>
                    <a:pt x="447" y="448"/>
                  </a:cubicBezTo>
                  <a:cubicBezTo>
                    <a:pt x="447" y="448"/>
                    <a:pt x="0" y="448"/>
                    <a:pt x="0" y="895"/>
                  </a:cubicBezTo>
                  <a:cubicBezTo>
                    <a:pt x="0" y="448"/>
                    <a:pt x="0" y="448"/>
                    <a:pt x="0" y="448"/>
                  </a:cubicBezTo>
                  <a:cubicBezTo>
                    <a:pt x="0" y="448"/>
                    <a:pt x="0" y="0"/>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09" name="TextBox 108">
              <a:extLst>
                <a:ext uri="{FF2B5EF4-FFF2-40B4-BE49-F238E27FC236}">
                  <a16:creationId xmlns:a16="http://schemas.microsoft.com/office/drawing/2014/main" id="{7F1B70C3-5D46-E4C9-2273-E236A55A4200}"/>
                </a:ext>
              </a:extLst>
            </p:cNvPr>
            <p:cNvSpPr txBox="1"/>
            <p:nvPr/>
          </p:nvSpPr>
          <p:spPr>
            <a:xfrm>
              <a:off x="8253330" y="2904261"/>
              <a:ext cx="2239" cy="3766"/>
            </a:xfrm>
            <a:custGeom>
              <a:avLst/>
              <a:gdLst/>
              <a:ahLst/>
              <a:cxnLst/>
              <a:rect l="l" t="t" r="r" b="b"/>
              <a:pathLst>
                <a:path w="2239" h="3766">
                  <a:moveTo>
                    <a:pt x="2239" y="0"/>
                  </a:moveTo>
                  <a:cubicBezTo>
                    <a:pt x="1791" y="895"/>
                    <a:pt x="896" y="1791"/>
                    <a:pt x="896" y="3134"/>
                  </a:cubicBezTo>
                  <a:cubicBezTo>
                    <a:pt x="448" y="3581"/>
                    <a:pt x="0" y="4029"/>
                    <a:pt x="0" y="3581"/>
                  </a:cubicBezTo>
                  <a:lnTo>
                    <a:pt x="0" y="2238"/>
                  </a:lnTo>
                  <a:cubicBezTo>
                    <a:pt x="0" y="1791"/>
                    <a:pt x="0" y="895"/>
                    <a:pt x="1343" y="448"/>
                  </a:cubicBezTo>
                  <a:cubicBezTo>
                    <a:pt x="1343" y="0"/>
                    <a:pt x="1791" y="0"/>
                    <a:pt x="223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0" name="TextBox 109">
              <a:extLst>
                <a:ext uri="{FF2B5EF4-FFF2-40B4-BE49-F238E27FC236}">
                  <a16:creationId xmlns:a16="http://schemas.microsoft.com/office/drawing/2014/main" id="{6CDD1195-52F4-A819-864A-0B37AAE0DA2F}"/>
                </a:ext>
              </a:extLst>
            </p:cNvPr>
            <p:cNvSpPr txBox="1"/>
            <p:nvPr/>
          </p:nvSpPr>
          <p:spPr>
            <a:xfrm>
              <a:off x="6465612" y="2904710"/>
              <a:ext cx="7162" cy="25965"/>
            </a:xfrm>
            <a:custGeom>
              <a:avLst/>
              <a:gdLst/>
              <a:ahLst/>
              <a:cxnLst/>
              <a:rect l="l" t="t" r="r" b="b"/>
              <a:pathLst>
                <a:path w="7162" h="25965">
                  <a:moveTo>
                    <a:pt x="4924" y="0"/>
                  </a:moveTo>
                  <a:cubicBezTo>
                    <a:pt x="4924" y="0"/>
                    <a:pt x="5372" y="0"/>
                    <a:pt x="5819" y="447"/>
                  </a:cubicBezTo>
                  <a:lnTo>
                    <a:pt x="6267" y="447"/>
                  </a:lnTo>
                  <a:cubicBezTo>
                    <a:pt x="6715" y="1343"/>
                    <a:pt x="7162" y="2686"/>
                    <a:pt x="7162" y="3581"/>
                  </a:cubicBezTo>
                  <a:cubicBezTo>
                    <a:pt x="7162" y="3581"/>
                    <a:pt x="6715" y="4029"/>
                    <a:pt x="6267" y="4029"/>
                  </a:cubicBezTo>
                  <a:cubicBezTo>
                    <a:pt x="6267" y="4476"/>
                    <a:pt x="5372" y="4476"/>
                    <a:pt x="5372" y="5372"/>
                  </a:cubicBezTo>
                  <a:lnTo>
                    <a:pt x="6267" y="8058"/>
                  </a:lnTo>
                  <a:lnTo>
                    <a:pt x="6715" y="8505"/>
                  </a:lnTo>
                  <a:cubicBezTo>
                    <a:pt x="6715" y="8953"/>
                    <a:pt x="6267" y="8953"/>
                    <a:pt x="6267" y="8953"/>
                  </a:cubicBezTo>
                  <a:lnTo>
                    <a:pt x="6267" y="10296"/>
                  </a:lnTo>
                  <a:cubicBezTo>
                    <a:pt x="6715" y="10296"/>
                    <a:pt x="6267" y="10744"/>
                    <a:pt x="5819" y="10744"/>
                  </a:cubicBezTo>
                  <a:cubicBezTo>
                    <a:pt x="5819" y="11639"/>
                    <a:pt x="5372" y="11191"/>
                    <a:pt x="5372" y="11639"/>
                  </a:cubicBezTo>
                  <a:lnTo>
                    <a:pt x="5372" y="12087"/>
                  </a:lnTo>
                  <a:cubicBezTo>
                    <a:pt x="4924" y="12982"/>
                    <a:pt x="4924" y="13878"/>
                    <a:pt x="4029" y="14325"/>
                  </a:cubicBezTo>
                  <a:lnTo>
                    <a:pt x="3581" y="14773"/>
                  </a:lnTo>
                  <a:cubicBezTo>
                    <a:pt x="3581" y="14773"/>
                    <a:pt x="3581" y="15221"/>
                    <a:pt x="4029" y="15221"/>
                  </a:cubicBezTo>
                  <a:cubicBezTo>
                    <a:pt x="4924" y="15221"/>
                    <a:pt x="5372" y="15668"/>
                    <a:pt x="5819" y="16116"/>
                  </a:cubicBezTo>
                  <a:cubicBezTo>
                    <a:pt x="6267" y="16116"/>
                    <a:pt x="6267" y="16564"/>
                    <a:pt x="6267" y="17011"/>
                  </a:cubicBezTo>
                  <a:cubicBezTo>
                    <a:pt x="5819" y="17011"/>
                    <a:pt x="5819" y="17459"/>
                    <a:pt x="5819" y="17907"/>
                  </a:cubicBezTo>
                  <a:lnTo>
                    <a:pt x="5819" y="18354"/>
                  </a:lnTo>
                  <a:cubicBezTo>
                    <a:pt x="5819" y="18802"/>
                    <a:pt x="5819" y="19250"/>
                    <a:pt x="5372" y="20145"/>
                  </a:cubicBezTo>
                  <a:lnTo>
                    <a:pt x="4029" y="21936"/>
                  </a:lnTo>
                  <a:cubicBezTo>
                    <a:pt x="2686" y="23279"/>
                    <a:pt x="2686" y="24622"/>
                    <a:pt x="1790" y="25517"/>
                  </a:cubicBezTo>
                  <a:lnTo>
                    <a:pt x="1343" y="25965"/>
                  </a:lnTo>
                  <a:lnTo>
                    <a:pt x="895" y="25965"/>
                  </a:lnTo>
                  <a:lnTo>
                    <a:pt x="1343" y="25517"/>
                  </a:lnTo>
                  <a:lnTo>
                    <a:pt x="1343" y="24622"/>
                  </a:lnTo>
                  <a:cubicBezTo>
                    <a:pt x="895" y="24174"/>
                    <a:pt x="895" y="23726"/>
                    <a:pt x="895" y="23279"/>
                  </a:cubicBezTo>
                  <a:cubicBezTo>
                    <a:pt x="895" y="22831"/>
                    <a:pt x="895" y="22383"/>
                    <a:pt x="1790" y="21936"/>
                  </a:cubicBezTo>
                  <a:cubicBezTo>
                    <a:pt x="1343" y="21488"/>
                    <a:pt x="1343" y="21040"/>
                    <a:pt x="1343" y="20145"/>
                  </a:cubicBezTo>
                  <a:cubicBezTo>
                    <a:pt x="895" y="19697"/>
                    <a:pt x="895" y="19697"/>
                    <a:pt x="895" y="19250"/>
                  </a:cubicBezTo>
                  <a:cubicBezTo>
                    <a:pt x="895" y="19250"/>
                    <a:pt x="895" y="18802"/>
                    <a:pt x="1343" y="18354"/>
                  </a:cubicBezTo>
                  <a:lnTo>
                    <a:pt x="1790" y="18354"/>
                  </a:lnTo>
                  <a:cubicBezTo>
                    <a:pt x="1790" y="17907"/>
                    <a:pt x="2238" y="17907"/>
                    <a:pt x="2238" y="17459"/>
                  </a:cubicBezTo>
                  <a:cubicBezTo>
                    <a:pt x="2238" y="17011"/>
                    <a:pt x="1790" y="16116"/>
                    <a:pt x="447" y="15221"/>
                  </a:cubicBezTo>
                  <a:lnTo>
                    <a:pt x="0" y="14773"/>
                  </a:lnTo>
                  <a:cubicBezTo>
                    <a:pt x="0" y="14325"/>
                    <a:pt x="447" y="13878"/>
                    <a:pt x="447" y="13878"/>
                  </a:cubicBezTo>
                  <a:cubicBezTo>
                    <a:pt x="1790" y="13430"/>
                    <a:pt x="2238" y="12534"/>
                    <a:pt x="2238" y="12087"/>
                  </a:cubicBezTo>
                  <a:cubicBezTo>
                    <a:pt x="2238" y="11639"/>
                    <a:pt x="1790" y="11639"/>
                    <a:pt x="1790" y="11191"/>
                  </a:cubicBezTo>
                  <a:cubicBezTo>
                    <a:pt x="1790" y="10744"/>
                    <a:pt x="1343" y="10296"/>
                    <a:pt x="1343" y="10296"/>
                  </a:cubicBezTo>
                  <a:lnTo>
                    <a:pt x="1790" y="10296"/>
                  </a:lnTo>
                  <a:lnTo>
                    <a:pt x="2238" y="9848"/>
                  </a:lnTo>
                  <a:cubicBezTo>
                    <a:pt x="2686" y="9401"/>
                    <a:pt x="3133" y="9401"/>
                    <a:pt x="3133" y="8953"/>
                  </a:cubicBezTo>
                  <a:lnTo>
                    <a:pt x="2238" y="8058"/>
                  </a:lnTo>
                  <a:cubicBezTo>
                    <a:pt x="1790" y="7610"/>
                    <a:pt x="1790" y="7162"/>
                    <a:pt x="1790" y="6715"/>
                  </a:cubicBezTo>
                  <a:cubicBezTo>
                    <a:pt x="1790" y="6267"/>
                    <a:pt x="1790" y="5819"/>
                    <a:pt x="2238" y="4924"/>
                  </a:cubicBezTo>
                  <a:cubicBezTo>
                    <a:pt x="2686" y="4924"/>
                    <a:pt x="2686" y="4924"/>
                    <a:pt x="2686" y="4476"/>
                  </a:cubicBezTo>
                  <a:cubicBezTo>
                    <a:pt x="2686" y="4476"/>
                    <a:pt x="2686" y="4029"/>
                    <a:pt x="3133" y="3581"/>
                  </a:cubicBezTo>
                  <a:lnTo>
                    <a:pt x="3581" y="4029"/>
                  </a:lnTo>
                  <a:cubicBezTo>
                    <a:pt x="4476" y="3581"/>
                    <a:pt x="4924" y="3581"/>
                    <a:pt x="5372" y="2686"/>
                  </a:cubicBezTo>
                  <a:cubicBezTo>
                    <a:pt x="4924" y="1790"/>
                    <a:pt x="4924" y="1343"/>
                    <a:pt x="4924" y="1343"/>
                  </a:cubicBezTo>
                  <a:lnTo>
                    <a:pt x="4924"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1" name="TextBox 110">
              <a:extLst>
                <a:ext uri="{FF2B5EF4-FFF2-40B4-BE49-F238E27FC236}">
                  <a16:creationId xmlns:a16="http://schemas.microsoft.com/office/drawing/2014/main" id="{F356AEBC-25F5-7C7F-FB6D-CF053F67BF3C}"/>
                </a:ext>
              </a:extLst>
            </p:cNvPr>
            <p:cNvSpPr txBox="1"/>
            <p:nvPr/>
          </p:nvSpPr>
          <p:spPr>
            <a:xfrm>
              <a:off x="6110844" y="2909186"/>
              <a:ext cx="895" cy="4477"/>
            </a:xfrm>
            <a:custGeom>
              <a:avLst/>
              <a:gdLst/>
              <a:ahLst/>
              <a:cxnLst/>
              <a:rect l="l" t="t" r="r" b="b"/>
              <a:pathLst>
                <a:path w="895" h="4477">
                  <a:moveTo>
                    <a:pt x="447" y="0"/>
                  </a:moveTo>
                  <a:lnTo>
                    <a:pt x="895" y="448"/>
                  </a:lnTo>
                  <a:cubicBezTo>
                    <a:pt x="447" y="1343"/>
                    <a:pt x="447" y="3582"/>
                    <a:pt x="447" y="4477"/>
                  </a:cubicBezTo>
                  <a:lnTo>
                    <a:pt x="0" y="4477"/>
                  </a:lnTo>
                  <a:lnTo>
                    <a:pt x="0" y="2239"/>
                  </a:lnTo>
                  <a:cubicBezTo>
                    <a:pt x="0" y="1791"/>
                    <a:pt x="0" y="896"/>
                    <a:pt x="447" y="448"/>
                  </a:cubicBez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2" name="TextBox 111">
              <a:extLst>
                <a:ext uri="{FF2B5EF4-FFF2-40B4-BE49-F238E27FC236}">
                  <a16:creationId xmlns:a16="http://schemas.microsoft.com/office/drawing/2014/main" id="{CBC7D492-EA3F-0771-2B2F-C27571CB9908}"/>
                </a:ext>
              </a:extLst>
            </p:cNvPr>
            <p:cNvSpPr txBox="1"/>
            <p:nvPr/>
          </p:nvSpPr>
          <p:spPr>
            <a:xfrm>
              <a:off x="8240796" y="2911425"/>
              <a:ext cx="3581" cy="3581"/>
            </a:xfrm>
            <a:custGeom>
              <a:avLst/>
              <a:gdLst/>
              <a:ahLst/>
              <a:cxnLst/>
              <a:rect l="l" t="t" r="r" b="b"/>
              <a:pathLst>
                <a:path w="3581" h="3581">
                  <a:moveTo>
                    <a:pt x="1790" y="0"/>
                  </a:moveTo>
                  <a:lnTo>
                    <a:pt x="2238" y="0"/>
                  </a:lnTo>
                  <a:cubicBezTo>
                    <a:pt x="2685" y="0"/>
                    <a:pt x="3133" y="0"/>
                    <a:pt x="3581" y="447"/>
                  </a:cubicBezTo>
                  <a:lnTo>
                    <a:pt x="3581" y="895"/>
                  </a:lnTo>
                  <a:cubicBezTo>
                    <a:pt x="3581" y="2238"/>
                    <a:pt x="2238" y="3581"/>
                    <a:pt x="895" y="3581"/>
                  </a:cubicBezTo>
                  <a:lnTo>
                    <a:pt x="447" y="3581"/>
                  </a:lnTo>
                  <a:lnTo>
                    <a:pt x="0" y="3133"/>
                  </a:lnTo>
                  <a:cubicBezTo>
                    <a:pt x="0" y="3133"/>
                    <a:pt x="0" y="2238"/>
                    <a:pt x="447" y="2238"/>
                  </a:cubicBezTo>
                  <a:cubicBezTo>
                    <a:pt x="1342" y="2238"/>
                    <a:pt x="1790" y="1790"/>
                    <a:pt x="1790" y="895"/>
                  </a:cubicBezTo>
                  <a:lnTo>
                    <a:pt x="179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3" name="TextBox 112">
              <a:extLst>
                <a:ext uri="{FF2B5EF4-FFF2-40B4-BE49-F238E27FC236}">
                  <a16:creationId xmlns:a16="http://schemas.microsoft.com/office/drawing/2014/main" id="{C3837938-06B7-1FDD-7904-048F5E85057B}"/>
                </a:ext>
              </a:extLst>
            </p:cNvPr>
            <p:cNvSpPr txBox="1"/>
            <p:nvPr/>
          </p:nvSpPr>
          <p:spPr>
            <a:xfrm>
              <a:off x="7916021" y="2911871"/>
              <a:ext cx="1791" cy="2686"/>
            </a:xfrm>
            <a:custGeom>
              <a:avLst/>
              <a:gdLst/>
              <a:ahLst/>
              <a:cxnLst/>
              <a:rect l="l" t="t" r="r" b="b"/>
              <a:pathLst>
                <a:path w="1791" h="2686">
                  <a:moveTo>
                    <a:pt x="448" y="0"/>
                  </a:moveTo>
                  <a:cubicBezTo>
                    <a:pt x="448" y="0"/>
                    <a:pt x="896" y="0"/>
                    <a:pt x="896" y="448"/>
                  </a:cubicBezTo>
                  <a:cubicBezTo>
                    <a:pt x="1344" y="896"/>
                    <a:pt x="1791" y="1343"/>
                    <a:pt x="1791" y="1791"/>
                  </a:cubicBezTo>
                  <a:lnTo>
                    <a:pt x="1791" y="2686"/>
                  </a:lnTo>
                  <a:lnTo>
                    <a:pt x="1344" y="2686"/>
                  </a:lnTo>
                  <a:cubicBezTo>
                    <a:pt x="448" y="1791"/>
                    <a:pt x="0" y="1343"/>
                    <a:pt x="0" y="896"/>
                  </a:cubicBezTo>
                  <a:lnTo>
                    <a:pt x="0" y="448"/>
                  </a:ln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4" name="TextBox 113">
              <a:extLst>
                <a:ext uri="{FF2B5EF4-FFF2-40B4-BE49-F238E27FC236}">
                  <a16:creationId xmlns:a16="http://schemas.microsoft.com/office/drawing/2014/main" id="{CBF4D7BF-8D2B-1DBE-33E9-38E282523A79}"/>
                </a:ext>
              </a:extLst>
            </p:cNvPr>
            <p:cNvSpPr txBox="1"/>
            <p:nvPr/>
          </p:nvSpPr>
          <p:spPr>
            <a:xfrm>
              <a:off x="8023206" y="2912768"/>
              <a:ext cx="1791" cy="895"/>
            </a:xfrm>
            <a:custGeom>
              <a:avLst/>
              <a:gdLst/>
              <a:ahLst/>
              <a:cxnLst/>
              <a:rect l="l" t="t" r="r" b="b"/>
              <a:pathLst>
                <a:path w="1791" h="895">
                  <a:moveTo>
                    <a:pt x="896" y="0"/>
                  </a:moveTo>
                  <a:cubicBezTo>
                    <a:pt x="1791" y="0"/>
                    <a:pt x="1791" y="447"/>
                    <a:pt x="1791" y="447"/>
                  </a:cubicBezTo>
                  <a:cubicBezTo>
                    <a:pt x="1791" y="447"/>
                    <a:pt x="1791" y="895"/>
                    <a:pt x="896" y="895"/>
                  </a:cubicBezTo>
                  <a:lnTo>
                    <a:pt x="448" y="895"/>
                  </a:lnTo>
                  <a:lnTo>
                    <a:pt x="0" y="447"/>
                  </a:lnTo>
                  <a:cubicBezTo>
                    <a:pt x="448" y="447"/>
                    <a:pt x="896"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5" name="TextBox 114">
              <a:extLst>
                <a:ext uri="{FF2B5EF4-FFF2-40B4-BE49-F238E27FC236}">
                  <a16:creationId xmlns:a16="http://schemas.microsoft.com/office/drawing/2014/main" id="{50F8C7C1-2779-6FC3-EAE3-0479CF63C494}"/>
                </a:ext>
              </a:extLst>
            </p:cNvPr>
            <p:cNvSpPr txBox="1"/>
            <p:nvPr/>
          </p:nvSpPr>
          <p:spPr>
            <a:xfrm>
              <a:off x="8024549" y="2916797"/>
              <a:ext cx="896" cy="447"/>
            </a:xfrm>
            <a:custGeom>
              <a:avLst/>
              <a:gdLst/>
              <a:ahLst/>
              <a:cxnLst/>
              <a:rect l="l" t="t" r="r" b="b"/>
              <a:pathLst>
                <a:path w="896" h="447">
                  <a:moveTo>
                    <a:pt x="448" y="0"/>
                  </a:moveTo>
                  <a:lnTo>
                    <a:pt x="896" y="447"/>
                  </a:lnTo>
                  <a:lnTo>
                    <a:pt x="0" y="447"/>
                  </a:lnTo>
                  <a:cubicBezTo>
                    <a:pt x="0" y="447"/>
                    <a:pt x="448"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6" name="TextBox 115">
              <a:extLst>
                <a:ext uri="{FF2B5EF4-FFF2-40B4-BE49-F238E27FC236}">
                  <a16:creationId xmlns:a16="http://schemas.microsoft.com/office/drawing/2014/main" id="{8B392BB6-370B-598C-8441-873763617BC1}"/>
                </a:ext>
              </a:extLst>
            </p:cNvPr>
            <p:cNvSpPr txBox="1"/>
            <p:nvPr/>
          </p:nvSpPr>
          <p:spPr>
            <a:xfrm>
              <a:off x="8235871" y="2918587"/>
              <a:ext cx="5820" cy="5372"/>
            </a:xfrm>
            <a:custGeom>
              <a:avLst/>
              <a:gdLst/>
              <a:ahLst/>
              <a:cxnLst/>
              <a:rect l="l" t="t" r="r" b="b"/>
              <a:pathLst>
                <a:path w="5820" h="5372">
                  <a:moveTo>
                    <a:pt x="2238" y="0"/>
                  </a:moveTo>
                  <a:cubicBezTo>
                    <a:pt x="2238" y="0"/>
                    <a:pt x="2686" y="0"/>
                    <a:pt x="2686" y="447"/>
                  </a:cubicBezTo>
                  <a:cubicBezTo>
                    <a:pt x="3581" y="1343"/>
                    <a:pt x="4029" y="1343"/>
                    <a:pt x="4925" y="1343"/>
                  </a:cubicBezTo>
                  <a:cubicBezTo>
                    <a:pt x="5372" y="1790"/>
                    <a:pt x="5820" y="1790"/>
                    <a:pt x="5820" y="2238"/>
                  </a:cubicBezTo>
                  <a:lnTo>
                    <a:pt x="3581" y="4476"/>
                  </a:lnTo>
                  <a:cubicBezTo>
                    <a:pt x="3134" y="4924"/>
                    <a:pt x="3134" y="5372"/>
                    <a:pt x="2686" y="5372"/>
                  </a:cubicBezTo>
                  <a:cubicBezTo>
                    <a:pt x="2238" y="5372"/>
                    <a:pt x="2238" y="4924"/>
                    <a:pt x="2238" y="4476"/>
                  </a:cubicBezTo>
                  <a:cubicBezTo>
                    <a:pt x="2238" y="3581"/>
                    <a:pt x="1791" y="3133"/>
                    <a:pt x="895" y="3133"/>
                  </a:cubicBezTo>
                  <a:cubicBezTo>
                    <a:pt x="448" y="3133"/>
                    <a:pt x="0" y="3133"/>
                    <a:pt x="0" y="2238"/>
                  </a:cubicBezTo>
                  <a:lnTo>
                    <a:pt x="0" y="1343"/>
                  </a:lnTo>
                  <a:cubicBezTo>
                    <a:pt x="448" y="895"/>
                    <a:pt x="1343" y="895"/>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7" name="TextBox 116">
              <a:extLst>
                <a:ext uri="{FF2B5EF4-FFF2-40B4-BE49-F238E27FC236}">
                  <a16:creationId xmlns:a16="http://schemas.microsoft.com/office/drawing/2014/main" id="{39B6CE98-90C3-C8B1-B531-D7D11521C448}"/>
                </a:ext>
              </a:extLst>
            </p:cNvPr>
            <p:cNvSpPr txBox="1"/>
            <p:nvPr/>
          </p:nvSpPr>
          <p:spPr>
            <a:xfrm>
              <a:off x="8024102" y="2922168"/>
              <a:ext cx="1790" cy="2238"/>
            </a:xfrm>
            <a:custGeom>
              <a:avLst/>
              <a:gdLst/>
              <a:ahLst/>
              <a:cxnLst/>
              <a:rect l="l" t="t" r="r" b="b"/>
              <a:pathLst>
                <a:path w="1790" h="2238">
                  <a:moveTo>
                    <a:pt x="0" y="0"/>
                  </a:moveTo>
                  <a:lnTo>
                    <a:pt x="1343" y="0"/>
                  </a:lnTo>
                  <a:cubicBezTo>
                    <a:pt x="1790" y="0"/>
                    <a:pt x="1790" y="448"/>
                    <a:pt x="1790" y="895"/>
                  </a:cubicBezTo>
                  <a:cubicBezTo>
                    <a:pt x="1790" y="1343"/>
                    <a:pt x="1790" y="1791"/>
                    <a:pt x="1343" y="2238"/>
                  </a:cubicBezTo>
                  <a:cubicBezTo>
                    <a:pt x="895" y="2238"/>
                    <a:pt x="895" y="2238"/>
                    <a:pt x="0" y="1343"/>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8" name="TextBox 117">
              <a:extLst>
                <a:ext uri="{FF2B5EF4-FFF2-40B4-BE49-F238E27FC236}">
                  <a16:creationId xmlns:a16="http://schemas.microsoft.com/office/drawing/2014/main" id="{DB6BFD5C-36CC-384B-9E85-2FE9657C9530}"/>
                </a:ext>
              </a:extLst>
            </p:cNvPr>
            <p:cNvSpPr txBox="1"/>
            <p:nvPr/>
          </p:nvSpPr>
          <p:spPr>
            <a:xfrm>
              <a:off x="6341844" y="2923760"/>
              <a:ext cx="1343" cy="1543"/>
            </a:xfrm>
            <a:custGeom>
              <a:avLst/>
              <a:gdLst/>
              <a:ahLst/>
              <a:cxnLst/>
              <a:rect l="l" t="t" r="r" b="b"/>
              <a:pathLst>
                <a:path w="1343" h="1543">
                  <a:moveTo>
                    <a:pt x="448" y="200"/>
                  </a:moveTo>
                  <a:cubicBezTo>
                    <a:pt x="448" y="-248"/>
                    <a:pt x="895" y="200"/>
                    <a:pt x="895" y="200"/>
                  </a:cubicBezTo>
                  <a:cubicBezTo>
                    <a:pt x="895" y="200"/>
                    <a:pt x="1343" y="200"/>
                    <a:pt x="1343" y="647"/>
                  </a:cubicBezTo>
                  <a:cubicBezTo>
                    <a:pt x="1343" y="1095"/>
                    <a:pt x="895" y="1095"/>
                    <a:pt x="448" y="1543"/>
                  </a:cubicBezTo>
                  <a:lnTo>
                    <a:pt x="0" y="1543"/>
                  </a:lnTo>
                  <a:lnTo>
                    <a:pt x="0" y="647"/>
                  </a:lnTo>
                  <a:cubicBezTo>
                    <a:pt x="0" y="200"/>
                    <a:pt x="0" y="200"/>
                    <a:pt x="448" y="20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19" name="TextBox 118">
              <a:extLst>
                <a:ext uri="{FF2B5EF4-FFF2-40B4-BE49-F238E27FC236}">
                  <a16:creationId xmlns:a16="http://schemas.microsoft.com/office/drawing/2014/main" id="{45D6C4FE-C54A-701B-3996-A4945B84D2C1}"/>
                </a:ext>
              </a:extLst>
            </p:cNvPr>
            <p:cNvSpPr txBox="1"/>
            <p:nvPr/>
          </p:nvSpPr>
          <p:spPr>
            <a:xfrm>
              <a:off x="8023654" y="2924854"/>
              <a:ext cx="2238" cy="2238"/>
            </a:xfrm>
            <a:custGeom>
              <a:avLst/>
              <a:gdLst/>
              <a:ahLst/>
              <a:cxnLst/>
              <a:rect l="l" t="t" r="r" b="b"/>
              <a:pathLst>
                <a:path w="2238" h="2238">
                  <a:moveTo>
                    <a:pt x="1343" y="0"/>
                  </a:moveTo>
                  <a:cubicBezTo>
                    <a:pt x="1791" y="0"/>
                    <a:pt x="2238" y="0"/>
                    <a:pt x="2238" y="448"/>
                  </a:cubicBezTo>
                  <a:cubicBezTo>
                    <a:pt x="2238" y="448"/>
                    <a:pt x="1791" y="895"/>
                    <a:pt x="1791" y="1343"/>
                  </a:cubicBezTo>
                  <a:cubicBezTo>
                    <a:pt x="1791" y="2238"/>
                    <a:pt x="895" y="2238"/>
                    <a:pt x="895" y="2238"/>
                  </a:cubicBezTo>
                  <a:lnTo>
                    <a:pt x="0" y="2238"/>
                  </a:lnTo>
                  <a:lnTo>
                    <a:pt x="0" y="895"/>
                  </a:lnTo>
                  <a:cubicBezTo>
                    <a:pt x="448" y="448"/>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0" name="TextBox 119">
              <a:extLst>
                <a:ext uri="{FF2B5EF4-FFF2-40B4-BE49-F238E27FC236}">
                  <a16:creationId xmlns:a16="http://schemas.microsoft.com/office/drawing/2014/main" id="{3A6CBAD4-5646-CB23-BBAC-3C7E7C67A4AE}"/>
                </a:ext>
              </a:extLst>
            </p:cNvPr>
            <p:cNvSpPr txBox="1"/>
            <p:nvPr/>
          </p:nvSpPr>
          <p:spPr>
            <a:xfrm>
              <a:off x="7696003" y="2925302"/>
              <a:ext cx="3134" cy="3780"/>
            </a:xfrm>
            <a:custGeom>
              <a:avLst/>
              <a:gdLst/>
              <a:ahLst/>
              <a:cxnLst/>
              <a:rect l="l" t="t" r="r" b="b"/>
              <a:pathLst>
                <a:path w="3134" h="3780">
                  <a:moveTo>
                    <a:pt x="1791" y="0"/>
                  </a:moveTo>
                  <a:lnTo>
                    <a:pt x="2687" y="0"/>
                  </a:lnTo>
                  <a:lnTo>
                    <a:pt x="3134" y="447"/>
                  </a:lnTo>
                  <a:lnTo>
                    <a:pt x="3134" y="895"/>
                  </a:lnTo>
                  <a:lnTo>
                    <a:pt x="2687" y="1343"/>
                  </a:lnTo>
                  <a:cubicBezTo>
                    <a:pt x="3134" y="1343"/>
                    <a:pt x="2687" y="2238"/>
                    <a:pt x="2239" y="2238"/>
                  </a:cubicBezTo>
                  <a:cubicBezTo>
                    <a:pt x="1791" y="2686"/>
                    <a:pt x="1791" y="3133"/>
                    <a:pt x="1791" y="3133"/>
                  </a:cubicBezTo>
                  <a:lnTo>
                    <a:pt x="1791" y="3581"/>
                  </a:lnTo>
                  <a:cubicBezTo>
                    <a:pt x="1791" y="3581"/>
                    <a:pt x="1344" y="4029"/>
                    <a:pt x="1344" y="3581"/>
                  </a:cubicBezTo>
                  <a:lnTo>
                    <a:pt x="448" y="2238"/>
                  </a:lnTo>
                  <a:cubicBezTo>
                    <a:pt x="0" y="2238"/>
                    <a:pt x="0" y="1790"/>
                    <a:pt x="0" y="1790"/>
                  </a:cubicBezTo>
                  <a:cubicBezTo>
                    <a:pt x="0" y="1790"/>
                    <a:pt x="0" y="1343"/>
                    <a:pt x="448" y="1343"/>
                  </a:cubicBezTo>
                  <a:cubicBezTo>
                    <a:pt x="896" y="447"/>
                    <a:pt x="1344" y="447"/>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1" name="TextBox 120">
              <a:extLst>
                <a:ext uri="{FF2B5EF4-FFF2-40B4-BE49-F238E27FC236}">
                  <a16:creationId xmlns:a16="http://schemas.microsoft.com/office/drawing/2014/main" id="{E3BDA223-796F-8A1D-5C91-2855CB0C0049}"/>
                </a:ext>
              </a:extLst>
            </p:cNvPr>
            <p:cNvSpPr txBox="1"/>
            <p:nvPr/>
          </p:nvSpPr>
          <p:spPr>
            <a:xfrm>
              <a:off x="8021416" y="2928883"/>
              <a:ext cx="4476" cy="2238"/>
            </a:xfrm>
            <a:custGeom>
              <a:avLst/>
              <a:gdLst/>
              <a:ahLst/>
              <a:cxnLst/>
              <a:rect l="l" t="t" r="r" b="b"/>
              <a:pathLst>
                <a:path w="4476" h="2238">
                  <a:moveTo>
                    <a:pt x="4029" y="0"/>
                  </a:moveTo>
                  <a:cubicBezTo>
                    <a:pt x="4029" y="0"/>
                    <a:pt x="4476" y="895"/>
                    <a:pt x="4476" y="1343"/>
                  </a:cubicBezTo>
                  <a:cubicBezTo>
                    <a:pt x="3581" y="1791"/>
                    <a:pt x="3133" y="2238"/>
                    <a:pt x="1343" y="2238"/>
                  </a:cubicBezTo>
                  <a:cubicBezTo>
                    <a:pt x="895" y="2238"/>
                    <a:pt x="0" y="2238"/>
                    <a:pt x="0" y="1791"/>
                  </a:cubicBezTo>
                  <a:lnTo>
                    <a:pt x="447" y="1343"/>
                  </a:lnTo>
                  <a:cubicBezTo>
                    <a:pt x="1790" y="448"/>
                    <a:pt x="3581" y="0"/>
                    <a:pt x="402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2" name="TextBox 121">
              <a:extLst>
                <a:ext uri="{FF2B5EF4-FFF2-40B4-BE49-F238E27FC236}">
                  <a16:creationId xmlns:a16="http://schemas.microsoft.com/office/drawing/2014/main" id="{179EE4D4-7120-2BA9-88D6-19766CFF7F3F}"/>
                </a:ext>
              </a:extLst>
            </p:cNvPr>
            <p:cNvSpPr txBox="1"/>
            <p:nvPr/>
          </p:nvSpPr>
          <p:spPr>
            <a:xfrm>
              <a:off x="7438352" y="2929580"/>
              <a:ext cx="4029" cy="8705"/>
            </a:xfrm>
            <a:custGeom>
              <a:avLst/>
              <a:gdLst/>
              <a:ahLst/>
              <a:cxnLst/>
              <a:rect l="l" t="t" r="r" b="b"/>
              <a:pathLst>
                <a:path w="4029" h="8705">
                  <a:moveTo>
                    <a:pt x="2686" y="199"/>
                  </a:moveTo>
                  <a:lnTo>
                    <a:pt x="3134" y="199"/>
                  </a:lnTo>
                  <a:cubicBezTo>
                    <a:pt x="3134" y="199"/>
                    <a:pt x="3582" y="-248"/>
                    <a:pt x="3582" y="199"/>
                  </a:cubicBezTo>
                  <a:cubicBezTo>
                    <a:pt x="3582" y="199"/>
                    <a:pt x="4029" y="199"/>
                    <a:pt x="4029" y="647"/>
                  </a:cubicBezTo>
                  <a:cubicBezTo>
                    <a:pt x="3582" y="1542"/>
                    <a:pt x="3582" y="2438"/>
                    <a:pt x="3582" y="3333"/>
                  </a:cubicBezTo>
                  <a:cubicBezTo>
                    <a:pt x="3582" y="3781"/>
                    <a:pt x="3134" y="3781"/>
                    <a:pt x="3134" y="4228"/>
                  </a:cubicBezTo>
                  <a:cubicBezTo>
                    <a:pt x="2239" y="5124"/>
                    <a:pt x="1791" y="6467"/>
                    <a:pt x="1791" y="7810"/>
                  </a:cubicBezTo>
                  <a:lnTo>
                    <a:pt x="1343" y="8258"/>
                  </a:lnTo>
                  <a:cubicBezTo>
                    <a:pt x="1343" y="8258"/>
                    <a:pt x="896" y="8705"/>
                    <a:pt x="448" y="8705"/>
                  </a:cubicBezTo>
                  <a:cubicBezTo>
                    <a:pt x="448" y="8258"/>
                    <a:pt x="0" y="8258"/>
                    <a:pt x="0" y="7810"/>
                  </a:cubicBezTo>
                  <a:lnTo>
                    <a:pt x="0" y="4676"/>
                  </a:lnTo>
                  <a:cubicBezTo>
                    <a:pt x="0" y="4228"/>
                    <a:pt x="0" y="3781"/>
                    <a:pt x="448" y="3781"/>
                  </a:cubicBezTo>
                  <a:cubicBezTo>
                    <a:pt x="1343" y="2885"/>
                    <a:pt x="2239" y="1542"/>
                    <a:pt x="2686" y="199"/>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3" name="TextBox 122">
              <a:extLst>
                <a:ext uri="{FF2B5EF4-FFF2-40B4-BE49-F238E27FC236}">
                  <a16:creationId xmlns:a16="http://schemas.microsoft.com/office/drawing/2014/main" id="{2DC121D7-C00E-5C81-D74D-F46B2BFEC7E4}"/>
                </a:ext>
              </a:extLst>
            </p:cNvPr>
            <p:cNvSpPr txBox="1"/>
            <p:nvPr/>
          </p:nvSpPr>
          <p:spPr>
            <a:xfrm>
              <a:off x="6338262" y="2930227"/>
              <a:ext cx="2686" cy="1791"/>
            </a:xfrm>
            <a:custGeom>
              <a:avLst/>
              <a:gdLst/>
              <a:ahLst/>
              <a:cxnLst/>
              <a:rect l="l" t="t" r="r" b="b"/>
              <a:pathLst>
                <a:path w="2686" h="1791">
                  <a:moveTo>
                    <a:pt x="1791" y="0"/>
                  </a:moveTo>
                  <a:lnTo>
                    <a:pt x="2686" y="0"/>
                  </a:lnTo>
                  <a:cubicBezTo>
                    <a:pt x="2239" y="895"/>
                    <a:pt x="1344" y="1791"/>
                    <a:pt x="896" y="1791"/>
                  </a:cubicBezTo>
                  <a:cubicBezTo>
                    <a:pt x="448" y="1791"/>
                    <a:pt x="0" y="895"/>
                    <a:pt x="0" y="895"/>
                  </a:cubicBezTo>
                  <a:cubicBezTo>
                    <a:pt x="448" y="448"/>
                    <a:pt x="1344"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4" name="TextBox 123">
              <a:extLst>
                <a:ext uri="{FF2B5EF4-FFF2-40B4-BE49-F238E27FC236}">
                  <a16:creationId xmlns:a16="http://schemas.microsoft.com/office/drawing/2014/main" id="{CA0C1ABD-114D-36DA-4A89-0BA84D3C2452}"/>
                </a:ext>
              </a:extLst>
            </p:cNvPr>
            <p:cNvSpPr txBox="1"/>
            <p:nvPr/>
          </p:nvSpPr>
          <p:spPr>
            <a:xfrm>
              <a:off x="6460240" y="2930227"/>
              <a:ext cx="3133" cy="4477"/>
            </a:xfrm>
            <a:custGeom>
              <a:avLst/>
              <a:gdLst/>
              <a:ahLst/>
              <a:cxnLst/>
              <a:rect l="l" t="t" r="r" b="b"/>
              <a:pathLst>
                <a:path w="3133" h="4477">
                  <a:moveTo>
                    <a:pt x="1343" y="0"/>
                  </a:moveTo>
                  <a:lnTo>
                    <a:pt x="1343" y="448"/>
                  </a:lnTo>
                  <a:cubicBezTo>
                    <a:pt x="1343" y="448"/>
                    <a:pt x="1343" y="895"/>
                    <a:pt x="1790" y="895"/>
                  </a:cubicBezTo>
                  <a:cubicBezTo>
                    <a:pt x="2686" y="1343"/>
                    <a:pt x="2686" y="2238"/>
                    <a:pt x="3133" y="3134"/>
                  </a:cubicBezTo>
                  <a:lnTo>
                    <a:pt x="3133" y="4477"/>
                  </a:lnTo>
                  <a:lnTo>
                    <a:pt x="1790" y="4477"/>
                  </a:lnTo>
                  <a:lnTo>
                    <a:pt x="0" y="2686"/>
                  </a:lnTo>
                  <a:cubicBezTo>
                    <a:pt x="1343" y="2238"/>
                    <a:pt x="447" y="1343"/>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5" name="TextBox 124">
              <a:extLst>
                <a:ext uri="{FF2B5EF4-FFF2-40B4-BE49-F238E27FC236}">
                  <a16:creationId xmlns:a16="http://schemas.microsoft.com/office/drawing/2014/main" id="{C851874F-AC92-A66D-35B0-DCAF70C80D08}"/>
                </a:ext>
              </a:extLst>
            </p:cNvPr>
            <p:cNvSpPr txBox="1"/>
            <p:nvPr/>
          </p:nvSpPr>
          <p:spPr>
            <a:xfrm>
              <a:off x="8022759" y="2932464"/>
              <a:ext cx="895" cy="448"/>
            </a:xfrm>
            <a:custGeom>
              <a:avLst/>
              <a:gdLst/>
              <a:ahLst/>
              <a:cxnLst/>
              <a:rect l="l" t="t" r="r" b="b"/>
              <a:pathLst>
                <a:path w="895" h="448">
                  <a:moveTo>
                    <a:pt x="447" y="0"/>
                  </a:moveTo>
                  <a:cubicBezTo>
                    <a:pt x="447" y="0"/>
                    <a:pt x="447" y="448"/>
                    <a:pt x="895" y="448"/>
                  </a:cubicBezTo>
                  <a:lnTo>
                    <a:pt x="0" y="448"/>
                  </a:lnTo>
                  <a:cubicBezTo>
                    <a:pt x="0" y="0"/>
                    <a:pt x="447" y="0"/>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6" name="TextBox 125">
              <a:extLst>
                <a:ext uri="{FF2B5EF4-FFF2-40B4-BE49-F238E27FC236}">
                  <a16:creationId xmlns:a16="http://schemas.microsoft.com/office/drawing/2014/main" id="{BE45EDD5-1BC1-2B63-87D0-47107EF6634E}"/>
                </a:ext>
              </a:extLst>
            </p:cNvPr>
            <p:cNvSpPr txBox="1"/>
            <p:nvPr/>
          </p:nvSpPr>
          <p:spPr>
            <a:xfrm>
              <a:off x="7679440" y="2932913"/>
              <a:ext cx="11639" cy="9849"/>
            </a:xfrm>
            <a:custGeom>
              <a:avLst/>
              <a:gdLst/>
              <a:ahLst/>
              <a:cxnLst/>
              <a:rect l="l" t="t" r="r" b="b"/>
              <a:pathLst>
                <a:path w="11639" h="9849">
                  <a:moveTo>
                    <a:pt x="8953" y="0"/>
                  </a:moveTo>
                  <a:lnTo>
                    <a:pt x="9848" y="0"/>
                  </a:lnTo>
                  <a:cubicBezTo>
                    <a:pt x="9848" y="0"/>
                    <a:pt x="10296" y="0"/>
                    <a:pt x="9848" y="448"/>
                  </a:cubicBezTo>
                  <a:cubicBezTo>
                    <a:pt x="9848" y="895"/>
                    <a:pt x="10296" y="895"/>
                    <a:pt x="9848" y="895"/>
                  </a:cubicBezTo>
                  <a:cubicBezTo>
                    <a:pt x="10296" y="1343"/>
                    <a:pt x="10744" y="1791"/>
                    <a:pt x="11191" y="1791"/>
                  </a:cubicBezTo>
                  <a:lnTo>
                    <a:pt x="11191" y="2686"/>
                  </a:lnTo>
                  <a:cubicBezTo>
                    <a:pt x="11191" y="3134"/>
                    <a:pt x="11191" y="3581"/>
                    <a:pt x="11639" y="3581"/>
                  </a:cubicBezTo>
                  <a:lnTo>
                    <a:pt x="11639" y="4029"/>
                  </a:lnTo>
                  <a:cubicBezTo>
                    <a:pt x="10744" y="4925"/>
                    <a:pt x="10296" y="5820"/>
                    <a:pt x="8953" y="6268"/>
                  </a:cubicBezTo>
                  <a:cubicBezTo>
                    <a:pt x="8953" y="6715"/>
                    <a:pt x="8953" y="6715"/>
                    <a:pt x="8506" y="6715"/>
                  </a:cubicBezTo>
                  <a:lnTo>
                    <a:pt x="6715" y="6715"/>
                  </a:lnTo>
                  <a:cubicBezTo>
                    <a:pt x="6267" y="6715"/>
                    <a:pt x="5819" y="7163"/>
                    <a:pt x="5819" y="7163"/>
                  </a:cubicBezTo>
                  <a:cubicBezTo>
                    <a:pt x="5819" y="7163"/>
                    <a:pt x="6267" y="7611"/>
                    <a:pt x="6715" y="7611"/>
                  </a:cubicBezTo>
                  <a:cubicBezTo>
                    <a:pt x="6715" y="7611"/>
                    <a:pt x="7162" y="7611"/>
                    <a:pt x="7162" y="8058"/>
                  </a:cubicBezTo>
                  <a:lnTo>
                    <a:pt x="7610" y="8058"/>
                  </a:lnTo>
                  <a:cubicBezTo>
                    <a:pt x="7610" y="8506"/>
                    <a:pt x="7610" y="8506"/>
                    <a:pt x="7162" y="8954"/>
                  </a:cubicBezTo>
                  <a:cubicBezTo>
                    <a:pt x="6715" y="8954"/>
                    <a:pt x="5819" y="9401"/>
                    <a:pt x="5372" y="9849"/>
                  </a:cubicBezTo>
                  <a:lnTo>
                    <a:pt x="4924" y="9849"/>
                  </a:lnTo>
                  <a:cubicBezTo>
                    <a:pt x="4476" y="9849"/>
                    <a:pt x="4029" y="9849"/>
                    <a:pt x="3581" y="9401"/>
                  </a:cubicBezTo>
                  <a:lnTo>
                    <a:pt x="3581" y="7611"/>
                  </a:lnTo>
                  <a:lnTo>
                    <a:pt x="3133" y="8058"/>
                  </a:lnTo>
                  <a:cubicBezTo>
                    <a:pt x="3133" y="8506"/>
                    <a:pt x="2238" y="9401"/>
                    <a:pt x="1790" y="9849"/>
                  </a:cubicBezTo>
                  <a:lnTo>
                    <a:pt x="447" y="9849"/>
                  </a:lnTo>
                  <a:cubicBezTo>
                    <a:pt x="447" y="8954"/>
                    <a:pt x="0" y="8506"/>
                    <a:pt x="0" y="8058"/>
                  </a:cubicBezTo>
                  <a:cubicBezTo>
                    <a:pt x="0" y="7611"/>
                    <a:pt x="0" y="7163"/>
                    <a:pt x="447" y="6268"/>
                  </a:cubicBezTo>
                  <a:lnTo>
                    <a:pt x="447" y="5820"/>
                  </a:lnTo>
                  <a:lnTo>
                    <a:pt x="2238" y="5820"/>
                  </a:lnTo>
                  <a:cubicBezTo>
                    <a:pt x="3133" y="5820"/>
                    <a:pt x="3581" y="5820"/>
                    <a:pt x="4476" y="5372"/>
                  </a:cubicBezTo>
                  <a:cubicBezTo>
                    <a:pt x="4924" y="4477"/>
                    <a:pt x="4924" y="4477"/>
                    <a:pt x="5372" y="4477"/>
                  </a:cubicBezTo>
                  <a:cubicBezTo>
                    <a:pt x="5819" y="4477"/>
                    <a:pt x="5819" y="4477"/>
                    <a:pt x="6267" y="4029"/>
                  </a:cubicBezTo>
                  <a:cubicBezTo>
                    <a:pt x="6715" y="3134"/>
                    <a:pt x="8058" y="3134"/>
                    <a:pt x="7610" y="2686"/>
                  </a:cubicBezTo>
                  <a:cubicBezTo>
                    <a:pt x="8058" y="2238"/>
                    <a:pt x="8058" y="1791"/>
                    <a:pt x="8506" y="1791"/>
                  </a:cubicBezTo>
                  <a:lnTo>
                    <a:pt x="8506" y="895"/>
                  </a:lnTo>
                  <a:cubicBezTo>
                    <a:pt x="8506" y="448"/>
                    <a:pt x="8506" y="448"/>
                    <a:pt x="895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7" name="TextBox 126">
              <a:extLst>
                <a:ext uri="{FF2B5EF4-FFF2-40B4-BE49-F238E27FC236}">
                  <a16:creationId xmlns:a16="http://schemas.microsoft.com/office/drawing/2014/main" id="{EFA68526-CE7B-CE9B-3862-FB909682DDC2}"/>
                </a:ext>
              </a:extLst>
            </p:cNvPr>
            <p:cNvSpPr txBox="1"/>
            <p:nvPr/>
          </p:nvSpPr>
          <p:spPr>
            <a:xfrm>
              <a:off x="8023654" y="2932913"/>
              <a:ext cx="1343" cy="1343"/>
            </a:xfrm>
            <a:custGeom>
              <a:avLst/>
              <a:gdLst/>
              <a:ahLst/>
              <a:cxnLst/>
              <a:rect l="l" t="t" r="r" b="b"/>
              <a:pathLst>
                <a:path w="1343" h="1343">
                  <a:moveTo>
                    <a:pt x="0" y="0"/>
                  </a:moveTo>
                  <a:lnTo>
                    <a:pt x="895" y="0"/>
                  </a:lnTo>
                  <a:lnTo>
                    <a:pt x="1343" y="895"/>
                  </a:lnTo>
                  <a:lnTo>
                    <a:pt x="1343" y="1343"/>
                  </a:lnTo>
                  <a:cubicBezTo>
                    <a:pt x="1343" y="1343"/>
                    <a:pt x="448" y="1343"/>
                    <a:pt x="448" y="895"/>
                  </a:cubicBezTo>
                  <a:lnTo>
                    <a:pt x="448"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8" name="TextBox 127">
              <a:extLst>
                <a:ext uri="{FF2B5EF4-FFF2-40B4-BE49-F238E27FC236}">
                  <a16:creationId xmlns:a16="http://schemas.microsoft.com/office/drawing/2014/main" id="{783FFBA7-B315-B1F4-A891-080225EC8567}"/>
                </a:ext>
              </a:extLst>
            </p:cNvPr>
            <p:cNvSpPr txBox="1"/>
            <p:nvPr/>
          </p:nvSpPr>
          <p:spPr>
            <a:xfrm>
              <a:off x="7821172" y="2935599"/>
              <a:ext cx="1343" cy="1791"/>
            </a:xfrm>
            <a:custGeom>
              <a:avLst/>
              <a:gdLst/>
              <a:ahLst/>
              <a:cxnLst/>
              <a:rect l="l" t="t" r="r" b="b"/>
              <a:pathLst>
                <a:path w="1343" h="1791">
                  <a:moveTo>
                    <a:pt x="447" y="0"/>
                  </a:moveTo>
                  <a:lnTo>
                    <a:pt x="895" y="0"/>
                  </a:lnTo>
                  <a:cubicBezTo>
                    <a:pt x="895" y="0"/>
                    <a:pt x="1343" y="0"/>
                    <a:pt x="1343" y="448"/>
                  </a:cubicBezTo>
                  <a:cubicBezTo>
                    <a:pt x="1343" y="895"/>
                    <a:pt x="895" y="1791"/>
                    <a:pt x="447" y="1791"/>
                  </a:cubicBezTo>
                  <a:lnTo>
                    <a:pt x="0" y="1343"/>
                  </a:lnTo>
                  <a:cubicBezTo>
                    <a:pt x="0" y="895"/>
                    <a:pt x="0" y="448"/>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29" name="TextBox 128">
              <a:extLst>
                <a:ext uri="{FF2B5EF4-FFF2-40B4-BE49-F238E27FC236}">
                  <a16:creationId xmlns:a16="http://schemas.microsoft.com/office/drawing/2014/main" id="{4C319F86-17DB-D023-831D-912E62CCEF8B}"/>
                </a:ext>
              </a:extLst>
            </p:cNvPr>
            <p:cNvSpPr txBox="1"/>
            <p:nvPr/>
          </p:nvSpPr>
          <p:spPr>
            <a:xfrm>
              <a:off x="7683021" y="2936047"/>
              <a:ext cx="895" cy="1343"/>
            </a:xfrm>
            <a:custGeom>
              <a:avLst/>
              <a:gdLst/>
              <a:ahLst/>
              <a:cxnLst/>
              <a:rect l="l" t="t" r="r" b="b"/>
              <a:pathLst>
                <a:path w="895" h="1343">
                  <a:moveTo>
                    <a:pt x="448" y="0"/>
                  </a:moveTo>
                  <a:lnTo>
                    <a:pt x="895" y="447"/>
                  </a:lnTo>
                  <a:lnTo>
                    <a:pt x="895" y="1343"/>
                  </a:lnTo>
                  <a:lnTo>
                    <a:pt x="448" y="1343"/>
                  </a:lnTo>
                  <a:lnTo>
                    <a:pt x="0" y="447"/>
                  </a:ln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0" name="TextBox 129">
              <a:extLst>
                <a:ext uri="{FF2B5EF4-FFF2-40B4-BE49-F238E27FC236}">
                  <a16:creationId xmlns:a16="http://schemas.microsoft.com/office/drawing/2014/main" id="{26F82DF4-C3C5-BFB5-C6D9-988AC827EBF2}"/>
                </a:ext>
              </a:extLst>
            </p:cNvPr>
            <p:cNvSpPr txBox="1"/>
            <p:nvPr/>
          </p:nvSpPr>
          <p:spPr>
            <a:xfrm>
              <a:off x="7436114" y="2939181"/>
              <a:ext cx="1791" cy="1541"/>
            </a:xfrm>
            <a:custGeom>
              <a:avLst/>
              <a:gdLst/>
              <a:ahLst/>
              <a:cxnLst/>
              <a:rect l="l" t="t" r="r" b="b"/>
              <a:pathLst>
                <a:path w="1791" h="1541">
                  <a:moveTo>
                    <a:pt x="0" y="0"/>
                  </a:moveTo>
                  <a:lnTo>
                    <a:pt x="447" y="0"/>
                  </a:lnTo>
                  <a:cubicBezTo>
                    <a:pt x="1343" y="0"/>
                    <a:pt x="1791" y="447"/>
                    <a:pt x="1791" y="895"/>
                  </a:cubicBezTo>
                  <a:cubicBezTo>
                    <a:pt x="1343" y="1343"/>
                    <a:pt x="1343" y="1343"/>
                    <a:pt x="895" y="1343"/>
                  </a:cubicBezTo>
                  <a:cubicBezTo>
                    <a:pt x="895" y="1790"/>
                    <a:pt x="447" y="1343"/>
                    <a:pt x="447" y="1343"/>
                  </a:cubicBezTo>
                  <a:cubicBezTo>
                    <a:pt x="447" y="895"/>
                    <a:pt x="447" y="447"/>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1" name="TextBox 130">
              <a:extLst>
                <a:ext uri="{FF2B5EF4-FFF2-40B4-BE49-F238E27FC236}">
                  <a16:creationId xmlns:a16="http://schemas.microsoft.com/office/drawing/2014/main" id="{A1516C10-4400-B19A-BF4D-F69F2ABAB00E}"/>
                </a:ext>
              </a:extLst>
            </p:cNvPr>
            <p:cNvSpPr txBox="1"/>
            <p:nvPr/>
          </p:nvSpPr>
          <p:spPr>
            <a:xfrm>
              <a:off x="7560120" y="2941419"/>
              <a:ext cx="895" cy="1791"/>
            </a:xfrm>
            <a:custGeom>
              <a:avLst/>
              <a:gdLst/>
              <a:ahLst/>
              <a:cxnLst/>
              <a:rect l="l" t="t" r="r" b="b"/>
              <a:pathLst>
                <a:path w="895" h="1791">
                  <a:moveTo>
                    <a:pt x="448" y="0"/>
                  </a:moveTo>
                  <a:lnTo>
                    <a:pt x="895" y="0"/>
                  </a:lnTo>
                  <a:lnTo>
                    <a:pt x="895" y="895"/>
                  </a:lnTo>
                  <a:cubicBezTo>
                    <a:pt x="895" y="895"/>
                    <a:pt x="895" y="1343"/>
                    <a:pt x="448" y="1791"/>
                  </a:cubicBezTo>
                  <a:lnTo>
                    <a:pt x="0" y="1791"/>
                  </a:lnTo>
                  <a:cubicBezTo>
                    <a:pt x="0" y="895"/>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2" name="TextBox 131">
              <a:extLst>
                <a:ext uri="{FF2B5EF4-FFF2-40B4-BE49-F238E27FC236}">
                  <a16:creationId xmlns:a16="http://schemas.microsoft.com/office/drawing/2014/main" id="{2A278417-F51A-1843-7A79-D423136C4BE2}"/>
                </a:ext>
              </a:extLst>
            </p:cNvPr>
            <p:cNvSpPr txBox="1"/>
            <p:nvPr/>
          </p:nvSpPr>
          <p:spPr>
            <a:xfrm>
              <a:off x="6571453" y="2941866"/>
              <a:ext cx="896" cy="1790"/>
            </a:xfrm>
            <a:custGeom>
              <a:avLst/>
              <a:gdLst/>
              <a:ahLst/>
              <a:cxnLst/>
              <a:rect l="l" t="t" r="r" b="b"/>
              <a:pathLst>
                <a:path w="896" h="1790">
                  <a:moveTo>
                    <a:pt x="0" y="0"/>
                  </a:moveTo>
                  <a:cubicBezTo>
                    <a:pt x="0" y="447"/>
                    <a:pt x="896" y="447"/>
                    <a:pt x="896" y="447"/>
                  </a:cubicBezTo>
                  <a:cubicBezTo>
                    <a:pt x="896" y="1343"/>
                    <a:pt x="0" y="1343"/>
                    <a:pt x="0" y="1790"/>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3" name="TextBox 132">
              <a:extLst>
                <a:ext uri="{FF2B5EF4-FFF2-40B4-BE49-F238E27FC236}">
                  <a16:creationId xmlns:a16="http://schemas.microsoft.com/office/drawing/2014/main" id="{1B369566-7341-D7CD-C91E-2540AFA9FFCA}"/>
                </a:ext>
              </a:extLst>
            </p:cNvPr>
            <p:cNvSpPr txBox="1"/>
            <p:nvPr/>
          </p:nvSpPr>
          <p:spPr>
            <a:xfrm>
              <a:off x="6914353" y="2941866"/>
              <a:ext cx="896" cy="1790"/>
            </a:xfrm>
            <a:custGeom>
              <a:avLst/>
              <a:gdLst/>
              <a:ahLst/>
              <a:cxnLst/>
              <a:rect l="l" t="t" r="r" b="b"/>
              <a:pathLst>
                <a:path w="896" h="1790">
                  <a:moveTo>
                    <a:pt x="0" y="0"/>
                  </a:moveTo>
                  <a:cubicBezTo>
                    <a:pt x="0" y="447"/>
                    <a:pt x="896" y="447"/>
                    <a:pt x="896" y="447"/>
                  </a:cubicBezTo>
                  <a:cubicBezTo>
                    <a:pt x="896" y="1343"/>
                    <a:pt x="0" y="1343"/>
                    <a:pt x="0" y="1790"/>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4" name="TextBox 133">
              <a:extLst>
                <a:ext uri="{FF2B5EF4-FFF2-40B4-BE49-F238E27FC236}">
                  <a16:creationId xmlns:a16="http://schemas.microsoft.com/office/drawing/2014/main" id="{E90CEE9A-7E1C-2E2B-4A47-C6D9103F2A2E}"/>
                </a:ext>
              </a:extLst>
            </p:cNvPr>
            <p:cNvSpPr txBox="1"/>
            <p:nvPr/>
          </p:nvSpPr>
          <p:spPr>
            <a:xfrm>
              <a:off x="7671829" y="2944105"/>
              <a:ext cx="6389" cy="8953"/>
            </a:xfrm>
            <a:custGeom>
              <a:avLst/>
              <a:gdLst/>
              <a:ahLst/>
              <a:cxnLst/>
              <a:rect l="l" t="t" r="r" b="b"/>
              <a:pathLst>
                <a:path w="6389" h="8953">
                  <a:moveTo>
                    <a:pt x="4477" y="0"/>
                  </a:moveTo>
                  <a:lnTo>
                    <a:pt x="5372" y="0"/>
                  </a:lnTo>
                  <a:cubicBezTo>
                    <a:pt x="5820" y="0"/>
                    <a:pt x="6715" y="1343"/>
                    <a:pt x="6268" y="1343"/>
                  </a:cubicBezTo>
                  <a:cubicBezTo>
                    <a:pt x="5372" y="2238"/>
                    <a:pt x="4924" y="3134"/>
                    <a:pt x="3582" y="4029"/>
                  </a:cubicBezTo>
                  <a:cubicBezTo>
                    <a:pt x="3134" y="4477"/>
                    <a:pt x="2686" y="4924"/>
                    <a:pt x="2686" y="5372"/>
                  </a:cubicBezTo>
                  <a:lnTo>
                    <a:pt x="2686" y="7163"/>
                  </a:lnTo>
                  <a:cubicBezTo>
                    <a:pt x="2686" y="7610"/>
                    <a:pt x="2239" y="8058"/>
                    <a:pt x="1343" y="8953"/>
                  </a:cubicBezTo>
                  <a:lnTo>
                    <a:pt x="895" y="8953"/>
                  </a:lnTo>
                  <a:cubicBezTo>
                    <a:pt x="448" y="8506"/>
                    <a:pt x="448" y="8058"/>
                    <a:pt x="0" y="8058"/>
                  </a:cubicBezTo>
                  <a:lnTo>
                    <a:pt x="895" y="7163"/>
                  </a:lnTo>
                  <a:lnTo>
                    <a:pt x="895" y="4029"/>
                  </a:lnTo>
                  <a:lnTo>
                    <a:pt x="1343" y="4029"/>
                  </a:lnTo>
                  <a:cubicBezTo>
                    <a:pt x="2239" y="2238"/>
                    <a:pt x="3582" y="1343"/>
                    <a:pt x="447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5" name="TextBox 134">
              <a:extLst>
                <a:ext uri="{FF2B5EF4-FFF2-40B4-BE49-F238E27FC236}">
                  <a16:creationId xmlns:a16="http://schemas.microsoft.com/office/drawing/2014/main" id="{6249D27A-B6C7-A888-294B-54B02D265F96}"/>
                </a:ext>
              </a:extLst>
            </p:cNvPr>
            <p:cNvSpPr txBox="1"/>
            <p:nvPr/>
          </p:nvSpPr>
          <p:spPr>
            <a:xfrm>
              <a:off x="7558777" y="2945448"/>
              <a:ext cx="1343" cy="1343"/>
            </a:xfrm>
            <a:custGeom>
              <a:avLst/>
              <a:gdLst/>
              <a:ahLst/>
              <a:cxnLst/>
              <a:rect l="l" t="t" r="r" b="b"/>
              <a:pathLst>
                <a:path w="1343" h="1343">
                  <a:moveTo>
                    <a:pt x="0" y="0"/>
                  </a:moveTo>
                  <a:cubicBezTo>
                    <a:pt x="0" y="0"/>
                    <a:pt x="447" y="0"/>
                    <a:pt x="447" y="448"/>
                  </a:cubicBezTo>
                  <a:lnTo>
                    <a:pt x="1343" y="895"/>
                  </a:lnTo>
                  <a:cubicBezTo>
                    <a:pt x="895" y="895"/>
                    <a:pt x="895" y="895"/>
                    <a:pt x="895" y="1343"/>
                  </a:cubicBezTo>
                  <a:lnTo>
                    <a:pt x="447" y="1343"/>
                  </a:lnTo>
                  <a:lnTo>
                    <a:pt x="0" y="895"/>
                  </a:lnTo>
                  <a:cubicBezTo>
                    <a:pt x="0" y="895"/>
                    <a:pt x="0" y="448"/>
                    <a:pt x="0" y="448"/>
                  </a:cubicBezTo>
                  <a:cubicBezTo>
                    <a:pt x="0" y="448"/>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6" name="TextBox 135">
              <a:extLst>
                <a:ext uri="{FF2B5EF4-FFF2-40B4-BE49-F238E27FC236}">
                  <a16:creationId xmlns:a16="http://schemas.microsoft.com/office/drawing/2014/main" id="{09D5565C-CD30-AAA8-699B-55DAD16B80ED}"/>
                </a:ext>
              </a:extLst>
            </p:cNvPr>
            <p:cNvSpPr txBox="1"/>
            <p:nvPr/>
          </p:nvSpPr>
          <p:spPr>
            <a:xfrm>
              <a:off x="8216173" y="2946342"/>
              <a:ext cx="896" cy="896"/>
            </a:xfrm>
            <a:custGeom>
              <a:avLst/>
              <a:gdLst/>
              <a:ahLst/>
              <a:cxnLst/>
              <a:rect l="l" t="t" r="r" b="b"/>
              <a:pathLst>
                <a:path w="896" h="896">
                  <a:moveTo>
                    <a:pt x="448" y="0"/>
                  </a:moveTo>
                  <a:cubicBezTo>
                    <a:pt x="896" y="0"/>
                    <a:pt x="896" y="448"/>
                    <a:pt x="896" y="448"/>
                  </a:cubicBezTo>
                  <a:cubicBezTo>
                    <a:pt x="896" y="448"/>
                    <a:pt x="896" y="896"/>
                    <a:pt x="448" y="896"/>
                  </a:cubicBezTo>
                  <a:cubicBezTo>
                    <a:pt x="448" y="896"/>
                    <a:pt x="0" y="896"/>
                    <a:pt x="0" y="448"/>
                  </a:cubicBezTo>
                  <a:cubicBezTo>
                    <a:pt x="0" y="448"/>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7" name="TextBox 136">
              <a:extLst>
                <a:ext uri="{FF2B5EF4-FFF2-40B4-BE49-F238E27FC236}">
                  <a16:creationId xmlns:a16="http://schemas.microsoft.com/office/drawing/2014/main" id="{6E038465-145A-1DF0-256C-FAF3CDDD56C4}"/>
                </a:ext>
              </a:extLst>
            </p:cNvPr>
            <p:cNvSpPr txBox="1"/>
            <p:nvPr/>
          </p:nvSpPr>
          <p:spPr>
            <a:xfrm>
              <a:off x="7669591" y="2949028"/>
              <a:ext cx="1343" cy="896"/>
            </a:xfrm>
            <a:custGeom>
              <a:avLst/>
              <a:gdLst/>
              <a:ahLst/>
              <a:cxnLst/>
              <a:rect l="l" t="t" r="r" b="b"/>
              <a:pathLst>
                <a:path w="1343" h="896">
                  <a:moveTo>
                    <a:pt x="448" y="0"/>
                  </a:moveTo>
                  <a:cubicBezTo>
                    <a:pt x="895" y="0"/>
                    <a:pt x="895" y="0"/>
                    <a:pt x="1343" y="448"/>
                  </a:cubicBezTo>
                  <a:cubicBezTo>
                    <a:pt x="895" y="896"/>
                    <a:pt x="895" y="896"/>
                    <a:pt x="448" y="896"/>
                  </a:cubicBezTo>
                  <a:cubicBezTo>
                    <a:pt x="448" y="896"/>
                    <a:pt x="0" y="896"/>
                    <a:pt x="0" y="448"/>
                  </a:cubicBezTo>
                  <a:cubicBezTo>
                    <a:pt x="0" y="0"/>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8" name="TextBox 137">
              <a:extLst>
                <a:ext uri="{FF2B5EF4-FFF2-40B4-BE49-F238E27FC236}">
                  <a16:creationId xmlns:a16="http://schemas.microsoft.com/office/drawing/2014/main" id="{540F53AA-FA28-E287-1149-116B89013D9F}"/>
                </a:ext>
              </a:extLst>
            </p:cNvPr>
            <p:cNvSpPr txBox="1"/>
            <p:nvPr/>
          </p:nvSpPr>
          <p:spPr>
            <a:xfrm>
              <a:off x="6567872" y="2950372"/>
              <a:ext cx="1343" cy="2239"/>
            </a:xfrm>
            <a:custGeom>
              <a:avLst/>
              <a:gdLst/>
              <a:ahLst/>
              <a:cxnLst/>
              <a:rect l="l" t="t" r="r" b="b"/>
              <a:pathLst>
                <a:path w="1343" h="2239">
                  <a:moveTo>
                    <a:pt x="1343" y="0"/>
                  </a:moveTo>
                  <a:cubicBezTo>
                    <a:pt x="1343" y="448"/>
                    <a:pt x="895" y="1343"/>
                    <a:pt x="895" y="2239"/>
                  </a:cubicBezTo>
                  <a:cubicBezTo>
                    <a:pt x="895" y="2239"/>
                    <a:pt x="448" y="2239"/>
                    <a:pt x="448" y="1791"/>
                  </a:cubicBezTo>
                  <a:lnTo>
                    <a:pt x="0" y="1343"/>
                  </a:ln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39" name="TextBox 138">
              <a:extLst>
                <a:ext uri="{FF2B5EF4-FFF2-40B4-BE49-F238E27FC236}">
                  <a16:creationId xmlns:a16="http://schemas.microsoft.com/office/drawing/2014/main" id="{7936E174-05D3-F58E-4E0C-26C242ABBC0D}"/>
                </a:ext>
              </a:extLst>
            </p:cNvPr>
            <p:cNvSpPr txBox="1"/>
            <p:nvPr/>
          </p:nvSpPr>
          <p:spPr>
            <a:xfrm>
              <a:off x="6910772" y="2950372"/>
              <a:ext cx="1343" cy="2239"/>
            </a:xfrm>
            <a:custGeom>
              <a:avLst/>
              <a:gdLst/>
              <a:ahLst/>
              <a:cxnLst/>
              <a:rect l="l" t="t" r="r" b="b"/>
              <a:pathLst>
                <a:path w="1343" h="2239">
                  <a:moveTo>
                    <a:pt x="1343" y="0"/>
                  </a:moveTo>
                  <a:cubicBezTo>
                    <a:pt x="1343" y="448"/>
                    <a:pt x="895" y="1343"/>
                    <a:pt x="895" y="2239"/>
                  </a:cubicBezTo>
                  <a:cubicBezTo>
                    <a:pt x="895" y="2239"/>
                    <a:pt x="448" y="2239"/>
                    <a:pt x="448" y="1791"/>
                  </a:cubicBezTo>
                  <a:lnTo>
                    <a:pt x="0" y="1343"/>
                  </a:ln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0" name="TextBox 139">
              <a:extLst>
                <a:ext uri="{FF2B5EF4-FFF2-40B4-BE49-F238E27FC236}">
                  <a16:creationId xmlns:a16="http://schemas.microsoft.com/office/drawing/2014/main" id="{0D47C5EE-4F6A-9D5C-6BA2-73DFB434606A}"/>
                </a:ext>
              </a:extLst>
            </p:cNvPr>
            <p:cNvSpPr txBox="1"/>
            <p:nvPr/>
          </p:nvSpPr>
          <p:spPr>
            <a:xfrm>
              <a:off x="7667352" y="2950819"/>
              <a:ext cx="896" cy="448"/>
            </a:xfrm>
            <a:custGeom>
              <a:avLst/>
              <a:gdLst/>
              <a:ahLst/>
              <a:cxnLst/>
              <a:rect l="l" t="t" r="r" b="b"/>
              <a:pathLst>
                <a:path w="896" h="448">
                  <a:moveTo>
                    <a:pt x="0" y="0"/>
                  </a:moveTo>
                  <a:lnTo>
                    <a:pt x="896" y="0"/>
                  </a:lnTo>
                  <a:lnTo>
                    <a:pt x="896" y="448"/>
                  </a:lnTo>
                  <a:lnTo>
                    <a:pt x="0"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1" name="TextBox 140">
              <a:extLst>
                <a:ext uri="{FF2B5EF4-FFF2-40B4-BE49-F238E27FC236}">
                  <a16:creationId xmlns:a16="http://schemas.microsoft.com/office/drawing/2014/main" id="{499B3042-4C56-2703-B592-E936F4F0830D}"/>
                </a:ext>
              </a:extLst>
            </p:cNvPr>
            <p:cNvSpPr txBox="1"/>
            <p:nvPr/>
          </p:nvSpPr>
          <p:spPr>
            <a:xfrm>
              <a:off x="7667800" y="2951267"/>
              <a:ext cx="2686" cy="2686"/>
            </a:xfrm>
            <a:custGeom>
              <a:avLst/>
              <a:gdLst/>
              <a:ahLst/>
              <a:cxnLst/>
              <a:rect l="l" t="t" r="r" b="b"/>
              <a:pathLst>
                <a:path w="2686" h="2686">
                  <a:moveTo>
                    <a:pt x="448" y="0"/>
                  </a:moveTo>
                  <a:lnTo>
                    <a:pt x="895" y="0"/>
                  </a:lnTo>
                  <a:cubicBezTo>
                    <a:pt x="1791" y="0"/>
                    <a:pt x="2239" y="0"/>
                    <a:pt x="2239" y="895"/>
                  </a:cubicBezTo>
                  <a:lnTo>
                    <a:pt x="2686" y="1343"/>
                  </a:lnTo>
                  <a:lnTo>
                    <a:pt x="2686" y="2238"/>
                  </a:lnTo>
                  <a:cubicBezTo>
                    <a:pt x="2239" y="2686"/>
                    <a:pt x="1343" y="2686"/>
                    <a:pt x="1343" y="2686"/>
                  </a:cubicBezTo>
                  <a:cubicBezTo>
                    <a:pt x="1343" y="2238"/>
                    <a:pt x="895" y="1790"/>
                    <a:pt x="895" y="1790"/>
                  </a:cubicBezTo>
                  <a:cubicBezTo>
                    <a:pt x="448" y="1790"/>
                    <a:pt x="0" y="1790"/>
                    <a:pt x="0" y="1343"/>
                  </a:cubicBezTo>
                  <a:cubicBezTo>
                    <a:pt x="0" y="1343"/>
                    <a:pt x="448" y="895"/>
                    <a:pt x="448" y="447"/>
                  </a:cubicBez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2" name="TextBox 141">
              <a:extLst>
                <a:ext uri="{FF2B5EF4-FFF2-40B4-BE49-F238E27FC236}">
                  <a16:creationId xmlns:a16="http://schemas.microsoft.com/office/drawing/2014/main" id="{111A1213-556A-3376-31D2-F15E18F231EF}"/>
                </a:ext>
              </a:extLst>
            </p:cNvPr>
            <p:cNvSpPr txBox="1"/>
            <p:nvPr/>
          </p:nvSpPr>
          <p:spPr>
            <a:xfrm>
              <a:off x="8085433" y="2951715"/>
              <a:ext cx="2238" cy="4925"/>
            </a:xfrm>
            <a:custGeom>
              <a:avLst/>
              <a:gdLst/>
              <a:ahLst/>
              <a:cxnLst/>
              <a:rect l="l" t="t" r="r" b="b"/>
              <a:pathLst>
                <a:path w="2238" h="4925">
                  <a:moveTo>
                    <a:pt x="1343" y="0"/>
                  </a:moveTo>
                  <a:cubicBezTo>
                    <a:pt x="1791" y="0"/>
                    <a:pt x="2238" y="896"/>
                    <a:pt x="2238" y="896"/>
                  </a:cubicBezTo>
                  <a:lnTo>
                    <a:pt x="2238" y="4030"/>
                  </a:lnTo>
                  <a:lnTo>
                    <a:pt x="1791" y="4477"/>
                  </a:lnTo>
                  <a:lnTo>
                    <a:pt x="1791" y="4925"/>
                  </a:lnTo>
                  <a:lnTo>
                    <a:pt x="0" y="4925"/>
                  </a:lnTo>
                  <a:lnTo>
                    <a:pt x="0" y="4477"/>
                  </a:lnTo>
                  <a:cubicBezTo>
                    <a:pt x="0" y="4477"/>
                    <a:pt x="895" y="4030"/>
                    <a:pt x="895" y="3582"/>
                  </a:cubicBezTo>
                  <a:cubicBezTo>
                    <a:pt x="895" y="3134"/>
                    <a:pt x="448" y="3134"/>
                    <a:pt x="0" y="2239"/>
                  </a:cubicBezTo>
                  <a:lnTo>
                    <a:pt x="0" y="1791"/>
                  </a:lnTo>
                  <a:cubicBezTo>
                    <a:pt x="0" y="1343"/>
                    <a:pt x="0" y="1343"/>
                    <a:pt x="448" y="896"/>
                  </a:cubicBez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3" name="TextBox 142">
              <a:extLst>
                <a:ext uri="{FF2B5EF4-FFF2-40B4-BE49-F238E27FC236}">
                  <a16:creationId xmlns:a16="http://schemas.microsoft.com/office/drawing/2014/main" id="{F57A0DD1-7356-0380-D55B-E7170540E35D}"/>
                </a:ext>
              </a:extLst>
            </p:cNvPr>
            <p:cNvSpPr txBox="1"/>
            <p:nvPr/>
          </p:nvSpPr>
          <p:spPr>
            <a:xfrm>
              <a:off x="7670934" y="2953954"/>
              <a:ext cx="1790" cy="1791"/>
            </a:xfrm>
            <a:custGeom>
              <a:avLst/>
              <a:gdLst/>
              <a:ahLst/>
              <a:cxnLst/>
              <a:rect l="l" t="t" r="r" b="b"/>
              <a:pathLst>
                <a:path w="1790" h="1791">
                  <a:moveTo>
                    <a:pt x="895" y="0"/>
                  </a:moveTo>
                  <a:lnTo>
                    <a:pt x="1343" y="0"/>
                  </a:lnTo>
                  <a:lnTo>
                    <a:pt x="1343" y="447"/>
                  </a:lnTo>
                  <a:cubicBezTo>
                    <a:pt x="1790" y="895"/>
                    <a:pt x="1790" y="1343"/>
                    <a:pt x="1790" y="1343"/>
                  </a:cubicBezTo>
                  <a:cubicBezTo>
                    <a:pt x="1790" y="1791"/>
                    <a:pt x="1343" y="1791"/>
                    <a:pt x="895" y="1791"/>
                  </a:cubicBezTo>
                  <a:cubicBezTo>
                    <a:pt x="447" y="1791"/>
                    <a:pt x="447" y="1791"/>
                    <a:pt x="447" y="1343"/>
                  </a:cubicBezTo>
                  <a:lnTo>
                    <a:pt x="0" y="895"/>
                  </a:lnTo>
                  <a:lnTo>
                    <a:pt x="895"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4" name="TextBox 143">
              <a:extLst>
                <a:ext uri="{FF2B5EF4-FFF2-40B4-BE49-F238E27FC236}">
                  <a16:creationId xmlns:a16="http://schemas.microsoft.com/office/drawing/2014/main" id="{3C8B7811-5300-883A-A810-9418E25F5DC2}"/>
                </a:ext>
              </a:extLst>
            </p:cNvPr>
            <p:cNvSpPr txBox="1"/>
            <p:nvPr/>
          </p:nvSpPr>
          <p:spPr>
            <a:xfrm>
              <a:off x="6447257" y="2961564"/>
              <a:ext cx="8058" cy="9849"/>
            </a:xfrm>
            <a:custGeom>
              <a:avLst/>
              <a:gdLst/>
              <a:ahLst/>
              <a:cxnLst/>
              <a:rect l="l" t="t" r="r" b="b"/>
              <a:pathLst>
                <a:path w="8058" h="9849">
                  <a:moveTo>
                    <a:pt x="6715" y="0"/>
                  </a:moveTo>
                  <a:cubicBezTo>
                    <a:pt x="7163" y="0"/>
                    <a:pt x="7163" y="448"/>
                    <a:pt x="7611" y="896"/>
                  </a:cubicBezTo>
                  <a:lnTo>
                    <a:pt x="8058" y="1343"/>
                  </a:lnTo>
                  <a:cubicBezTo>
                    <a:pt x="7611" y="2239"/>
                    <a:pt x="5820" y="3582"/>
                    <a:pt x="4925" y="4925"/>
                  </a:cubicBezTo>
                  <a:cubicBezTo>
                    <a:pt x="4029" y="4925"/>
                    <a:pt x="4029" y="4925"/>
                    <a:pt x="4029" y="5372"/>
                  </a:cubicBezTo>
                  <a:lnTo>
                    <a:pt x="4029" y="6268"/>
                  </a:lnTo>
                  <a:cubicBezTo>
                    <a:pt x="4029" y="6715"/>
                    <a:pt x="4029" y="7611"/>
                    <a:pt x="3134" y="8506"/>
                  </a:cubicBezTo>
                  <a:cubicBezTo>
                    <a:pt x="2238" y="8506"/>
                    <a:pt x="2238" y="9401"/>
                    <a:pt x="1791" y="9401"/>
                  </a:cubicBezTo>
                  <a:lnTo>
                    <a:pt x="1791" y="9849"/>
                  </a:lnTo>
                  <a:cubicBezTo>
                    <a:pt x="1343" y="9849"/>
                    <a:pt x="1343" y="9849"/>
                    <a:pt x="0" y="9401"/>
                  </a:cubicBezTo>
                  <a:lnTo>
                    <a:pt x="448" y="9401"/>
                  </a:lnTo>
                  <a:cubicBezTo>
                    <a:pt x="448" y="8954"/>
                    <a:pt x="895" y="8506"/>
                    <a:pt x="1343" y="7611"/>
                  </a:cubicBezTo>
                  <a:lnTo>
                    <a:pt x="1343" y="5372"/>
                  </a:lnTo>
                  <a:cubicBezTo>
                    <a:pt x="1343" y="3134"/>
                    <a:pt x="1343" y="3134"/>
                    <a:pt x="3134" y="1791"/>
                  </a:cubicBezTo>
                  <a:cubicBezTo>
                    <a:pt x="3581" y="1343"/>
                    <a:pt x="3581" y="1343"/>
                    <a:pt x="4029" y="1343"/>
                  </a:cubicBezTo>
                  <a:cubicBezTo>
                    <a:pt x="4029" y="1343"/>
                    <a:pt x="4477" y="1343"/>
                    <a:pt x="4925" y="1791"/>
                  </a:cubicBezTo>
                  <a:cubicBezTo>
                    <a:pt x="4925" y="1791"/>
                    <a:pt x="5820" y="1791"/>
                    <a:pt x="5820" y="1343"/>
                  </a:cubicBezTo>
                  <a:lnTo>
                    <a:pt x="5372" y="896"/>
                  </a:lnTo>
                  <a:cubicBezTo>
                    <a:pt x="5820" y="448"/>
                    <a:pt x="6267" y="0"/>
                    <a:pt x="671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5" name="TextBox 144">
              <a:extLst>
                <a:ext uri="{FF2B5EF4-FFF2-40B4-BE49-F238E27FC236}">
                  <a16:creationId xmlns:a16="http://schemas.microsoft.com/office/drawing/2014/main" id="{4E0009A0-5F36-819B-BEDB-B6789E44D6BA}"/>
                </a:ext>
              </a:extLst>
            </p:cNvPr>
            <p:cNvSpPr txBox="1"/>
            <p:nvPr/>
          </p:nvSpPr>
          <p:spPr>
            <a:xfrm>
              <a:off x="6323041" y="2967384"/>
              <a:ext cx="1791" cy="1791"/>
            </a:xfrm>
            <a:custGeom>
              <a:avLst/>
              <a:gdLst/>
              <a:ahLst/>
              <a:cxnLst/>
              <a:rect l="l" t="t" r="r" b="b"/>
              <a:pathLst>
                <a:path w="1791" h="1791">
                  <a:moveTo>
                    <a:pt x="448" y="0"/>
                  </a:moveTo>
                  <a:lnTo>
                    <a:pt x="896" y="0"/>
                  </a:lnTo>
                  <a:cubicBezTo>
                    <a:pt x="1344" y="0"/>
                    <a:pt x="1791" y="448"/>
                    <a:pt x="1791" y="448"/>
                  </a:cubicBezTo>
                  <a:lnTo>
                    <a:pt x="1344" y="895"/>
                  </a:lnTo>
                  <a:cubicBezTo>
                    <a:pt x="1344" y="1343"/>
                    <a:pt x="1344" y="1791"/>
                    <a:pt x="896" y="1791"/>
                  </a:cubicBezTo>
                  <a:lnTo>
                    <a:pt x="448" y="1791"/>
                  </a:lnTo>
                  <a:cubicBezTo>
                    <a:pt x="0" y="1791"/>
                    <a:pt x="0" y="1343"/>
                    <a:pt x="0" y="895"/>
                  </a:cubicBezTo>
                  <a:lnTo>
                    <a:pt x="0" y="448"/>
                  </a:ln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6" name="TextBox 145">
              <a:extLst>
                <a:ext uri="{FF2B5EF4-FFF2-40B4-BE49-F238E27FC236}">
                  <a16:creationId xmlns:a16="http://schemas.microsoft.com/office/drawing/2014/main" id="{B302AB0B-E9B8-9B46-D11D-C3E0E9B25732}"/>
                </a:ext>
              </a:extLst>
            </p:cNvPr>
            <p:cNvSpPr txBox="1"/>
            <p:nvPr/>
          </p:nvSpPr>
          <p:spPr>
            <a:xfrm>
              <a:off x="6319012" y="2972309"/>
              <a:ext cx="2239" cy="1343"/>
            </a:xfrm>
            <a:custGeom>
              <a:avLst/>
              <a:gdLst/>
              <a:ahLst/>
              <a:cxnLst/>
              <a:rect l="l" t="t" r="r" b="b"/>
              <a:pathLst>
                <a:path w="2239" h="1343">
                  <a:moveTo>
                    <a:pt x="0" y="0"/>
                  </a:moveTo>
                  <a:cubicBezTo>
                    <a:pt x="896" y="0"/>
                    <a:pt x="1343" y="0"/>
                    <a:pt x="2239" y="447"/>
                  </a:cubicBezTo>
                  <a:cubicBezTo>
                    <a:pt x="2239" y="895"/>
                    <a:pt x="2239" y="895"/>
                    <a:pt x="1791" y="1343"/>
                  </a:cubicBezTo>
                  <a:lnTo>
                    <a:pt x="1343" y="1343"/>
                  </a:lnTo>
                  <a:cubicBezTo>
                    <a:pt x="896" y="1343"/>
                    <a:pt x="0" y="895"/>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7" name="TextBox 146">
              <a:extLst>
                <a:ext uri="{FF2B5EF4-FFF2-40B4-BE49-F238E27FC236}">
                  <a16:creationId xmlns:a16="http://schemas.microsoft.com/office/drawing/2014/main" id="{05A01425-1D4B-870D-0466-54A824E442A2}"/>
                </a:ext>
              </a:extLst>
            </p:cNvPr>
            <p:cNvSpPr txBox="1"/>
            <p:nvPr/>
          </p:nvSpPr>
          <p:spPr>
            <a:xfrm>
              <a:off x="6437856" y="2975442"/>
              <a:ext cx="4924" cy="4477"/>
            </a:xfrm>
            <a:custGeom>
              <a:avLst/>
              <a:gdLst/>
              <a:ahLst/>
              <a:cxnLst/>
              <a:rect l="l" t="t" r="r" b="b"/>
              <a:pathLst>
                <a:path w="4924" h="4477">
                  <a:moveTo>
                    <a:pt x="3581" y="0"/>
                  </a:moveTo>
                  <a:cubicBezTo>
                    <a:pt x="3581" y="0"/>
                    <a:pt x="4029" y="0"/>
                    <a:pt x="4029" y="448"/>
                  </a:cubicBezTo>
                  <a:cubicBezTo>
                    <a:pt x="4477" y="448"/>
                    <a:pt x="4924" y="896"/>
                    <a:pt x="4924" y="896"/>
                  </a:cubicBezTo>
                  <a:lnTo>
                    <a:pt x="4477" y="1343"/>
                  </a:lnTo>
                  <a:lnTo>
                    <a:pt x="4029" y="1343"/>
                  </a:lnTo>
                  <a:cubicBezTo>
                    <a:pt x="3134" y="2239"/>
                    <a:pt x="2238" y="2686"/>
                    <a:pt x="1791" y="4477"/>
                  </a:cubicBezTo>
                  <a:lnTo>
                    <a:pt x="1343" y="4477"/>
                  </a:lnTo>
                  <a:lnTo>
                    <a:pt x="0" y="3134"/>
                  </a:lnTo>
                  <a:lnTo>
                    <a:pt x="0" y="2686"/>
                  </a:lnTo>
                  <a:lnTo>
                    <a:pt x="3581"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8" name="TextBox 147">
              <a:extLst>
                <a:ext uri="{FF2B5EF4-FFF2-40B4-BE49-F238E27FC236}">
                  <a16:creationId xmlns:a16="http://schemas.microsoft.com/office/drawing/2014/main" id="{0E34A2E5-95DE-6058-9542-0561277B9E6A}"/>
                </a:ext>
              </a:extLst>
            </p:cNvPr>
            <p:cNvSpPr txBox="1"/>
            <p:nvPr/>
          </p:nvSpPr>
          <p:spPr>
            <a:xfrm>
              <a:off x="6315431" y="2979023"/>
              <a:ext cx="1343" cy="1790"/>
            </a:xfrm>
            <a:custGeom>
              <a:avLst/>
              <a:gdLst/>
              <a:ahLst/>
              <a:cxnLst/>
              <a:rect l="l" t="t" r="r" b="b"/>
              <a:pathLst>
                <a:path w="1343" h="1790">
                  <a:moveTo>
                    <a:pt x="448" y="0"/>
                  </a:moveTo>
                  <a:lnTo>
                    <a:pt x="895" y="447"/>
                  </a:lnTo>
                  <a:cubicBezTo>
                    <a:pt x="1343" y="447"/>
                    <a:pt x="1343" y="895"/>
                    <a:pt x="1343" y="895"/>
                  </a:cubicBezTo>
                  <a:cubicBezTo>
                    <a:pt x="1343" y="1343"/>
                    <a:pt x="895" y="1343"/>
                    <a:pt x="895" y="1790"/>
                  </a:cubicBezTo>
                  <a:cubicBezTo>
                    <a:pt x="448" y="1343"/>
                    <a:pt x="0" y="1343"/>
                    <a:pt x="0" y="895"/>
                  </a:cubicBezTo>
                  <a:cubicBezTo>
                    <a:pt x="0" y="895"/>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49" name="TextBox 148">
              <a:extLst>
                <a:ext uri="{FF2B5EF4-FFF2-40B4-BE49-F238E27FC236}">
                  <a16:creationId xmlns:a16="http://schemas.microsoft.com/office/drawing/2014/main" id="{E0FD30F2-9E3E-B4BA-ABEC-7AA88B8DE3BA}"/>
                </a:ext>
              </a:extLst>
            </p:cNvPr>
            <p:cNvSpPr txBox="1"/>
            <p:nvPr/>
          </p:nvSpPr>
          <p:spPr>
            <a:xfrm>
              <a:off x="6312297" y="2982604"/>
              <a:ext cx="1791" cy="2238"/>
            </a:xfrm>
            <a:custGeom>
              <a:avLst/>
              <a:gdLst/>
              <a:ahLst/>
              <a:cxnLst/>
              <a:rect l="l" t="t" r="r" b="b"/>
              <a:pathLst>
                <a:path w="1791" h="2238">
                  <a:moveTo>
                    <a:pt x="896" y="0"/>
                  </a:moveTo>
                  <a:cubicBezTo>
                    <a:pt x="1791" y="0"/>
                    <a:pt x="1791" y="448"/>
                    <a:pt x="1791" y="895"/>
                  </a:cubicBezTo>
                  <a:lnTo>
                    <a:pt x="1791" y="1791"/>
                  </a:lnTo>
                  <a:cubicBezTo>
                    <a:pt x="1791" y="1791"/>
                    <a:pt x="1791" y="2238"/>
                    <a:pt x="1343" y="2238"/>
                  </a:cubicBezTo>
                  <a:cubicBezTo>
                    <a:pt x="896" y="2238"/>
                    <a:pt x="448" y="1791"/>
                    <a:pt x="0" y="1343"/>
                  </a:cubicBezTo>
                  <a:lnTo>
                    <a:pt x="0" y="895"/>
                  </a:lnTo>
                  <a:cubicBezTo>
                    <a:pt x="448" y="448"/>
                    <a:pt x="448"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0" name="TextBox 149">
              <a:extLst>
                <a:ext uri="{FF2B5EF4-FFF2-40B4-BE49-F238E27FC236}">
                  <a16:creationId xmlns:a16="http://schemas.microsoft.com/office/drawing/2014/main" id="{528E0F4C-E52F-1297-A4B0-A3B21A85E722}"/>
                </a:ext>
              </a:extLst>
            </p:cNvPr>
            <p:cNvSpPr txBox="1"/>
            <p:nvPr/>
          </p:nvSpPr>
          <p:spPr>
            <a:xfrm>
              <a:off x="6308268" y="2984843"/>
              <a:ext cx="2686" cy="4029"/>
            </a:xfrm>
            <a:custGeom>
              <a:avLst/>
              <a:gdLst/>
              <a:ahLst/>
              <a:cxnLst/>
              <a:rect l="l" t="t" r="r" b="b"/>
              <a:pathLst>
                <a:path w="2686" h="4029">
                  <a:moveTo>
                    <a:pt x="1791" y="0"/>
                  </a:moveTo>
                  <a:lnTo>
                    <a:pt x="2239" y="448"/>
                  </a:lnTo>
                  <a:cubicBezTo>
                    <a:pt x="2686" y="448"/>
                    <a:pt x="2686" y="896"/>
                    <a:pt x="2686" y="896"/>
                  </a:cubicBezTo>
                  <a:cubicBezTo>
                    <a:pt x="2239" y="2239"/>
                    <a:pt x="2239" y="2686"/>
                    <a:pt x="896" y="3582"/>
                  </a:cubicBezTo>
                  <a:cubicBezTo>
                    <a:pt x="896" y="4029"/>
                    <a:pt x="896" y="4029"/>
                    <a:pt x="448" y="4029"/>
                  </a:cubicBezTo>
                  <a:cubicBezTo>
                    <a:pt x="448" y="3582"/>
                    <a:pt x="0" y="3582"/>
                    <a:pt x="0" y="3134"/>
                  </a:cubicBezTo>
                  <a:cubicBezTo>
                    <a:pt x="0" y="2686"/>
                    <a:pt x="448" y="2239"/>
                    <a:pt x="448" y="2239"/>
                  </a:cubicBezTo>
                  <a:cubicBezTo>
                    <a:pt x="896" y="2239"/>
                    <a:pt x="1343" y="1791"/>
                    <a:pt x="1343" y="1343"/>
                  </a:cubicBezTo>
                  <a:lnTo>
                    <a:pt x="1343" y="896"/>
                  </a:lnTo>
                  <a:cubicBezTo>
                    <a:pt x="1343" y="448"/>
                    <a:pt x="1343" y="448"/>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1" name="TextBox 150">
              <a:extLst>
                <a:ext uri="{FF2B5EF4-FFF2-40B4-BE49-F238E27FC236}">
                  <a16:creationId xmlns:a16="http://schemas.microsoft.com/office/drawing/2014/main" id="{9D3FB238-7779-1994-E1C7-7B21E60FA3F5}"/>
                </a:ext>
              </a:extLst>
            </p:cNvPr>
            <p:cNvSpPr txBox="1"/>
            <p:nvPr/>
          </p:nvSpPr>
          <p:spPr>
            <a:xfrm>
              <a:off x="6296181" y="2993796"/>
              <a:ext cx="2238" cy="2238"/>
            </a:xfrm>
            <a:custGeom>
              <a:avLst/>
              <a:gdLst/>
              <a:ahLst/>
              <a:cxnLst/>
              <a:rect l="l" t="t" r="r" b="b"/>
              <a:pathLst>
                <a:path w="2238" h="2238">
                  <a:moveTo>
                    <a:pt x="1791" y="0"/>
                  </a:moveTo>
                  <a:lnTo>
                    <a:pt x="2238" y="448"/>
                  </a:lnTo>
                  <a:lnTo>
                    <a:pt x="2238" y="895"/>
                  </a:lnTo>
                  <a:cubicBezTo>
                    <a:pt x="1791" y="1343"/>
                    <a:pt x="1343" y="1343"/>
                    <a:pt x="895" y="1343"/>
                  </a:cubicBezTo>
                  <a:cubicBezTo>
                    <a:pt x="448" y="2238"/>
                    <a:pt x="0" y="2238"/>
                    <a:pt x="0" y="2238"/>
                  </a:cubicBezTo>
                  <a:lnTo>
                    <a:pt x="0" y="1343"/>
                  </a:lnTo>
                  <a:cubicBezTo>
                    <a:pt x="448" y="1343"/>
                    <a:pt x="1343" y="895"/>
                    <a:pt x="1791" y="448"/>
                  </a:cubicBezTo>
                  <a:lnTo>
                    <a:pt x="1791"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2" name="TextBox 151">
              <a:extLst>
                <a:ext uri="{FF2B5EF4-FFF2-40B4-BE49-F238E27FC236}">
                  <a16:creationId xmlns:a16="http://schemas.microsoft.com/office/drawing/2014/main" id="{38E5B1DA-BDCC-AFDE-98B6-E348598F08D3}"/>
                </a:ext>
              </a:extLst>
            </p:cNvPr>
            <p:cNvSpPr txBox="1"/>
            <p:nvPr/>
          </p:nvSpPr>
          <p:spPr>
            <a:xfrm>
              <a:off x="6294838" y="3003197"/>
              <a:ext cx="2238" cy="2238"/>
            </a:xfrm>
            <a:custGeom>
              <a:avLst/>
              <a:gdLst/>
              <a:ahLst/>
              <a:cxnLst/>
              <a:rect l="l" t="t" r="r" b="b"/>
              <a:pathLst>
                <a:path w="2238" h="2238">
                  <a:moveTo>
                    <a:pt x="1343" y="0"/>
                  </a:moveTo>
                  <a:lnTo>
                    <a:pt x="2238" y="0"/>
                  </a:lnTo>
                  <a:cubicBezTo>
                    <a:pt x="2238" y="448"/>
                    <a:pt x="1343" y="1343"/>
                    <a:pt x="0" y="2238"/>
                  </a:cubicBezTo>
                  <a:cubicBezTo>
                    <a:pt x="0" y="1343"/>
                    <a:pt x="1343" y="448"/>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3" name="TextBox 152">
              <a:extLst>
                <a:ext uri="{FF2B5EF4-FFF2-40B4-BE49-F238E27FC236}">
                  <a16:creationId xmlns:a16="http://schemas.microsoft.com/office/drawing/2014/main" id="{C38C2953-9DC5-0F7D-9D65-A9B41E285E62}"/>
                </a:ext>
              </a:extLst>
            </p:cNvPr>
            <p:cNvSpPr txBox="1"/>
            <p:nvPr/>
          </p:nvSpPr>
          <p:spPr>
            <a:xfrm>
              <a:off x="6294390" y="3005435"/>
              <a:ext cx="448" cy="448"/>
            </a:xfrm>
            <a:custGeom>
              <a:avLst/>
              <a:gdLst/>
              <a:ahLst/>
              <a:cxnLst/>
              <a:rect l="l" t="t" r="r" b="b"/>
              <a:pathLst>
                <a:path w="448" h="448">
                  <a:moveTo>
                    <a:pt x="448" y="0"/>
                  </a:moveTo>
                  <a:lnTo>
                    <a:pt x="448" y="448"/>
                  </a:lnTo>
                  <a:lnTo>
                    <a:pt x="0" y="448"/>
                  </a:lnTo>
                  <a:cubicBezTo>
                    <a:pt x="0" y="448"/>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4" name="TextBox 153">
              <a:extLst>
                <a:ext uri="{FF2B5EF4-FFF2-40B4-BE49-F238E27FC236}">
                  <a16:creationId xmlns:a16="http://schemas.microsoft.com/office/drawing/2014/main" id="{60EF9525-300F-9308-24F1-2C70A56301BD}"/>
                </a:ext>
              </a:extLst>
            </p:cNvPr>
            <p:cNvSpPr txBox="1"/>
            <p:nvPr/>
          </p:nvSpPr>
          <p:spPr>
            <a:xfrm>
              <a:off x="7997689" y="3008570"/>
              <a:ext cx="447" cy="895"/>
            </a:xfrm>
            <a:custGeom>
              <a:avLst/>
              <a:gdLst/>
              <a:ahLst/>
              <a:cxnLst/>
              <a:rect l="l" t="t" r="r" b="b"/>
              <a:pathLst>
                <a:path w="447" h="895">
                  <a:moveTo>
                    <a:pt x="447" y="0"/>
                  </a:moveTo>
                  <a:lnTo>
                    <a:pt x="447" y="895"/>
                  </a:lnTo>
                  <a:cubicBezTo>
                    <a:pt x="447" y="895"/>
                    <a:pt x="0" y="895"/>
                    <a:pt x="0" y="448"/>
                  </a:cubicBezTo>
                  <a:cubicBezTo>
                    <a:pt x="0" y="448"/>
                    <a:pt x="447" y="448"/>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5" name="TextBox 154">
              <a:extLst>
                <a:ext uri="{FF2B5EF4-FFF2-40B4-BE49-F238E27FC236}">
                  <a16:creationId xmlns:a16="http://schemas.microsoft.com/office/drawing/2014/main" id="{017BA680-195B-1584-9F17-12C717B7B4B8}"/>
                </a:ext>
              </a:extLst>
            </p:cNvPr>
            <p:cNvSpPr txBox="1"/>
            <p:nvPr/>
          </p:nvSpPr>
          <p:spPr>
            <a:xfrm>
              <a:off x="8058573" y="3009913"/>
              <a:ext cx="447" cy="1343"/>
            </a:xfrm>
            <a:custGeom>
              <a:avLst/>
              <a:gdLst/>
              <a:ahLst/>
              <a:cxnLst/>
              <a:rect l="l" t="t" r="r" b="b"/>
              <a:pathLst>
                <a:path w="447" h="1343">
                  <a:moveTo>
                    <a:pt x="447" y="0"/>
                  </a:moveTo>
                  <a:lnTo>
                    <a:pt x="447" y="1343"/>
                  </a:lnTo>
                  <a:lnTo>
                    <a:pt x="0" y="896"/>
                  </a:lnTo>
                  <a:cubicBezTo>
                    <a:pt x="0" y="448"/>
                    <a:pt x="447" y="448"/>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6" name="TextBox 155">
              <a:extLst>
                <a:ext uri="{FF2B5EF4-FFF2-40B4-BE49-F238E27FC236}">
                  <a16:creationId xmlns:a16="http://schemas.microsoft.com/office/drawing/2014/main" id="{F1867796-1CC7-FF6D-2FD9-69F37E7F67CF}"/>
                </a:ext>
              </a:extLst>
            </p:cNvPr>
            <p:cNvSpPr txBox="1"/>
            <p:nvPr/>
          </p:nvSpPr>
          <p:spPr>
            <a:xfrm>
              <a:off x="6256338" y="3045280"/>
              <a:ext cx="895" cy="895"/>
            </a:xfrm>
            <a:custGeom>
              <a:avLst/>
              <a:gdLst/>
              <a:ahLst/>
              <a:cxnLst/>
              <a:rect l="l" t="t" r="r" b="b"/>
              <a:pathLst>
                <a:path w="895" h="895">
                  <a:moveTo>
                    <a:pt x="895" y="0"/>
                  </a:moveTo>
                  <a:cubicBezTo>
                    <a:pt x="895" y="0"/>
                    <a:pt x="448" y="447"/>
                    <a:pt x="448" y="895"/>
                  </a:cubicBezTo>
                  <a:lnTo>
                    <a:pt x="0" y="895"/>
                  </a:lnTo>
                  <a:lnTo>
                    <a:pt x="0" y="447"/>
                  </a:lnTo>
                  <a:cubicBezTo>
                    <a:pt x="448" y="0"/>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7" name="TextBox 156">
              <a:extLst>
                <a:ext uri="{FF2B5EF4-FFF2-40B4-BE49-F238E27FC236}">
                  <a16:creationId xmlns:a16="http://schemas.microsoft.com/office/drawing/2014/main" id="{7D95D30C-26A6-A235-CEC7-319309386503}"/>
                </a:ext>
              </a:extLst>
            </p:cNvPr>
            <p:cNvSpPr txBox="1"/>
            <p:nvPr/>
          </p:nvSpPr>
          <p:spPr>
            <a:xfrm>
              <a:off x="6224801" y="2652669"/>
              <a:ext cx="647" cy="895"/>
            </a:xfrm>
            <a:custGeom>
              <a:avLst/>
              <a:gdLst/>
              <a:ahLst/>
              <a:cxnLst/>
              <a:rect l="l" t="t" r="r" b="b"/>
              <a:pathLst>
                <a:path w="647" h="895">
                  <a:moveTo>
                    <a:pt x="647" y="0"/>
                  </a:moveTo>
                  <a:cubicBezTo>
                    <a:pt x="647" y="895"/>
                    <a:pt x="647" y="895"/>
                    <a:pt x="200" y="895"/>
                  </a:cubicBezTo>
                  <a:cubicBezTo>
                    <a:pt x="200" y="895"/>
                    <a:pt x="-248" y="447"/>
                    <a:pt x="200" y="447"/>
                  </a:cubicBezTo>
                  <a:cubicBezTo>
                    <a:pt x="200" y="0"/>
                    <a:pt x="200" y="0"/>
                    <a:pt x="6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8" name="TextBox 157">
              <a:extLst>
                <a:ext uri="{FF2B5EF4-FFF2-40B4-BE49-F238E27FC236}">
                  <a16:creationId xmlns:a16="http://schemas.microsoft.com/office/drawing/2014/main" id="{3BA8F819-74C9-180D-0620-B930825D1733}"/>
                </a:ext>
              </a:extLst>
            </p:cNvPr>
            <p:cNvSpPr txBox="1"/>
            <p:nvPr/>
          </p:nvSpPr>
          <p:spPr>
            <a:xfrm>
              <a:off x="6243355" y="2655355"/>
              <a:ext cx="448" cy="447"/>
            </a:xfrm>
            <a:custGeom>
              <a:avLst/>
              <a:gdLst/>
              <a:ahLst/>
              <a:cxnLst/>
              <a:rect l="l" t="t" r="r" b="b"/>
              <a:pathLst>
                <a:path w="448" h="447">
                  <a:moveTo>
                    <a:pt x="0" y="0"/>
                  </a:moveTo>
                  <a:lnTo>
                    <a:pt x="448" y="0"/>
                  </a:lnTo>
                  <a:lnTo>
                    <a:pt x="448" y="447"/>
                  </a:lnTo>
                  <a:lnTo>
                    <a:pt x="0" y="447"/>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59" name="TextBox 158">
              <a:extLst>
                <a:ext uri="{FF2B5EF4-FFF2-40B4-BE49-F238E27FC236}">
                  <a16:creationId xmlns:a16="http://schemas.microsoft.com/office/drawing/2014/main" id="{7088606C-A56E-2182-BFFD-EF67485EF91B}"/>
                </a:ext>
              </a:extLst>
            </p:cNvPr>
            <p:cNvSpPr txBox="1"/>
            <p:nvPr/>
          </p:nvSpPr>
          <p:spPr>
            <a:xfrm>
              <a:off x="6222315" y="2655801"/>
              <a:ext cx="895" cy="448"/>
            </a:xfrm>
            <a:custGeom>
              <a:avLst/>
              <a:gdLst/>
              <a:ahLst/>
              <a:cxnLst/>
              <a:rect l="l" t="t" r="r" b="b"/>
              <a:pathLst>
                <a:path w="895" h="448">
                  <a:moveTo>
                    <a:pt x="895" y="0"/>
                  </a:moveTo>
                  <a:cubicBezTo>
                    <a:pt x="895" y="448"/>
                    <a:pt x="895" y="448"/>
                    <a:pt x="447" y="448"/>
                  </a:cubicBezTo>
                  <a:lnTo>
                    <a:pt x="0" y="448"/>
                  </a:lnTo>
                  <a:cubicBezTo>
                    <a:pt x="0" y="0"/>
                    <a:pt x="447"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0" name="TextBox 159">
              <a:extLst>
                <a:ext uri="{FF2B5EF4-FFF2-40B4-BE49-F238E27FC236}">
                  <a16:creationId xmlns:a16="http://schemas.microsoft.com/office/drawing/2014/main" id="{F8831658-C28D-6363-C82C-AF525187F2ED}"/>
                </a:ext>
              </a:extLst>
            </p:cNvPr>
            <p:cNvSpPr txBox="1"/>
            <p:nvPr/>
          </p:nvSpPr>
          <p:spPr>
            <a:xfrm>
              <a:off x="6240222" y="2655802"/>
              <a:ext cx="7361" cy="4477"/>
            </a:xfrm>
            <a:custGeom>
              <a:avLst/>
              <a:gdLst/>
              <a:ahLst/>
              <a:cxnLst/>
              <a:rect l="l" t="t" r="r" b="b"/>
              <a:pathLst>
                <a:path w="7361" h="4477">
                  <a:moveTo>
                    <a:pt x="2686" y="0"/>
                  </a:moveTo>
                  <a:cubicBezTo>
                    <a:pt x="3133" y="896"/>
                    <a:pt x="2686" y="1343"/>
                    <a:pt x="3581" y="1791"/>
                  </a:cubicBezTo>
                  <a:cubicBezTo>
                    <a:pt x="4029" y="1791"/>
                    <a:pt x="4029" y="2239"/>
                    <a:pt x="4476" y="2239"/>
                  </a:cubicBezTo>
                  <a:cubicBezTo>
                    <a:pt x="4924" y="2239"/>
                    <a:pt x="4924" y="1791"/>
                    <a:pt x="5372" y="1343"/>
                  </a:cubicBezTo>
                  <a:lnTo>
                    <a:pt x="6715" y="0"/>
                  </a:lnTo>
                  <a:lnTo>
                    <a:pt x="7162" y="0"/>
                  </a:lnTo>
                  <a:cubicBezTo>
                    <a:pt x="7162" y="0"/>
                    <a:pt x="7610" y="448"/>
                    <a:pt x="7162" y="448"/>
                  </a:cubicBezTo>
                  <a:cubicBezTo>
                    <a:pt x="7162" y="896"/>
                    <a:pt x="6715" y="1343"/>
                    <a:pt x="6267" y="1791"/>
                  </a:cubicBezTo>
                  <a:cubicBezTo>
                    <a:pt x="5819" y="2686"/>
                    <a:pt x="5372" y="3134"/>
                    <a:pt x="4924" y="3134"/>
                  </a:cubicBezTo>
                  <a:lnTo>
                    <a:pt x="4029" y="3134"/>
                  </a:lnTo>
                  <a:lnTo>
                    <a:pt x="3133" y="3582"/>
                  </a:lnTo>
                  <a:cubicBezTo>
                    <a:pt x="2686" y="3582"/>
                    <a:pt x="2238" y="4029"/>
                    <a:pt x="1790" y="4477"/>
                  </a:cubicBezTo>
                  <a:lnTo>
                    <a:pt x="447" y="4477"/>
                  </a:lnTo>
                  <a:cubicBezTo>
                    <a:pt x="0" y="4477"/>
                    <a:pt x="0" y="4477"/>
                    <a:pt x="0" y="4029"/>
                  </a:cubicBezTo>
                  <a:cubicBezTo>
                    <a:pt x="0" y="4029"/>
                    <a:pt x="0" y="3582"/>
                    <a:pt x="895" y="3134"/>
                  </a:cubicBezTo>
                  <a:cubicBezTo>
                    <a:pt x="895" y="1791"/>
                    <a:pt x="1343" y="448"/>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1" name="TextBox 160">
              <a:extLst>
                <a:ext uri="{FF2B5EF4-FFF2-40B4-BE49-F238E27FC236}">
                  <a16:creationId xmlns:a16="http://schemas.microsoft.com/office/drawing/2014/main" id="{C63BC5FE-09D6-AC0F-D390-C84E1AED1A73}"/>
                </a:ext>
              </a:extLst>
            </p:cNvPr>
            <p:cNvSpPr txBox="1"/>
            <p:nvPr/>
          </p:nvSpPr>
          <p:spPr>
            <a:xfrm>
              <a:off x="6214704" y="2664308"/>
              <a:ext cx="3134" cy="1343"/>
            </a:xfrm>
            <a:custGeom>
              <a:avLst/>
              <a:gdLst/>
              <a:ahLst/>
              <a:cxnLst/>
              <a:rect l="l" t="t" r="r" b="b"/>
              <a:pathLst>
                <a:path w="3134" h="1343">
                  <a:moveTo>
                    <a:pt x="896" y="0"/>
                  </a:moveTo>
                  <a:lnTo>
                    <a:pt x="3134" y="0"/>
                  </a:lnTo>
                  <a:lnTo>
                    <a:pt x="2686" y="448"/>
                  </a:lnTo>
                  <a:cubicBezTo>
                    <a:pt x="2239" y="895"/>
                    <a:pt x="1791" y="1343"/>
                    <a:pt x="1343" y="1343"/>
                  </a:cubicBezTo>
                  <a:cubicBezTo>
                    <a:pt x="896" y="1343"/>
                    <a:pt x="448" y="895"/>
                    <a:pt x="0" y="895"/>
                  </a:cubicBezTo>
                  <a:cubicBezTo>
                    <a:pt x="0" y="448"/>
                    <a:pt x="0" y="448"/>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2" name="TextBox 161">
              <a:extLst>
                <a:ext uri="{FF2B5EF4-FFF2-40B4-BE49-F238E27FC236}">
                  <a16:creationId xmlns:a16="http://schemas.microsoft.com/office/drawing/2014/main" id="{DA902CD9-11A7-4F1F-210A-C2ABBF2FE270}"/>
                </a:ext>
              </a:extLst>
            </p:cNvPr>
            <p:cNvSpPr txBox="1"/>
            <p:nvPr/>
          </p:nvSpPr>
          <p:spPr>
            <a:xfrm>
              <a:off x="6213809" y="2665651"/>
              <a:ext cx="5820" cy="7611"/>
            </a:xfrm>
            <a:custGeom>
              <a:avLst/>
              <a:gdLst/>
              <a:ahLst/>
              <a:cxnLst/>
              <a:rect l="l" t="t" r="r" b="b"/>
              <a:pathLst>
                <a:path w="5820" h="7611">
                  <a:moveTo>
                    <a:pt x="3581" y="0"/>
                  </a:moveTo>
                  <a:lnTo>
                    <a:pt x="4477" y="0"/>
                  </a:lnTo>
                  <a:cubicBezTo>
                    <a:pt x="4477" y="0"/>
                    <a:pt x="4924" y="0"/>
                    <a:pt x="4924" y="448"/>
                  </a:cubicBezTo>
                  <a:cubicBezTo>
                    <a:pt x="5372" y="448"/>
                    <a:pt x="5372" y="448"/>
                    <a:pt x="5820" y="895"/>
                  </a:cubicBezTo>
                  <a:lnTo>
                    <a:pt x="5372" y="1343"/>
                  </a:lnTo>
                  <a:cubicBezTo>
                    <a:pt x="5372" y="1343"/>
                    <a:pt x="4924" y="1791"/>
                    <a:pt x="4477" y="1791"/>
                  </a:cubicBezTo>
                  <a:cubicBezTo>
                    <a:pt x="4477" y="2238"/>
                    <a:pt x="4029" y="2686"/>
                    <a:pt x="4029" y="3134"/>
                  </a:cubicBezTo>
                  <a:cubicBezTo>
                    <a:pt x="4029" y="3582"/>
                    <a:pt x="3134" y="4477"/>
                    <a:pt x="2686" y="5820"/>
                  </a:cubicBezTo>
                  <a:cubicBezTo>
                    <a:pt x="2238" y="7163"/>
                    <a:pt x="895" y="7163"/>
                    <a:pt x="448" y="7611"/>
                  </a:cubicBezTo>
                  <a:lnTo>
                    <a:pt x="0" y="7611"/>
                  </a:lnTo>
                  <a:lnTo>
                    <a:pt x="0" y="7163"/>
                  </a:lnTo>
                  <a:cubicBezTo>
                    <a:pt x="0" y="7163"/>
                    <a:pt x="0" y="6715"/>
                    <a:pt x="448" y="6268"/>
                  </a:cubicBezTo>
                  <a:lnTo>
                    <a:pt x="448" y="5372"/>
                  </a:lnTo>
                  <a:cubicBezTo>
                    <a:pt x="895" y="3134"/>
                    <a:pt x="2686" y="2238"/>
                    <a:pt x="358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3" name="TextBox 162">
              <a:extLst>
                <a:ext uri="{FF2B5EF4-FFF2-40B4-BE49-F238E27FC236}">
                  <a16:creationId xmlns:a16="http://schemas.microsoft.com/office/drawing/2014/main" id="{913D6E3D-3127-E7CF-765C-3D2D2E56AB8A}"/>
                </a:ext>
              </a:extLst>
            </p:cNvPr>
            <p:cNvSpPr txBox="1"/>
            <p:nvPr/>
          </p:nvSpPr>
          <p:spPr>
            <a:xfrm>
              <a:off x="6218733" y="2669233"/>
              <a:ext cx="3582" cy="3581"/>
            </a:xfrm>
            <a:custGeom>
              <a:avLst/>
              <a:gdLst/>
              <a:ahLst/>
              <a:cxnLst/>
              <a:rect l="l" t="t" r="r" b="b"/>
              <a:pathLst>
                <a:path w="3582" h="3581">
                  <a:moveTo>
                    <a:pt x="3582" y="0"/>
                  </a:moveTo>
                  <a:cubicBezTo>
                    <a:pt x="2686" y="2238"/>
                    <a:pt x="1791" y="3133"/>
                    <a:pt x="448" y="3581"/>
                  </a:cubicBezTo>
                  <a:lnTo>
                    <a:pt x="0" y="3581"/>
                  </a:lnTo>
                  <a:cubicBezTo>
                    <a:pt x="896" y="2686"/>
                    <a:pt x="1343" y="1790"/>
                    <a:pt x="1791" y="895"/>
                  </a:cubicBezTo>
                  <a:cubicBezTo>
                    <a:pt x="2239" y="0"/>
                    <a:pt x="2686" y="0"/>
                    <a:pt x="358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4" name="TextBox 163">
              <a:extLst>
                <a:ext uri="{FF2B5EF4-FFF2-40B4-BE49-F238E27FC236}">
                  <a16:creationId xmlns:a16="http://schemas.microsoft.com/office/drawing/2014/main" id="{DAF737C1-DBA9-CA75-0DC1-5E7B00C9C7BC}"/>
                </a:ext>
              </a:extLst>
            </p:cNvPr>
            <p:cNvSpPr txBox="1"/>
            <p:nvPr/>
          </p:nvSpPr>
          <p:spPr>
            <a:xfrm>
              <a:off x="6220972" y="2673261"/>
              <a:ext cx="2238" cy="2238"/>
            </a:xfrm>
            <a:custGeom>
              <a:avLst/>
              <a:gdLst/>
              <a:ahLst/>
              <a:cxnLst/>
              <a:rect l="l" t="t" r="r" b="b"/>
              <a:pathLst>
                <a:path w="2238" h="2238">
                  <a:moveTo>
                    <a:pt x="2238" y="0"/>
                  </a:moveTo>
                  <a:lnTo>
                    <a:pt x="2238" y="447"/>
                  </a:lnTo>
                  <a:cubicBezTo>
                    <a:pt x="1790" y="1343"/>
                    <a:pt x="1343" y="2238"/>
                    <a:pt x="0" y="2238"/>
                  </a:cubicBezTo>
                  <a:cubicBezTo>
                    <a:pt x="447" y="1343"/>
                    <a:pt x="895" y="895"/>
                    <a:pt x="1790" y="447"/>
                  </a:cubicBezTo>
                  <a:cubicBezTo>
                    <a:pt x="1790" y="0"/>
                    <a:pt x="1790"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5" name="TextBox 164">
              <a:extLst>
                <a:ext uri="{FF2B5EF4-FFF2-40B4-BE49-F238E27FC236}">
                  <a16:creationId xmlns:a16="http://schemas.microsoft.com/office/drawing/2014/main" id="{1B9DBD75-9A6F-3B9A-192F-D278B80B3A96}"/>
                </a:ext>
              </a:extLst>
            </p:cNvPr>
            <p:cNvSpPr txBox="1"/>
            <p:nvPr/>
          </p:nvSpPr>
          <p:spPr>
            <a:xfrm>
              <a:off x="6216495" y="2675948"/>
              <a:ext cx="895" cy="895"/>
            </a:xfrm>
            <a:custGeom>
              <a:avLst/>
              <a:gdLst/>
              <a:ahLst/>
              <a:cxnLst/>
              <a:rect l="l" t="t" r="r" b="b"/>
              <a:pathLst>
                <a:path w="895" h="895">
                  <a:moveTo>
                    <a:pt x="0" y="0"/>
                  </a:moveTo>
                  <a:lnTo>
                    <a:pt x="895" y="0"/>
                  </a:lnTo>
                  <a:lnTo>
                    <a:pt x="895" y="447"/>
                  </a:lnTo>
                  <a:cubicBezTo>
                    <a:pt x="448" y="895"/>
                    <a:pt x="448" y="895"/>
                    <a:pt x="0" y="895"/>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6" name="TextBox 165">
              <a:extLst>
                <a:ext uri="{FF2B5EF4-FFF2-40B4-BE49-F238E27FC236}">
                  <a16:creationId xmlns:a16="http://schemas.microsoft.com/office/drawing/2014/main" id="{93DFCBEE-AF3C-8DB3-B87F-3BF97643DA8E}"/>
                </a:ext>
              </a:extLst>
            </p:cNvPr>
            <p:cNvSpPr txBox="1"/>
            <p:nvPr/>
          </p:nvSpPr>
          <p:spPr>
            <a:xfrm>
              <a:off x="6212466" y="2676842"/>
              <a:ext cx="4029" cy="4924"/>
            </a:xfrm>
            <a:custGeom>
              <a:avLst/>
              <a:gdLst/>
              <a:ahLst/>
              <a:cxnLst/>
              <a:rect l="l" t="t" r="r" b="b"/>
              <a:pathLst>
                <a:path w="4029" h="4924">
                  <a:moveTo>
                    <a:pt x="4029" y="0"/>
                  </a:moveTo>
                  <a:lnTo>
                    <a:pt x="4029" y="895"/>
                  </a:lnTo>
                  <a:cubicBezTo>
                    <a:pt x="4029" y="1343"/>
                    <a:pt x="4029" y="2238"/>
                    <a:pt x="3134" y="2238"/>
                  </a:cubicBezTo>
                  <a:cubicBezTo>
                    <a:pt x="2686" y="2686"/>
                    <a:pt x="1791" y="3134"/>
                    <a:pt x="1791" y="3581"/>
                  </a:cubicBezTo>
                  <a:lnTo>
                    <a:pt x="1791" y="4477"/>
                  </a:lnTo>
                  <a:cubicBezTo>
                    <a:pt x="1343" y="4477"/>
                    <a:pt x="1343" y="4924"/>
                    <a:pt x="895" y="4924"/>
                  </a:cubicBezTo>
                  <a:cubicBezTo>
                    <a:pt x="895" y="4924"/>
                    <a:pt x="448" y="4924"/>
                    <a:pt x="448" y="4477"/>
                  </a:cubicBezTo>
                  <a:lnTo>
                    <a:pt x="0" y="4029"/>
                  </a:lnTo>
                  <a:cubicBezTo>
                    <a:pt x="0" y="3134"/>
                    <a:pt x="1343" y="2238"/>
                    <a:pt x="1791" y="1343"/>
                  </a:cubicBezTo>
                  <a:cubicBezTo>
                    <a:pt x="2686" y="448"/>
                    <a:pt x="3134" y="0"/>
                    <a:pt x="402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7" name="TextBox 166">
              <a:extLst>
                <a:ext uri="{FF2B5EF4-FFF2-40B4-BE49-F238E27FC236}">
                  <a16:creationId xmlns:a16="http://schemas.microsoft.com/office/drawing/2014/main" id="{848B6ACE-C3A2-BA35-3309-CEBB94AE2AC8}"/>
                </a:ext>
              </a:extLst>
            </p:cNvPr>
            <p:cNvSpPr txBox="1"/>
            <p:nvPr/>
          </p:nvSpPr>
          <p:spPr>
            <a:xfrm>
              <a:off x="6216047" y="2677737"/>
              <a:ext cx="3134" cy="3582"/>
            </a:xfrm>
            <a:custGeom>
              <a:avLst/>
              <a:gdLst/>
              <a:ahLst/>
              <a:cxnLst/>
              <a:rect l="l" t="t" r="r" b="b"/>
              <a:pathLst>
                <a:path w="3134" h="3582">
                  <a:moveTo>
                    <a:pt x="2239" y="0"/>
                  </a:moveTo>
                  <a:lnTo>
                    <a:pt x="3134" y="0"/>
                  </a:lnTo>
                  <a:lnTo>
                    <a:pt x="3134" y="896"/>
                  </a:lnTo>
                  <a:cubicBezTo>
                    <a:pt x="2239" y="2239"/>
                    <a:pt x="1343" y="3134"/>
                    <a:pt x="448" y="3582"/>
                  </a:cubicBezTo>
                  <a:lnTo>
                    <a:pt x="0" y="3582"/>
                  </a:lnTo>
                  <a:lnTo>
                    <a:pt x="0" y="3134"/>
                  </a:lnTo>
                  <a:lnTo>
                    <a:pt x="2239"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8" name="TextBox 167">
              <a:extLst>
                <a:ext uri="{FF2B5EF4-FFF2-40B4-BE49-F238E27FC236}">
                  <a16:creationId xmlns:a16="http://schemas.microsoft.com/office/drawing/2014/main" id="{16786B22-BB6B-6684-2E2B-2B28A93A212E}"/>
                </a:ext>
              </a:extLst>
            </p:cNvPr>
            <p:cNvSpPr txBox="1"/>
            <p:nvPr/>
          </p:nvSpPr>
          <p:spPr>
            <a:xfrm>
              <a:off x="6193664" y="2693854"/>
              <a:ext cx="2238" cy="4476"/>
            </a:xfrm>
            <a:custGeom>
              <a:avLst/>
              <a:gdLst/>
              <a:ahLst/>
              <a:cxnLst/>
              <a:rect l="l" t="t" r="r" b="b"/>
              <a:pathLst>
                <a:path w="2238" h="4476">
                  <a:moveTo>
                    <a:pt x="2238" y="0"/>
                  </a:moveTo>
                  <a:lnTo>
                    <a:pt x="2238" y="2238"/>
                  </a:lnTo>
                  <a:cubicBezTo>
                    <a:pt x="1790" y="3133"/>
                    <a:pt x="1342" y="4029"/>
                    <a:pt x="1342" y="4476"/>
                  </a:cubicBezTo>
                  <a:lnTo>
                    <a:pt x="447" y="4476"/>
                  </a:lnTo>
                  <a:lnTo>
                    <a:pt x="0" y="4029"/>
                  </a:lnTo>
                  <a:lnTo>
                    <a:pt x="1790" y="447"/>
                  </a:lnTo>
                  <a:cubicBezTo>
                    <a:pt x="1790" y="447"/>
                    <a:pt x="1790"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69" name="TextBox 168">
              <a:extLst>
                <a:ext uri="{FF2B5EF4-FFF2-40B4-BE49-F238E27FC236}">
                  <a16:creationId xmlns:a16="http://schemas.microsoft.com/office/drawing/2014/main" id="{17A48F21-12FF-33D3-0CEA-6B2E17B9718C}"/>
                </a:ext>
              </a:extLst>
            </p:cNvPr>
            <p:cNvSpPr txBox="1"/>
            <p:nvPr/>
          </p:nvSpPr>
          <p:spPr>
            <a:xfrm>
              <a:off x="6205751" y="2696541"/>
              <a:ext cx="1343" cy="1343"/>
            </a:xfrm>
            <a:custGeom>
              <a:avLst/>
              <a:gdLst/>
              <a:ahLst/>
              <a:cxnLst/>
              <a:rect l="l" t="t" r="r" b="b"/>
              <a:pathLst>
                <a:path w="1343" h="1343">
                  <a:moveTo>
                    <a:pt x="895" y="0"/>
                  </a:moveTo>
                  <a:lnTo>
                    <a:pt x="1343" y="0"/>
                  </a:lnTo>
                  <a:lnTo>
                    <a:pt x="1343" y="447"/>
                  </a:lnTo>
                  <a:cubicBezTo>
                    <a:pt x="895" y="895"/>
                    <a:pt x="447" y="1343"/>
                    <a:pt x="0" y="1343"/>
                  </a:cubicBezTo>
                  <a:cubicBezTo>
                    <a:pt x="0" y="895"/>
                    <a:pt x="0" y="447"/>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0" name="TextBox 169">
              <a:extLst>
                <a:ext uri="{FF2B5EF4-FFF2-40B4-BE49-F238E27FC236}">
                  <a16:creationId xmlns:a16="http://schemas.microsoft.com/office/drawing/2014/main" id="{F103BAE9-3E1C-290E-62B1-E5D86BF7D7C6}"/>
                </a:ext>
              </a:extLst>
            </p:cNvPr>
            <p:cNvSpPr txBox="1"/>
            <p:nvPr/>
          </p:nvSpPr>
          <p:spPr>
            <a:xfrm>
              <a:off x="6201722" y="2697884"/>
              <a:ext cx="4029" cy="3581"/>
            </a:xfrm>
            <a:custGeom>
              <a:avLst/>
              <a:gdLst/>
              <a:ahLst/>
              <a:cxnLst/>
              <a:rect l="l" t="t" r="r" b="b"/>
              <a:pathLst>
                <a:path w="4029" h="3581">
                  <a:moveTo>
                    <a:pt x="3133" y="0"/>
                  </a:moveTo>
                  <a:lnTo>
                    <a:pt x="4029" y="0"/>
                  </a:lnTo>
                  <a:cubicBezTo>
                    <a:pt x="4029" y="895"/>
                    <a:pt x="3581" y="1790"/>
                    <a:pt x="2686" y="2686"/>
                  </a:cubicBezTo>
                  <a:cubicBezTo>
                    <a:pt x="2238" y="3133"/>
                    <a:pt x="1790" y="3581"/>
                    <a:pt x="895" y="3581"/>
                  </a:cubicBezTo>
                  <a:cubicBezTo>
                    <a:pt x="447" y="3581"/>
                    <a:pt x="0" y="3133"/>
                    <a:pt x="0" y="3133"/>
                  </a:cubicBezTo>
                  <a:cubicBezTo>
                    <a:pt x="0" y="2686"/>
                    <a:pt x="447" y="2686"/>
                    <a:pt x="1343" y="2238"/>
                  </a:cubicBezTo>
                  <a:cubicBezTo>
                    <a:pt x="1790" y="2238"/>
                    <a:pt x="1790" y="1790"/>
                    <a:pt x="1790" y="1343"/>
                  </a:cubicBezTo>
                  <a:cubicBezTo>
                    <a:pt x="1790" y="0"/>
                    <a:pt x="2238" y="0"/>
                    <a:pt x="313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1" name="TextBox 170">
              <a:extLst>
                <a:ext uri="{FF2B5EF4-FFF2-40B4-BE49-F238E27FC236}">
                  <a16:creationId xmlns:a16="http://schemas.microsoft.com/office/drawing/2014/main" id="{0F8902E3-BF2A-2A94-E30C-7C68B2B5E24D}"/>
                </a:ext>
              </a:extLst>
            </p:cNvPr>
            <p:cNvSpPr txBox="1"/>
            <p:nvPr/>
          </p:nvSpPr>
          <p:spPr>
            <a:xfrm>
              <a:off x="8198247" y="2698331"/>
              <a:ext cx="896" cy="1791"/>
            </a:xfrm>
            <a:custGeom>
              <a:avLst/>
              <a:gdLst/>
              <a:ahLst/>
              <a:cxnLst/>
              <a:rect l="l" t="t" r="r" b="b"/>
              <a:pathLst>
                <a:path w="896" h="1791">
                  <a:moveTo>
                    <a:pt x="896" y="0"/>
                  </a:moveTo>
                  <a:cubicBezTo>
                    <a:pt x="448" y="896"/>
                    <a:pt x="448" y="896"/>
                    <a:pt x="448" y="1343"/>
                  </a:cubicBezTo>
                  <a:lnTo>
                    <a:pt x="448" y="1791"/>
                  </a:lnTo>
                  <a:cubicBezTo>
                    <a:pt x="448" y="1343"/>
                    <a:pt x="0" y="1343"/>
                    <a:pt x="0" y="896"/>
                  </a:cubicBez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2" name="TextBox 171">
              <a:extLst>
                <a:ext uri="{FF2B5EF4-FFF2-40B4-BE49-F238E27FC236}">
                  <a16:creationId xmlns:a16="http://schemas.microsoft.com/office/drawing/2014/main" id="{4D44F53D-351E-F99D-86C0-AF783C1AC5B7}"/>
                </a:ext>
              </a:extLst>
            </p:cNvPr>
            <p:cNvSpPr txBox="1"/>
            <p:nvPr/>
          </p:nvSpPr>
          <p:spPr>
            <a:xfrm>
              <a:off x="6205751" y="2701016"/>
              <a:ext cx="447" cy="448"/>
            </a:xfrm>
            <a:custGeom>
              <a:avLst/>
              <a:gdLst/>
              <a:ahLst/>
              <a:cxnLst/>
              <a:rect l="l" t="t" r="r" b="b"/>
              <a:pathLst>
                <a:path w="447" h="448">
                  <a:moveTo>
                    <a:pt x="0" y="0"/>
                  </a:moveTo>
                  <a:lnTo>
                    <a:pt x="447" y="0"/>
                  </a:lnTo>
                  <a:lnTo>
                    <a:pt x="447" y="448"/>
                  </a:lnTo>
                  <a:lnTo>
                    <a:pt x="0"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3" name="TextBox 172">
              <a:extLst>
                <a:ext uri="{FF2B5EF4-FFF2-40B4-BE49-F238E27FC236}">
                  <a16:creationId xmlns:a16="http://schemas.microsoft.com/office/drawing/2014/main" id="{F8E2507F-47D7-E5E0-37F8-F1EF461DF534}"/>
                </a:ext>
              </a:extLst>
            </p:cNvPr>
            <p:cNvSpPr txBox="1"/>
            <p:nvPr/>
          </p:nvSpPr>
          <p:spPr>
            <a:xfrm>
              <a:off x="6208437" y="2701016"/>
              <a:ext cx="2686" cy="2686"/>
            </a:xfrm>
            <a:custGeom>
              <a:avLst/>
              <a:gdLst/>
              <a:ahLst/>
              <a:cxnLst/>
              <a:rect l="l" t="t" r="r" b="b"/>
              <a:pathLst>
                <a:path w="2686" h="2686">
                  <a:moveTo>
                    <a:pt x="447" y="0"/>
                  </a:moveTo>
                  <a:cubicBezTo>
                    <a:pt x="895" y="448"/>
                    <a:pt x="895" y="448"/>
                    <a:pt x="1343" y="448"/>
                  </a:cubicBezTo>
                  <a:cubicBezTo>
                    <a:pt x="1790" y="896"/>
                    <a:pt x="2238" y="896"/>
                    <a:pt x="2686" y="1791"/>
                  </a:cubicBezTo>
                  <a:lnTo>
                    <a:pt x="2686" y="2239"/>
                  </a:lnTo>
                  <a:lnTo>
                    <a:pt x="2238" y="2686"/>
                  </a:lnTo>
                  <a:lnTo>
                    <a:pt x="0" y="1343"/>
                  </a:lnTo>
                  <a:lnTo>
                    <a:pt x="0" y="896"/>
                  </a:lnTo>
                  <a:cubicBezTo>
                    <a:pt x="0" y="896"/>
                    <a:pt x="0" y="448"/>
                    <a:pt x="447" y="448"/>
                  </a:cubicBez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4" name="TextBox 173">
              <a:extLst>
                <a:ext uri="{FF2B5EF4-FFF2-40B4-BE49-F238E27FC236}">
                  <a16:creationId xmlns:a16="http://schemas.microsoft.com/office/drawing/2014/main" id="{25CA3B8B-8EEE-74D9-FAF0-162B4E43F183}"/>
                </a:ext>
              </a:extLst>
            </p:cNvPr>
            <p:cNvSpPr txBox="1"/>
            <p:nvPr/>
          </p:nvSpPr>
          <p:spPr>
            <a:xfrm>
              <a:off x="8100654" y="2705047"/>
              <a:ext cx="448" cy="1343"/>
            </a:xfrm>
            <a:custGeom>
              <a:avLst/>
              <a:gdLst/>
              <a:ahLst/>
              <a:cxnLst/>
              <a:rect l="l" t="t" r="r" b="b"/>
              <a:pathLst>
                <a:path w="448" h="1343">
                  <a:moveTo>
                    <a:pt x="448" y="0"/>
                  </a:moveTo>
                  <a:lnTo>
                    <a:pt x="448" y="447"/>
                  </a:lnTo>
                  <a:cubicBezTo>
                    <a:pt x="448" y="895"/>
                    <a:pt x="448" y="1343"/>
                    <a:pt x="0" y="1343"/>
                  </a:cubicBezTo>
                  <a:lnTo>
                    <a:pt x="0" y="447"/>
                  </a:lnTo>
                  <a:cubicBezTo>
                    <a:pt x="448"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5" name="TextBox 174">
              <a:extLst>
                <a:ext uri="{FF2B5EF4-FFF2-40B4-BE49-F238E27FC236}">
                  <a16:creationId xmlns:a16="http://schemas.microsoft.com/office/drawing/2014/main" id="{5368645A-1B24-6DE1-9FEC-DFD6C28BD938}"/>
                </a:ext>
              </a:extLst>
            </p:cNvPr>
            <p:cNvSpPr txBox="1"/>
            <p:nvPr/>
          </p:nvSpPr>
          <p:spPr>
            <a:xfrm>
              <a:off x="8137811" y="2705046"/>
              <a:ext cx="1990" cy="2686"/>
            </a:xfrm>
            <a:custGeom>
              <a:avLst/>
              <a:gdLst/>
              <a:ahLst/>
              <a:cxnLst/>
              <a:rect l="l" t="t" r="r" b="b"/>
              <a:pathLst>
                <a:path w="1990" h="2686">
                  <a:moveTo>
                    <a:pt x="1343" y="0"/>
                  </a:moveTo>
                  <a:lnTo>
                    <a:pt x="1791" y="0"/>
                  </a:lnTo>
                  <a:cubicBezTo>
                    <a:pt x="1791" y="0"/>
                    <a:pt x="2239" y="0"/>
                    <a:pt x="1791" y="447"/>
                  </a:cubicBezTo>
                  <a:lnTo>
                    <a:pt x="1791" y="1343"/>
                  </a:lnTo>
                  <a:lnTo>
                    <a:pt x="895" y="2686"/>
                  </a:lnTo>
                  <a:lnTo>
                    <a:pt x="895" y="2238"/>
                  </a:lnTo>
                  <a:cubicBezTo>
                    <a:pt x="895" y="1343"/>
                    <a:pt x="0" y="1343"/>
                    <a:pt x="0" y="895"/>
                  </a:cubicBezTo>
                  <a:cubicBezTo>
                    <a:pt x="448" y="447"/>
                    <a:pt x="895"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6" name="TextBox 175">
              <a:extLst>
                <a:ext uri="{FF2B5EF4-FFF2-40B4-BE49-F238E27FC236}">
                  <a16:creationId xmlns:a16="http://schemas.microsoft.com/office/drawing/2014/main" id="{F6233E6B-C493-A351-D442-17DEA83B61AF}"/>
                </a:ext>
              </a:extLst>
            </p:cNvPr>
            <p:cNvSpPr txBox="1"/>
            <p:nvPr/>
          </p:nvSpPr>
          <p:spPr>
            <a:xfrm>
              <a:off x="8118561" y="2706390"/>
              <a:ext cx="1094" cy="895"/>
            </a:xfrm>
            <a:custGeom>
              <a:avLst/>
              <a:gdLst/>
              <a:ahLst/>
              <a:cxnLst/>
              <a:rect l="l" t="t" r="r" b="b"/>
              <a:pathLst>
                <a:path w="1094" h="895">
                  <a:moveTo>
                    <a:pt x="448" y="0"/>
                  </a:moveTo>
                  <a:lnTo>
                    <a:pt x="895" y="0"/>
                  </a:lnTo>
                  <a:cubicBezTo>
                    <a:pt x="1343" y="0"/>
                    <a:pt x="895" y="447"/>
                    <a:pt x="895" y="447"/>
                  </a:cubicBezTo>
                  <a:cubicBezTo>
                    <a:pt x="895" y="447"/>
                    <a:pt x="448" y="447"/>
                    <a:pt x="0" y="895"/>
                  </a:cubicBezTo>
                  <a:cubicBezTo>
                    <a:pt x="0" y="447"/>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7" name="TextBox 176">
              <a:extLst>
                <a:ext uri="{FF2B5EF4-FFF2-40B4-BE49-F238E27FC236}">
                  <a16:creationId xmlns:a16="http://schemas.microsoft.com/office/drawing/2014/main" id="{25029A30-C96A-81C2-CE2C-CBA6283BC3A3}"/>
                </a:ext>
              </a:extLst>
            </p:cNvPr>
            <p:cNvSpPr txBox="1"/>
            <p:nvPr/>
          </p:nvSpPr>
          <p:spPr>
            <a:xfrm>
              <a:off x="8109160" y="2707284"/>
              <a:ext cx="2686" cy="3134"/>
            </a:xfrm>
            <a:custGeom>
              <a:avLst/>
              <a:gdLst/>
              <a:ahLst/>
              <a:cxnLst/>
              <a:rect l="l" t="t" r="r" b="b"/>
              <a:pathLst>
                <a:path w="2686" h="3134">
                  <a:moveTo>
                    <a:pt x="2686" y="0"/>
                  </a:moveTo>
                  <a:lnTo>
                    <a:pt x="2686" y="448"/>
                  </a:lnTo>
                  <a:cubicBezTo>
                    <a:pt x="2238" y="1343"/>
                    <a:pt x="1791" y="1791"/>
                    <a:pt x="1791" y="1791"/>
                  </a:cubicBezTo>
                  <a:cubicBezTo>
                    <a:pt x="1791" y="2238"/>
                    <a:pt x="895" y="2238"/>
                    <a:pt x="0" y="3134"/>
                  </a:cubicBezTo>
                  <a:cubicBezTo>
                    <a:pt x="448" y="2238"/>
                    <a:pt x="448" y="1343"/>
                    <a:pt x="448" y="448"/>
                  </a:cubicBezTo>
                  <a:cubicBezTo>
                    <a:pt x="1343" y="0"/>
                    <a:pt x="1343" y="0"/>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8" name="TextBox 177">
              <a:extLst>
                <a:ext uri="{FF2B5EF4-FFF2-40B4-BE49-F238E27FC236}">
                  <a16:creationId xmlns:a16="http://schemas.microsoft.com/office/drawing/2014/main" id="{C2FC3F0F-7C9D-ACA3-4BF6-2D23C1083DFC}"/>
                </a:ext>
              </a:extLst>
            </p:cNvPr>
            <p:cNvSpPr txBox="1"/>
            <p:nvPr/>
          </p:nvSpPr>
          <p:spPr>
            <a:xfrm>
              <a:off x="8151689" y="2708628"/>
              <a:ext cx="3134" cy="1791"/>
            </a:xfrm>
            <a:custGeom>
              <a:avLst/>
              <a:gdLst/>
              <a:ahLst/>
              <a:cxnLst/>
              <a:rect l="l" t="t" r="r" b="b"/>
              <a:pathLst>
                <a:path w="3134" h="1791">
                  <a:moveTo>
                    <a:pt x="3134" y="0"/>
                  </a:moveTo>
                  <a:cubicBezTo>
                    <a:pt x="2686" y="448"/>
                    <a:pt x="2686" y="1343"/>
                    <a:pt x="895" y="1791"/>
                  </a:cubicBezTo>
                  <a:lnTo>
                    <a:pt x="0" y="1791"/>
                  </a:lnTo>
                  <a:cubicBezTo>
                    <a:pt x="895" y="895"/>
                    <a:pt x="1343" y="0"/>
                    <a:pt x="313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79" name="TextBox 178">
              <a:extLst>
                <a:ext uri="{FF2B5EF4-FFF2-40B4-BE49-F238E27FC236}">
                  <a16:creationId xmlns:a16="http://schemas.microsoft.com/office/drawing/2014/main" id="{90365FB8-AD09-25D2-BF80-83A9BBA0A79C}"/>
                </a:ext>
              </a:extLst>
            </p:cNvPr>
            <p:cNvSpPr txBox="1"/>
            <p:nvPr/>
          </p:nvSpPr>
          <p:spPr>
            <a:xfrm>
              <a:off x="8091253" y="2709076"/>
              <a:ext cx="3581" cy="3133"/>
            </a:xfrm>
            <a:custGeom>
              <a:avLst/>
              <a:gdLst/>
              <a:ahLst/>
              <a:cxnLst/>
              <a:rect l="l" t="t" r="r" b="b"/>
              <a:pathLst>
                <a:path w="3581" h="3133">
                  <a:moveTo>
                    <a:pt x="3134" y="0"/>
                  </a:moveTo>
                  <a:cubicBezTo>
                    <a:pt x="3581" y="0"/>
                    <a:pt x="3581" y="447"/>
                    <a:pt x="3581" y="447"/>
                  </a:cubicBezTo>
                  <a:cubicBezTo>
                    <a:pt x="3134" y="895"/>
                    <a:pt x="3134" y="895"/>
                    <a:pt x="3134" y="1790"/>
                  </a:cubicBezTo>
                  <a:cubicBezTo>
                    <a:pt x="3134" y="2238"/>
                    <a:pt x="2238" y="2238"/>
                    <a:pt x="895" y="2686"/>
                  </a:cubicBezTo>
                  <a:lnTo>
                    <a:pt x="0" y="3133"/>
                  </a:lnTo>
                  <a:lnTo>
                    <a:pt x="0" y="2686"/>
                  </a:lnTo>
                  <a:lnTo>
                    <a:pt x="448" y="1790"/>
                  </a:lnTo>
                  <a:cubicBezTo>
                    <a:pt x="1343" y="895"/>
                    <a:pt x="2238" y="0"/>
                    <a:pt x="313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0" name="TextBox 179">
              <a:extLst>
                <a:ext uri="{FF2B5EF4-FFF2-40B4-BE49-F238E27FC236}">
                  <a16:creationId xmlns:a16="http://schemas.microsoft.com/office/drawing/2014/main" id="{5686CFA0-6AB6-4BEF-78B5-0928E402C33C}"/>
                </a:ext>
              </a:extLst>
            </p:cNvPr>
            <p:cNvSpPr txBox="1"/>
            <p:nvPr/>
          </p:nvSpPr>
          <p:spPr>
            <a:xfrm>
              <a:off x="8130648" y="2709971"/>
              <a:ext cx="1990" cy="1343"/>
            </a:xfrm>
            <a:custGeom>
              <a:avLst/>
              <a:gdLst/>
              <a:ahLst/>
              <a:cxnLst/>
              <a:rect l="l" t="t" r="r" b="b"/>
              <a:pathLst>
                <a:path w="1990" h="1343">
                  <a:moveTo>
                    <a:pt x="448" y="0"/>
                  </a:moveTo>
                  <a:lnTo>
                    <a:pt x="1791" y="0"/>
                  </a:lnTo>
                  <a:cubicBezTo>
                    <a:pt x="1791" y="0"/>
                    <a:pt x="2239" y="0"/>
                    <a:pt x="1791" y="448"/>
                  </a:cubicBezTo>
                  <a:lnTo>
                    <a:pt x="1791" y="895"/>
                  </a:lnTo>
                  <a:cubicBezTo>
                    <a:pt x="1343" y="1343"/>
                    <a:pt x="448" y="1343"/>
                    <a:pt x="0" y="1343"/>
                  </a:cubicBezTo>
                  <a:lnTo>
                    <a:pt x="0" y="895"/>
                  </a:lnTo>
                  <a:cubicBezTo>
                    <a:pt x="0" y="448"/>
                    <a:pt x="448"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1" name="TextBox 180">
              <a:extLst>
                <a:ext uri="{FF2B5EF4-FFF2-40B4-BE49-F238E27FC236}">
                  <a16:creationId xmlns:a16="http://schemas.microsoft.com/office/drawing/2014/main" id="{1D3B49B0-45EB-8522-BCAB-5933668AF470}"/>
                </a:ext>
              </a:extLst>
            </p:cNvPr>
            <p:cNvSpPr txBox="1"/>
            <p:nvPr/>
          </p:nvSpPr>
          <p:spPr>
            <a:xfrm>
              <a:off x="8106474" y="2710866"/>
              <a:ext cx="4029" cy="1343"/>
            </a:xfrm>
            <a:custGeom>
              <a:avLst/>
              <a:gdLst/>
              <a:ahLst/>
              <a:cxnLst/>
              <a:rect l="l" t="t" r="r" b="b"/>
              <a:pathLst>
                <a:path w="4029" h="1343">
                  <a:moveTo>
                    <a:pt x="2238" y="0"/>
                  </a:moveTo>
                  <a:cubicBezTo>
                    <a:pt x="2686" y="0"/>
                    <a:pt x="2686" y="448"/>
                    <a:pt x="3134" y="448"/>
                  </a:cubicBezTo>
                  <a:lnTo>
                    <a:pt x="4029" y="448"/>
                  </a:lnTo>
                  <a:cubicBezTo>
                    <a:pt x="3581" y="896"/>
                    <a:pt x="3581" y="1343"/>
                    <a:pt x="2238" y="1343"/>
                  </a:cubicBezTo>
                  <a:lnTo>
                    <a:pt x="895" y="1343"/>
                  </a:lnTo>
                  <a:cubicBezTo>
                    <a:pt x="895" y="1343"/>
                    <a:pt x="447" y="1343"/>
                    <a:pt x="0" y="896"/>
                  </a:cubicBezTo>
                  <a:lnTo>
                    <a:pt x="447" y="448"/>
                  </a:lnTo>
                  <a:lnTo>
                    <a:pt x="895" y="448"/>
                  </a:lnTo>
                  <a:cubicBezTo>
                    <a:pt x="895" y="448"/>
                    <a:pt x="1791"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2" name="TextBox 181">
              <a:extLst>
                <a:ext uri="{FF2B5EF4-FFF2-40B4-BE49-F238E27FC236}">
                  <a16:creationId xmlns:a16="http://schemas.microsoft.com/office/drawing/2014/main" id="{DE4CBDA6-060D-B561-0D8B-E45A5ABA6976}"/>
                </a:ext>
              </a:extLst>
            </p:cNvPr>
            <p:cNvSpPr txBox="1"/>
            <p:nvPr/>
          </p:nvSpPr>
          <p:spPr>
            <a:xfrm>
              <a:off x="8116323" y="2714894"/>
              <a:ext cx="1343" cy="448"/>
            </a:xfrm>
            <a:custGeom>
              <a:avLst/>
              <a:gdLst/>
              <a:ahLst/>
              <a:cxnLst/>
              <a:rect l="l" t="t" r="r" b="b"/>
              <a:pathLst>
                <a:path w="1343" h="448">
                  <a:moveTo>
                    <a:pt x="895" y="0"/>
                  </a:moveTo>
                  <a:cubicBezTo>
                    <a:pt x="895" y="0"/>
                    <a:pt x="895" y="448"/>
                    <a:pt x="1343" y="448"/>
                  </a:cubicBezTo>
                  <a:lnTo>
                    <a:pt x="0" y="448"/>
                  </a:lnTo>
                  <a:cubicBezTo>
                    <a:pt x="448" y="448"/>
                    <a:pt x="895"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3" name="TextBox 182">
              <a:extLst>
                <a:ext uri="{FF2B5EF4-FFF2-40B4-BE49-F238E27FC236}">
                  <a16:creationId xmlns:a16="http://schemas.microsoft.com/office/drawing/2014/main" id="{AB504BCA-F5A8-764B-1E0E-8C58C8926747}"/>
                </a:ext>
              </a:extLst>
            </p:cNvPr>
            <p:cNvSpPr txBox="1"/>
            <p:nvPr/>
          </p:nvSpPr>
          <p:spPr>
            <a:xfrm>
              <a:off x="8191085" y="2719371"/>
              <a:ext cx="1094" cy="448"/>
            </a:xfrm>
            <a:custGeom>
              <a:avLst/>
              <a:gdLst/>
              <a:ahLst/>
              <a:cxnLst/>
              <a:rect l="l" t="t" r="r" b="b"/>
              <a:pathLst>
                <a:path w="1094" h="448">
                  <a:moveTo>
                    <a:pt x="895" y="0"/>
                  </a:moveTo>
                  <a:cubicBezTo>
                    <a:pt x="1343" y="0"/>
                    <a:pt x="895" y="448"/>
                    <a:pt x="895" y="448"/>
                  </a:cubicBezTo>
                  <a:lnTo>
                    <a:pt x="0" y="448"/>
                  </a:lnTo>
                  <a:cubicBezTo>
                    <a:pt x="447" y="448"/>
                    <a:pt x="447"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4" name="TextBox 183">
              <a:extLst>
                <a:ext uri="{FF2B5EF4-FFF2-40B4-BE49-F238E27FC236}">
                  <a16:creationId xmlns:a16="http://schemas.microsoft.com/office/drawing/2014/main" id="{8A908160-8323-7094-CD1B-3183DD5D6BA0}"/>
                </a:ext>
              </a:extLst>
            </p:cNvPr>
            <p:cNvSpPr txBox="1"/>
            <p:nvPr/>
          </p:nvSpPr>
          <p:spPr>
            <a:xfrm>
              <a:off x="6199483" y="2728325"/>
              <a:ext cx="896" cy="2238"/>
            </a:xfrm>
            <a:custGeom>
              <a:avLst/>
              <a:gdLst/>
              <a:ahLst/>
              <a:cxnLst/>
              <a:rect l="l" t="t" r="r" b="b"/>
              <a:pathLst>
                <a:path w="896" h="2238">
                  <a:moveTo>
                    <a:pt x="448" y="0"/>
                  </a:moveTo>
                  <a:lnTo>
                    <a:pt x="896" y="0"/>
                  </a:lnTo>
                  <a:cubicBezTo>
                    <a:pt x="896" y="895"/>
                    <a:pt x="448" y="1790"/>
                    <a:pt x="0" y="2238"/>
                  </a:cubicBezTo>
                  <a:lnTo>
                    <a:pt x="0" y="1790"/>
                  </a:lnTo>
                  <a:cubicBezTo>
                    <a:pt x="0" y="1343"/>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5" name="TextBox 184">
              <a:extLst>
                <a:ext uri="{FF2B5EF4-FFF2-40B4-BE49-F238E27FC236}">
                  <a16:creationId xmlns:a16="http://schemas.microsoft.com/office/drawing/2014/main" id="{8FD7A436-6A03-8741-3A41-074F69951DC9}"/>
                </a:ext>
              </a:extLst>
            </p:cNvPr>
            <p:cNvSpPr txBox="1"/>
            <p:nvPr/>
          </p:nvSpPr>
          <p:spPr>
            <a:xfrm>
              <a:off x="7968590" y="2729220"/>
              <a:ext cx="2686" cy="2686"/>
            </a:xfrm>
            <a:custGeom>
              <a:avLst/>
              <a:gdLst/>
              <a:ahLst/>
              <a:cxnLst/>
              <a:rect l="l" t="t" r="r" b="b"/>
              <a:pathLst>
                <a:path w="2686" h="2686">
                  <a:moveTo>
                    <a:pt x="2686" y="0"/>
                  </a:moveTo>
                  <a:lnTo>
                    <a:pt x="2686" y="448"/>
                  </a:lnTo>
                  <a:cubicBezTo>
                    <a:pt x="2686" y="1343"/>
                    <a:pt x="2238" y="1791"/>
                    <a:pt x="2238" y="1791"/>
                  </a:cubicBezTo>
                  <a:cubicBezTo>
                    <a:pt x="2238" y="2686"/>
                    <a:pt x="1791" y="2686"/>
                    <a:pt x="895" y="2686"/>
                  </a:cubicBezTo>
                  <a:lnTo>
                    <a:pt x="0" y="2686"/>
                  </a:lnTo>
                  <a:lnTo>
                    <a:pt x="0" y="2238"/>
                  </a:lnTo>
                  <a:lnTo>
                    <a:pt x="268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6" name="TextBox 185">
              <a:extLst>
                <a:ext uri="{FF2B5EF4-FFF2-40B4-BE49-F238E27FC236}">
                  <a16:creationId xmlns:a16="http://schemas.microsoft.com/office/drawing/2014/main" id="{D560EDAD-8F26-8FE5-4F66-72646A448B35}"/>
                </a:ext>
              </a:extLst>
            </p:cNvPr>
            <p:cNvSpPr txBox="1"/>
            <p:nvPr/>
          </p:nvSpPr>
          <p:spPr>
            <a:xfrm>
              <a:off x="6192768" y="2731906"/>
              <a:ext cx="1791" cy="2238"/>
            </a:xfrm>
            <a:custGeom>
              <a:avLst/>
              <a:gdLst/>
              <a:ahLst/>
              <a:cxnLst/>
              <a:rect l="l" t="t" r="r" b="b"/>
              <a:pathLst>
                <a:path w="1791" h="2238">
                  <a:moveTo>
                    <a:pt x="0" y="0"/>
                  </a:moveTo>
                  <a:lnTo>
                    <a:pt x="448" y="0"/>
                  </a:lnTo>
                  <a:cubicBezTo>
                    <a:pt x="896" y="0"/>
                    <a:pt x="1791" y="448"/>
                    <a:pt x="1791" y="448"/>
                  </a:cubicBezTo>
                  <a:lnTo>
                    <a:pt x="1791" y="895"/>
                  </a:lnTo>
                  <a:lnTo>
                    <a:pt x="0" y="223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7" name="TextBox 186">
              <a:extLst>
                <a:ext uri="{FF2B5EF4-FFF2-40B4-BE49-F238E27FC236}">
                  <a16:creationId xmlns:a16="http://schemas.microsoft.com/office/drawing/2014/main" id="{A7E18C43-BBA2-A19B-8FAF-2C64274618C6}"/>
                </a:ext>
              </a:extLst>
            </p:cNvPr>
            <p:cNvSpPr txBox="1"/>
            <p:nvPr/>
          </p:nvSpPr>
          <p:spPr>
            <a:xfrm>
              <a:off x="6197245" y="2731907"/>
              <a:ext cx="1343" cy="1791"/>
            </a:xfrm>
            <a:custGeom>
              <a:avLst/>
              <a:gdLst/>
              <a:ahLst/>
              <a:cxnLst/>
              <a:rect l="l" t="t" r="r" b="b"/>
              <a:pathLst>
                <a:path w="1343" h="1791">
                  <a:moveTo>
                    <a:pt x="895" y="0"/>
                  </a:moveTo>
                  <a:lnTo>
                    <a:pt x="1343" y="0"/>
                  </a:lnTo>
                  <a:lnTo>
                    <a:pt x="1343" y="448"/>
                  </a:lnTo>
                  <a:cubicBezTo>
                    <a:pt x="1343" y="895"/>
                    <a:pt x="895" y="1343"/>
                    <a:pt x="448" y="1791"/>
                  </a:cubicBezTo>
                  <a:lnTo>
                    <a:pt x="0" y="1791"/>
                  </a:lnTo>
                  <a:cubicBezTo>
                    <a:pt x="0" y="895"/>
                    <a:pt x="448"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8" name="TextBox 187">
              <a:extLst>
                <a:ext uri="{FF2B5EF4-FFF2-40B4-BE49-F238E27FC236}">
                  <a16:creationId xmlns:a16="http://schemas.microsoft.com/office/drawing/2014/main" id="{24581E2A-9A66-8C80-89A8-6196A65CA28F}"/>
                </a:ext>
              </a:extLst>
            </p:cNvPr>
            <p:cNvSpPr txBox="1"/>
            <p:nvPr/>
          </p:nvSpPr>
          <p:spPr>
            <a:xfrm>
              <a:off x="7952026" y="2732355"/>
              <a:ext cx="3332" cy="3133"/>
            </a:xfrm>
            <a:custGeom>
              <a:avLst/>
              <a:gdLst/>
              <a:ahLst/>
              <a:cxnLst/>
              <a:rect l="l" t="t" r="r" b="b"/>
              <a:pathLst>
                <a:path w="3332" h="3133">
                  <a:moveTo>
                    <a:pt x="3134" y="0"/>
                  </a:moveTo>
                  <a:cubicBezTo>
                    <a:pt x="3134" y="0"/>
                    <a:pt x="3581" y="447"/>
                    <a:pt x="3134" y="447"/>
                  </a:cubicBezTo>
                  <a:cubicBezTo>
                    <a:pt x="2238" y="1790"/>
                    <a:pt x="895" y="3133"/>
                    <a:pt x="0" y="3133"/>
                  </a:cubicBezTo>
                  <a:cubicBezTo>
                    <a:pt x="1343" y="1790"/>
                    <a:pt x="2238" y="447"/>
                    <a:pt x="313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89" name="TextBox 188">
              <a:extLst>
                <a:ext uri="{FF2B5EF4-FFF2-40B4-BE49-F238E27FC236}">
                  <a16:creationId xmlns:a16="http://schemas.microsoft.com/office/drawing/2014/main" id="{311091CE-805C-EE56-69A5-18BA6B074FC5}"/>
                </a:ext>
              </a:extLst>
            </p:cNvPr>
            <p:cNvSpPr txBox="1"/>
            <p:nvPr/>
          </p:nvSpPr>
          <p:spPr>
            <a:xfrm>
              <a:off x="6190082" y="2735041"/>
              <a:ext cx="1791" cy="3133"/>
            </a:xfrm>
            <a:custGeom>
              <a:avLst/>
              <a:gdLst/>
              <a:ahLst/>
              <a:cxnLst/>
              <a:rect l="l" t="t" r="r" b="b"/>
              <a:pathLst>
                <a:path w="1791" h="3133">
                  <a:moveTo>
                    <a:pt x="1343" y="0"/>
                  </a:moveTo>
                  <a:lnTo>
                    <a:pt x="1791" y="0"/>
                  </a:lnTo>
                  <a:lnTo>
                    <a:pt x="1791" y="447"/>
                  </a:lnTo>
                  <a:lnTo>
                    <a:pt x="1343" y="1343"/>
                  </a:lnTo>
                  <a:lnTo>
                    <a:pt x="1343" y="2686"/>
                  </a:lnTo>
                  <a:cubicBezTo>
                    <a:pt x="1343" y="3133"/>
                    <a:pt x="895" y="3133"/>
                    <a:pt x="448" y="3133"/>
                  </a:cubicBezTo>
                  <a:lnTo>
                    <a:pt x="0" y="2686"/>
                  </a:lnTo>
                  <a:lnTo>
                    <a:pt x="0" y="1790"/>
                  </a:ln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0" name="TextBox 189">
              <a:extLst>
                <a:ext uri="{FF2B5EF4-FFF2-40B4-BE49-F238E27FC236}">
                  <a16:creationId xmlns:a16="http://schemas.microsoft.com/office/drawing/2014/main" id="{3B01C728-D8C0-9949-07FA-2CB9EE84B100}"/>
                </a:ext>
              </a:extLst>
            </p:cNvPr>
            <p:cNvSpPr txBox="1"/>
            <p:nvPr/>
          </p:nvSpPr>
          <p:spPr>
            <a:xfrm>
              <a:off x="7956950" y="2735935"/>
              <a:ext cx="3134" cy="2238"/>
            </a:xfrm>
            <a:custGeom>
              <a:avLst/>
              <a:gdLst/>
              <a:ahLst/>
              <a:cxnLst/>
              <a:rect l="l" t="t" r="r" b="b"/>
              <a:pathLst>
                <a:path w="3134" h="2238">
                  <a:moveTo>
                    <a:pt x="2687" y="0"/>
                  </a:moveTo>
                  <a:lnTo>
                    <a:pt x="3134" y="0"/>
                  </a:lnTo>
                  <a:lnTo>
                    <a:pt x="3134" y="448"/>
                  </a:lnTo>
                  <a:cubicBezTo>
                    <a:pt x="3134" y="895"/>
                    <a:pt x="2239" y="1343"/>
                    <a:pt x="2239" y="1343"/>
                  </a:cubicBezTo>
                  <a:cubicBezTo>
                    <a:pt x="2239" y="1343"/>
                    <a:pt x="2239" y="1791"/>
                    <a:pt x="1791" y="2238"/>
                  </a:cubicBezTo>
                  <a:lnTo>
                    <a:pt x="1344" y="2238"/>
                  </a:lnTo>
                  <a:cubicBezTo>
                    <a:pt x="896" y="2238"/>
                    <a:pt x="0" y="1791"/>
                    <a:pt x="0" y="1343"/>
                  </a:cubicBezTo>
                  <a:cubicBezTo>
                    <a:pt x="896" y="0"/>
                    <a:pt x="1791" y="0"/>
                    <a:pt x="268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1" name="TextBox 190">
              <a:extLst>
                <a:ext uri="{FF2B5EF4-FFF2-40B4-BE49-F238E27FC236}">
                  <a16:creationId xmlns:a16="http://schemas.microsoft.com/office/drawing/2014/main" id="{54E394CB-451D-7F83-6843-287F81394DF2}"/>
                </a:ext>
              </a:extLst>
            </p:cNvPr>
            <p:cNvSpPr txBox="1"/>
            <p:nvPr/>
          </p:nvSpPr>
          <p:spPr>
            <a:xfrm>
              <a:off x="6184262" y="2739517"/>
              <a:ext cx="6268" cy="10745"/>
            </a:xfrm>
            <a:custGeom>
              <a:avLst/>
              <a:gdLst/>
              <a:ahLst/>
              <a:cxnLst/>
              <a:rect l="l" t="t" r="r" b="b"/>
              <a:pathLst>
                <a:path w="6268" h="10745">
                  <a:moveTo>
                    <a:pt x="5372" y="0"/>
                  </a:moveTo>
                  <a:cubicBezTo>
                    <a:pt x="5820" y="0"/>
                    <a:pt x="5820" y="0"/>
                    <a:pt x="6268" y="448"/>
                  </a:cubicBezTo>
                  <a:lnTo>
                    <a:pt x="896" y="10297"/>
                  </a:lnTo>
                  <a:lnTo>
                    <a:pt x="448" y="10745"/>
                  </a:lnTo>
                  <a:lnTo>
                    <a:pt x="0" y="10745"/>
                  </a:lnTo>
                  <a:lnTo>
                    <a:pt x="0" y="9402"/>
                  </a:lnTo>
                  <a:cubicBezTo>
                    <a:pt x="448" y="8059"/>
                    <a:pt x="896" y="6268"/>
                    <a:pt x="1791" y="4477"/>
                  </a:cubicBezTo>
                  <a:cubicBezTo>
                    <a:pt x="1791" y="4030"/>
                    <a:pt x="1791" y="4030"/>
                    <a:pt x="2239" y="4030"/>
                  </a:cubicBezTo>
                  <a:lnTo>
                    <a:pt x="4925" y="448"/>
                  </a:lnTo>
                  <a:lnTo>
                    <a:pt x="5372"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2" name="TextBox 191">
              <a:extLst>
                <a:ext uri="{FF2B5EF4-FFF2-40B4-BE49-F238E27FC236}">
                  <a16:creationId xmlns:a16="http://schemas.microsoft.com/office/drawing/2014/main" id="{50F11160-953F-AA45-99AD-4A27B7441ED4}"/>
                </a:ext>
              </a:extLst>
            </p:cNvPr>
            <p:cNvSpPr txBox="1"/>
            <p:nvPr/>
          </p:nvSpPr>
          <p:spPr>
            <a:xfrm>
              <a:off x="7952474" y="2739965"/>
              <a:ext cx="1343" cy="1791"/>
            </a:xfrm>
            <a:custGeom>
              <a:avLst/>
              <a:gdLst/>
              <a:ahLst/>
              <a:cxnLst/>
              <a:rect l="l" t="t" r="r" b="b"/>
              <a:pathLst>
                <a:path w="1343" h="1791">
                  <a:moveTo>
                    <a:pt x="0" y="0"/>
                  </a:moveTo>
                  <a:lnTo>
                    <a:pt x="1343" y="0"/>
                  </a:lnTo>
                  <a:lnTo>
                    <a:pt x="895" y="896"/>
                  </a:lnTo>
                  <a:cubicBezTo>
                    <a:pt x="447" y="1343"/>
                    <a:pt x="0" y="1343"/>
                    <a:pt x="0" y="1791"/>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3" name="TextBox 192">
              <a:extLst>
                <a:ext uri="{FF2B5EF4-FFF2-40B4-BE49-F238E27FC236}">
                  <a16:creationId xmlns:a16="http://schemas.microsoft.com/office/drawing/2014/main" id="{DF4E2012-E86C-9B45-044E-65AC8005BFFB}"/>
                </a:ext>
              </a:extLst>
            </p:cNvPr>
            <p:cNvSpPr txBox="1"/>
            <p:nvPr/>
          </p:nvSpPr>
          <p:spPr>
            <a:xfrm>
              <a:off x="6177547" y="2775330"/>
              <a:ext cx="896" cy="896"/>
            </a:xfrm>
            <a:custGeom>
              <a:avLst/>
              <a:gdLst/>
              <a:ahLst/>
              <a:cxnLst/>
              <a:rect l="l" t="t" r="r" b="b"/>
              <a:pathLst>
                <a:path w="896" h="896">
                  <a:moveTo>
                    <a:pt x="448" y="0"/>
                  </a:moveTo>
                  <a:lnTo>
                    <a:pt x="896" y="0"/>
                  </a:lnTo>
                  <a:lnTo>
                    <a:pt x="896" y="448"/>
                  </a:lnTo>
                  <a:cubicBezTo>
                    <a:pt x="448" y="448"/>
                    <a:pt x="0" y="896"/>
                    <a:pt x="0" y="896"/>
                  </a:cubicBezTo>
                  <a:cubicBezTo>
                    <a:pt x="0" y="448"/>
                    <a:pt x="0"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4" name="TextBox 193">
              <a:extLst>
                <a:ext uri="{FF2B5EF4-FFF2-40B4-BE49-F238E27FC236}">
                  <a16:creationId xmlns:a16="http://schemas.microsoft.com/office/drawing/2014/main" id="{60D9D991-EDB5-A2FB-FE49-A2F0AC90BC13}"/>
                </a:ext>
              </a:extLst>
            </p:cNvPr>
            <p:cNvSpPr txBox="1"/>
            <p:nvPr/>
          </p:nvSpPr>
          <p:spPr>
            <a:xfrm>
              <a:off x="6176204" y="2776227"/>
              <a:ext cx="1343" cy="1791"/>
            </a:xfrm>
            <a:custGeom>
              <a:avLst/>
              <a:gdLst/>
              <a:ahLst/>
              <a:cxnLst/>
              <a:rect l="l" t="t" r="r" b="b"/>
              <a:pathLst>
                <a:path w="1343" h="1791">
                  <a:moveTo>
                    <a:pt x="1343" y="0"/>
                  </a:moveTo>
                  <a:lnTo>
                    <a:pt x="1343" y="895"/>
                  </a:lnTo>
                  <a:cubicBezTo>
                    <a:pt x="1343" y="1343"/>
                    <a:pt x="895" y="1343"/>
                    <a:pt x="895" y="1791"/>
                  </a:cubicBezTo>
                  <a:lnTo>
                    <a:pt x="448" y="1791"/>
                  </a:lnTo>
                  <a:cubicBezTo>
                    <a:pt x="0" y="1343"/>
                    <a:pt x="0" y="1343"/>
                    <a:pt x="0" y="895"/>
                  </a:cubicBez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5" name="TextBox 194">
              <a:extLst>
                <a:ext uri="{FF2B5EF4-FFF2-40B4-BE49-F238E27FC236}">
                  <a16:creationId xmlns:a16="http://schemas.microsoft.com/office/drawing/2014/main" id="{C03417FE-B73F-E157-CC9A-30CB47AFED94}"/>
                </a:ext>
              </a:extLst>
            </p:cNvPr>
            <p:cNvSpPr txBox="1"/>
            <p:nvPr/>
          </p:nvSpPr>
          <p:spPr>
            <a:xfrm>
              <a:off x="6162326" y="2778018"/>
              <a:ext cx="11192" cy="20593"/>
            </a:xfrm>
            <a:custGeom>
              <a:avLst/>
              <a:gdLst/>
              <a:ahLst/>
              <a:cxnLst/>
              <a:rect l="l" t="t" r="r" b="b"/>
              <a:pathLst>
                <a:path w="11192" h="20593">
                  <a:moveTo>
                    <a:pt x="9401" y="0"/>
                  </a:moveTo>
                  <a:cubicBezTo>
                    <a:pt x="9401" y="0"/>
                    <a:pt x="9849" y="447"/>
                    <a:pt x="9849" y="895"/>
                  </a:cubicBezTo>
                  <a:lnTo>
                    <a:pt x="9849" y="1790"/>
                  </a:lnTo>
                  <a:cubicBezTo>
                    <a:pt x="9849" y="2238"/>
                    <a:pt x="10297" y="2686"/>
                    <a:pt x="10744" y="3133"/>
                  </a:cubicBezTo>
                  <a:cubicBezTo>
                    <a:pt x="10744" y="3581"/>
                    <a:pt x="11192" y="3581"/>
                    <a:pt x="11192" y="3581"/>
                  </a:cubicBezTo>
                  <a:cubicBezTo>
                    <a:pt x="11192" y="4029"/>
                    <a:pt x="10744" y="4029"/>
                    <a:pt x="9849" y="4476"/>
                  </a:cubicBezTo>
                  <a:lnTo>
                    <a:pt x="6715" y="6715"/>
                  </a:lnTo>
                  <a:lnTo>
                    <a:pt x="6715" y="9401"/>
                  </a:lnTo>
                  <a:cubicBezTo>
                    <a:pt x="6715" y="9848"/>
                    <a:pt x="7163" y="9848"/>
                    <a:pt x="7163" y="10296"/>
                  </a:cubicBezTo>
                  <a:lnTo>
                    <a:pt x="7163" y="10744"/>
                  </a:lnTo>
                  <a:cubicBezTo>
                    <a:pt x="7163" y="10744"/>
                    <a:pt x="6715" y="11191"/>
                    <a:pt x="6268" y="11191"/>
                  </a:cubicBezTo>
                  <a:cubicBezTo>
                    <a:pt x="5820" y="11639"/>
                    <a:pt x="4925" y="12982"/>
                    <a:pt x="4925" y="13877"/>
                  </a:cubicBezTo>
                  <a:cubicBezTo>
                    <a:pt x="4029" y="14773"/>
                    <a:pt x="4029" y="15220"/>
                    <a:pt x="4029" y="15668"/>
                  </a:cubicBezTo>
                  <a:lnTo>
                    <a:pt x="4029" y="16116"/>
                  </a:lnTo>
                  <a:cubicBezTo>
                    <a:pt x="4029" y="16564"/>
                    <a:pt x="4029" y="17011"/>
                    <a:pt x="4477" y="17459"/>
                  </a:cubicBezTo>
                  <a:cubicBezTo>
                    <a:pt x="4477" y="17907"/>
                    <a:pt x="4477" y="18354"/>
                    <a:pt x="5372" y="18354"/>
                  </a:cubicBezTo>
                  <a:lnTo>
                    <a:pt x="6268" y="18354"/>
                  </a:lnTo>
                  <a:lnTo>
                    <a:pt x="6715" y="18802"/>
                  </a:lnTo>
                  <a:cubicBezTo>
                    <a:pt x="6715" y="19250"/>
                    <a:pt x="5820" y="19697"/>
                    <a:pt x="5372" y="19697"/>
                  </a:cubicBezTo>
                  <a:cubicBezTo>
                    <a:pt x="4925" y="20145"/>
                    <a:pt x="4029" y="20145"/>
                    <a:pt x="3134" y="20593"/>
                  </a:cubicBezTo>
                  <a:lnTo>
                    <a:pt x="896" y="20593"/>
                  </a:lnTo>
                  <a:cubicBezTo>
                    <a:pt x="448" y="20593"/>
                    <a:pt x="0" y="20593"/>
                    <a:pt x="0" y="20145"/>
                  </a:cubicBezTo>
                  <a:cubicBezTo>
                    <a:pt x="0" y="19697"/>
                    <a:pt x="896" y="19250"/>
                    <a:pt x="896" y="18802"/>
                  </a:cubicBezTo>
                  <a:cubicBezTo>
                    <a:pt x="1343" y="17459"/>
                    <a:pt x="1791" y="16116"/>
                    <a:pt x="1791" y="14773"/>
                  </a:cubicBezTo>
                  <a:lnTo>
                    <a:pt x="2686" y="13877"/>
                  </a:lnTo>
                  <a:cubicBezTo>
                    <a:pt x="4029" y="12982"/>
                    <a:pt x="4477" y="12087"/>
                    <a:pt x="4477" y="10744"/>
                  </a:cubicBezTo>
                  <a:cubicBezTo>
                    <a:pt x="5820" y="8505"/>
                    <a:pt x="5820" y="5819"/>
                    <a:pt x="7163" y="4029"/>
                  </a:cubicBezTo>
                  <a:cubicBezTo>
                    <a:pt x="7163" y="3133"/>
                    <a:pt x="8058" y="1343"/>
                    <a:pt x="8954" y="447"/>
                  </a:cubicBezTo>
                  <a:cubicBezTo>
                    <a:pt x="8954" y="0"/>
                    <a:pt x="9401" y="0"/>
                    <a:pt x="940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6" name="TextBox 195">
              <a:extLst>
                <a:ext uri="{FF2B5EF4-FFF2-40B4-BE49-F238E27FC236}">
                  <a16:creationId xmlns:a16="http://schemas.microsoft.com/office/drawing/2014/main" id="{48E20C4B-8D66-5E2E-6C07-06E86C2C25CB}"/>
                </a:ext>
              </a:extLst>
            </p:cNvPr>
            <p:cNvSpPr txBox="1"/>
            <p:nvPr/>
          </p:nvSpPr>
          <p:spPr>
            <a:xfrm>
              <a:off x="6172175" y="2786970"/>
              <a:ext cx="1791" cy="3134"/>
            </a:xfrm>
            <a:custGeom>
              <a:avLst/>
              <a:gdLst/>
              <a:ahLst/>
              <a:cxnLst/>
              <a:rect l="l" t="t" r="r" b="b"/>
              <a:pathLst>
                <a:path w="1791" h="3134">
                  <a:moveTo>
                    <a:pt x="1791" y="0"/>
                  </a:moveTo>
                  <a:cubicBezTo>
                    <a:pt x="1791" y="0"/>
                    <a:pt x="1343" y="448"/>
                    <a:pt x="1791" y="448"/>
                  </a:cubicBezTo>
                  <a:lnTo>
                    <a:pt x="1791" y="1343"/>
                  </a:lnTo>
                  <a:cubicBezTo>
                    <a:pt x="1791" y="1343"/>
                    <a:pt x="1791" y="1791"/>
                    <a:pt x="1343" y="2238"/>
                  </a:cubicBezTo>
                  <a:cubicBezTo>
                    <a:pt x="1343" y="3134"/>
                    <a:pt x="448" y="3134"/>
                    <a:pt x="448" y="3134"/>
                  </a:cubicBezTo>
                  <a:cubicBezTo>
                    <a:pt x="0" y="2686"/>
                    <a:pt x="0" y="2238"/>
                    <a:pt x="0" y="2238"/>
                  </a:cubicBezTo>
                  <a:cubicBezTo>
                    <a:pt x="0" y="1343"/>
                    <a:pt x="448" y="895"/>
                    <a:pt x="895" y="448"/>
                  </a:cubicBezTo>
                  <a:cubicBezTo>
                    <a:pt x="1343" y="0"/>
                    <a:pt x="1791"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7" name="TextBox 196">
              <a:extLst>
                <a:ext uri="{FF2B5EF4-FFF2-40B4-BE49-F238E27FC236}">
                  <a16:creationId xmlns:a16="http://schemas.microsoft.com/office/drawing/2014/main" id="{0A14E319-C3BD-3DEB-13CA-D28B571EA4CA}"/>
                </a:ext>
              </a:extLst>
            </p:cNvPr>
            <p:cNvSpPr txBox="1"/>
            <p:nvPr/>
          </p:nvSpPr>
          <p:spPr>
            <a:xfrm>
              <a:off x="7746858" y="2793685"/>
              <a:ext cx="28203" cy="24622"/>
            </a:xfrm>
            <a:custGeom>
              <a:avLst/>
              <a:gdLst/>
              <a:ahLst/>
              <a:cxnLst/>
              <a:rect l="l" t="t" r="r" b="b"/>
              <a:pathLst>
                <a:path w="28203" h="24622">
                  <a:moveTo>
                    <a:pt x="22831" y="0"/>
                  </a:moveTo>
                  <a:lnTo>
                    <a:pt x="24174" y="0"/>
                  </a:lnTo>
                  <a:cubicBezTo>
                    <a:pt x="24622" y="448"/>
                    <a:pt x="24622" y="896"/>
                    <a:pt x="24622" y="1343"/>
                  </a:cubicBezTo>
                  <a:cubicBezTo>
                    <a:pt x="24622" y="1343"/>
                    <a:pt x="24622" y="1343"/>
                    <a:pt x="24622" y="1791"/>
                  </a:cubicBezTo>
                  <a:cubicBezTo>
                    <a:pt x="24622" y="1791"/>
                    <a:pt x="24622" y="2239"/>
                    <a:pt x="24622" y="2239"/>
                  </a:cubicBezTo>
                  <a:lnTo>
                    <a:pt x="25069" y="2686"/>
                  </a:lnTo>
                  <a:lnTo>
                    <a:pt x="27756" y="2686"/>
                  </a:lnTo>
                  <a:cubicBezTo>
                    <a:pt x="27756" y="2686"/>
                    <a:pt x="28203" y="3134"/>
                    <a:pt x="28203" y="3134"/>
                  </a:cubicBezTo>
                  <a:cubicBezTo>
                    <a:pt x="28203" y="3582"/>
                    <a:pt x="27756" y="3582"/>
                    <a:pt x="27756" y="4029"/>
                  </a:cubicBezTo>
                  <a:cubicBezTo>
                    <a:pt x="27756" y="4477"/>
                    <a:pt x="26860" y="4925"/>
                    <a:pt x="25965" y="5820"/>
                  </a:cubicBezTo>
                  <a:cubicBezTo>
                    <a:pt x="25517" y="5820"/>
                    <a:pt x="25517" y="6715"/>
                    <a:pt x="25517" y="6715"/>
                  </a:cubicBezTo>
                  <a:cubicBezTo>
                    <a:pt x="25965" y="6715"/>
                    <a:pt x="26412" y="6268"/>
                    <a:pt x="26412" y="6268"/>
                  </a:cubicBezTo>
                  <a:cubicBezTo>
                    <a:pt x="26860" y="6268"/>
                    <a:pt x="27308" y="5820"/>
                    <a:pt x="27756" y="5372"/>
                  </a:cubicBezTo>
                  <a:cubicBezTo>
                    <a:pt x="27756" y="5820"/>
                    <a:pt x="28203" y="5820"/>
                    <a:pt x="28203" y="6268"/>
                  </a:cubicBezTo>
                  <a:cubicBezTo>
                    <a:pt x="27756" y="6268"/>
                    <a:pt x="27756" y="6715"/>
                    <a:pt x="27756" y="6715"/>
                  </a:cubicBezTo>
                  <a:cubicBezTo>
                    <a:pt x="27756" y="7163"/>
                    <a:pt x="27756" y="7163"/>
                    <a:pt x="27756" y="7163"/>
                  </a:cubicBezTo>
                  <a:cubicBezTo>
                    <a:pt x="26412" y="8954"/>
                    <a:pt x="24174" y="10297"/>
                    <a:pt x="22383" y="10297"/>
                  </a:cubicBezTo>
                  <a:cubicBezTo>
                    <a:pt x="21488" y="10297"/>
                    <a:pt x="21040" y="10744"/>
                    <a:pt x="20593" y="11640"/>
                  </a:cubicBezTo>
                  <a:cubicBezTo>
                    <a:pt x="19250" y="11640"/>
                    <a:pt x="18802" y="12535"/>
                    <a:pt x="18802" y="13430"/>
                  </a:cubicBezTo>
                  <a:cubicBezTo>
                    <a:pt x="18802" y="13878"/>
                    <a:pt x="18354" y="13878"/>
                    <a:pt x="17906" y="14326"/>
                  </a:cubicBezTo>
                  <a:cubicBezTo>
                    <a:pt x="17011" y="14773"/>
                    <a:pt x="17011" y="14773"/>
                    <a:pt x="17011" y="14773"/>
                  </a:cubicBezTo>
                  <a:cubicBezTo>
                    <a:pt x="17011" y="15221"/>
                    <a:pt x="17011" y="15669"/>
                    <a:pt x="17906" y="16116"/>
                  </a:cubicBezTo>
                  <a:cubicBezTo>
                    <a:pt x="17906" y="16564"/>
                    <a:pt x="18354" y="17012"/>
                    <a:pt x="18354" y="17012"/>
                  </a:cubicBezTo>
                  <a:cubicBezTo>
                    <a:pt x="18354" y="17012"/>
                    <a:pt x="17906" y="17459"/>
                    <a:pt x="17906" y="17459"/>
                  </a:cubicBezTo>
                  <a:cubicBezTo>
                    <a:pt x="17011" y="17907"/>
                    <a:pt x="17011" y="18803"/>
                    <a:pt x="16116" y="18803"/>
                  </a:cubicBezTo>
                  <a:cubicBezTo>
                    <a:pt x="14773" y="19250"/>
                    <a:pt x="14325" y="19698"/>
                    <a:pt x="13878" y="20146"/>
                  </a:cubicBezTo>
                  <a:cubicBezTo>
                    <a:pt x="13878" y="21489"/>
                    <a:pt x="13430" y="21489"/>
                    <a:pt x="12534" y="21489"/>
                  </a:cubicBezTo>
                  <a:lnTo>
                    <a:pt x="12087" y="21489"/>
                  </a:lnTo>
                  <a:lnTo>
                    <a:pt x="12087" y="21041"/>
                  </a:lnTo>
                  <a:lnTo>
                    <a:pt x="12982" y="19698"/>
                  </a:lnTo>
                  <a:lnTo>
                    <a:pt x="12087" y="19698"/>
                  </a:lnTo>
                  <a:lnTo>
                    <a:pt x="9848" y="22832"/>
                  </a:lnTo>
                  <a:cubicBezTo>
                    <a:pt x="9848" y="22832"/>
                    <a:pt x="9848" y="23279"/>
                    <a:pt x="9401" y="23279"/>
                  </a:cubicBezTo>
                  <a:lnTo>
                    <a:pt x="8953" y="23279"/>
                  </a:lnTo>
                  <a:cubicBezTo>
                    <a:pt x="8505" y="22832"/>
                    <a:pt x="7610" y="22384"/>
                    <a:pt x="7610" y="21489"/>
                  </a:cubicBezTo>
                  <a:lnTo>
                    <a:pt x="7610" y="20146"/>
                  </a:lnTo>
                  <a:cubicBezTo>
                    <a:pt x="8505" y="19698"/>
                    <a:pt x="9401" y="18355"/>
                    <a:pt x="10296" y="17459"/>
                  </a:cubicBezTo>
                  <a:cubicBezTo>
                    <a:pt x="11191" y="15221"/>
                    <a:pt x="12982" y="13878"/>
                    <a:pt x="13430" y="12087"/>
                  </a:cubicBezTo>
                  <a:cubicBezTo>
                    <a:pt x="13430" y="11640"/>
                    <a:pt x="13878" y="11192"/>
                    <a:pt x="13878" y="10744"/>
                  </a:cubicBezTo>
                  <a:lnTo>
                    <a:pt x="14773" y="9401"/>
                  </a:lnTo>
                  <a:lnTo>
                    <a:pt x="14325" y="8954"/>
                  </a:lnTo>
                  <a:lnTo>
                    <a:pt x="13878" y="8954"/>
                  </a:lnTo>
                  <a:lnTo>
                    <a:pt x="9848" y="13878"/>
                  </a:lnTo>
                  <a:cubicBezTo>
                    <a:pt x="9401" y="14326"/>
                    <a:pt x="8058" y="15221"/>
                    <a:pt x="7610" y="15221"/>
                  </a:cubicBezTo>
                  <a:lnTo>
                    <a:pt x="5819" y="17907"/>
                  </a:lnTo>
                  <a:cubicBezTo>
                    <a:pt x="4476" y="20146"/>
                    <a:pt x="2686" y="21489"/>
                    <a:pt x="1343" y="23727"/>
                  </a:cubicBezTo>
                  <a:cubicBezTo>
                    <a:pt x="1790" y="23727"/>
                    <a:pt x="1790" y="24175"/>
                    <a:pt x="1790" y="24175"/>
                  </a:cubicBezTo>
                  <a:cubicBezTo>
                    <a:pt x="1790" y="24175"/>
                    <a:pt x="1343" y="24175"/>
                    <a:pt x="895" y="24622"/>
                  </a:cubicBezTo>
                  <a:lnTo>
                    <a:pt x="447" y="24622"/>
                  </a:lnTo>
                  <a:cubicBezTo>
                    <a:pt x="447" y="24622"/>
                    <a:pt x="447" y="24175"/>
                    <a:pt x="447" y="24175"/>
                  </a:cubicBezTo>
                  <a:cubicBezTo>
                    <a:pt x="447" y="24175"/>
                    <a:pt x="447" y="24175"/>
                    <a:pt x="0" y="23727"/>
                  </a:cubicBezTo>
                  <a:cubicBezTo>
                    <a:pt x="447" y="23727"/>
                    <a:pt x="447" y="23279"/>
                    <a:pt x="447" y="22832"/>
                  </a:cubicBezTo>
                  <a:cubicBezTo>
                    <a:pt x="1343" y="21936"/>
                    <a:pt x="1790" y="21489"/>
                    <a:pt x="2238" y="20146"/>
                  </a:cubicBezTo>
                  <a:lnTo>
                    <a:pt x="4028" y="17907"/>
                  </a:lnTo>
                  <a:cubicBezTo>
                    <a:pt x="4924" y="17012"/>
                    <a:pt x="5372" y="15669"/>
                    <a:pt x="5819" y="14773"/>
                  </a:cubicBezTo>
                  <a:cubicBezTo>
                    <a:pt x="6715" y="14326"/>
                    <a:pt x="7610" y="13430"/>
                    <a:pt x="7610" y="12535"/>
                  </a:cubicBezTo>
                  <a:lnTo>
                    <a:pt x="8953" y="11192"/>
                  </a:lnTo>
                  <a:cubicBezTo>
                    <a:pt x="9401" y="9849"/>
                    <a:pt x="10296" y="9401"/>
                    <a:pt x="12087" y="8058"/>
                  </a:cubicBezTo>
                  <a:cubicBezTo>
                    <a:pt x="12534" y="6268"/>
                    <a:pt x="13430" y="4477"/>
                    <a:pt x="15668" y="4029"/>
                  </a:cubicBezTo>
                  <a:cubicBezTo>
                    <a:pt x="16116" y="4029"/>
                    <a:pt x="16563" y="3582"/>
                    <a:pt x="16563" y="3582"/>
                  </a:cubicBezTo>
                  <a:cubicBezTo>
                    <a:pt x="17011" y="3582"/>
                    <a:pt x="17011" y="4029"/>
                    <a:pt x="17459" y="4477"/>
                  </a:cubicBezTo>
                  <a:cubicBezTo>
                    <a:pt x="17906" y="4477"/>
                    <a:pt x="17906" y="4925"/>
                    <a:pt x="18354" y="4925"/>
                  </a:cubicBezTo>
                  <a:cubicBezTo>
                    <a:pt x="18354" y="4925"/>
                    <a:pt x="18354" y="4925"/>
                    <a:pt x="18802" y="4477"/>
                  </a:cubicBezTo>
                  <a:cubicBezTo>
                    <a:pt x="18802" y="4477"/>
                    <a:pt x="19697" y="4477"/>
                    <a:pt x="20593" y="3582"/>
                  </a:cubicBezTo>
                  <a:cubicBezTo>
                    <a:pt x="21488" y="3134"/>
                    <a:pt x="21936" y="2686"/>
                    <a:pt x="22831" y="2686"/>
                  </a:cubicBezTo>
                  <a:lnTo>
                    <a:pt x="23279" y="2239"/>
                  </a:lnTo>
                  <a:lnTo>
                    <a:pt x="22831" y="2239"/>
                  </a:lnTo>
                  <a:cubicBezTo>
                    <a:pt x="22383" y="1791"/>
                    <a:pt x="22383" y="1343"/>
                    <a:pt x="22383" y="1343"/>
                  </a:cubicBezTo>
                  <a:cubicBezTo>
                    <a:pt x="22383" y="896"/>
                    <a:pt x="22383" y="448"/>
                    <a:pt x="2283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8" name="TextBox 197">
              <a:extLst>
                <a:ext uri="{FF2B5EF4-FFF2-40B4-BE49-F238E27FC236}">
                  <a16:creationId xmlns:a16="http://schemas.microsoft.com/office/drawing/2014/main" id="{6ED57D47-6B98-8C9C-5B9F-BB30C09C6E65}"/>
                </a:ext>
              </a:extLst>
            </p:cNvPr>
            <p:cNvSpPr txBox="1"/>
            <p:nvPr/>
          </p:nvSpPr>
          <p:spPr>
            <a:xfrm>
              <a:off x="7971086" y="2795477"/>
              <a:ext cx="2686" cy="1343"/>
            </a:xfrm>
            <a:custGeom>
              <a:avLst/>
              <a:gdLst/>
              <a:ahLst/>
              <a:cxnLst/>
              <a:rect l="l" t="t" r="r" b="b"/>
              <a:pathLst>
                <a:path w="2686" h="1343">
                  <a:moveTo>
                    <a:pt x="1790" y="0"/>
                  </a:moveTo>
                  <a:cubicBezTo>
                    <a:pt x="2238" y="448"/>
                    <a:pt x="2686" y="448"/>
                    <a:pt x="2686" y="448"/>
                  </a:cubicBezTo>
                  <a:lnTo>
                    <a:pt x="2686" y="1343"/>
                  </a:lnTo>
                  <a:lnTo>
                    <a:pt x="0" y="1343"/>
                  </a:lnTo>
                  <a:lnTo>
                    <a:pt x="0" y="448"/>
                  </a:lnTo>
                  <a:cubicBezTo>
                    <a:pt x="447" y="448"/>
                    <a:pt x="895" y="0"/>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199" name="TextBox 198">
              <a:extLst>
                <a:ext uri="{FF2B5EF4-FFF2-40B4-BE49-F238E27FC236}">
                  <a16:creationId xmlns:a16="http://schemas.microsoft.com/office/drawing/2014/main" id="{7D69716C-9441-B188-F6B1-E85541D7CC8E}"/>
                </a:ext>
              </a:extLst>
            </p:cNvPr>
            <p:cNvSpPr txBox="1"/>
            <p:nvPr/>
          </p:nvSpPr>
          <p:spPr>
            <a:xfrm>
              <a:off x="8179016" y="2797714"/>
              <a:ext cx="2239" cy="2686"/>
            </a:xfrm>
            <a:custGeom>
              <a:avLst/>
              <a:gdLst/>
              <a:ahLst/>
              <a:cxnLst/>
              <a:rect l="l" t="t" r="r" b="b"/>
              <a:pathLst>
                <a:path w="2239" h="2686">
                  <a:moveTo>
                    <a:pt x="448" y="0"/>
                  </a:moveTo>
                  <a:lnTo>
                    <a:pt x="896" y="0"/>
                  </a:lnTo>
                  <a:lnTo>
                    <a:pt x="2239" y="1791"/>
                  </a:lnTo>
                  <a:cubicBezTo>
                    <a:pt x="2239" y="1791"/>
                    <a:pt x="1791" y="2686"/>
                    <a:pt x="1343" y="2686"/>
                  </a:cubicBezTo>
                  <a:cubicBezTo>
                    <a:pt x="896" y="2686"/>
                    <a:pt x="448" y="2239"/>
                    <a:pt x="448" y="1791"/>
                  </a:cubicBezTo>
                  <a:cubicBezTo>
                    <a:pt x="0" y="1791"/>
                    <a:pt x="0" y="1343"/>
                    <a:pt x="0" y="896"/>
                  </a:cubicBezTo>
                  <a:cubicBezTo>
                    <a:pt x="0" y="896"/>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0" name="TextBox 199">
              <a:extLst>
                <a:ext uri="{FF2B5EF4-FFF2-40B4-BE49-F238E27FC236}">
                  <a16:creationId xmlns:a16="http://schemas.microsoft.com/office/drawing/2014/main" id="{0F077F30-F2EA-A93E-DA64-9698DC15696E}"/>
                </a:ext>
              </a:extLst>
            </p:cNvPr>
            <p:cNvSpPr txBox="1"/>
            <p:nvPr/>
          </p:nvSpPr>
          <p:spPr>
            <a:xfrm>
              <a:off x="6171280" y="2800849"/>
              <a:ext cx="2686" cy="7163"/>
            </a:xfrm>
            <a:custGeom>
              <a:avLst/>
              <a:gdLst/>
              <a:ahLst/>
              <a:cxnLst/>
              <a:rect l="l" t="t" r="r" b="b"/>
              <a:pathLst>
                <a:path w="2686" h="7163">
                  <a:moveTo>
                    <a:pt x="2238" y="0"/>
                  </a:moveTo>
                  <a:cubicBezTo>
                    <a:pt x="2238" y="0"/>
                    <a:pt x="2686" y="0"/>
                    <a:pt x="2686" y="448"/>
                  </a:cubicBezTo>
                  <a:cubicBezTo>
                    <a:pt x="1790" y="2686"/>
                    <a:pt x="1790" y="5372"/>
                    <a:pt x="447" y="7163"/>
                  </a:cubicBezTo>
                  <a:lnTo>
                    <a:pt x="0" y="7163"/>
                  </a:lnTo>
                  <a:lnTo>
                    <a:pt x="0" y="6715"/>
                  </a:lnTo>
                  <a:lnTo>
                    <a:pt x="447" y="6715"/>
                  </a:lnTo>
                  <a:lnTo>
                    <a:pt x="447" y="4924"/>
                  </a:lnTo>
                  <a:cubicBezTo>
                    <a:pt x="447" y="3581"/>
                    <a:pt x="895" y="2686"/>
                    <a:pt x="1343" y="1791"/>
                  </a:cubicBezTo>
                  <a:lnTo>
                    <a:pt x="223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1" name="TextBox 200">
              <a:extLst>
                <a:ext uri="{FF2B5EF4-FFF2-40B4-BE49-F238E27FC236}">
                  <a16:creationId xmlns:a16="http://schemas.microsoft.com/office/drawing/2014/main" id="{1372EC62-D50A-E648-62E9-604AF4AF6647}"/>
                </a:ext>
              </a:extLst>
            </p:cNvPr>
            <p:cNvSpPr txBox="1"/>
            <p:nvPr/>
          </p:nvSpPr>
          <p:spPr>
            <a:xfrm>
              <a:off x="8179464" y="2802192"/>
              <a:ext cx="6267" cy="12535"/>
            </a:xfrm>
            <a:custGeom>
              <a:avLst/>
              <a:gdLst/>
              <a:ahLst/>
              <a:cxnLst/>
              <a:rect l="l" t="t" r="r" b="b"/>
              <a:pathLst>
                <a:path w="6267" h="12535">
                  <a:moveTo>
                    <a:pt x="2238" y="0"/>
                  </a:moveTo>
                  <a:cubicBezTo>
                    <a:pt x="2238" y="0"/>
                    <a:pt x="3134" y="0"/>
                    <a:pt x="2686" y="448"/>
                  </a:cubicBezTo>
                  <a:cubicBezTo>
                    <a:pt x="3134" y="1343"/>
                    <a:pt x="2686" y="2238"/>
                    <a:pt x="3581" y="2686"/>
                  </a:cubicBezTo>
                  <a:cubicBezTo>
                    <a:pt x="4029" y="3581"/>
                    <a:pt x="4925" y="3581"/>
                    <a:pt x="5372" y="4477"/>
                  </a:cubicBezTo>
                  <a:cubicBezTo>
                    <a:pt x="5820" y="4924"/>
                    <a:pt x="6267" y="5372"/>
                    <a:pt x="6267" y="5820"/>
                  </a:cubicBezTo>
                  <a:lnTo>
                    <a:pt x="6267" y="7610"/>
                  </a:lnTo>
                  <a:cubicBezTo>
                    <a:pt x="6267" y="9849"/>
                    <a:pt x="5372" y="11192"/>
                    <a:pt x="3134" y="11640"/>
                  </a:cubicBezTo>
                  <a:cubicBezTo>
                    <a:pt x="2686" y="12087"/>
                    <a:pt x="1791" y="12087"/>
                    <a:pt x="1343" y="12087"/>
                  </a:cubicBezTo>
                  <a:cubicBezTo>
                    <a:pt x="895" y="12535"/>
                    <a:pt x="448" y="12535"/>
                    <a:pt x="448" y="12535"/>
                  </a:cubicBezTo>
                  <a:cubicBezTo>
                    <a:pt x="0" y="12535"/>
                    <a:pt x="0" y="12535"/>
                    <a:pt x="0" y="12087"/>
                  </a:cubicBezTo>
                  <a:lnTo>
                    <a:pt x="0" y="11192"/>
                  </a:lnTo>
                  <a:cubicBezTo>
                    <a:pt x="448" y="10744"/>
                    <a:pt x="895" y="9849"/>
                    <a:pt x="895" y="9849"/>
                  </a:cubicBezTo>
                  <a:cubicBezTo>
                    <a:pt x="0" y="8506"/>
                    <a:pt x="0" y="7610"/>
                    <a:pt x="0" y="6715"/>
                  </a:cubicBezTo>
                  <a:cubicBezTo>
                    <a:pt x="448" y="6267"/>
                    <a:pt x="895" y="5372"/>
                    <a:pt x="895" y="4924"/>
                  </a:cubicBezTo>
                  <a:cubicBezTo>
                    <a:pt x="448" y="4477"/>
                    <a:pt x="448" y="3581"/>
                    <a:pt x="448" y="2686"/>
                  </a:cubicBezTo>
                  <a:lnTo>
                    <a:pt x="448" y="448"/>
                  </a:lnTo>
                  <a:cubicBezTo>
                    <a:pt x="895" y="0"/>
                    <a:pt x="1343"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2" name="TextBox 201">
              <a:extLst>
                <a:ext uri="{FF2B5EF4-FFF2-40B4-BE49-F238E27FC236}">
                  <a16:creationId xmlns:a16="http://schemas.microsoft.com/office/drawing/2014/main" id="{D5051445-74B0-9D35-0091-C876FCE9019B}"/>
                </a:ext>
              </a:extLst>
            </p:cNvPr>
            <p:cNvSpPr txBox="1"/>
            <p:nvPr/>
          </p:nvSpPr>
          <p:spPr>
            <a:xfrm>
              <a:off x="7965266" y="2802639"/>
              <a:ext cx="2686" cy="2238"/>
            </a:xfrm>
            <a:custGeom>
              <a:avLst/>
              <a:gdLst/>
              <a:ahLst/>
              <a:cxnLst/>
              <a:rect l="l" t="t" r="r" b="b"/>
              <a:pathLst>
                <a:path w="2686" h="2238">
                  <a:moveTo>
                    <a:pt x="447" y="0"/>
                  </a:moveTo>
                  <a:lnTo>
                    <a:pt x="895" y="0"/>
                  </a:lnTo>
                  <a:cubicBezTo>
                    <a:pt x="895" y="447"/>
                    <a:pt x="1343" y="447"/>
                    <a:pt x="1791" y="447"/>
                  </a:cubicBezTo>
                  <a:lnTo>
                    <a:pt x="2686" y="447"/>
                  </a:lnTo>
                  <a:lnTo>
                    <a:pt x="2686" y="895"/>
                  </a:lnTo>
                  <a:cubicBezTo>
                    <a:pt x="2238" y="1790"/>
                    <a:pt x="1343" y="2238"/>
                    <a:pt x="447" y="2238"/>
                  </a:cubicBezTo>
                  <a:cubicBezTo>
                    <a:pt x="447" y="1790"/>
                    <a:pt x="0" y="1343"/>
                    <a:pt x="0" y="1343"/>
                  </a:cubicBezTo>
                  <a:cubicBezTo>
                    <a:pt x="447" y="895"/>
                    <a:pt x="447" y="447"/>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3" name="TextBox 202">
              <a:extLst>
                <a:ext uri="{FF2B5EF4-FFF2-40B4-BE49-F238E27FC236}">
                  <a16:creationId xmlns:a16="http://schemas.microsoft.com/office/drawing/2014/main" id="{2A3616E2-3902-7B36-D3B9-5B598748BAC8}"/>
                </a:ext>
              </a:extLst>
            </p:cNvPr>
            <p:cNvSpPr txBox="1"/>
            <p:nvPr/>
          </p:nvSpPr>
          <p:spPr>
            <a:xfrm>
              <a:off x="8183493" y="2802639"/>
              <a:ext cx="1343" cy="1790"/>
            </a:xfrm>
            <a:custGeom>
              <a:avLst/>
              <a:gdLst/>
              <a:ahLst/>
              <a:cxnLst/>
              <a:rect l="l" t="t" r="r" b="b"/>
              <a:pathLst>
                <a:path w="1343" h="1790">
                  <a:moveTo>
                    <a:pt x="896" y="0"/>
                  </a:moveTo>
                  <a:cubicBezTo>
                    <a:pt x="896" y="0"/>
                    <a:pt x="1343" y="447"/>
                    <a:pt x="1343" y="895"/>
                  </a:cubicBezTo>
                  <a:lnTo>
                    <a:pt x="1343" y="1790"/>
                  </a:lnTo>
                  <a:lnTo>
                    <a:pt x="896" y="1790"/>
                  </a:lnTo>
                  <a:cubicBezTo>
                    <a:pt x="448" y="1790"/>
                    <a:pt x="448" y="1343"/>
                    <a:pt x="0" y="1343"/>
                  </a:cubicBezTo>
                  <a:cubicBezTo>
                    <a:pt x="0" y="1343"/>
                    <a:pt x="0" y="895"/>
                    <a:pt x="448" y="447"/>
                  </a:cubicBezTo>
                  <a:lnTo>
                    <a:pt x="89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4" name="TextBox 203">
              <a:extLst>
                <a:ext uri="{FF2B5EF4-FFF2-40B4-BE49-F238E27FC236}">
                  <a16:creationId xmlns:a16="http://schemas.microsoft.com/office/drawing/2014/main" id="{A5B83D48-9888-DC7D-DDB7-CCC7D110E024}"/>
                </a:ext>
              </a:extLst>
            </p:cNvPr>
            <p:cNvSpPr txBox="1"/>
            <p:nvPr/>
          </p:nvSpPr>
          <p:spPr>
            <a:xfrm>
              <a:off x="6165012" y="2803534"/>
              <a:ext cx="1343" cy="2686"/>
            </a:xfrm>
            <a:custGeom>
              <a:avLst/>
              <a:gdLst/>
              <a:ahLst/>
              <a:cxnLst/>
              <a:rect l="l" t="t" r="r" b="b"/>
              <a:pathLst>
                <a:path w="1343" h="2686">
                  <a:moveTo>
                    <a:pt x="896" y="0"/>
                  </a:moveTo>
                  <a:cubicBezTo>
                    <a:pt x="896" y="448"/>
                    <a:pt x="896" y="895"/>
                    <a:pt x="1343" y="1343"/>
                  </a:cubicBezTo>
                  <a:cubicBezTo>
                    <a:pt x="1343" y="1791"/>
                    <a:pt x="896" y="2238"/>
                    <a:pt x="896" y="2686"/>
                  </a:cubicBezTo>
                  <a:lnTo>
                    <a:pt x="448" y="2686"/>
                  </a:lnTo>
                  <a:cubicBezTo>
                    <a:pt x="0" y="2686"/>
                    <a:pt x="0" y="2686"/>
                    <a:pt x="0" y="2238"/>
                  </a:cubicBezTo>
                  <a:lnTo>
                    <a:pt x="0" y="1343"/>
                  </a:lnTo>
                  <a:cubicBezTo>
                    <a:pt x="448" y="895"/>
                    <a:pt x="896" y="448"/>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5" name="TextBox 204">
              <a:extLst>
                <a:ext uri="{FF2B5EF4-FFF2-40B4-BE49-F238E27FC236}">
                  <a16:creationId xmlns:a16="http://schemas.microsoft.com/office/drawing/2014/main" id="{50C51ECC-B2EC-7D6E-934C-963F509A8224}"/>
                </a:ext>
              </a:extLst>
            </p:cNvPr>
            <p:cNvSpPr txBox="1"/>
            <p:nvPr/>
          </p:nvSpPr>
          <p:spPr>
            <a:xfrm>
              <a:off x="7968400" y="2804878"/>
              <a:ext cx="1790" cy="895"/>
            </a:xfrm>
            <a:custGeom>
              <a:avLst/>
              <a:gdLst/>
              <a:ahLst/>
              <a:cxnLst/>
              <a:rect l="l" t="t" r="r" b="b"/>
              <a:pathLst>
                <a:path w="1790" h="895">
                  <a:moveTo>
                    <a:pt x="0" y="0"/>
                  </a:moveTo>
                  <a:lnTo>
                    <a:pt x="1343" y="0"/>
                  </a:lnTo>
                  <a:cubicBezTo>
                    <a:pt x="1790" y="0"/>
                    <a:pt x="1790" y="448"/>
                    <a:pt x="1790" y="895"/>
                  </a:cubicBezTo>
                  <a:lnTo>
                    <a:pt x="447" y="895"/>
                  </a:lnTo>
                  <a:cubicBezTo>
                    <a:pt x="447" y="895"/>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6" name="TextBox 205">
              <a:extLst>
                <a:ext uri="{FF2B5EF4-FFF2-40B4-BE49-F238E27FC236}">
                  <a16:creationId xmlns:a16="http://schemas.microsoft.com/office/drawing/2014/main" id="{A7F9DBA9-9862-E8C3-3320-3CF0A5885688}"/>
                </a:ext>
              </a:extLst>
            </p:cNvPr>
            <p:cNvSpPr txBox="1"/>
            <p:nvPr/>
          </p:nvSpPr>
          <p:spPr>
            <a:xfrm>
              <a:off x="7960341" y="2807115"/>
              <a:ext cx="6716" cy="6716"/>
            </a:xfrm>
            <a:custGeom>
              <a:avLst/>
              <a:gdLst/>
              <a:ahLst/>
              <a:cxnLst/>
              <a:rect l="l" t="t" r="r" b="b"/>
              <a:pathLst>
                <a:path w="6716" h="6716">
                  <a:moveTo>
                    <a:pt x="2239" y="0"/>
                  </a:moveTo>
                  <a:lnTo>
                    <a:pt x="2687" y="0"/>
                  </a:lnTo>
                  <a:cubicBezTo>
                    <a:pt x="4925" y="448"/>
                    <a:pt x="5372" y="448"/>
                    <a:pt x="5372" y="896"/>
                  </a:cubicBezTo>
                  <a:cubicBezTo>
                    <a:pt x="5372" y="1343"/>
                    <a:pt x="4925" y="2239"/>
                    <a:pt x="4477" y="3134"/>
                  </a:cubicBezTo>
                  <a:cubicBezTo>
                    <a:pt x="4477" y="3134"/>
                    <a:pt x="4477" y="3582"/>
                    <a:pt x="4925" y="4029"/>
                  </a:cubicBezTo>
                  <a:lnTo>
                    <a:pt x="6716" y="5373"/>
                  </a:lnTo>
                  <a:cubicBezTo>
                    <a:pt x="6716" y="5820"/>
                    <a:pt x="6716" y="6268"/>
                    <a:pt x="6268" y="6268"/>
                  </a:cubicBezTo>
                  <a:lnTo>
                    <a:pt x="5372" y="6268"/>
                  </a:lnTo>
                  <a:cubicBezTo>
                    <a:pt x="4925" y="6268"/>
                    <a:pt x="4477" y="6268"/>
                    <a:pt x="3582" y="6716"/>
                  </a:cubicBezTo>
                  <a:lnTo>
                    <a:pt x="3134" y="6716"/>
                  </a:lnTo>
                  <a:cubicBezTo>
                    <a:pt x="2687" y="6716"/>
                    <a:pt x="2239" y="6268"/>
                    <a:pt x="2239" y="5820"/>
                  </a:cubicBezTo>
                  <a:cubicBezTo>
                    <a:pt x="2239" y="5373"/>
                    <a:pt x="1791" y="4925"/>
                    <a:pt x="2239" y="4925"/>
                  </a:cubicBezTo>
                  <a:cubicBezTo>
                    <a:pt x="1791" y="3582"/>
                    <a:pt x="1343" y="3134"/>
                    <a:pt x="0" y="1791"/>
                  </a:cubicBezTo>
                  <a:lnTo>
                    <a:pt x="0" y="896"/>
                  </a:lnTo>
                  <a:cubicBezTo>
                    <a:pt x="0" y="448"/>
                    <a:pt x="448" y="0"/>
                    <a:pt x="223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7" name="TextBox 206">
              <a:extLst>
                <a:ext uri="{FF2B5EF4-FFF2-40B4-BE49-F238E27FC236}">
                  <a16:creationId xmlns:a16="http://schemas.microsoft.com/office/drawing/2014/main" id="{C28E48B0-A8BC-3FC6-DAF2-9E83A0EBF6E4}"/>
                </a:ext>
              </a:extLst>
            </p:cNvPr>
            <p:cNvSpPr txBox="1"/>
            <p:nvPr/>
          </p:nvSpPr>
          <p:spPr>
            <a:xfrm>
              <a:off x="6152799" y="2807564"/>
              <a:ext cx="7289" cy="14773"/>
            </a:xfrm>
            <a:custGeom>
              <a:avLst/>
              <a:gdLst/>
              <a:ahLst/>
              <a:cxnLst/>
              <a:rect l="l" t="t" r="r" b="b"/>
              <a:pathLst>
                <a:path w="7289" h="14773">
                  <a:moveTo>
                    <a:pt x="6841" y="0"/>
                  </a:moveTo>
                  <a:lnTo>
                    <a:pt x="7289" y="0"/>
                  </a:lnTo>
                  <a:lnTo>
                    <a:pt x="6841" y="448"/>
                  </a:lnTo>
                  <a:lnTo>
                    <a:pt x="6841" y="1791"/>
                  </a:lnTo>
                  <a:cubicBezTo>
                    <a:pt x="6394" y="3134"/>
                    <a:pt x="6394" y="3581"/>
                    <a:pt x="6394" y="4925"/>
                  </a:cubicBezTo>
                  <a:cubicBezTo>
                    <a:pt x="5946" y="5820"/>
                    <a:pt x="5498" y="6715"/>
                    <a:pt x="5498" y="7611"/>
                  </a:cubicBezTo>
                  <a:cubicBezTo>
                    <a:pt x="5498" y="8058"/>
                    <a:pt x="5051" y="8058"/>
                    <a:pt x="5051" y="8506"/>
                  </a:cubicBezTo>
                  <a:cubicBezTo>
                    <a:pt x="5051" y="8954"/>
                    <a:pt x="5051" y="8954"/>
                    <a:pt x="5498" y="9401"/>
                  </a:cubicBezTo>
                  <a:lnTo>
                    <a:pt x="4155" y="11192"/>
                  </a:lnTo>
                  <a:cubicBezTo>
                    <a:pt x="3707" y="11640"/>
                    <a:pt x="3707" y="11640"/>
                    <a:pt x="3707" y="12087"/>
                  </a:cubicBezTo>
                  <a:cubicBezTo>
                    <a:pt x="3707" y="12535"/>
                    <a:pt x="3707" y="12535"/>
                    <a:pt x="4155" y="12983"/>
                  </a:cubicBezTo>
                  <a:cubicBezTo>
                    <a:pt x="4155" y="13430"/>
                    <a:pt x="4603" y="13878"/>
                    <a:pt x="4603" y="13878"/>
                  </a:cubicBezTo>
                  <a:cubicBezTo>
                    <a:pt x="4603" y="14326"/>
                    <a:pt x="4155" y="14326"/>
                    <a:pt x="4155" y="14326"/>
                  </a:cubicBezTo>
                  <a:cubicBezTo>
                    <a:pt x="3260" y="14326"/>
                    <a:pt x="2812" y="14326"/>
                    <a:pt x="2364" y="14773"/>
                  </a:cubicBezTo>
                  <a:cubicBezTo>
                    <a:pt x="1917" y="14773"/>
                    <a:pt x="1469" y="14326"/>
                    <a:pt x="1469" y="14326"/>
                  </a:cubicBezTo>
                  <a:lnTo>
                    <a:pt x="126" y="10744"/>
                  </a:lnTo>
                  <a:cubicBezTo>
                    <a:pt x="-322" y="10744"/>
                    <a:pt x="574" y="10297"/>
                    <a:pt x="574" y="10297"/>
                  </a:cubicBezTo>
                  <a:lnTo>
                    <a:pt x="1021" y="10297"/>
                  </a:lnTo>
                  <a:cubicBezTo>
                    <a:pt x="1021" y="10297"/>
                    <a:pt x="1021" y="10744"/>
                    <a:pt x="1469" y="10744"/>
                  </a:cubicBezTo>
                  <a:lnTo>
                    <a:pt x="2812" y="9849"/>
                  </a:lnTo>
                  <a:cubicBezTo>
                    <a:pt x="2812" y="9401"/>
                    <a:pt x="3260" y="8506"/>
                    <a:pt x="3260" y="8058"/>
                  </a:cubicBezTo>
                  <a:lnTo>
                    <a:pt x="5498" y="3134"/>
                  </a:lnTo>
                  <a:cubicBezTo>
                    <a:pt x="5498" y="2238"/>
                    <a:pt x="6394" y="895"/>
                    <a:pt x="684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8" name="TextBox 207">
              <a:extLst>
                <a:ext uri="{FF2B5EF4-FFF2-40B4-BE49-F238E27FC236}">
                  <a16:creationId xmlns:a16="http://schemas.microsoft.com/office/drawing/2014/main" id="{88822216-583D-E856-3770-27667A535045}"/>
                </a:ext>
              </a:extLst>
            </p:cNvPr>
            <p:cNvSpPr txBox="1"/>
            <p:nvPr/>
          </p:nvSpPr>
          <p:spPr>
            <a:xfrm>
              <a:off x="8187074" y="2808907"/>
              <a:ext cx="2687" cy="4477"/>
            </a:xfrm>
            <a:custGeom>
              <a:avLst/>
              <a:gdLst/>
              <a:ahLst/>
              <a:cxnLst/>
              <a:rect l="l" t="t" r="r" b="b"/>
              <a:pathLst>
                <a:path w="2687" h="4477">
                  <a:moveTo>
                    <a:pt x="448" y="0"/>
                  </a:moveTo>
                  <a:lnTo>
                    <a:pt x="896" y="0"/>
                  </a:lnTo>
                  <a:cubicBezTo>
                    <a:pt x="1791" y="448"/>
                    <a:pt x="2239" y="1343"/>
                    <a:pt x="2687" y="1791"/>
                  </a:cubicBezTo>
                  <a:lnTo>
                    <a:pt x="2687" y="2238"/>
                  </a:lnTo>
                  <a:cubicBezTo>
                    <a:pt x="1791" y="3134"/>
                    <a:pt x="1791" y="3582"/>
                    <a:pt x="448" y="4477"/>
                  </a:cubicBezTo>
                  <a:cubicBezTo>
                    <a:pt x="448" y="4477"/>
                    <a:pt x="0" y="4477"/>
                    <a:pt x="0" y="4029"/>
                  </a:cubicBezTo>
                  <a:lnTo>
                    <a:pt x="0" y="2238"/>
                  </a:lnTo>
                  <a:cubicBezTo>
                    <a:pt x="0" y="1791"/>
                    <a:pt x="448" y="895"/>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09" name="TextBox 208">
              <a:extLst>
                <a:ext uri="{FF2B5EF4-FFF2-40B4-BE49-F238E27FC236}">
                  <a16:creationId xmlns:a16="http://schemas.microsoft.com/office/drawing/2014/main" id="{7AABEC47-2B53-FBC0-8BA3-75EE824BAF49}"/>
                </a:ext>
              </a:extLst>
            </p:cNvPr>
            <p:cNvSpPr txBox="1"/>
            <p:nvPr/>
          </p:nvSpPr>
          <p:spPr>
            <a:xfrm>
              <a:off x="6168594" y="2809802"/>
              <a:ext cx="2238" cy="5373"/>
            </a:xfrm>
            <a:custGeom>
              <a:avLst/>
              <a:gdLst/>
              <a:ahLst/>
              <a:cxnLst/>
              <a:rect l="l" t="t" r="r" b="b"/>
              <a:pathLst>
                <a:path w="2238" h="5373">
                  <a:moveTo>
                    <a:pt x="2238" y="0"/>
                  </a:moveTo>
                  <a:lnTo>
                    <a:pt x="2238" y="1791"/>
                  </a:lnTo>
                  <a:cubicBezTo>
                    <a:pt x="2238" y="2239"/>
                    <a:pt x="1343" y="3582"/>
                    <a:pt x="1343" y="4477"/>
                  </a:cubicBezTo>
                  <a:cubicBezTo>
                    <a:pt x="895" y="5373"/>
                    <a:pt x="895" y="5373"/>
                    <a:pt x="447" y="5373"/>
                  </a:cubicBezTo>
                  <a:lnTo>
                    <a:pt x="0" y="5373"/>
                  </a:lnTo>
                  <a:lnTo>
                    <a:pt x="0" y="4477"/>
                  </a:lnTo>
                  <a:cubicBezTo>
                    <a:pt x="447" y="3134"/>
                    <a:pt x="895" y="1343"/>
                    <a:pt x="1790" y="448"/>
                  </a:cubicBezTo>
                  <a:cubicBezTo>
                    <a:pt x="1790" y="0"/>
                    <a:pt x="2238"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0" name="TextBox 209">
              <a:extLst>
                <a:ext uri="{FF2B5EF4-FFF2-40B4-BE49-F238E27FC236}">
                  <a16:creationId xmlns:a16="http://schemas.microsoft.com/office/drawing/2014/main" id="{DE0202DB-85DC-3466-606D-B6F2457FB872}"/>
                </a:ext>
              </a:extLst>
            </p:cNvPr>
            <p:cNvSpPr txBox="1"/>
            <p:nvPr/>
          </p:nvSpPr>
          <p:spPr>
            <a:xfrm>
              <a:off x="8185284" y="2814726"/>
              <a:ext cx="3581" cy="5820"/>
            </a:xfrm>
            <a:custGeom>
              <a:avLst/>
              <a:gdLst/>
              <a:ahLst/>
              <a:cxnLst/>
              <a:rect l="l" t="t" r="r" b="b"/>
              <a:pathLst>
                <a:path w="3581" h="5820">
                  <a:moveTo>
                    <a:pt x="1790" y="0"/>
                  </a:moveTo>
                  <a:cubicBezTo>
                    <a:pt x="2238" y="0"/>
                    <a:pt x="2686" y="0"/>
                    <a:pt x="3133" y="448"/>
                  </a:cubicBezTo>
                  <a:lnTo>
                    <a:pt x="3133" y="895"/>
                  </a:lnTo>
                  <a:cubicBezTo>
                    <a:pt x="2686" y="1343"/>
                    <a:pt x="2686" y="1343"/>
                    <a:pt x="2686" y="1791"/>
                  </a:cubicBezTo>
                  <a:cubicBezTo>
                    <a:pt x="2686" y="2238"/>
                    <a:pt x="2686" y="2686"/>
                    <a:pt x="3133" y="2686"/>
                  </a:cubicBezTo>
                  <a:lnTo>
                    <a:pt x="3581" y="3581"/>
                  </a:lnTo>
                  <a:cubicBezTo>
                    <a:pt x="2686" y="4029"/>
                    <a:pt x="2238" y="4924"/>
                    <a:pt x="1790" y="5820"/>
                  </a:cubicBezTo>
                  <a:lnTo>
                    <a:pt x="895" y="5820"/>
                  </a:lnTo>
                  <a:lnTo>
                    <a:pt x="0" y="2238"/>
                  </a:lnTo>
                  <a:lnTo>
                    <a:pt x="0" y="1791"/>
                  </a:lnTo>
                  <a:cubicBezTo>
                    <a:pt x="895" y="1343"/>
                    <a:pt x="895" y="448"/>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1" name="TextBox 210">
              <a:extLst>
                <a:ext uri="{FF2B5EF4-FFF2-40B4-BE49-F238E27FC236}">
                  <a16:creationId xmlns:a16="http://schemas.microsoft.com/office/drawing/2014/main" id="{2472B9CB-594E-4E2F-C0C5-0F577F08EEBC}"/>
                </a:ext>
              </a:extLst>
            </p:cNvPr>
            <p:cNvSpPr txBox="1"/>
            <p:nvPr/>
          </p:nvSpPr>
          <p:spPr>
            <a:xfrm>
              <a:off x="7898562" y="2817861"/>
              <a:ext cx="1791" cy="1969"/>
            </a:xfrm>
            <a:custGeom>
              <a:avLst/>
              <a:gdLst/>
              <a:ahLst/>
              <a:cxnLst/>
              <a:rect l="l" t="t" r="r" b="b"/>
              <a:pathLst>
                <a:path w="1791" h="1969">
                  <a:moveTo>
                    <a:pt x="448" y="0"/>
                  </a:moveTo>
                  <a:cubicBezTo>
                    <a:pt x="896" y="0"/>
                    <a:pt x="1343" y="447"/>
                    <a:pt x="1791" y="1790"/>
                  </a:cubicBezTo>
                  <a:lnTo>
                    <a:pt x="1791" y="1969"/>
                  </a:lnTo>
                  <a:lnTo>
                    <a:pt x="0" y="895"/>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2" name="TextBox 211">
              <a:extLst>
                <a:ext uri="{FF2B5EF4-FFF2-40B4-BE49-F238E27FC236}">
                  <a16:creationId xmlns:a16="http://schemas.microsoft.com/office/drawing/2014/main" id="{B483A0A9-F777-C2F6-AC69-414BD50E3131}"/>
                </a:ext>
              </a:extLst>
            </p:cNvPr>
            <p:cNvSpPr txBox="1"/>
            <p:nvPr/>
          </p:nvSpPr>
          <p:spPr>
            <a:xfrm>
              <a:off x="8178569" y="2818755"/>
              <a:ext cx="1790" cy="2686"/>
            </a:xfrm>
            <a:custGeom>
              <a:avLst/>
              <a:gdLst/>
              <a:ahLst/>
              <a:cxnLst/>
              <a:rect l="l" t="t" r="r" b="b"/>
              <a:pathLst>
                <a:path w="1790" h="2686">
                  <a:moveTo>
                    <a:pt x="895" y="0"/>
                  </a:moveTo>
                  <a:lnTo>
                    <a:pt x="1343" y="0"/>
                  </a:lnTo>
                  <a:lnTo>
                    <a:pt x="1790" y="448"/>
                  </a:lnTo>
                  <a:lnTo>
                    <a:pt x="1790" y="895"/>
                  </a:lnTo>
                  <a:cubicBezTo>
                    <a:pt x="1790" y="1343"/>
                    <a:pt x="1790" y="1791"/>
                    <a:pt x="1343" y="2238"/>
                  </a:cubicBezTo>
                  <a:cubicBezTo>
                    <a:pt x="1343" y="2686"/>
                    <a:pt x="895" y="2686"/>
                    <a:pt x="447" y="2686"/>
                  </a:cubicBezTo>
                  <a:cubicBezTo>
                    <a:pt x="0" y="2238"/>
                    <a:pt x="0" y="1791"/>
                    <a:pt x="0" y="1343"/>
                  </a:cubicBezTo>
                  <a:cubicBezTo>
                    <a:pt x="0" y="895"/>
                    <a:pt x="895"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3" name="TextBox 212">
              <a:extLst>
                <a:ext uri="{FF2B5EF4-FFF2-40B4-BE49-F238E27FC236}">
                  <a16:creationId xmlns:a16="http://schemas.microsoft.com/office/drawing/2014/main" id="{810417F6-2F19-F75A-768A-A5E0B32DA462}"/>
                </a:ext>
              </a:extLst>
            </p:cNvPr>
            <p:cNvSpPr txBox="1"/>
            <p:nvPr/>
          </p:nvSpPr>
          <p:spPr>
            <a:xfrm>
              <a:off x="7963028" y="2819204"/>
              <a:ext cx="1790" cy="895"/>
            </a:xfrm>
            <a:custGeom>
              <a:avLst/>
              <a:gdLst/>
              <a:ahLst/>
              <a:cxnLst/>
              <a:rect l="l" t="t" r="r" b="b"/>
              <a:pathLst>
                <a:path w="1790" h="895">
                  <a:moveTo>
                    <a:pt x="895" y="0"/>
                  </a:moveTo>
                  <a:cubicBezTo>
                    <a:pt x="1790" y="0"/>
                    <a:pt x="1790" y="447"/>
                    <a:pt x="1790" y="447"/>
                  </a:cubicBezTo>
                  <a:cubicBezTo>
                    <a:pt x="1790" y="895"/>
                    <a:pt x="895" y="895"/>
                    <a:pt x="447" y="895"/>
                  </a:cubicBezTo>
                  <a:cubicBezTo>
                    <a:pt x="447" y="895"/>
                    <a:pt x="0" y="895"/>
                    <a:pt x="0" y="447"/>
                  </a:cubicBezTo>
                  <a:cubicBezTo>
                    <a:pt x="0" y="0"/>
                    <a:pt x="447"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4" name="TextBox 213">
              <a:extLst>
                <a:ext uri="{FF2B5EF4-FFF2-40B4-BE49-F238E27FC236}">
                  <a16:creationId xmlns:a16="http://schemas.microsoft.com/office/drawing/2014/main" id="{1FCF67FE-1DA0-5B19-3BEA-7427650712B5}"/>
                </a:ext>
              </a:extLst>
            </p:cNvPr>
            <p:cNvSpPr txBox="1"/>
            <p:nvPr/>
          </p:nvSpPr>
          <p:spPr>
            <a:xfrm>
              <a:off x="7958103" y="2820546"/>
              <a:ext cx="5372" cy="5372"/>
            </a:xfrm>
            <a:custGeom>
              <a:avLst/>
              <a:gdLst/>
              <a:ahLst/>
              <a:cxnLst/>
              <a:rect l="l" t="t" r="r" b="b"/>
              <a:pathLst>
                <a:path w="5372" h="5372">
                  <a:moveTo>
                    <a:pt x="895" y="0"/>
                  </a:moveTo>
                  <a:cubicBezTo>
                    <a:pt x="895" y="0"/>
                    <a:pt x="1791" y="0"/>
                    <a:pt x="2238" y="447"/>
                  </a:cubicBezTo>
                  <a:cubicBezTo>
                    <a:pt x="2686" y="447"/>
                    <a:pt x="3134" y="447"/>
                    <a:pt x="3581" y="1343"/>
                  </a:cubicBezTo>
                  <a:cubicBezTo>
                    <a:pt x="4029" y="2238"/>
                    <a:pt x="4029" y="3133"/>
                    <a:pt x="4029" y="3581"/>
                  </a:cubicBezTo>
                  <a:cubicBezTo>
                    <a:pt x="4925" y="4029"/>
                    <a:pt x="5372" y="4476"/>
                    <a:pt x="5372" y="4476"/>
                  </a:cubicBezTo>
                  <a:lnTo>
                    <a:pt x="5372" y="4924"/>
                  </a:lnTo>
                  <a:cubicBezTo>
                    <a:pt x="5372" y="5372"/>
                    <a:pt x="5372" y="5372"/>
                    <a:pt x="4925" y="5372"/>
                  </a:cubicBezTo>
                  <a:cubicBezTo>
                    <a:pt x="4029" y="5372"/>
                    <a:pt x="3581" y="5372"/>
                    <a:pt x="2238" y="4924"/>
                  </a:cubicBezTo>
                  <a:cubicBezTo>
                    <a:pt x="1791" y="4924"/>
                    <a:pt x="1791" y="4476"/>
                    <a:pt x="1791" y="4476"/>
                  </a:cubicBezTo>
                  <a:cubicBezTo>
                    <a:pt x="1791" y="4029"/>
                    <a:pt x="1791" y="4029"/>
                    <a:pt x="1343" y="3581"/>
                  </a:cubicBezTo>
                  <a:cubicBezTo>
                    <a:pt x="1343" y="3133"/>
                    <a:pt x="1343" y="2238"/>
                    <a:pt x="895" y="1790"/>
                  </a:cubicBezTo>
                  <a:cubicBezTo>
                    <a:pt x="448" y="1790"/>
                    <a:pt x="448" y="1343"/>
                    <a:pt x="448" y="895"/>
                  </a:cubicBezTo>
                  <a:lnTo>
                    <a:pt x="0" y="447"/>
                  </a:lnTo>
                  <a:cubicBezTo>
                    <a:pt x="0" y="0"/>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5" name="TextBox 214">
              <a:extLst>
                <a:ext uri="{FF2B5EF4-FFF2-40B4-BE49-F238E27FC236}">
                  <a16:creationId xmlns:a16="http://schemas.microsoft.com/office/drawing/2014/main" id="{B7D7FBB4-BA03-E8F0-2748-B67E889E9AC3}"/>
                </a:ext>
              </a:extLst>
            </p:cNvPr>
            <p:cNvSpPr txBox="1"/>
            <p:nvPr/>
          </p:nvSpPr>
          <p:spPr>
            <a:xfrm>
              <a:off x="8116342" y="2822784"/>
              <a:ext cx="13430" cy="30442"/>
            </a:xfrm>
            <a:custGeom>
              <a:avLst/>
              <a:gdLst/>
              <a:ahLst/>
              <a:cxnLst/>
              <a:rect l="l" t="t" r="r" b="b"/>
              <a:pathLst>
                <a:path w="13430" h="30442">
                  <a:moveTo>
                    <a:pt x="12982" y="0"/>
                  </a:moveTo>
                  <a:lnTo>
                    <a:pt x="12982" y="448"/>
                  </a:lnTo>
                  <a:cubicBezTo>
                    <a:pt x="12982" y="448"/>
                    <a:pt x="13430" y="448"/>
                    <a:pt x="13430" y="895"/>
                  </a:cubicBezTo>
                  <a:cubicBezTo>
                    <a:pt x="12535" y="3581"/>
                    <a:pt x="11192" y="6268"/>
                    <a:pt x="10744" y="8954"/>
                  </a:cubicBezTo>
                  <a:lnTo>
                    <a:pt x="9401" y="10744"/>
                  </a:lnTo>
                  <a:lnTo>
                    <a:pt x="8953" y="11192"/>
                  </a:lnTo>
                  <a:cubicBezTo>
                    <a:pt x="8953" y="12535"/>
                    <a:pt x="8058" y="13430"/>
                    <a:pt x="7610" y="14773"/>
                  </a:cubicBezTo>
                  <a:cubicBezTo>
                    <a:pt x="6715" y="16116"/>
                    <a:pt x="5819" y="16564"/>
                    <a:pt x="5372" y="17907"/>
                  </a:cubicBezTo>
                  <a:lnTo>
                    <a:pt x="5372" y="19250"/>
                  </a:lnTo>
                  <a:cubicBezTo>
                    <a:pt x="5372" y="20145"/>
                    <a:pt x="5372" y="21041"/>
                    <a:pt x="4477" y="21936"/>
                  </a:cubicBezTo>
                  <a:cubicBezTo>
                    <a:pt x="4029" y="23279"/>
                    <a:pt x="3134" y="24622"/>
                    <a:pt x="2238" y="25965"/>
                  </a:cubicBezTo>
                  <a:cubicBezTo>
                    <a:pt x="1790" y="26413"/>
                    <a:pt x="1343" y="27308"/>
                    <a:pt x="1343" y="28204"/>
                  </a:cubicBezTo>
                  <a:lnTo>
                    <a:pt x="1343" y="29099"/>
                  </a:lnTo>
                  <a:cubicBezTo>
                    <a:pt x="1343" y="29547"/>
                    <a:pt x="1343" y="29547"/>
                    <a:pt x="895" y="29994"/>
                  </a:cubicBezTo>
                  <a:lnTo>
                    <a:pt x="447" y="30442"/>
                  </a:lnTo>
                  <a:cubicBezTo>
                    <a:pt x="0" y="30442"/>
                    <a:pt x="0" y="29994"/>
                    <a:pt x="0" y="29994"/>
                  </a:cubicBezTo>
                  <a:lnTo>
                    <a:pt x="447" y="29547"/>
                  </a:lnTo>
                  <a:cubicBezTo>
                    <a:pt x="447" y="28204"/>
                    <a:pt x="895" y="26861"/>
                    <a:pt x="1343" y="25070"/>
                  </a:cubicBezTo>
                  <a:cubicBezTo>
                    <a:pt x="2238" y="22831"/>
                    <a:pt x="3134" y="21041"/>
                    <a:pt x="3134" y="19250"/>
                  </a:cubicBezTo>
                  <a:cubicBezTo>
                    <a:pt x="3581" y="18355"/>
                    <a:pt x="4924" y="17459"/>
                    <a:pt x="4924" y="16564"/>
                  </a:cubicBezTo>
                  <a:cubicBezTo>
                    <a:pt x="4924" y="16116"/>
                    <a:pt x="4477" y="16116"/>
                    <a:pt x="4477" y="15669"/>
                  </a:cubicBezTo>
                  <a:cubicBezTo>
                    <a:pt x="5819" y="14326"/>
                    <a:pt x="6267" y="12983"/>
                    <a:pt x="6267" y="11640"/>
                  </a:cubicBezTo>
                  <a:cubicBezTo>
                    <a:pt x="7610" y="10297"/>
                    <a:pt x="8058" y="9401"/>
                    <a:pt x="8953" y="8058"/>
                  </a:cubicBezTo>
                  <a:cubicBezTo>
                    <a:pt x="8953" y="6715"/>
                    <a:pt x="9849" y="4924"/>
                    <a:pt x="10744" y="4029"/>
                  </a:cubicBezTo>
                  <a:cubicBezTo>
                    <a:pt x="10744" y="3134"/>
                    <a:pt x="11192" y="2238"/>
                    <a:pt x="11639" y="1343"/>
                  </a:cubicBezTo>
                  <a:cubicBezTo>
                    <a:pt x="11639" y="895"/>
                    <a:pt x="12087" y="448"/>
                    <a:pt x="1298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6" name="TextBox 215">
              <a:extLst>
                <a:ext uri="{FF2B5EF4-FFF2-40B4-BE49-F238E27FC236}">
                  <a16:creationId xmlns:a16="http://schemas.microsoft.com/office/drawing/2014/main" id="{A40F2857-FEF5-3B11-8C9A-46186F5AE58A}"/>
                </a:ext>
              </a:extLst>
            </p:cNvPr>
            <p:cNvSpPr txBox="1"/>
            <p:nvPr/>
          </p:nvSpPr>
          <p:spPr>
            <a:xfrm>
              <a:off x="7738799" y="2823680"/>
              <a:ext cx="896" cy="1343"/>
            </a:xfrm>
            <a:custGeom>
              <a:avLst/>
              <a:gdLst/>
              <a:ahLst/>
              <a:cxnLst/>
              <a:rect l="l" t="t" r="r" b="b"/>
              <a:pathLst>
                <a:path w="896" h="1343">
                  <a:moveTo>
                    <a:pt x="896" y="0"/>
                  </a:moveTo>
                  <a:cubicBezTo>
                    <a:pt x="896" y="0"/>
                    <a:pt x="896" y="448"/>
                    <a:pt x="896" y="448"/>
                  </a:cubicBezTo>
                  <a:lnTo>
                    <a:pt x="896" y="896"/>
                  </a:lnTo>
                  <a:cubicBezTo>
                    <a:pt x="448" y="896"/>
                    <a:pt x="448" y="1343"/>
                    <a:pt x="0" y="1343"/>
                  </a:cubicBezTo>
                  <a:cubicBezTo>
                    <a:pt x="0" y="896"/>
                    <a:pt x="0" y="896"/>
                    <a:pt x="448" y="448"/>
                  </a:cubicBezTo>
                  <a:cubicBezTo>
                    <a:pt x="448" y="448"/>
                    <a:pt x="896"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7" name="TextBox 216">
              <a:extLst>
                <a:ext uri="{FF2B5EF4-FFF2-40B4-BE49-F238E27FC236}">
                  <a16:creationId xmlns:a16="http://schemas.microsoft.com/office/drawing/2014/main" id="{E25C00D0-B66D-5C43-0DC4-56A49B84988F}"/>
                </a:ext>
              </a:extLst>
            </p:cNvPr>
            <p:cNvSpPr txBox="1"/>
            <p:nvPr/>
          </p:nvSpPr>
          <p:spPr>
            <a:xfrm>
              <a:off x="7294858" y="2824127"/>
              <a:ext cx="17012" cy="30442"/>
            </a:xfrm>
            <a:custGeom>
              <a:avLst/>
              <a:gdLst/>
              <a:ahLst/>
              <a:cxnLst/>
              <a:rect l="l" t="t" r="r" b="b"/>
              <a:pathLst>
                <a:path w="17012" h="30442">
                  <a:moveTo>
                    <a:pt x="17012" y="0"/>
                  </a:moveTo>
                  <a:lnTo>
                    <a:pt x="17012" y="895"/>
                  </a:lnTo>
                  <a:cubicBezTo>
                    <a:pt x="17012" y="1343"/>
                    <a:pt x="16116" y="1791"/>
                    <a:pt x="15669" y="2238"/>
                  </a:cubicBezTo>
                  <a:cubicBezTo>
                    <a:pt x="15221" y="2686"/>
                    <a:pt x="15221" y="3134"/>
                    <a:pt x="15221" y="3581"/>
                  </a:cubicBezTo>
                  <a:lnTo>
                    <a:pt x="15221" y="4477"/>
                  </a:lnTo>
                  <a:cubicBezTo>
                    <a:pt x="14326" y="5372"/>
                    <a:pt x="13430" y="7163"/>
                    <a:pt x="12983" y="8506"/>
                  </a:cubicBezTo>
                  <a:cubicBezTo>
                    <a:pt x="12535" y="9401"/>
                    <a:pt x="12535" y="9849"/>
                    <a:pt x="12535" y="10297"/>
                  </a:cubicBezTo>
                  <a:cubicBezTo>
                    <a:pt x="12535" y="11192"/>
                    <a:pt x="12983" y="11640"/>
                    <a:pt x="13430" y="11640"/>
                  </a:cubicBezTo>
                  <a:cubicBezTo>
                    <a:pt x="14326" y="12535"/>
                    <a:pt x="14326" y="12983"/>
                    <a:pt x="14326" y="13430"/>
                  </a:cubicBezTo>
                  <a:cubicBezTo>
                    <a:pt x="12983" y="14773"/>
                    <a:pt x="12535" y="15669"/>
                    <a:pt x="11640" y="15669"/>
                  </a:cubicBezTo>
                  <a:cubicBezTo>
                    <a:pt x="10744" y="16116"/>
                    <a:pt x="10297" y="17012"/>
                    <a:pt x="10297" y="17459"/>
                  </a:cubicBezTo>
                  <a:cubicBezTo>
                    <a:pt x="10297" y="17907"/>
                    <a:pt x="10297" y="18355"/>
                    <a:pt x="9401" y="18802"/>
                  </a:cubicBezTo>
                  <a:cubicBezTo>
                    <a:pt x="8506" y="19698"/>
                    <a:pt x="8506" y="20593"/>
                    <a:pt x="8506" y="21488"/>
                  </a:cubicBezTo>
                  <a:lnTo>
                    <a:pt x="8506" y="23279"/>
                  </a:lnTo>
                  <a:lnTo>
                    <a:pt x="7611" y="25070"/>
                  </a:lnTo>
                  <a:cubicBezTo>
                    <a:pt x="5820" y="25070"/>
                    <a:pt x="5820" y="26413"/>
                    <a:pt x="5372" y="28204"/>
                  </a:cubicBezTo>
                  <a:lnTo>
                    <a:pt x="5372" y="29099"/>
                  </a:lnTo>
                  <a:cubicBezTo>
                    <a:pt x="5372" y="29547"/>
                    <a:pt x="4925" y="29547"/>
                    <a:pt x="4477" y="29994"/>
                  </a:cubicBezTo>
                  <a:cubicBezTo>
                    <a:pt x="3582" y="29994"/>
                    <a:pt x="2686" y="29547"/>
                    <a:pt x="2686" y="29099"/>
                  </a:cubicBezTo>
                  <a:cubicBezTo>
                    <a:pt x="2686" y="28651"/>
                    <a:pt x="2686" y="27756"/>
                    <a:pt x="3134" y="26861"/>
                  </a:cubicBezTo>
                  <a:cubicBezTo>
                    <a:pt x="3582" y="26413"/>
                    <a:pt x="4029" y="26413"/>
                    <a:pt x="4029" y="25965"/>
                  </a:cubicBezTo>
                  <a:cubicBezTo>
                    <a:pt x="4029" y="25965"/>
                    <a:pt x="4029" y="25518"/>
                    <a:pt x="3582" y="25518"/>
                  </a:cubicBezTo>
                  <a:cubicBezTo>
                    <a:pt x="3134" y="25518"/>
                    <a:pt x="2686" y="25518"/>
                    <a:pt x="2686" y="25965"/>
                  </a:cubicBezTo>
                  <a:cubicBezTo>
                    <a:pt x="2686" y="26413"/>
                    <a:pt x="2686" y="27308"/>
                    <a:pt x="2238" y="28204"/>
                  </a:cubicBezTo>
                  <a:lnTo>
                    <a:pt x="896" y="29994"/>
                  </a:lnTo>
                  <a:cubicBezTo>
                    <a:pt x="448" y="29994"/>
                    <a:pt x="448" y="30442"/>
                    <a:pt x="448" y="30442"/>
                  </a:cubicBezTo>
                  <a:cubicBezTo>
                    <a:pt x="448" y="29994"/>
                    <a:pt x="0" y="29994"/>
                    <a:pt x="0" y="29547"/>
                  </a:cubicBezTo>
                  <a:cubicBezTo>
                    <a:pt x="448" y="28204"/>
                    <a:pt x="896" y="25518"/>
                    <a:pt x="2686" y="24622"/>
                  </a:cubicBezTo>
                  <a:lnTo>
                    <a:pt x="4477" y="20145"/>
                  </a:lnTo>
                  <a:cubicBezTo>
                    <a:pt x="4925" y="19698"/>
                    <a:pt x="5372" y="19250"/>
                    <a:pt x="5372" y="18802"/>
                  </a:cubicBezTo>
                  <a:lnTo>
                    <a:pt x="5372" y="20593"/>
                  </a:lnTo>
                  <a:lnTo>
                    <a:pt x="5820" y="20593"/>
                  </a:lnTo>
                  <a:cubicBezTo>
                    <a:pt x="5820" y="20145"/>
                    <a:pt x="5820" y="19250"/>
                    <a:pt x="5372" y="18802"/>
                  </a:cubicBezTo>
                  <a:cubicBezTo>
                    <a:pt x="6268" y="17012"/>
                    <a:pt x="7163" y="15221"/>
                    <a:pt x="8506" y="14326"/>
                  </a:cubicBezTo>
                  <a:cubicBezTo>
                    <a:pt x="8506" y="13878"/>
                    <a:pt x="8954" y="13430"/>
                    <a:pt x="8954" y="12983"/>
                  </a:cubicBezTo>
                  <a:cubicBezTo>
                    <a:pt x="10744" y="9849"/>
                    <a:pt x="11640" y="7611"/>
                    <a:pt x="13878" y="4477"/>
                  </a:cubicBezTo>
                  <a:cubicBezTo>
                    <a:pt x="14326" y="4477"/>
                    <a:pt x="14326" y="4477"/>
                    <a:pt x="14326" y="4029"/>
                  </a:cubicBezTo>
                  <a:cubicBezTo>
                    <a:pt x="14773" y="1791"/>
                    <a:pt x="15221" y="1343"/>
                    <a:pt x="1701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8" name="TextBox 217">
              <a:extLst>
                <a:ext uri="{FF2B5EF4-FFF2-40B4-BE49-F238E27FC236}">
                  <a16:creationId xmlns:a16="http://schemas.microsoft.com/office/drawing/2014/main" id="{21AC49B6-87CC-0BAE-E6FB-2E516B7AE5E0}"/>
                </a:ext>
              </a:extLst>
            </p:cNvPr>
            <p:cNvSpPr txBox="1"/>
            <p:nvPr/>
          </p:nvSpPr>
          <p:spPr>
            <a:xfrm>
              <a:off x="6143076" y="2824576"/>
              <a:ext cx="2239" cy="4029"/>
            </a:xfrm>
            <a:custGeom>
              <a:avLst/>
              <a:gdLst/>
              <a:ahLst/>
              <a:cxnLst/>
              <a:rect l="l" t="t" r="r" b="b"/>
              <a:pathLst>
                <a:path w="2239" h="4029">
                  <a:moveTo>
                    <a:pt x="1791" y="0"/>
                  </a:moveTo>
                  <a:lnTo>
                    <a:pt x="2239" y="0"/>
                  </a:lnTo>
                  <a:lnTo>
                    <a:pt x="2239" y="895"/>
                  </a:lnTo>
                  <a:cubicBezTo>
                    <a:pt x="2239" y="1790"/>
                    <a:pt x="2239" y="2686"/>
                    <a:pt x="1791" y="3133"/>
                  </a:cubicBezTo>
                  <a:lnTo>
                    <a:pt x="1343" y="3581"/>
                  </a:lnTo>
                  <a:cubicBezTo>
                    <a:pt x="896" y="3581"/>
                    <a:pt x="896" y="4029"/>
                    <a:pt x="896" y="4029"/>
                  </a:cubicBezTo>
                  <a:cubicBezTo>
                    <a:pt x="448" y="4029"/>
                    <a:pt x="0" y="3581"/>
                    <a:pt x="0" y="3133"/>
                  </a:cubicBezTo>
                  <a:cubicBezTo>
                    <a:pt x="0" y="3133"/>
                    <a:pt x="0" y="2686"/>
                    <a:pt x="448" y="2238"/>
                  </a:cubicBezTo>
                  <a:lnTo>
                    <a:pt x="1791"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19" name="TextBox 218">
              <a:extLst>
                <a:ext uri="{FF2B5EF4-FFF2-40B4-BE49-F238E27FC236}">
                  <a16:creationId xmlns:a16="http://schemas.microsoft.com/office/drawing/2014/main" id="{0A3B3A1F-1800-2E03-568D-DDF9F1007691}"/>
                </a:ext>
              </a:extLst>
            </p:cNvPr>
            <p:cNvSpPr txBox="1"/>
            <p:nvPr/>
          </p:nvSpPr>
          <p:spPr>
            <a:xfrm>
              <a:off x="7737009" y="2825023"/>
              <a:ext cx="2238" cy="4925"/>
            </a:xfrm>
            <a:custGeom>
              <a:avLst/>
              <a:gdLst/>
              <a:ahLst/>
              <a:cxnLst/>
              <a:rect l="l" t="t" r="r" b="b"/>
              <a:pathLst>
                <a:path w="2238" h="4925">
                  <a:moveTo>
                    <a:pt x="1790" y="0"/>
                  </a:moveTo>
                  <a:cubicBezTo>
                    <a:pt x="1790" y="448"/>
                    <a:pt x="2238" y="448"/>
                    <a:pt x="2238" y="896"/>
                  </a:cubicBezTo>
                  <a:cubicBezTo>
                    <a:pt x="2238" y="1791"/>
                    <a:pt x="1343" y="3134"/>
                    <a:pt x="895" y="4477"/>
                  </a:cubicBezTo>
                  <a:cubicBezTo>
                    <a:pt x="895" y="4477"/>
                    <a:pt x="447" y="4925"/>
                    <a:pt x="0" y="4925"/>
                  </a:cubicBezTo>
                  <a:lnTo>
                    <a:pt x="0" y="4030"/>
                  </a:lnTo>
                  <a:cubicBezTo>
                    <a:pt x="895" y="2686"/>
                    <a:pt x="447" y="896"/>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0" name="TextBox 219">
              <a:extLst>
                <a:ext uri="{FF2B5EF4-FFF2-40B4-BE49-F238E27FC236}">
                  <a16:creationId xmlns:a16="http://schemas.microsoft.com/office/drawing/2014/main" id="{1570CCCF-5F45-3DFD-3EB2-C3F719DCC979}"/>
                </a:ext>
              </a:extLst>
            </p:cNvPr>
            <p:cNvSpPr txBox="1"/>
            <p:nvPr/>
          </p:nvSpPr>
          <p:spPr>
            <a:xfrm>
              <a:off x="7337387" y="2826814"/>
              <a:ext cx="1791" cy="1791"/>
            </a:xfrm>
            <a:custGeom>
              <a:avLst/>
              <a:gdLst/>
              <a:ahLst/>
              <a:cxnLst/>
              <a:rect l="l" t="t" r="r" b="b"/>
              <a:pathLst>
                <a:path w="1791" h="1791">
                  <a:moveTo>
                    <a:pt x="448" y="0"/>
                  </a:moveTo>
                  <a:cubicBezTo>
                    <a:pt x="896" y="448"/>
                    <a:pt x="1791" y="1343"/>
                    <a:pt x="1791" y="1791"/>
                  </a:cubicBezTo>
                  <a:lnTo>
                    <a:pt x="0" y="1791"/>
                  </a:lnTo>
                  <a:lnTo>
                    <a:pt x="0" y="895"/>
                  </a:lnTo>
                  <a:cubicBezTo>
                    <a:pt x="0" y="448"/>
                    <a:pt x="0"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1" name="TextBox 220">
              <a:extLst>
                <a:ext uri="{FF2B5EF4-FFF2-40B4-BE49-F238E27FC236}">
                  <a16:creationId xmlns:a16="http://schemas.microsoft.com/office/drawing/2014/main" id="{2A7CB9E5-87AB-CE9B-B85E-CFE3098488FE}"/>
                </a:ext>
              </a:extLst>
            </p:cNvPr>
            <p:cNvSpPr txBox="1"/>
            <p:nvPr/>
          </p:nvSpPr>
          <p:spPr>
            <a:xfrm>
              <a:off x="7337387" y="2832186"/>
              <a:ext cx="1791" cy="1791"/>
            </a:xfrm>
            <a:custGeom>
              <a:avLst/>
              <a:gdLst/>
              <a:ahLst/>
              <a:cxnLst/>
              <a:rect l="l" t="t" r="r" b="b"/>
              <a:pathLst>
                <a:path w="1791" h="1791">
                  <a:moveTo>
                    <a:pt x="448" y="0"/>
                  </a:moveTo>
                  <a:cubicBezTo>
                    <a:pt x="896" y="0"/>
                    <a:pt x="1791" y="0"/>
                    <a:pt x="1791" y="448"/>
                  </a:cubicBezTo>
                  <a:cubicBezTo>
                    <a:pt x="1791" y="1343"/>
                    <a:pt x="1791" y="1791"/>
                    <a:pt x="896" y="1791"/>
                  </a:cubicBezTo>
                  <a:lnTo>
                    <a:pt x="448" y="1791"/>
                  </a:lnTo>
                  <a:cubicBezTo>
                    <a:pt x="0" y="1791"/>
                    <a:pt x="0" y="1791"/>
                    <a:pt x="0" y="1343"/>
                  </a:cubicBezTo>
                  <a:cubicBezTo>
                    <a:pt x="0" y="448"/>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2" name="TextBox 221">
              <a:extLst>
                <a:ext uri="{FF2B5EF4-FFF2-40B4-BE49-F238E27FC236}">
                  <a16:creationId xmlns:a16="http://schemas.microsoft.com/office/drawing/2014/main" id="{4D9C1AE0-4B60-AC87-44C9-1BFAD871198D}"/>
                </a:ext>
              </a:extLst>
            </p:cNvPr>
            <p:cNvSpPr txBox="1"/>
            <p:nvPr/>
          </p:nvSpPr>
          <p:spPr>
            <a:xfrm>
              <a:off x="7958998" y="2835320"/>
              <a:ext cx="1791" cy="1791"/>
            </a:xfrm>
            <a:custGeom>
              <a:avLst/>
              <a:gdLst/>
              <a:ahLst/>
              <a:cxnLst/>
              <a:rect l="l" t="t" r="r" b="b"/>
              <a:pathLst>
                <a:path w="1791" h="1791">
                  <a:moveTo>
                    <a:pt x="1343" y="0"/>
                  </a:moveTo>
                  <a:cubicBezTo>
                    <a:pt x="1791" y="0"/>
                    <a:pt x="1791" y="448"/>
                    <a:pt x="1791" y="895"/>
                  </a:cubicBezTo>
                  <a:cubicBezTo>
                    <a:pt x="1791" y="1343"/>
                    <a:pt x="1343" y="1343"/>
                    <a:pt x="1343" y="1791"/>
                  </a:cubicBezTo>
                  <a:cubicBezTo>
                    <a:pt x="448" y="1791"/>
                    <a:pt x="0" y="1343"/>
                    <a:pt x="0" y="895"/>
                  </a:cubicBezTo>
                  <a:lnTo>
                    <a:pt x="0" y="448"/>
                  </a:lnTo>
                  <a:cubicBezTo>
                    <a:pt x="0" y="448"/>
                    <a:pt x="448" y="448"/>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3" name="TextBox 222">
              <a:extLst>
                <a:ext uri="{FF2B5EF4-FFF2-40B4-BE49-F238E27FC236}">
                  <a16:creationId xmlns:a16="http://schemas.microsoft.com/office/drawing/2014/main" id="{C1A342AE-455B-A8F3-F2D1-95B9485F1010}"/>
                </a:ext>
              </a:extLst>
            </p:cNvPr>
            <p:cNvSpPr txBox="1"/>
            <p:nvPr/>
          </p:nvSpPr>
          <p:spPr>
            <a:xfrm>
              <a:off x="6161431" y="2835767"/>
              <a:ext cx="1343" cy="1790"/>
            </a:xfrm>
            <a:custGeom>
              <a:avLst/>
              <a:gdLst/>
              <a:ahLst/>
              <a:cxnLst/>
              <a:rect l="l" t="t" r="r" b="b"/>
              <a:pathLst>
                <a:path w="1343" h="1790">
                  <a:moveTo>
                    <a:pt x="895" y="0"/>
                  </a:moveTo>
                  <a:lnTo>
                    <a:pt x="1343" y="0"/>
                  </a:lnTo>
                  <a:cubicBezTo>
                    <a:pt x="1343" y="447"/>
                    <a:pt x="895" y="895"/>
                    <a:pt x="448" y="1790"/>
                  </a:cubicBezTo>
                  <a:cubicBezTo>
                    <a:pt x="0" y="1790"/>
                    <a:pt x="0" y="1343"/>
                    <a:pt x="0" y="1343"/>
                  </a:cubicBezTo>
                  <a:cubicBezTo>
                    <a:pt x="0" y="895"/>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4" name="TextBox 223">
              <a:extLst>
                <a:ext uri="{FF2B5EF4-FFF2-40B4-BE49-F238E27FC236}">
                  <a16:creationId xmlns:a16="http://schemas.microsoft.com/office/drawing/2014/main" id="{91241D98-AEE3-7D37-0CB0-6E565BAEBD37}"/>
                </a:ext>
              </a:extLst>
            </p:cNvPr>
            <p:cNvSpPr txBox="1"/>
            <p:nvPr/>
          </p:nvSpPr>
          <p:spPr>
            <a:xfrm>
              <a:off x="7962132" y="2837382"/>
              <a:ext cx="896" cy="1519"/>
            </a:xfrm>
            <a:custGeom>
              <a:avLst/>
              <a:gdLst/>
              <a:ahLst/>
              <a:cxnLst/>
              <a:rect l="l" t="t" r="r" b="b"/>
              <a:pathLst>
                <a:path w="896" h="1519">
                  <a:moveTo>
                    <a:pt x="448" y="176"/>
                  </a:moveTo>
                  <a:cubicBezTo>
                    <a:pt x="448" y="176"/>
                    <a:pt x="896" y="624"/>
                    <a:pt x="896" y="1072"/>
                  </a:cubicBezTo>
                  <a:lnTo>
                    <a:pt x="448" y="1519"/>
                  </a:lnTo>
                  <a:lnTo>
                    <a:pt x="0" y="1072"/>
                  </a:lnTo>
                  <a:cubicBezTo>
                    <a:pt x="0" y="176"/>
                    <a:pt x="448" y="-271"/>
                    <a:pt x="448" y="176"/>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5" name="TextBox 224">
              <a:extLst>
                <a:ext uri="{FF2B5EF4-FFF2-40B4-BE49-F238E27FC236}">
                  <a16:creationId xmlns:a16="http://schemas.microsoft.com/office/drawing/2014/main" id="{F5096709-5828-1A7C-6902-412D0B49EA54}"/>
                </a:ext>
              </a:extLst>
            </p:cNvPr>
            <p:cNvSpPr txBox="1"/>
            <p:nvPr/>
          </p:nvSpPr>
          <p:spPr>
            <a:xfrm>
              <a:off x="6451734" y="2840691"/>
              <a:ext cx="1790" cy="2238"/>
            </a:xfrm>
            <a:custGeom>
              <a:avLst/>
              <a:gdLst/>
              <a:ahLst/>
              <a:cxnLst/>
              <a:rect l="l" t="t" r="r" b="b"/>
              <a:pathLst>
                <a:path w="1790" h="2238">
                  <a:moveTo>
                    <a:pt x="0" y="0"/>
                  </a:moveTo>
                  <a:cubicBezTo>
                    <a:pt x="895" y="895"/>
                    <a:pt x="1790" y="895"/>
                    <a:pt x="1790" y="1791"/>
                  </a:cubicBezTo>
                  <a:cubicBezTo>
                    <a:pt x="1790" y="1791"/>
                    <a:pt x="1343" y="2238"/>
                    <a:pt x="895" y="2238"/>
                  </a:cubicBezTo>
                  <a:cubicBezTo>
                    <a:pt x="448" y="2238"/>
                    <a:pt x="0" y="2238"/>
                    <a:pt x="0" y="1791"/>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6" name="TextBox 225">
              <a:extLst>
                <a:ext uri="{FF2B5EF4-FFF2-40B4-BE49-F238E27FC236}">
                  <a16:creationId xmlns:a16="http://schemas.microsoft.com/office/drawing/2014/main" id="{F51916C6-0B3D-09CE-48DB-5B4F1055A7A1}"/>
                </a:ext>
              </a:extLst>
            </p:cNvPr>
            <p:cNvSpPr txBox="1"/>
            <p:nvPr/>
          </p:nvSpPr>
          <p:spPr>
            <a:xfrm>
              <a:off x="6530077" y="2842282"/>
              <a:ext cx="7109" cy="8838"/>
            </a:xfrm>
            <a:custGeom>
              <a:avLst/>
              <a:gdLst/>
              <a:ahLst/>
              <a:cxnLst/>
              <a:rect l="l" t="t" r="r" b="b"/>
              <a:pathLst>
                <a:path w="7109" h="8838">
                  <a:moveTo>
                    <a:pt x="6267" y="200"/>
                  </a:moveTo>
                  <a:cubicBezTo>
                    <a:pt x="6267" y="200"/>
                    <a:pt x="6715" y="-248"/>
                    <a:pt x="6715" y="200"/>
                  </a:cubicBezTo>
                  <a:lnTo>
                    <a:pt x="7109" y="397"/>
                  </a:lnTo>
                  <a:lnTo>
                    <a:pt x="6010" y="2438"/>
                  </a:lnTo>
                  <a:cubicBezTo>
                    <a:pt x="5115" y="4229"/>
                    <a:pt x="3996" y="5684"/>
                    <a:pt x="3100" y="7419"/>
                  </a:cubicBezTo>
                  <a:lnTo>
                    <a:pt x="2766" y="8838"/>
                  </a:lnTo>
                  <a:lnTo>
                    <a:pt x="2238" y="8706"/>
                  </a:lnTo>
                  <a:cubicBezTo>
                    <a:pt x="1791" y="8706"/>
                    <a:pt x="1343" y="7810"/>
                    <a:pt x="0" y="7810"/>
                  </a:cubicBezTo>
                  <a:lnTo>
                    <a:pt x="0" y="6915"/>
                  </a:lnTo>
                  <a:cubicBezTo>
                    <a:pt x="0" y="6467"/>
                    <a:pt x="448" y="5572"/>
                    <a:pt x="448" y="5572"/>
                  </a:cubicBezTo>
                  <a:lnTo>
                    <a:pt x="448" y="4677"/>
                  </a:lnTo>
                  <a:lnTo>
                    <a:pt x="3134" y="4677"/>
                  </a:lnTo>
                  <a:cubicBezTo>
                    <a:pt x="4029" y="4229"/>
                    <a:pt x="4029" y="3781"/>
                    <a:pt x="4029" y="2886"/>
                  </a:cubicBezTo>
                  <a:cubicBezTo>
                    <a:pt x="4477" y="1543"/>
                    <a:pt x="6267" y="1543"/>
                    <a:pt x="6267" y="647"/>
                  </a:cubicBezTo>
                  <a:lnTo>
                    <a:pt x="6267" y="20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7" name="TextBox 226">
              <a:extLst>
                <a:ext uri="{FF2B5EF4-FFF2-40B4-BE49-F238E27FC236}">
                  <a16:creationId xmlns:a16="http://schemas.microsoft.com/office/drawing/2014/main" id="{A439C27D-1E27-B7AB-087B-6978CD329F37}"/>
                </a:ext>
              </a:extLst>
            </p:cNvPr>
            <p:cNvSpPr txBox="1"/>
            <p:nvPr/>
          </p:nvSpPr>
          <p:spPr>
            <a:xfrm>
              <a:off x="6380344" y="2842930"/>
              <a:ext cx="2238" cy="2239"/>
            </a:xfrm>
            <a:custGeom>
              <a:avLst/>
              <a:gdLst/>
              <a:ahLst/>
              <a:cxnLst/>
              <a:rect l="l" t="t" r="r" b="b"/>
              <a:pathLst>
                <a:path w="2238" h="2239">
                  <a:moveTo>
                    <a:pt x="1791" y="0"/>
                  </a:moveTo>
                  <a:cubicBezTo>
                    <a:pt x="2238" y="0"/>
                    <a:pt x="2238" y="448"/>
                    <a:pt x="2238" y="448"/>
                  </a:cubicBezTo>
                  <a:lnTo>
                    <a:pt x="1343" y="1791"/>
                  </a:lnTo>
                  <a:cubicBezTo>
                    <a:pt x="895" y="2239"/>
                    <a:pt x="895" y="2239"/>
                    <a:pt x="448" y="2239"/>
                  </a:cubicBezTo>
                  <a:lnTo>
                    <a:pt x="0" y="1791"/>
                  </a:lnTo>
                  <a:cubicBezTo>
                    <a:pt x="0" y="1343"/>
                    <a:pt x="1791"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8" name="TextBox 227">
              <a:extLst>
                <a:ext uri="{FF2B5EF4-FFF2-40B4-BE49-F238E27FC236}">
                  <a16:creationId xmlns:a16="http://schemas.microsoft.com/office/drawing/2014/main" id="{C323156A-8B39-4DA6-EF14-605EA580A1D4}"/>
                </a:ext>
              </a:extLst>
            </p:cNvPr>
            <p:cNvSpPr txBox="1"/>
            <p:nvPr/>
          </p:nvSpPr>
          <p:spPr>
            <a:xfrm>
              <a:off x="7953179" y="2844273"/>
              <a:ext cx="4924" cy="4477"/>
            </a:xfrm>
            <a:custGeom>
              <a:avLst/>
              <a:gdLst/>
              <a:ahLst/>
              <a:cxnLst/>
              <a:rect l="l" t="t" r="r" b="b"/>
              <a:pathLst>
                <a:path w="4924" h="4477">
                  <a:moveTo>
                    <a:pt x="447" y="0"/>
                  </a:moveTo>
                  <a:lnTo>
                    <a:pt x="1790" y="0"/>
                  </a:lnTo>
                  <a:cubicBezTo>
                    <a:pt x="2238" y="448"/>
                    <a:pt x="3133" y="1791"/>
                    <a:pt x="4477" y="2239"/>
                  </a:cubicBezTo>
                  <a:cubicBezTo>
                    <a:pt x="4477" y="2687"/>
                    <a:pt x="4924" y="2687"/>
                    <a:pt x="4924" y="3134"/>
                  </a:cubicBezTo>
                  <a:cubicBezTo>
                    <a:pt x="4924" y="3582"/>
                    <a:pt x="4477" y="4030"/>
                    <a:pt x="4477" y="4030"/>
                  </a:cubicBezTo>
                  <a:lnTo>
                    <a:pt x="4029" y="4477"/>
                  </a:lnTo>
                  <a:lnTo>
                    <a:pt x="3133" y="4477"/>
                  </a:lnTo>
                  <a:lnTo>
                    <a:pt x="447" y="1343"/>
                  </a:lnTo>
                  <a:cubicBezTo>
                    <a:pt x="0" y="1343"/>
                    <a:pt x="0" y="1343"/>
                    <a:pt x="0" y="896"/>
                  </a:cubicBezTo>
                  <a:cubicBezTo>
                    <a:pt x="0" y="448"/>
                    <a:pt x="0" y="448"/>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29" name="TextBox 228">
              <a:extLst>
                <a:ext uri="{FF2B5EF4-FFF2-40B4-BE49-F238E27FC236}">
                  <a16:creationId xmlns:a16="http://schemas.microsoft.com/office/drawing/2014/main" id="{D243CD1D-5B8E-D534-8EB9-1C3BCB6AF7F9}"/>
                </a:ext>
              </a:extLst>
            </p:cNvPr>
            <p:cNvSpPr txBox="1"/>
            <p:nvPr/>
          </p:nvSpPr>
          <p:spPr>
            <a:xfrm>
              <a:off x="7331120" y="2846388"/>
              <a:ext cx="3581" cy="7286"/>
            </a:xfrm>
            <a:custGeom>
              <a:avLst/>
              <a:gdLst/>
              <a:ahLst/>
              <a:cxnLst/>
              <a:rect l="l" t="t" r="r" b="b"/>
              <a:pathLst>
                <a:path w="3581" h="7286">
                  <a:moveTo>
                    <a:pt x="3133" y="123"/>
                  </a:moveTo>
                  <a:cubicBezTo>
                    <a:pt x="3581" y="1018"/>
                    <a:pt x="3581" y="1018"/>
                    <a:pt x="3581" y="1914"/>
                  </a:cubicBezTo>
                  <a:cubicBezTo>
                    <a:pt x="3133" y="2809"/>
                    <a:pt x="3133" y="4152"/>
                    <a:pt x="2238" y="5943"/>
                  </a:cubicBezTo>
                  <a:lnTo>
                    <a:pt x="2238" y="7286"/>
                  </a:lnTo>
                  <a:cubicBezTo>
                    <a:pt x="1343" y="7286"/>
                    <a:pt x="0" y="6838"/>
                    <a:pt x="0" y="5943"/>
                  </a:cubicBezTo>
                  <a:lnTo>
                    <a:pt x="0" y="5047"/>
                  </a:lnTo>
                  <a:cubicBezTo>
                    <a:pt x="1343" y="3704"/>
                    <a:pt x="1791" y="2809"/>
                    <a:pt x="1791" y="1466"/>
                  </a:cubicBezTo>
                  <a:cubicBezTo>
                    <a:pt x="1791" y="1466"/>
                    <a:pt x="1791" y="1018"/>
                    <a:pt x="2238" y="1018"/>
                  </a:cubicBezTo>
                  <a:cubicBezTo>
                    <a:pt x="2238" y="571"/>
                    <a:pt x="3133" y="-325"/>
                    <a:pt x="3133" y="123"/>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0" name="TextBox 229">
              <a:extLst>
                <a:ext uri="{FF2B5EF4-FFF2-40B4-BE49-F238E27FC236}">
                  <a16:creationId xmlns:a16="http://schemas.microsoft.com/office/drawing/2014/main" id="{EDD0D9D3-4278-402E-F3FA-C91E4C73142D}"/>
                </a:ext>
              </a:extLst>
            </p:cNvPr>
            <p:cNvSpPr txBox="1"/>
            <p:nvPr/>
          </p:nvSpPr>
          <p:spPr>
            <a:xfrm>
              <a:off x="6446362" y="2847854"/>
              <a:ext cx="1790" cy="2686"/>
            </a:xfrm>
            <a:custGeom>
              <a:avLst/>
              <a:gdLst/>
              <a:ahLst/>
              <a:cxnLst/>
              <a:rect l="l" t="t" r="r" b="b"/>
              <a:pathLst>
                <a:path w="1790" h="2686">
                  <a:moveTo>
                    <a:pt x="895" y="0"/>
                  </a:moveTo>
                  <a:cubicBezTo>
                    <a:pt x="1343" y="0"/>
                    <a:pt x="1790" y="0"/>
                    <a:pt x="1790" y="448"/>
                  </a:cubicBezTo>
                  <a:lnTo>
                    <a:pt x="1790" y="1791"/>
                  </a:lnTo>
                  <a:cubicBezTo>
                    <a:pt x="1790" y="2686"/>
                    <a:pt x="895" y="2686"/>
                    <a:pt x="0" y="2686"/>
                  </a:cubicBezTo>
                  <a:lnTo>
                    <a:pt x="0" y="895"/>
                  </a:lnTo>
                  <a:cubicBezTo>
                    <a:pt x="447" y="448"/>
                    <a:pt x="447"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1" name="TextBox 230">
              <a:extLst>
                <a:ext uri="{FF2B5EF4-FFF2-40B4-BE49-F238E27FC236}">
                  <a16:creationId xmlns:a16="http://schemas.microsoft.com/office/drawing/2014/main" id="{9C55707B-E0C6-5968-8021-0BF36A9C27AB}"/>
                </a:ext>
              </a:extLst>
            </p:cNvPr>
            <p:cNvSpPr txBox="1"/>
            <p:nvPr/>
          </p:nvSpPr>
          <p:spPr>
            <a:xfrm>
              <a:off x="6525152" y="2847854"/>
              <a:ext cx="3134" cy="2238"/>
            </a:xfrm>
            <a:custGeom>
              <a:avLst/>
              <a:gdLst/>
              <a:ahLst/>
              <a:cxnLst/>
              <a:rect l="l" t="t" r="r" b="b"/>
              <a:pathLst>
                <a:path w="3134" h="2238">
                  <a:moveTo>
                    <a:pt x="2239" y="0"/>
                  </a:moveTo>
                  <a:lnTo>
                    <a:pt x="2687" y="0"/>
                  </a:lnTo>
                  <a:cubicBezTo>
                    <a:pt x="2687" y="0"/>
                    <a:pt x="3134" y="0"/>
                    <a:pt x="3134" y="448"/>
                  </a:cubicBezTo>
                  <a:cubicBezTo>
                    <a:pt x="2687" y="1343"/>
                    <a:pt x="1791" y="2238"/>
                    <a:pt x="896" y="2238"/>
                  </a:cubicBezTo>
                  <a:cubicBezTo>
                    <a:pt x="448" y="2238"/>
                    <a:pt x="0" y="2238"/>
                    <a:pt x="0" y="1791"/>
                  </a:cubicBezTo>
                  <a:lnTo>
                    <a:pt x="0" y="1343"/>
                  </a:lnTo>
                  <a:cubicBezTo>
                    <a:pt x="896" y="448"/>
                    <a:pt x="1791" y="0"/>
                    <a:pt x="223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2" name="TextBox 231">
              <a:extLst>
                <a:ext uri="{FF2B5EF4-FFF2-40B4-BE49-F238E27FC236}">
                  <a16:creationId xmlns:a16="http://schemas.microsoft.com/office/drawing/2014/main" id="{C7EF4902-4F6B-FEE4-6CA6-29EFEB38A1E0}"/>
                </a:ext>
              </a:extLst>
            </p:cNvPr>
            <p:cNvSpPr txBox="1"/>
            <p:nvPr/>
          </p:nvSpPr>
          <p:spPr>
            <a:xfrm>
              <a:off x="8030369" y="2849646"/>
              <a:ext cx="1791" cy="1343"/>
            </a:xfrm>
            <a:custGeom>
              <a:avLst/>
              <a:gdLst/>
              <a:ahLst/>
              <a:cxnLst/>
              <a:rect l="l" t="t" r="r" b="b"/>
              <a:pathLst>
                <a:path w="1791" h="1343">
                  <a:moveTo>
                    <a:pt x="448" y="0"/>
                  </a:moveTo>
                  <a:cubicBezTo>
                    <a:pt x="1343" y="0"/>
                    <a:pt x="1791" y="447"/>
                    <a:pt x="1791" y="895"/>
                  </a:cubicBezTo>
                  <a:cubicBezTo>
                    <a:pt x="1791" y="1343"/>
                    <a:pt x="1343" y="1343"/>
                    <a:pt x="0" y="1343"/>
                  </a:cubicBezTo>
                  <a:lnTo>
                    <a:pt x="0" y="895"/>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3" name="TextBox 232">
              <a:extLst>
                <a:ext uri="{FF2B5EF4-FFF2-40B4-BE49-F238E27FC236}">
                  <a16:creationId xmlns:a16="http://schemas.microsoft.com/office/drawing/2014/main" id="{5673066E-C3E6-F3B3-28AB-35A3F02BF0C5}"/>
                </a:ext>
              </a:extLst>
            </p:cNvPr>
            <p:cNvSpPr txBox="1"/>
            <p:nvPr/>
          </p:nvSpPr>
          <p:spPr>
            <a:xfrm>
              <a:off x="7723131" y="2850540"/>
              <a:ext cx="4029" cy="10296"/>
            </a:xfrm>
            <a:custGeom>
              <a:avLst/>
              <a:gdLst/>
              <a:ahLst/>
              <a:cxnLst/>
              <a:rect l="l" t="t" r="r" b="b"/>
              <a:pathLst>
                <a:path w="4029" h="10296">
                  <a:moveTo>
                    <a:pt x="3581" y="0"/>
                  </a:moveTo>
                  <a:cubicBezTo>
                    <a:pt x="3581" y="448"/>
                    <a:pt x="4029" y="448"/>
                    <a:pt x="4029" y="448"/>
                  </a:cubicBezTo>
                  <a:cubicBezTo>
                    <a:pt x="3581" y="895"/>
                    <a:pt x="3581" y="895"/>
                    <a:pt x="3581" y="1343"/>
                  </a:cubicBezTo>
                  <a:cubicBezTo>
                    <a:pt x="3581" y="1791"/>
                    <a:pt x="3581" y="2238"/>
                    <a:pt x="3581" y="2686"/>
                  </a:cubicBezTo>
                  <a:cubicBezTo>
                    <a:pt x="3581" y="3134"/>
                    <a:pt x="3133" y="3134"/>
                    <a:pt x="2686" y="3581"/>
                  </a:cubicBezTo>
                  <a:cubicBezTo>
                    <a:pt x="3133" y="4029"/>
                    <a:pt x="3133" y="4477"/>
                    <a:pt x="3133" y="4924"/>
                  </a:cubicBezTo>
                  <a:cubicBezTo>
                    <a:pt x="3133" y="5372"/>
                    <a:pt x="3133" y="6267"/>
                    <a:pt x="2686" y="6715"/>
                  </a:cubicBezTo>
                  <a:lnTo>
                    <a:pt x="955" y="10176"/>
                  </a:lnTo>
                  <a:lnTo>
                    <a:pt x="628" y="9849"/>
                  </a:lnTo>
                  <a:lnTo>
                    <a:pt x="181" y="10296"/>
                  </a:lnTo>
                  <a:lnTo>
                    <a:pt x="0" y="10296"/>
                  </a:lnTo>
                  <a:lnTo>
                    <a:pt x="0" y="9849"/>
                  </a:lnTo>
                  <a:cubicBezTo>
                    <a:pt x="895" y="7610"/>
                    <a:pt x="448" y="5372"/>
                    <a:pt x="1790" y="4029"/>
                  </a:cubicBezTo>
                  <a:cubicBezTo>
                    <a:pt x="2686" y="3581"/>
                    <a:pt x="3133" y="3134"/>
                    <a:pt x="3133" y="2238"/>
                  </a:cubicBezTo>
                  <a:cubicBezTo>
                    <a:pt x="3133" y="1791"/>
                    <a:pt x="2686" y="1343"/>
                    <a:pt x="2686" y="895"/>
                  </a:cubicBezTo>
                  <a:cubicBezTo>
                    <a:pt x="2686" y="448"/>
                    <a:pt x="3133" y="448"/>
                    <a:pt x="358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4" name="TextBox 233">
              <a:extLst>
                <a:ext uri="{FF2B5EF4-FFF2-40B4-BE49-F238E27FC236}">
                  <a16:creationId xmlns:a16="http://schemas.microsoft.com/office/drawing/2014/main" id="{2851263B-6B0A-6965-3DFB-ADAA8CEFCEFA}"/>
                </a:ext>
              </a:extLst>
            </p:cNvPr>
            <p:cNvSpPr txBox="1"/>
            <p:nvPr/>
          </p:nvSpPr>
          <p:spPr>
            <a:xfrm>
              <a:off x="7873940" y="2850540"/>
              <a:ext cx="1343" cy="2238"/>
            </a:xfrm>
            <a:custGeom>
              <a:avLst/>
              <a:gdLst/>
              <a:ahLst/>
              <a:cxnLst/>
              <a:rect l="l" t="t" r="r" b="b"/>
              <a:pathLst>
                <a:path w="1343" h="2238">
                  <a:moveTo>
                    <a:pt x="895" y="0"/>
                  </a:moveTo>
                  <a:cubicBezTo>
                    <a:pt x="1343" y="448"/>
                    <a:pt x="1343" y="895"/>
                    <a:pt x="1343" y="1343"/>
                  </a:cubicBezTo>
                  <a:cubicBezTo>
                    <a:pt x="1343" y="1791"/>
                    <a:pt x="895" y="2238"/>
                    <a:pt x="448" y="2238"/>
                  </a:cubicBezTo>
                  <a:cubicBezTo>
                    <a:pt x="0" y="2238"/>
                    <a:pt x="0" y="1343"/>
                    <a:pt x="0" y="895"/>
                  </a:cubicBezTo>
                  <a:cubicBezTo>
                    <a:pt x="0" y="448"/>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5" name="TextBox 234">
              <a:extLst>
                <a:ext uri="{FF2B5EF4-FFF2-40B4-BE49-F238E27FC236}">
                  <a16:creationId xmlns:a16="http://schemas.microsoft.com/office/drawing/2014/main" id="{66D7EB99-3019-43E6-DF7E-72B6B152D7DC}"/>
                </a:ext>
              </a:extLst>
            </p:cNvPr>
            <p:cNvSpPr txBox="1"/>
            <p:nvPr/>
          </p:nvSpPr>
          <p:spPr>
            <a:xfrm>
              <a:off x="6379896" y="2851436"/>
              <a:ext cx="1791" cy="1791"/>
            </a:xfrm>
            <a:custGeom>
              <a:avLst/>
              <a:gdLst/>
              <a:ahLst/>
              <a:cxnLst/>
              <a:rect l="l" t="t" r="r" b="b"/>
              <a:pathLst>
                <a:path w="1791" h="1791">
                  <a:moveTo>
                    <a:pt x="1343" y="0"/>
                  </a:moveTo>
                  <a:lnTo>
                    <a:pt x="1791" y="0"/>
                  </a:lnTo>
                  <a:lnTo>
                    <a:pt x="1791" y="1343"/>
                  </a:lnTo>
                  <a:cubicBezTo>
                    <a:pt x="1343" y="1343"/>
                    <a:pt x="896" y="1791"/>
                    <a:pt x="896" y="1791"/>
                  </a:cubicBezTo>
                  <a:cubicBezTo>
                    <a:pt x="448" y="1791"/>
                    <a:pt x="0" y="1343"/>
                    <a:pt x="0" y="1343"/>
                  </a:cubicBezTo>
                  <a:cubicBezTo>
                    <a:pt x="0" y="896"/>
                    <a:pt x="448"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6" name="TextBox 235">
              <a:extLst>
                <a:ext uri="{FF2B5EF4-FFF2-40B4-BE49-F238E27FC236}">
                  <a16:creationId xmlns:a16="http://schemas.microsoft.com/office/drawing/2014/main" id="{DE91FF54-9D57-01ED-EDEE-59050FC14FE8}"/>
                </a:ext>
              </a:extLst>
            </p:cNvPr>
            <p:cNvSpPr txBox="1"/>
            <p:nvPr/>
          </p:nvSpPr>
          <p:spPr>
            <a:xfrm>
              <a:off x="6381418" y="2851641"/>
              <a:ext cx="1821" cy="2751"/>
            </a:xfrm>
            <a:custGeom>
              <a:avLst/>
              <a:gdLst/>
              <a:ahLst/>
              <a:cxnLst/>
              <a:rect l="l" t="t" r="r" b="b"/>
              <a:pathLst>
                <a:path w="1821" h="2751">
                  <a:moveTo>
                    <a:pt x="1579" y="0"/>
                  </a:moveTo>
                  <a:lnTo>
                    <a:pt x="1821" y="243"/>
                  </a:lnTo>
                  <a:cubicBezTo>
                    <a:pt x="1821" y="691"/>
                    <a:pt x="926" y="1138"/>
                    <a:pt x="478" y="2034"/>
                  </a:cubicBezTo>
                  <a:lnTo>
                    <a:pt x="0" y="2751"/>
                  </a:lnTo>
                  <a:lnTo>
                    <a:pt x="269" y="1138"/>
                  </a:lnTo>
                  <a:cubicBezTo>
                    <a:pt x="717" y="1138"/>
                    <a:pt x="1164" y="1138"/>
                    <a:pt x="1164" y="691"/>
                  </a:cubicBezTo>
                  <a:lnTo>
                    <a:pt x="1579"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7" name="TextBox 236">
              <a:extLst>
                <a:ext uri="{FF2B5EF4-FFF2-40B4-BE49-F238E27FC236}">
                  <a16:creationId xmlns:a16="http://schemas.microsoft.com/office/drawing/2014/main" id="{534F2150-85CA-FAA0-0144-7BBE73A4A0E2}"/>
                </a:ext>
              </a:extLst>
            </p:cNvPr>
            <p:cNvSpPr txBox="1"/>
            <p:nvPr/>
          </p:nvSpPr>
          <p:spPr>
            <a:xfrm>
              <a:off x="7952731" y="2852331"/>
              <a:ext cx="4925" cy="4924"/>
            </a:xfrm>
            <a:custGeom>
              <a:avLst/>
              <a:gdLst/>
              <a:ahLst/>
              <a:cxnLst/>
              <a:rect l="l" t="t" r="r" b="b"/>
              <a:pathLst>
                <a:path w="4925" h="4924">
                  <a:moveTo>
                    <a:pt x="448" y="0"/>
                  </a:moveTo>
                  <a:cubicBezTo>
                    <a:pt x="2238" y="1343"/>
                    <a:pt x="4477" y="2686"/>
                    <a:pt x="4925" y="4476"/>
                  </a:cubicBezTo>
                  <a:lnTo>
                    <a:pt x="4925" y="4924"/>
                  </a:lnTo>
                  <a:lnTo>
                    <a:pt x="3581" y="4924"/>
                  </a:lnTo>
                  <a:lnTo>
                    <a:pt x="2238" y="3133"/>
                  </a:lnTo>
                  <a:cubicBezTo>
                    <a:pt x="2238" y="2686"/>
                    <a:pt x="1791" y="2686"/>
                    <a:pt x="895" y="2686"/>
                  </a:cubicBezTo>
                  <a:lnTo>
                    <a:pt x="0" y="2686"/>
                  </a:lnTo>
                  <a:lnTo>
                    <a:pt x="0" y="1343"/>
                  </a:lnTo>
                  <a:cubicBezTo>
                    <a:pt x="0" y="1343"/>
                    <a:pt x="448" y="895"/>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8" name="TextBox 237">
              <a:extLst>
                <a:ext uri="{FF2B5EF4-FFF2-40B4-BE49-F238E27FC236}">
                  <a16:creationId xmlns:a16="http://schemas.microsoft.com/office/drawing/2014/main" id="{16BEB573-2652-5BC2-7094-420704E67CB1}"/>
                </a:ext>
              </a:extLst>
            </p:cNvPr>
            <p:cNvSpPr txBox="1"/>
            <p:nvPr/>
          </p:nvSpPr>
          <p:spPr>
            <a:xfrm>
              <a:off x="7300230" y="2852779"/>
              <a:ext cx="3582" cy="4477"/>
            </a:xfrm>
            <a:custGeom>
              <a:avLst/>
              <a:gdLst/>
              <a:ahLst/>
              <a:cxnLst/>
              <a:rect l="l" t="t" r="r" b="b"/>
              <a:pathLst>
                <a:path w="3582" h="4477">
                  <a:moveTo>
                    <a:pt x="2686" y="0"/>
                  </a:moveTo>
                  <a:lnTo>
                    <a:pt x="3134" y="448"/>
                  </a:lnTo>
                  <a:cubicBezTo>
                    <a:pt x="3134" y="896"/>
                    <a:pt x="3582" y="1343"/>
                    <a:pt x="3582" y="1791"/>
                  </a:cubicBezTo>
                  <a:cubicBezTo>
                    <a:pt x="3582" y="2239"/>
                    <a:pt x="3134" y="2686"/>
                    <a:pt x="3134" y="2686"/>
                  </a:cubicBezTo>
                  <a:cubicBezTo>
                    <a:pt x="2686" y="3582"/>
                    <a:pt x="2239" y="4029"/>
                    <a:pt x="1343" y="4477"/>
                  </a:cubicBezTo>
                  <a:lnTo>
                    <a:pt x="0" y="4477"/>
                  </a:lnTo>
                  <a:lnTo>
                    <a:pt x="0" y="3582"/>
                  </a:lnTo>
                  <a:cubicBezTo>
                    <a:pt x="0" y="2686"/>
                    <a:pt x="0" y="2239"/>
                    <a:pt x="896" y="1343"/>
                  </a:cubicBezTo>
                  <a:cubicBezTo>
                    <a:pt x="1791" y="896"/>
                    <a:pt x="1791" y="448"/>
                    <a:pt x="2239" y="448"/>
                  </a:cubicBezTo>
                  <a:cubicBezTo>
                    <a:pt x="2239" y="448"/>
                    <a:pt x="2239" y="0"/>
                    <a:pt x="268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39" name="TextBox 238">
              <a:extLst>
                <a:ext uri="{FF2B5EF4-FFF2-40B4-BE49-F238E27FC236}">
                  <a16:creationId xmlns:a16="http://schemas.microsoft.com/office/drawing/2014/main" id="{1F0B49FC-3CC6-F114-D14A-392798520B0B}"/>
                </a:ext>
              </a:extLst>
            </p:cNvPr>
            <p:cNvSpPr txBox="1"/>
            <p:nvPr/>
          </p:nvSpPr>
          <p:spPr>
            <a:xfrm>
              <a:off x="6141733" y="2855913"/>
              <a:ext cx="2686" cy="9849"/>
            </a:xfrm>
            <a:custGeom>
              <a:avLst/>
              <a:gdLst/>
              <a:ahLst/>
              <a:cxnLst/>
              <a:rect l="l" t="t" r="r" b="b"/>
              <a:pathLst>
                <a:path w="2686" h="9849">
                  <a:moveTo>
                    <a:pt x="2239" y="0"/>
                  </a:moveTo>
                  <a:cubicBezTo>
                    <a:pt x="2686" y="0"/>
                    <a:pt x="2686" y="0"/>
                    <a:pt x="2686" y="448"/>
                  </a:cubicBezTo>
                  <a:lnTo>
                    <a:pt x="2686" y="4029"/>
                  </a:lnTo>
                  <a:cubicBezTo>
                    <a:pt x="2686" y="4924"/>
                    <a:pt x="2239" y="5372"/>
                    <a:pt x="1791" y="5372"/>
                  </a:cubicBezTo>
                  <a:cubicBezTo>
                    <a:pt x="1343" y="5820"/>
                    <a:pt x="896" y="5820"/>
                    <a:pt x="896" y="6267"/>
                  </a:cubicBezTo>
                  <a:cubicBezTo>
                    <a:pt x="896" y="6715"/>
                    <a:pt x="1343" y="6715"/>
                    <a:pt x="1791" y="7163"/>
                  </a:cubicBezTo>
                  <a:lnTo>
                    <a:pt x="1791" y="8058"/>
                  </a:lnTo>
                  <a:cubicBezTo>
                    <a:pt x="1791" y="8506"/>
                    <a:pt x="1343" y="8506"/>
                    <a:pt x="896" y="8953"/>
                  </a:cubicBezTo>
                  <a:cubicBezTo>
                    <a:pt x="448" y="8953"/>
                    <a:pt x="448" y="9401"/>
                    <a:pt x="0" y="9849"/>
                  </a:cubicBezTo>
                  <a:lnTo>
                    <a:pt x="0" y="8506"/>
                  </a:lnTo>
                  <a:cubicBezTo>
                    <a:pt x="448" y="7163"/>
                    <a:pt x="448" y="5820"/>
                    <a:pt x="448" y="4924"/>
                  </a:cubicBezTo>
                  <a:cubicBezTo>
                    <a:pt x="448" y="3134"/>
                    <a:pt x="1791" y="1343"/>
                    <a:pt x="1791" y="448"/>
                  </a:cubicBezTo>
                  <a:lnTo>
                    <a:pt x="2239"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0" name="TextBox 239">
              <a:extLst>
                <a:ext uri="{FF2B5EF4-FFF2-40B4-BE49-F238E27FC236}">
                  <a16:creationId xmlns:a16="http://schemas.microsoft.com/office/drawing/2014/main" id="{44CB6A57-56F4-784E-55A3-7D6202C5DCB1}"/>
                </a:ext>
              </a:extLst>
            </p:cNvPr>
            <p:cNvSpPr txBox="1"/>
            <p:nvPr/>
          </p:nvSpPr>
          <p:spPr>
            <a:xfrm>
              <a:off x="7293068" y="2856360"/>
              <a:ext cx="1342" cy="1790"/>
            </a:xfrm>
            <a:custGeom>
              <a:avLst/>
              <a:gdLst/>
              <a:ahLst/>
              <a:cxnLst/>
              <a:rect l="l" t="t" r="r" b="b"/>
              <a:pathLst>
                <a:path w="1342" h="1790">
                  <a:moveTo>
                    <a:pt x="447" y="0"/>
                  </a:moveTo>
                  <a:cubicBezTo>
                    <a:pt x="447" y="0"/>
                    <a:pt x="1342" y="0"/>
                    <a:pt x="1342" y="447"/>
                  </a:cubicBezTo>
                  <a:lnTo>
                    <a:pt x="1342" y="895"/>
                  </a:lnTo>
                  <a:cubicBezTo>
                    <a:pt x="1342" y="1343"/>
                    <a:pt x="895" y="1790"/>
                    <a:pt x="0" y="1790"/>
                  </a:cubicBezTo>
                  <a:lnTo>
                    <a:pt x="0" y="1343"/>
                  </a:lnTo>
                  <a:cubicBezTo>
                    <a:pt x="0" y="895"/>
                    <a:pt x="0" y="447"/>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1" name="TextBox 240">
              <a:extLst>
                <a:ext uri="{FF2B5EF4-FFF2-40B4-BE49-F238E27FC236}">
                  <a16:creationId xmlns:a16="http://schemas.microsoft.com/office/drawing/2014/main" id="{694B1EE5-0911-9014-6E4B-04B51DA8ABC5}"/>
                </a:ext>
              </a:extLst>
            </p:cNvPr>
            <p:cNvSpPr txBox="1"/>
            <p:nvPr/>
          </p:nvSpPr>
          <p:spPr>
            <a:xfrm>
              <a:off x="7952731" y="2856807"/>
              <a:ext cx="448" cy="448"/>
            </a:xfrm>
            <a:custGeom>
              <a:avLst/>
              <a:gdLst/>
              <a:ahLst/>
              <a:cxnLst/>
              <a:rect l="l" t="t" r="r" b="b"/>
              <a:pathLst>
                <a:path w="448" h="448">
                  <a:moveTo>
                    <a:pt x="0" y="0"/>
                  </a:moveTo>
                  <a:lnTo>
                    <a:pt x="448" y="0"/>
                  </a:lnTo>
                  <a:cubicBezTo>
                    <a:pt x="448" y="448"/>
                    <a:pt x="0" y="448"/>
                    <a:pt x="0" y="44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2" name="TextBox 241">
              <a:extLst>
                <a:ext uri="{FF2B5EF4-FFF2-40B4-BE49-F238E27FC236}">
                  <a16:creationId xmlns:a16="http://schemas.microsoft.com/office/drawing/2014/main" id="{1F2B6BDA-F8C5-0F7F-9392-FF7C877F6BDE}"/>
                </a:ext>
              </a:extLst>
            </p:cNvPr>
            <p:cNvSpPr txBox="1"/>
            <p:nvPr/>
          </p:nvSpPr>
          <p:spPr>
            <a:xfrm>
              <a:off x="7282323" y="2857256"/>
              <a:ext cx="20146" cy="34471"/>
            </a:xfrm>
            <a:custGeom>
              <a:avLst/>
              <a:gdLst/>
              <a:ahLst/>
              <a:cxnLst/>
              <a:rect l="l" t="t" r="r" b="b"/>
              <a:pathLst>
                <a:path w="20146" h="34471">
                  <a:moveTo>
                    <a:pt x="19250" y="0"/>
                  </a:moveTo>
                  <a:cubicBezTo>
                    <a:pt x="20146" y="448"/>
                    <a:pt x="20146" y="448"/>
                    <a:pt x="20146" y="1343"/>
                  </a:cubicBezTo>
                  <a:cubicBezTo>
                    <a:pt x="19250" y="3581"/>
                    <a:pt x="17907" y="4924"/>
                    <a:pt x="17012" y="6715"/>
                  </a:cubicBezTo>
                  <a:cubicBezTo>
                    <a:pt x="16564" y="7163"/>
                    <a:pt x="16117" y="8058"/>
                    <a:pt x="16117" y="8506"/>
                  </a:cubicBezTo>
                  <a:lnTo>
                    <a:pt x="15221" y="11640"/>
                  </a:lnTo>
                  <a:cubicBezTo>
                    <a:pt x="15221" y="12087"/>
                    <a:pt x="14773" y="12535"/>
                    <a:pt x="13878" y="12983"/>
                  </a:cubicBezTo>
                  <a:cubicBezTo>
                    <a:pt x="12983" y="13878"/>
                    <a:pt x="12535" y="14773"/>
                    <a:pt x="12535" y="15669"/>
                  </a:cubicBezTo>
                  <a:cubicBezTo>
                    <a:pt x="12535" y="16116"/>
                    <a:pt x="12983" y="17012"/>
                    <a:pt x="12983" y="17459"/>
                  </a:cubicBezTo>
                  <a:cubicBezTo>
                    <a:pt x="12983" y="18802"/>
                    <a:pt x="13431" y="18802"/>
                    <a:pt x="13431" y="19698"/>
                  </a:cubicBezTo>
                  <a:lnTo>
                    <a:pt x="13431" y="22831"/>
                  </a:lnTo>
                  <a:lnTo>
                    <a:pt x="12087" y="26413"/>
                  </a:lnTo>
                  <a:cubicBezTo>
                    <a:pt x="10297" y="27756"/>
                    <a:pt x="9849" y="29994"/>
                    <a:pt x="9849" y="31785"/>
                  </a:cubicBezTo>
                  <a:lnTo>
                    <a:pt x="9849" y="33128"/>
                  </a:lnTo>
                  <a:cubicBezTo>
                    <a:pt x="9849" y="33576"/>
                    <a:pt x="9401" y="34023"/>
                    <a:pt x="8506" y="34023"/>
                  </a:cubicBezTo>
                  <a:cubicBezTo>
                    <a:pt x="8506" y="34023"/>
                    <a:pt x="8059" y="34023"/>
                    <a:pt x="8059" y="33576"/>
                  </a:cubicBezTo>
                  <a:cubicBezTo>
                    <a:pt x="8059" y="33128"/>
                    <a:pt x="8059" y="32233"/>
                    <a:pt x="7611" y="31785"/>
                  </a:cubicBezTo>
                  <a:lnTo>
                    <a:pt x="6715" y="31785"/>
                  </a:lnTo>
                  <a:lnTo>
                    <a:pt x="6268" y="32680"/>
                  </a:lnTo>
                  <a:cubicBezTo>
                    <a:pt x="6268" y="32680"/>
                    <a:pt x="5820" y="32680"/>
                    <a:pt x="5372" y="31785"/>
                  </a:cubicBezTo>
                  <a:lnTo>
                    <a:pt x="3582" y="31785"/>
                  </a:lnTo>
                  <a:cubicBezTo>
                    <a:pt x="3582" y="33128"/>
                    <a:pt x="2686" y="34023"/>
                    <a:pt x="2686" y="34471"/>
                  </a:cubicBezTo>
                  <a:lnTo>
                    <a:pt x="0" y="34471"/>
                  </a:lnTo>
                  <a:lnTo>
                    <a:pt x="448" y="34023"/>
                  </a:lnTo>
                  <a:cubicBezTo>
                    <a:pt x="448" y="33128"/>
                    <a:pt x="896" y="32233"/>
                    <a:pt x="896" y="31785"/>
                  </a:cubicBezTo>
                  <a:cubicBezTo>
                    <a:pt x="1791" y="31337"/>
                    <a:pt x="2686" y="30442"/>
                    <a:pt x="2686" y="29994"/>
                  </a:cubicBezTo>
                  <a:lnTo>
                    <a:pt x="2239" y="29547"/>
                  </a:lnTo>
                  <a:cubicBezTo>
                    <a:pt x="2239" y="28651"/>
                    <a:pt x="3134" y="28204"/>
                    <a:pt x="3582" y="27308"/>
                  </a:cubicBezTo>
                  <a:cubicBezTo>
                    <a:pt x="3582" y="27308"/>
                    <a:pt x="3582" y="26860"/>
                    <a:pt x="4029" y="26860"/>
                  </a:cubicBezTo>
                  <a:cubicBezTo>
                    <a:pt x="4925" y="26413"/>
                    <a:pt x="5372" y="26413"/>
                    <a:pt x="5372" y="26413"/>
                  </a:cubicBezTo>
                  <a:cubicBezTo>
                    <a:pt x="5372" y="24174"/>
                    <a:pt x="5372" y="23279"/>
                    <a:pt x="6268" y="21936"/>
                  </a:cubicBezTo>
                  <a:lnTo>
                    <a:pt x="6268" y="21041"/>
                  </a:lnTo>
                  <a:cubicBezTo>
                    <a:pt x="6268" y="20145"/>
                    <a:pt x="5820" y="19250"/>
                    <a:pt x="5372" y="18802"/>
                  </a:cubicBezTo>
                  <a:lnTo>
                    <a:pt x="4477" y="18802"/>
                  </a:lnTo>
                  <a:cubicBezTo>
                    <a:pt x="3582" y="19698"/>
                    <a:pt x="3582" y="20593"/>
                    <a:pt x="3582" y="21936"/>
                  </a:cubicBezTo>
                  <a:lnTo>
                    <a:pt x="3582" y="24174"/>
                  </a:lnTo>
                  <a:lnTo>
                    <a:pt x="3134" y="24622"/>
                  </a:lnTo>
                  <a:cubicBezTo>
                    <a:pt x="2686" y="24622"/>
                    <a:pt x="1791" y="24174"/>
                    <a:pt x="1791" y="24174"/>
                  </a:cubicBezTo>
                  <a:cubicBezTo>
                    <a:pt x="1343" y="23727"/>
                    <a:pt x="1343" y="23727"/>
                    <a:pt x="1343" y="23279"/>
                  </a:cubicBezTo>
                  <a:lnTo>
                    <a:pt x="1343" y="22831"/>
                  </a:lnTo>
                  <a:cubicBezTo>
                    <a:pt x="2686" y="21488"/>
                    <a:pt x="2686" y="19698"/>
                    <a:pt x="3582" y="18802"/>
                  </a:cubicBezTo>
                  <a:lnTo>
                    <a:pt x="3582" y="15669"/>
                  </a:lnTo>
                  <a:cubicBezTo>
                    <a:pt x="5372" y="15221"/>
                    <a:pt x="6268" y="14773"/>
                    <a:pt x="6715" y="12983"/>
                  </a:cubicBezTo>
                  <a:cubicBezTo>
                    <a:pt x="6715" y="12087"/>
                    <a:pt x="6715" y="11192"/>
                    <a:pt x="7163" y="9401"/>
                  </a:cubicBezTo>
                  <a:lnTo>
                    <a:pt x="7163" y="7163"/>
                  </a:lnTo>
                  <a:cubicBezTo>
                    <a:pt x="7163" y="6267"/>
                    <a:pt x="7163" y="5820"/>
                    <a:pt x="7611" y="5372"/>
                  </a:cubicBezTo>
                  <a:cubicBezTo>
                    <a:pt x="8059" y="5372"/>
                    <a:pt x="8059" y="4477"/>
                    <a:pt x="8059" y="4477"/>
                  </a:cubicBezTo>
                  <a:cubicBezTo>
                    <a:pt x="9401" y="4029"/>
                    <a:pt x="8506" y="3134"/>
                    <a:pt x="9849" y="3134"/>
                  </a:cubicBezTo>
                  <a:cubicBezTo>
                    <a:pt x="10297" y="3134"/>
                    <a:pt x="10297" y="3581"/>
                    <a:pt x="10297" y="3581"/>
                  </a:cubicBezTo>
                  <a:cubicBezTo>
                    <a:pt x="10297" y="4029"/>
                    <a:pt x="9849" y="4477"/>
                    <a:pt x="9849" y="4477"/>
                  </a:cubicBezTo>
                  <a:cubicBezTo>
                    <a:pt x="9401" y="5372"/>
                    <a:pt x="8954" y="6267"/>
                    <a:pt x="8954" y="7163"/>
                  </a:cubicBezTo>
                  <a:cubicBezTo>
                    <a:pt x="8954" y="7610"/>
                    <a:pt x="9401" y="8506"/>
                    <a:pt x="9849" y="8954"/>
                  </a:cubicBezTo>
                  <a:cubicBezTo>
                    <a:pt x="9849" y="9401"/>
                    <a:pt x="9849" y="10744"/>
                    <a:pt x="9401" y="10744"/>
                  </a:cubicBezTo>
                  <a:cubicBezTo>
                    <a:pt x="8506" y="11192"/>
                    <a:pt x="8059" y="11192"/>
                    <a:pt x="8059" y="11640"/>
                  </a:cubicBezTo>
                  <a:cubicBezTo>
                    <a:pt x="8059" y="12087"/>
                    <a:pt x="8506" y="12535"/>
                    <a:pt x="8506" y="12983"/>
                  </a:cubicBezTo>
                  <a:cubicBezTo>
                    <a:pt x="8954" y="13430"/>
                    <a:pt x="8954" y="13430"/>
                    <a:pt x="8954" y="13878"/>
                  </a:cubicBezTo>
                  <a:cubicBezTo>
                    <a:pt x="8954" y="14326"/>
                    <a:pt x="8506" y="14326"/>
                    <a:pt x="7611" y="14773"/>
                  </a:cubicBezTo>
                  <a:cubicBezTo>
                    <a:pt x="7163" y="14773"/>
                    <a:pt x="6715" y="15221"/>
                    <a:pt x="6715" y="15221"/>
                  </a:cubicBezTo>
                  <a:lnTo>
                    <a:pt x="6715" y="18355"/>
                  </a:lnTo>
                  <a:lnTo>
                    <a:pt x="7611" y="18355"/>
                  </a:lnTo>
                  <a:cubicBezTo>
                    <a:pt x="7611" y="18355"/>
                    <a:pt x="7611" y="17907"/>
                    <a:pt x="8059" y="17459"/>
                  </a:cubicBezTo>
                  <a:lnTo>
                    <a:pt x="8506" y="17459"/>
                  </a:lnTo>
                  <a:cubicBezTo>
                    <a:pt x="8506" y="17907"/>
                    <a:pt x="9401" y="17907"/>
                    <a:pt x="9401" y="18355"/>
                  </a:cubicBezTo>
                  <a:cubicBezTo>
                    <a:pt x="9401" y="18802"/>
                    <a:pt x="8059" y="18802"/>
                    <a:pt x="7611" y="19698"/>
                  </a:cubicBezTo>
                  <a:lnTo>
                    <a:pt x="7611" y="20593"/>
                  </a:lnTo>
                  <a:cubicBezTo>
                    <a:pt x="8954" y="21041"/>
                    <a:pt x="9849" y="21936"/>
                    <a:pt x="9849" y="22384"/>
                  </a:cubicBezTo>
                  <a:cubicBezTo>
                    <a:pt x="9849" y="22831"/>
                    <a:pt x="9401" y="22831"/>
                    <a:pt x="9401" y="23279"/>
                  </a:cubicBezTo>
                  <a:cubicBezTo>
                    <a:pt x="9401" y="23279"/>
                    <a:pt x="9849" y="23279"/>
                    <a:pt x="9849" y="23727"/>
                  </a:cubicBezTo>
                  <a:lnTo>
                    <a:pt x="9849" y="23279"/>
                  </a:lnTo>
                  <a:cubicBezTo>
                    <a:pt x="10297" y="22831"/>
                    <a:pt x="10745" y="22831"/>
                    <a:pt x="10745" y="22384"/>
                  </a:cubicBezTo>
                  <a:cubicBezTo>
                    <a:pt x="10745" y="21936"/>
                    <a:pt x="10297" y="21936"/>
                    <a:pt x="10297" y="21488"/>
                  </a:cubicBezTo>
                  <a:cubicBezTo>
                    <a:pt x="9849" y="21041"/>
                    <a:pt x="9849" y="20145"/>
                    <a:pt x="9849" y="19698"/>
                  </a:cubicBezTo>
                  <a:cubicBezTo>
                    <a:pt x="9849" y="19250"/>
                    <a:pt x="9849" y="19250"/>
                    <a:pt x="10297" y="18802"/>
                  </a:cubicBezTo>
                  <a:lnTo>
                    <a:pt x="10297" y="16564"/>
                  </a:lnTo>
                  <a:cubicBezTo>
                    <a:pt x="10297" y="14773"/>
                    <a:pt x="10745" y="13430"/>
                    <a:pt x="11640" y="12535"/>
                  </a:cubicBezTo>
                  <a:cubicBezTo>
                    <a:pt x="11640" y="12087"/>
                    <a:pt x="12535" y="11640"/>
                    <a:pt x="12535" y="11192"/>
                  </a:cubicBezTo>
                  <a:cubicBezTo>
                    <a:pt x="12983" y="11192"/>
                    <a:pt x="13431" y="10297"/>
                    <a:pt x="13431" y="9401"/>
                  </a:cubicBezTo>
                  <a:lnTo>
                    <a:pt x="13431" y="4477"/>
                  </a:lnTo>
                  <a:lnTo>
                    <a:pt x="12983" y="4029"/>
                  </a:lnTo>
                  <a:lnTo>
                    <a:pt x="12087" y="4029"/>
                  </a:lnTo>
                  <a:lnTo>
                    <a:pt x="11640" y="3581"/>
                  </a:lnTo>
                  <a:cubicBezTo>
                    <a:pt x="12535" y="2686"/>
                    <a:pt x="12535" y="1343"/>
                    <a:pt x="12983" y="448"/>
                  </a:cubicBezTo>
                  <a:cubicBezTo>
                    <a:pt x="13431" y="448"/>
                    <a:pt x="13878" y="0"/>
                    <a:pt x="13878" y="448"/>
                  </a:cubicBezTo>
                  <a:lnTo>
                    <a:pt x="14326" y="448"/>
                  </a:lnTo>
                  <a:cubicBezTo>
                    <a:pt x="14773" y="2238"/>
                    <a:pt x="14326" y="3134"/>
                    <a:pt x="15221" y="4029"/>
                  </a:cubicBezTo>
                  <a:lnTo>
                    <a:pt x="15221" y="4924"/>
                  </a:lnTo>
                  <a:cubicBezTo>
                    <a:pt x="15221" y="5372"/>
                    <a:pt x="15669" y="5372"/>
                    <a:pt x="15669" y="5372"/>
                  </a:cubicBezTo>
                  <a:cubicBezTo>
                    <a:pt x="16117" y="5372"/>
                    <a:pt x="16564" y="4924"/>
                    <a:pt x="16564" y="4477"/>
                  </a:cubicBezTo>
                  <a:lnTo>
                    <a:pt x="16564" y="2686"/>
                  </a:lnTo>
                  <a:cubicBezTo>
                    <a:pt x="16564" y="2238"/>
                    <a:pt x="17012" y="2238"/>
                    <a:pt x="17460" y="1791"/>
                  </a:cubicBezTo>
                  <a:cubicBezTo>
                    <a:pt x="17907" y="1343"/>
                    <a:pt x="17907" y="1343"/>
                    <a:pt x="17907" y="895"/>
                  </a:cubicBezTo>
                  <a:lnTo>
                    <a:pt x="1925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3" name="TextBox 242">
              <a:extLst>
                <a:ext uri="{FF2B5EF4-FFF2-40B4-BE49-F238E27FC236}">
                  <a16:creationId xmlns:a16="http://schemas.microsoft.com/office/drawing/2014/main" id="{F41D3D67-11BE-8D7B-A51B-262F96530C6B}"/>
                </a:ext>
              </a:extLst>
            </p:cNvPr>
            <p:cNvSpPr txBox="1"/>
            <p:nvPr/>
          </p:nvSpPr>
          <p:spPr>
            <a:xfrm>
              <a:off x="7950493" y="2858599"/>
              <a:ext cx="1790" cy="1343"/>
            </a:xfrm>
            <a:custGeom>
              <a:avLst/>
              <a:gdLst/>
              <a:ahLst/>
              <a:cxnLst/>
              <a:rect l="l" t="t" r="r" b="b"/>
              <a:pathLst>
                <a:path w="1790" h="1343">
                  <a:moveTo>
                    <a:pt x="447" y="0"/>
                  </a:moveTo>
                  <a:cubicBezTo>
                    <a:pt x="895" y="0"/>
                    <a:pt x="1343" y="0"/>
                    <a:pt x="1343" y="448"/>
                  </a:cubicBezTo>
                  <a:cubicBezTo>
                    <a:pt x="1790" y="895"/>
                    <a:pt x="1790" y="1343"/>
                    <a:pt x="1790" y="1343"/>
                  </a:cubicBezTo>
                  <a:lnTo>
                    <a:pt x="447" y="1343"/>
                  </a:lnTo>
                  <a:cubicBezTo>
                    <a:pt x="0" y="1343"/>
                    <a:pt x="0" y="1343"/>
                    <a:pt x="0" y="895"/>
                  </a:cubicBezTo>
                  <a:lnTo>
                    <a:pt x="0" y="448"/>
                  </a:ln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4" name="TextBox 243">
              <a:extLst>
                <a:ext uri="{FF2B5EF4-FFF2-40B4-BE49-F238E27FC236}">
                  <a16:creationId xmlns:a16="http://schemas.microsoft.com/office/drawing/2014/main" id="{30A739F5-BDCE-E3BF-3387-9F0C687941F0}"/>
                </a:ext>
              </a:extLst>
            </p:cNvPr>
            <p:cNvSpPr txBox="1"/>
            <p:nvPr/>
          </p:nvSpPr>
          <p:spPr>
            <a:xfrm>
              <a:off x="7955865" y="2859047"/>
              <a:ext cx="1791" cy="895"/>
            </a:xfrm>
            <a:custGeom>
              <a:avLst/>
              <a:gdLst/>
              <a:ahLst/>
              <a:cxnLst/>
              <a:rect l="l" t="t" r="r" b="b"/>
              <a:pathLst>
                <a:path w="1791" h="895">
                  <a:moveTo>
                    <a:pt x="0" y="0"/>
                  </a:moveTo>
                  <a:lnTo>
                    <a:pt x="1343" y="0"/>
                  </a:lnTo>
                  <a:cubicBezTo>
                    <a:pt x="1791" y="447"/>
                    <a:pt x="1791" y="447"/>
                    <a:pt x="1791" y="895"/>
                  </a:cubicBezTo>
                  <a:lnTo>
                    <a:pt x="1343" y="895"/>
                  </a:lnTo>
                  <a:cubicBezTo>
                    <a:pt x="447" y="895"/>
                    <a:pt x="0" y="447"/>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5" name="TextBox 244">
              <a:extLst>
                <a:ext uri="{FF2B5EF4-FFF2-40B4-BE49-F238E27FC236}">
                  <a16:creationId xmlns:a16="http://schemas.microsoft.com/office/drawing/2014/main" id="{86DC700F-02B8-0438-B7A4-5350E6536931}"/>
                </a:ext>
              </a:extLst>
            </p:cNvPr>
            <p:cNvSpPr txBox="1"/>
            <p:nvPr/>
          </p:nvSpPr>
          <p:spPr>
            <a:xfrm>
              <a:off x="7944673" y="2859941"/>
              <a:ext cx="2238" cy="2686"/>
            </a:xfrm>
            <a:custGeom>
              <a:avLst/>
              <a:gdLst/>
              <a:ahLst/>
              <a:cxnLst/>
              <a:rect l="l" t="t" r="r" b="b"/>
              <a:pathLst>
                <a:path w="2238" h="2686">
                  <a:moveTo>
                    <a:pt x="895" y="0"/>
                  </a:moveTo>
                  <a:lnTo>
                    <a:pt x="1343" y="0"/>
                  </a:lnTo>
                  <a:cubicBezTo>
                    <a:pt x="1790" y="0"/>
                    <a:pt x="2238" y="448"/>
                    <a:pt x="2238" y="1343"/>
                  </a:cubicBezTo>
                  <a:lnTo>
                    <a:pt x="2238" y="1791"/>
                  </a:lnTo>
                  <a:cubicBezTo>
                    <a:pt x="2238" y="2238"/>
                    <a:pt x="1790" y="2238"/>
                    <a:pt x="1343" y="2686"/>
                  </a:cubicBezTo>
                  <a:cubicBezTo>
                    <a:pt x="1343" y="2238"/>
                    <a:pt x="895" y="2238"/>
                    <a:pt x="448" y="2238"/>
                  </a:cubicBezTo>
                  <a:cubicBezTo>
                    <a:pt x="448" y="1791"/>
                    <a:pt x="0" y="1791"/>
                    <a:pt x="0" y="1343"/>
                  </a:cubicBezTo>
                  <a:cubicBezTo>
                    <a:pt x="0" y="895"/>
                    <a:pt x="448"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6" name="TextBox 245">
              <a:extLst>
                <a:ext uri="{FF2B5EF4-FFF2-40B4-BE49-F238E27FC236}">
                  <a16:creationId xmlns:a16="http://schemas.microsoft.com/office/drawing/2014/main" id="{835E9E23-3E9D-2FE3-0452-EB19C1112C9A}"/>
                </a:ext>
              </a:extLst>
            </p:cNvPr>
            <p:cNvSpPr txBox="1"/>
            <p:nvPr/>
          </p:nvSpPr>
          <p:spPr>
            <a:xfrm>
              <a:off x="6146210" y="2861285"/>
              <a:ext cx="1791" cy="1791"/>
            </a:xfrm>
            <a:custGeom>
              <a:avLst/>
              <a:gdLst/>
              <a:ahLst/>
              <a:cxnLst/>
              <a:rect l="l" t="t" r="r" b="b"/>
              <a:pathLst>
                <a:path w="1791" h="1791">
                  <a:moveTo>
                    <a:pt x="895" y="0"/>
                  </a:moveTo>
                  <a:cubicBezTo>
                    <a:pt x="895" y="0"/>
                    <a:pt x="1343" y="0"/>
                    <a:pt x="1791" y="448"/>
                  </a:cubicBezTo>
                  <a:lnTo>
                    <a:pt x="1791" y="895"/>
                  </a:lnTo>
                  <a:cubicBezTo>
                    <a:pt x="1791" y="1343"/>
                    <a:pt x="1343" y="1791"/>
                    <a:pt x="448" y="1791"/>
                  </a:cubicBezTo>
                  <a:lnTo>
                    <a:pt x="0" y="1791"/>
                  </a:lnTo>
                  <a:lnTo>
                    <a:pt x="895"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7" name="TextBox 246">
              <a:extLst>
                <a:ext uri="{FF2B5EF4-FFF2-40B4-BE49-F238E27FC236}">
                  <a16:creationId xmlns:a16="http://schemas.microsoft.com/office/drawing/2014/main" id="{AE590CD1-BD16-D90C-309E-5ACB6D2191A1}"/>
                </a:ext>
              </a:extLst>
            </p:cNvPr>
            <p:cNvSpPr txBox="1"/>
            <p:nvPr/>
          </p:nvSpPr>
          <p:spPr>
            <a:xfrm>
              <a:off x="7401852" y="2861378"/>
              <a:ext cx="2442" cy="5894"/>
            </a:xfrm>
            <a:custGeom>
              <a:avLst/>
              <a:gdLst/>
              <a:ahLst/>
              <a:cxnLst/>
              <a:rect l="l" t="t" r="r" b="b"/>
              <a:pathLst>
                <a:path w="2442" h="5894">
                  <a:moveTo>
                    <a:pt x="2442" y="0"/>
                  </a:moveTo>
                  <a:lnTo>
                    <a:pt x="1134" y="3487"/>
                  </a:lnTo>
                  <a:lnTo>
                    <a:pt x="532" y="5894"/>
                  </a:lnTo>
                  <a:lnTo>
                    <a:pt x="448" y="5726"/>
                  </a:lnTo>
                  <a:cubicBezTo>
                    <a:pt x="0" y="5278"/>
                    <a:pt x="0" y="4831"/>
                    <a:pt x="0" y="4383"/>
                  </a:cubicBezTo>
                  <a:lnTo>
                    <a:pt x="0" y="3487"/>
                  </a:lnTo>
                  <a:lnTo>
                    <a:pt x="2442"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8" name="TextBox 247">
              <a:extLst>
                <a:ext uri="{FF2B5EF4-FFF2-40B4-BE49-F238E27FC236}">
                  <a16:creationId xmlns:a16="http://schemas.microsoft.com/office/drawing/2014/main" id="{68CBE744-4AAF-41BA-F5E5-98F23F188160}"/>
                </a:ext>
              </a:extLst>
            </p:cNvPr>
            <p:cNvSpPr txBox="1"/>
            <p:nvPr/>
          </p:nvSpPr>
          <p:spPr>
            <a:xfrm>
              <a:off x="6451286" y="2863523"/>
              <a:ext cx="1343" cy="2239"/>
            </a:xfrm>
            <a:custGeom>
              <a:avLst/>
              <a:gdLst/>
              <a:ahLst/>
              <a:cxnLst/>
              <a:rect l="l" t="t" r="r" b="b"/>
              <a:pathLst>
                <a:path w="1343" h="2239">
                  <a:moveTo>
                    <a:pt x="896" y="0"/>
                  </a:moveTo>
                  <a:cubicBezTo>
                    <a:pt x="896" y="0"/>
                    <a:pt x="1343" y="1343"/>
                    <a:pt x="1343" y="1791"/>
                  </a:cubicBezTo>
                  <a:cubicBezTo>
                    <a:pt x="1343" y="2239"/>
                    <a:pt x="1343" y="2239"/>
                    <a:pt x="448" y="2239"/>
                  </a:cubicBezTo>
                  <a:cubicBezTo>
                    <a:pt x="448" y="2239"/>
                    <a:pt x="0" y="2239"/>
                    <a:pt x="0" y="1791"/>
                  </a:cubicBezTo>
                  <a:lnTo>
                    <a:pt x="0" y="896"/>
                  </a:lnTo>
                  <a:cubicBezTo>
                    <a:pt x="0" y="896"/>
                    <a:pt x="0" y="448"/>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49" name="TextBox 248">
              <a:extLst>
                <a:ext uri="{FF2B5EF4-FFF2-40B4-BE49-F238E27FC236}">
                  <a16:creationId xmlns:a16="http://schemas.microsoft.com/office/drawing/2014/main" id="{31EA57B3-4596-BEFE-A5BF-EB4DA0B6F9A5}"/>
                </a:ext>
              </a:extLst>
            </p:cNvPr>
            <p:cNvSpPr txBox="1"/>
            <p:nvPr/>
          </p:nvSpPr>
          <p:spPr>
            <a:xfrm>
              <a:off x="7293068" y="2863523"/>
              <a:ext cx="646" cy="1343"/>
            </a:xfrm>
            <a:custGeom>
              <a:avLst/>
              <a:gdLst/>
              <a:ahLst/>
              <a:cxnLst/>
              <a:rect l="l" t="t" r="r" b="b"/>
              <a:pathLst>
                <a:path w="646" h="1343">
                  <a:moveTo>
                    <a:pt x="447" y="0"/>
                  </a:moveTo>
                  <a:cubicBezTo>
                    <a:pt x="447" y="448"/>
                    <a:pt x="895" y="448"/>
                    <a:pt x="447" y="448"/>
                  </a:cubicBezTo>
                  <a:cubicBezTo>
                    <a:pt x="447" y="896"/>
                    <a:pt x="447" y="1343"/>
                    <a:pt x="0" y="1343"/>
                  </a:cubicBezTo>
                  <a:lnTo>
                    <a:pt x="0" y="448"/>
                  </a:ln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0" name="TextBox 249">
              <a:extLst>
                <a:ext uri="{FF2B5EF4-FFF2-40B4-BE49-F238E27FC236}">
                  <a16:creationId xmlns:a16="http://schemas.microsoft.com/office/drawing/2014/main" id="{438AE19F-0CBF-0D3E-6E27-A3734816B662}"/>
                </a:ext>
              </a:extLst>
            </p:cNvPr>
            <p:cNvSpPr txBox="1"/>
            <p:nvPr/>
          </p:nvSpPr>
          <p:spPr>
            <a:xfrm>
              <a:off x="6144419" y="2868895"/>
              <a:ext cx="2239" cy="5372"/>
            </a:xfrm>
            <a:custGeom>
              <a:avLst/>
              <a:gdLst/>
              <a:ahLst/>
              <a:cxnLst/>
              <a:rect l="l" t="t" r="r" b="b"/>
              <a:pathLst>
                <a:path w="2239" h="5372">
                  <a:moveTo>
                    <a:pt x="1343" y="0"/>
                  </a:moveTo>
                  <a:lnTo>
                    <a:pt x="1791" y="0"/>
                  </a:lnTo>
                  <a:cubicBezTo>
                    <a:pt x="1791" y="0"/>
                    <a:pt x="2239" y="0"/>
                    <a:pt x="1791" y="447"/>
                  </a:cubicBezTo>
                  <a:cubicBezTo>
                    <a:pt x="1791" y="447"/>
                    <a:pt x="1791" y="1343"/>
                    <a:pt x="2239" y="1790"/>
                  </a:cubicBezTo>
                  <a:lnTo>
                    <a:pt x="2239" y="2238"/>
                  </a:lnTo>
                  <a:cubicBezTo>
                    <a:pt x="1343" y="3133"/>
                    <a:pt x="1791" y="4476"/>
                    <a:pt x="896" y="4924"/>
                  </a:cubicBezTo>
                  <a:lnTo>
                    <a:pt x="448" y="5372"/>
                  </a:lnTo>
                  <a:cubicBezTo>
                    <a:pt x="448" y="4924"/>
                    <a:pt x="0" y="4476"/>
                    <a:pt x="0" y="4029"/>
                  </a:cubicBezTo>
                  <a:lnTo>
                    <a:pt x="0" y="3133"/>
                  </a:ln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1" name="TextBox 250">
              <a:extLst>
                <a:ext uri="{FF2B5EF4-FFF2-40B4-BE49-F238E27FC236}">
                  <a16:creationId xmlns:a16="http://schemas.microsoft.com/office/drawing/2014/main" id="{D2361549-3410-99A8-D8C3-737A00ACE2FB}"/>
                </a:ext>
              </a:extLst>
            </p:cNvPr>
            <p:cNvSpPr txBox="1"/>
            <p:nvPr/>
          </p:nvSpPr>
          <p:spPr>
            <a:xfrm>
              <a:off x="7941987" y="2868896"/>
              <a:ext cx="6267" cy="4675"/>
            </a:xfrm>
            <a:custGeom>
              <a:avLst/>
              <a:gdLst/>
              <a:ahLst/>
              <a:cxnLst/>
              <a:rect l="l" t="t" r="r" b="b"/>
              <a:pathLst>
                <a:path w="6267" h="4675">
                  <a:moveTo>
                    <a:pt x="0" y="0"/>
                  </a:moveTo>
                  <a:lnTo>
                    <a:pt x="895" y="0"/>
                  </a:lnTo>
                  <a:cubicBezTo>
                    <a:pt x="3134" y="1343"/>
                    <a:pt x="4924" y="2238"/>
                    <a:pt x="6267" y="4476"/>
                  </a:cubicBezTo>
                  <a:cubicBezTo>
                    <a:pt x="5819" y="4476"/>
                    <a:pt x="5819" y="4924"/>
                    <a:pt x="5819" y="4476"/>
                  </a:cubicBezTo>
                  <a:cubicBezTo>
                    <a:pt x="4029" y="3581"/>
                    <a:pt x="2238" y="2238"/>
                    <a:pt x="0" y="447"/>
                  </a:cubicBezTo>
                  <a:lnTo>
                    <a:pt x="895" y="447"/>
                  </a:lnTo>
                  <a:cubicBezTo>
                    <a:pt x="447" y="447"/>
                    <a:pt x="0" y="0"/>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2" name="TextBox 251">
              <a:extLst>
                <a:ext uri="{FF2B5EF4-FFF2-40B4-BE49-F238E27FC236}">
                  <a16:creationId xmlns:a16="http://schemas.microsoft.com/office/drawing/2014/main" id="{0311EF54-2640-0D22-596E-9B999E2B7E94}"/>
                </a:ext>
              </a:extLst>
            </p:cNvPr>
            <p:cNvSpPr txBox="1"/>
            <p:nvPr/>
          </p:nvSpPr>
          <p:spPr>
            <a:xfrm>
              <a:off x="6451286" y="2870239"/>
              <a:ext cx="896" cy="895"/>
            </a:xfrm>
            <a:custGeom>
              <a:avLst/>
              <a:gdLst/>
              <a:ahLst/>
              <a:cxnLst/>
              <a:rect l="l" t="t" r="r" b="b"/>
              <a:pathLst>
                <a:path w="896" h="895">
                  <a:moveTo>
                    <a:pt x="448" y="0"/>
                  </a:moveTo>
                  <a:lnTo>
                    <a:pt x="448" y="447"/>
                  </a:lnTo>
                  <a:lnTo>
                    <a:pt x="896" y="895"/>
                  </a:lnTo>
                  <a:cubicBezTo>
                    <a:pt x="448" y="895"/>
                    <a:pt x="0" y="447"/>
                    <a:pt x="0" y="447"/>
                  </a:cubicBez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3" name="TextBox 252">
              <a:extLst>
                <a:ext uri="{FF2B5EF4-FFF2-40B4-BE49-F238E27FC236}">
                  <a16:creationId xmlns:a16="http://schemas.microsoft.com/office/drawing/2014/main" id="{59C4A06F-D666-21CE-BBFC-3C062283ADCF}"/>
                </a:ext>
              </a:extLst>
            </p:cNvPr>
            <p:cNvSpPr txBox="1"/>
            <p:nvPr/>
          </p:nvSpPr>
          <p:spPr>
            <a:xfrm>
              <a:off x="7297544" y="2871133"/>
              <a:ext cx="896" cy="2238"/>
            </a:xfrm>
            <a:custGeom>
              <a:avLst/>
              <a:gdLst/>
              <a:ahLst/>
              <a:cxnLst/>
              <a:rect l="l" t="t" r="r" b="b"/>
              <a:pathLst>
                <a:path w="896" h="2238">
                  <a:moveTo>
                    <a:pt x="0" y="0"/>
                  </a:moveTo>
                  <a:cubicBezTo>
                    <a:pt x="0" y="0"/>
                    <a:pt x="896" y="1343"/>
                    <a:pt x="896" y="1791"/>
                  </a:cubicBezTo>
                  <a:lnTo>
                    <a:pt x="896" y="2238"/>
                  </a:lnTo>
                  <a:lnTo>
                    <a:pt x="0" y="223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4" name="TextBox 253">
              <a:extLst>
                <a:ext uri="{FF2B5EF4-FFF2-40B4-BE49-F238E27FC236}">
                  <a16:creationId xmlns:a16="http://schemas.microsoft.com/office/drawing/2014/main" id="{C70BB671-7E4D-AD67-3D5B-0A1755667308}"/>
                </a:ext>
              </a:extLst>
            </p:cNvPr>
            <p:cNvSpPr txBox="1"/>
            <p:nvPr/>
          </p:nvSpPr>
          <p:spPr>
            <a:xfrm>
              <a:off x="7398303" y="2873372"/>
              <a:ext cx="2200" cy="8763"/>
            </a:xfrm>
            <a:custGeom>
              <a:avLst/>
              <a:gdLst/>
              <a:ahLst/>
              <a:cxnLst/>
              <a:rect l="l" t="t" r="r" b="b"/>
              <a:pathLst>
                <a:path w="2200" h="8763">
                  <a:moveTo>
                    <a:pt x="863" y="0"/>
                  </a:moveTo>
                  <a:lnTo>
                    <a:pt x="2200" y="0"/>
                  </a:lnTo>
                  <a:lnTo>
                    <a:pt x="1549" y="1791"/>
                  </a:lnTo>
                  <a:lnTo>
                    <a:pt x="654" y="5820"/>
                  </a:lnTo>
                  <a:lnTo>
                    <a:pt x="0" y="8763"/>
                  </a:lnTo>
                  <a:lnTo>
                    <a:pt x="416" y="6268"/>
                  </a:lnTo>
                  <a:lnTo>
                    <a:pt x="416" y="896"/>
                  </a:lnTo>
                  <a:cubicBezTo>
                    <a:pt x="416" y="448"/>
                    <a:pt x="416" y="0"/>
                    <a:pt x="86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5" name="TextBox 254">
              <a:extLst>
                <a:ext uri="{FF2B5EF4-FFF2-40B4-BE49-F238E27FC236}">
                  <a16:creationId xmlns:a16="http://schemas.microsoft.com/office/drawing/2014/main" id="{EF240A49-3F32-8C7E-EF5A-9489FDE72289}"/>
                </a:ext>
              </a:extLst>
            </p:cNvPr>
            <p:cNvSpPr txBox="1"/>
            <p:nvPr/>
          </p:nvSpPr>
          <p:spPr>
            <a:xfrm>
              <a:off x="7950940" y="2873371"/>
              <a:ext cx="448" cy="448"/>
            </a:xfrm>
            <a:custGeom>
              <a:avLst/>
              <a:gdLst/>
              <a:ahLst/>
              <a:cxnLst/>
              <a:rect l="l" t="t" r="r" b="b"/>
              <a:pathLst>
                <a:path w="448" h="448">
                  <a:moveTo>
                    <a:pt x="448" y="0"/>
                  </a:moveTo>
                  <a:lnTo>
                    <a:pt x="448" y="448"/>
                  </a:lnTo>
                  <a:lnTo>
                    <a:pt x="0" y="448"/>
                  </a:lnTo>
                  <a:cubicBezTo>
                    <a:pt x="0" y="448"/>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6" name="TextBox 255">
              <a:extLst>
                <a:ext uri="{FF2B5EF4-FFF2-40B4-BE49-F238E27FC236}">
                  <a16:creationId xmlns:a16="http://schemas.microsoft.com/office/drawing/2014/main" id="{F0949EAF-1868-C6BA-A203-E5A1D94FC9E0}"/>
                </a:ext>
              </a:extLst>
            </p:cNvPr>
            <p:cNvSpPr txBox="1"/>
            <p:nvPr/>
          </p:nvSpPr>
          <p:spPr>
            <a:xfrm>
              <a:off x="6450391" y="2874268"/>
              <a:ext cx="895" cy="447"/>
            </a:xfrm>
            <a:custGeom>
              <a:avLst/>
              <a:gdLst/>
              <a:ahLst/>
              <a:cxnLst/>
              <a:rect l="l" t="t" r="r" b="b"/>
              <a:pathLst>
                <a:path w="895" h="447">
                  <a:moveTo>
                    <a:pt x="0" y="0"/>
                  </a:moveTo>
                  <a:lnTo>
                    <a:pt x="895" y="0"/>
                  </a:lnTo>
                  <a:cubicBezTo>
                    <a:pt x="447" y="0"/>
                    <a:pt x="447" y="447"/>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7" name="TextBox 256">
              <a:extLst>
                <a:ext uri="{FF2B5EF4-FFF2-40B4-BE49-F238E27FC236}">
                  <a16:creationId xmlns:a16="http://schemas.microsoft.com/office/drawing/2014/main" id="{069302D3-BEDE-6A01-30AA-ABE382CB901C}"/>
                </a:ext>
              </a:extLst>
            </p:cNvPr>
            <p:cNvSpPr txBox="1"/>
            <p:nvPr/>
          </p:nvSpPr>
          <p:spPr>
            <a:xfrm>
              <a:off x="7950493" y="2875611"/>
              <a:ext cx="1790" cy="1343"/>
            </a:xfrm>
            <a:custGeom>
              <a:avLst/>
              <a:gdLst/>
              <a:ahLst/>
              <a:cxnLst/>
              <a:rect l="l" t="t" r="r" b="b"/>
              <a:pathLst>
                <a:path w="1790" h="1343">
                  <a:moveTo>
                    <a:pt x="0" y="0"/>
                  </a:moveTo>
                  <a:lnTo>
                    <a:pt x="895" y="0"/>
                  </a:lnTo>
                  <a:cubicBezTo>
                    <a:pt x="895" y="0"/>
                    <a:pt x="1343" y="0"/>
                    <a:pt x="1790" y="447"/>
                  </a:cubicBezTo>
                  <a:cubicBezTo>
                    <a:pt x="1790" y="895"/>
                    <a:pt x="1343" y="1343"/>
                    <a:pt x="895" y="1343"/>
                  </a:cubicBezTo>
                  <a:lnTo>
                    <a:pt x="447" y="1343"/>
                  </a:lnTo>
                  <a:cubicBezTo>
                    <a:pt x="447" y="1343"/>
                    <a:pt x="0" y="895"/>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8" name="TextBox 257">
              <a:extLst>
                <a:ext uri="{FF2B5EF4-FFF2-40B4-BE49-F238E27FC236}">
                  <a16:creationId xmlns:a16="http://schemas.microsoft.com/office/drawing/2014/main" id="{0D63E9D5-0785-583D-D202-293A6C6AA018}"/>
                </a:ext>
              </a:extLst>
            </p:cNvPr>
            <p:cNvSpPr txBox="1"/>
            <p:nvPr/>
          </p:nvSpPr>
          <p:spPr>
            <a:xfrm>
              <a:off x="7951388" y="2878297"/>
              <a:ext cx="1343" cy="1343"/>
            </a:xfrm>
            <a:custGeom>
              <a:avLst/>
              <a:gdLst/>
              <a:ahLst/>
              <a:cxnLst/>
              <a:rect l="l" t="t" r="r" b="b"/>
              <a:pathLst>
                <a:path w="1343" h="1343">
                  <a:moveTo>
                    <a:pt x="0" y="0"/>
                  </a:moveTo>
                  <a:lnTo>
                    <a:pt x="895" y="0"/>
                  </a:lnTo>
                  <a:cubicBezTo>
                    <a:pt x="895" y="0"/>
                    <a:pt x="1343" y="447"/>
                    <a:pt x="1343" y="895"/>
                  </a:cubicBezTo>
                  <a:cubicBezTo>
                    <a:pt x="1343" y="895"/>
                    <a:pt x="895" y="895"/>
                    <a:pt x="895" y="1343"/>
                  </a:cubicBezTo>
                  <a:lnTo>
                    <a:pt x="448" y="1343"/>
                  </a:lnTo>
                  <a:cubicBezTo>
                    <a:pt x="0" y="895"/>
                    <a:pt x="0" y="447"/>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59" name="TextBox 258">
              <a:extLst>
                <a:ext uri="{FF2B5EF4-FFF2-40B4-BE49-F238E27FC236}">
                  <a16:creationId xmlns:a16="http://schemas.microsoft.com/office/drawing/2014/main" id="{764FD0FA-810B-6BE1-F654-7C2E31AF001D}"/>
                </a:ext>
              </a:extLst>
            </p:cNvPr>
            <p:cNvSpPr txBox="1"/>
            <p:nvPr/>
          </p:nvSpPr>
          <p:spPr>
            <a:xfrm>
              <a:off x="6139942" y="2879639"/>
              <a:ext cx="4477" cy="2686"/>
            </a:xfrm>
            <a:custGeom>
              <a:avLst/>
              <a:gdLst/>
              <a:ahLst/>
              <a:cxnLst/>
              <a:rect l="l" t="t" r="r" b="b"/>
              <a:pathLst>
                <a:path w="4477" h="2686">
                  <a:moveTo>
                    <a:pt x="2687" y="0"/>
                  </a:moveTo>
                  <a:lnTo>
                    <a:pt x="3582" y="0"/>
                  </a:lnTo>
                  <a:cubicBezTo>
                    <a:pt x="3582" y="0"/>
                    <a:pt x="4030" y="0"/>
                    <a:pt x="4030" y="447"/>
                  </a:cubicBezTo>
                  <a:cubicBezTo>
                    <a:pt x="4030" y="895"/>
                    <a:pt x="4477" y="895"/>
                    <a:pt x="4477" y="1343"/>
                  </a:cubicBezTo>
                  <a:cubicBezTo>
                    <a:pt x="4477" y="1790"/>
                    <a:pt x="3134" y="2686"/>
                    <a:pt x="1791" y="2686"/>
                  </a:cubicBezTo>
                  <a:cubicBezTo>
                    <a:pt x="1343" y="2238"/>
                    <a:pt x="448" y="2238"/>
                    <a:pt x="448" y="2238"/>
                  </a:cubicBezTo>
                  <a:cubicBezTo>
                    <a:pt x="0" y="2238"/>
                    <a:pt x="0" y="1790"/>
                    <a:pt x="0" y="1790"/>
                  </a:cubicBezTo>
                  <a:cubicBezTo>
                    <a:pt x="0" y="1790"/>
                    <a:pt x="0" y="1343"/>
                    <a:pt x="448" y="1343"/>
                  </a:cubicBezTo>
                  <a:cubicBezTo>
                    <a:pt x="896" y="1343"/>
                    <a:pt x="1343" y="895"/>
                    <a:pt x="1791" y="447"/>
                  </a:cubicBezTo>
                  <a:cubicBezTo>
                    <a:pt x="2239" y="0"/>
                    <a:pt x="2239" y="0"/>
                    <a:pt x="268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0" name="TextBox 259">
              <a:extLst>
                <a:ext uri="{FF2B5EF4-FFF2-40B4-BE49-F238E27FC236}">
                  <a16:creationId xmlns:a16="http://schemas.microsoft.com/office/drawing/2014/main" id="{90DDDD79-AE5B-8238-5D16-213BE09D05E2}"/>
                </a:ext>
              </a:extLst>
            </p:cNvPr>
            <p:cNvSpPr txBox="1"/>
            <p:nvPr/>
          </p:nvSpPr>
          <p:spPr>
            <a:xfrm>
              <a:off x="7325635" y="2880086"/>
              <a:ext cx="1456" cy="3780"/>
            </a:xfrm>
            <a:custGeom>
              <a:avLst/>
              <a:gdLst/>
              <a:ahLst/>
              <a:cxnLst/>
              <a:rect l="l" t="t" r="r" b="b"/>
              <a:pathLst>
                <a:path w="1456" h="3780">
                  <a:moveTo>
                    <a:pt x="560" y="0"/>
                  </a:moveTo>
                  <a:lnTo>
                    <a:pt x="1008" y="0"/>
                  </a:lnTo>
                  <a:cubicBezTo>
                    <a:pt x="1008" y="0"/>
                    <a:pt x="1456" y="0"/>
                    <a:pt x="1456" y="448"/>
                  </a:cubicBezTo>
                  <a:lnTo>
                    <a:pt x="1456" y="1791"/>
                  </a:lnTo>
                  <a:cubicBezTo>
                    <a:pt x="1456" y="3134"/>
                    <a:pt x="1456" y="3582"/>
                    <a:pt x="1008" y="3582"/>
                  </a:cubicBezTo>
                  <a:lnTo>
                    <a:pt x="560" y="3582"/>
                  </a:lnTo>
                  <a:cubicBezTo>
                    <a:pt x="-335" y="4029"/>
                    <a:pt x="113" y="3582"/>
                    <a:pt x="113" y="3582"/>
                  </a:cubicBezTo>
                  <a:cubicBezTo>
                    <a:pt x="560" y="2686"/>
                    <a:pt x="560" y="1343"/>
                    <a:pt x="56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1" name="TextBox 260">
              <a:extLst>
                <a:ext uri="{FF2B5EF4-FFF2-40B4-BE49-F238E27FC236}">
                  <a16:creationId xmlns:a16="http://schemas.microsoft.com/office/drawing/2014/main" id="{04B133A3-DB71-7DD1-B768-04C72D0DB71F}"/>
                </a:ext>
              </a:extLst>
            </p:cNvPr>
            <p:cNvSpPr txBox="1"/>
            <p:nvPr/>
          </p:nvSpPr>
          <p:spPr>
            <a:xfrm>
              <a:off x="7577132" y="2880087"/>
              <a:ext cx="4924" cy="9849"/>
            </a:xfrm>
            <a:custGeom>
              <a:avLst/>
              <a:gdLst/>
              <a:ahLst/>
              <a:cxnLst/>
              <a:rect l="l" t="t" r="r" b="b"/>
              <a:pathLst>
                <a:path w="4924" h="9849">
                  <a:moveTo>
                    <a:pt x="2686" y="0"/>
                  </a:moveTo>
                  <a:cubicBezTo>
                    <a:pt x="2686" y="0"/>
                    <a:pt x="3133" y="448"/>
                    <a:pt x="3133" y="448"/>
                  </a:cubicBezTo>
                  <a:cubicBezTo>
                    <a:pt x="3581" y="2686"/>
                    <a:pt x="3581" y="3582"/>
                    <a:pt x="4476" y="4029"/>
                  </a:cubicBezTo>
                  <a:cubicBezTo>
                    <a:pt x="4476" y="4477"/>
                    <a:pt x="4476" y="4925"/>
                    <a:pt x="4476" y="5373"/>
                  </a:cubicBezTo>
                  <a:cubicBezTo>
                    <a:pt x="4476" y="7163"/>
                    <a:pt x="4924" y="8506"/>
                    <a:pt x="4924" y="9402"/>
                  </a:cubicBezTo>
                  <a:lnTo>
                    <a:pt x="4924" y="9849"/>
                  </a:lnTo>
                  <a:cubicBezTo>
                    <a:pt x="4476" y="9849"/>
                    <a:pt x="4476" y="9849"/>
                    <a:pt x="4476" y="9402"/>
                  </a:cubicBezTo>
                  <a:cubicBezTo>
                    <a:pt x="3581" y="9402"/>
                    <a:pt x="3581" y="9402"/>
                    <a:pt x="3581" y="8954"/>
                  </a:cubicBezTo>
                  <a:lnTo>
                    <a:pt x="3581" y="8059"/>
                  </a:lnTo>
                  <a:cubicBezTo>
                    <a:pt x="3581" y="8059"/>
                    <a:pt x="4028" y="7611"/>
                    <a:pt x="3581" y="7611"/>
                  </a:cubicBezTo>
                  <a:cubicBezTo>
                    <a:pt x="3581" y="7611"/>
                    <a:pt x="3133" y="7611"/>
                    <a:pt x="2686" y="8059"/>
                  </a:cubicBezTo>
                  <a:lnTo>
                    <a:pt x="2238" y="8059"/>
                  </a:lnTo>
                  <a:cubicBezTo>
                    <a:pt x="2238" y="6268"/>
                    <a:pt x="1790" y="6268"/>
                    <a:pt x="1342" y="6268"/>
                  </a:cubicBezTo>
                  <a:cubicBezTo>
                    <a:pt x="1342" y="6268"/>
                    <a:pt x="895" y="6268"/>
                    <a:pt x="895" y="6268"/>
                  </a:cubicBezTo>
                  <a:cubicBezTo>
                    <a:pt x="447" y="6268"/>
                    <a:pt x="0" y="5373"/>
                    <a:pt x="0" y="4477"/>
                  </a:cubicBezTo>
                  <a:cubicBezTo>
                    <a:pt x="0" y="4029"/>
                    <a:pt x="0" y="4029"/>
                    <a:pt x="0" y="3582"/>
                  </a:cubicBezTo>
                  <a:lnTo>
                    <a:pt x="2238" y="448"/>
                  </a:lnTo>
                  <a:cubicBezTo>
                    <a:pt x="2238" y="448"/>
                    <a:pt x="2238" y="0"/>
                    <a:pt x="2686" y="0"/>
                  </a:cubicBezTo>
                  <a:close/>
                  <a:moveTo>
                    <a:pt x="2238" y="2239"/>
                  </a:moveTo>
                  <a:cubicBezTo>
                    <a:pt x="1790" y="2239"/>
                    <a:pt x="1790" y="3134"/>
                    <a:pt x="1790" y="3134"/>
                  </a:cubicBezTo>
                  <a:lnTo>
                    <a:pt x="2238" y="3582"/>
                  </a:lnTo>
                  <a:cubicBezTo>
                    <a:pt x="2238" y="3582"/>
                    <a:pt x="2238" y="3134"/>
                    <a:pt x="2686" y="3134"/>
                  </a:cubicBezTo>
                  <a:lnTo>
                    <a:pt x="2238" y="2239"/>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2" name="TextBox 261">
              <a:extLst>
                <a:ext uri="{FF2B5EF4-FFF2-40B4-BE49-F238E27FC236}">
                  <a16:creationId xmlns:a16="http://schemas.microsoft.com/office/drawing/2014/main" id="{5BB80CE1-A9D0-8FED-9B68-9F606FDC215B}"/>
                </a:ext>
              </a:extLst>
            </p:cNvPr>
            <p:cNvSpPr txBox="1"/>
            <p:nvPr/>
          </p:nvSpPr>
          <p:spPr>
            <a:xfrm>
              <a:off x="8255121" y="2880087"/>
              <a:ext cx="895" cy="2239"/>
            </a:xfrm>
            <a:custGeom>
              <a:avLst/>
              <a:gdLst/>
              <a:ahLst/>
              <a:cxnLst/>
              <a:rect l="l" t="t" r="r" b="b"/>
              <a:pathLst>
                <a:path w="895" h="2239">
                  <a:moveTo>
                    <a:pt x="0" y="0"/>
                  </a:moveTo>
                  <a:lnTo>
                    <a:pt x="448" y="0"/>
                  </a:lnTo>
                  <a:cubicBezTo>
                    <a:pt x="448" y="896"/>
                    <a:pt x="448" y="1343"/>
                    <a:pt x="895" y="1791"/>
                  </a:cubicBezTo>
                  <a:cubicBezTo>
                    <a:pt x="895" y="1791"/>
                    <a:pt x="895" y="2239"/>
                    <a:pt x="448" y="2239"/>
                  </a:cubicBezTo>
                  <a:lnTo>
                    <a:pt x="448" y="1791"/>
                  </a:lnTo>
                  <a:cubicBezTo>
                    <a:pt x="0" y="1343"/>
                    <a:pt x="0" y="896"/>
                    <a:pt x="0" y="896"/>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3" name="TextBox 262">
              <a:extLst>
                <a:ext uri="{FF2B5EF4-FFF2-40B4-BE49-F238E27FC236}">
                  <a16:creationId xmlns:a16="http://schemas.microsoft.com/office/drawing/2014/main" id="{F5A2831D-3720-AE2A-134F-72246EFB2D6B}"/>
                </a:ext>
              </a:extLst>
            </p:cNvPr>
            <p:cNvSpPr txBox="1"/>
            <p:nvPr/>
          </p:nvSpPr>
          <p:spPr>
            <a:xfrm>
              <a:off x="7939301" y="2880983"/>
              <a:ext cx="447" cy="447"/>
            </a:xfrm>
            <a:custGeom>
              <a:avLst/>
              <a:gdLst/>
              <a:ahLst/>
              <a:cxnLst/>
              <a:rect l="l" t="t" r="r" b="b"/>
              <a:pathLst>
                <a:path w="447" h="447">
                  <a:moveTo>
                    <a:pt x="0" y="0"/>
                  </a:moveTo>
                  <a:lnTo>
                    <a:pt x="447" y="0"/>
                  </a:lnTo>
                  <a:cubicBezTo>
                    <a:pt x="447" y="0"/>
                    <a:pt x="447" y="447"/>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4" name="TextBox 263">
              <a:extLst>
                <a:ext uri="{FF2B5EF4-FFF2-40B4-BE49-F238E27FC236}">
                  <a16:creationId xmlns:a16="http://schemas.microsoft.com/office/drawing/2014/main" id="{CEEFB468-3925-35F2-2005-C41EB3C870C0}"/>
                </a:ext>
              </a:extLst>
            </p:cNvPr>
            <p:cNvSpPr txBox="1"/>
            <p:nvPr/>
          </p:nvSpPr>
          <p:spPr>
            <a:xfrm>
              <a:off x="7467899" y="2883469"/>
              <a:ext cx="1791" cy="3781"/>
            </a:xfrm>
            <a:custGeom>
              <a:avLst/>
              <a:gdLst/>
              <a:ahLst/>
              <a:cxnLst/>
              <a:rect l="l" t="t" r="r" b="b"/>
              <a:pathLst>
                <a:path w="1791" h="3781">
                  <a:moveTo>
                    <a:pt x="895" y="200"/>
                  </a:moveTo>
                  <a:cubicBezTo>
                    <a:pt x="1343" y="200"/>
                    <a:pt x="1343" y="-248"/>
                    <a:pt x="1343" y="200"/>
                  </a:cubicBezTo>
                  <a:lnTo>
                    <a:pt x="1791" y="200"/>
                  </a:lnTo>
                  <a:lnTo>
                    <a:pt x="1791" y="1543"/>
                  </a:lnTo>
                  <a:cubicBezTo>
                    <a:pt x="1791" y="2438"/>
                    <a:pt x="1791" y="3334"/>
                    <a:pt x="1343" y="3781"/>
                  </a:cubicBezTo>
                  <a:lnTo>
                    <a:pt x="447" y="3781"/>
                  </a:lnTo>
                  <a:cubicBezTo>
                    <a:pt x="447" y="3781"/>
                    <a:pt x="0" y="3781"/>
                    <a:pt x="0" y="3334"/>
                  </a:cubicBezTo>
                  <a:cubicBezTo>
                    <a:pt x="0" y="1991"/>
                    <a:pt x="447" y="1095"/>
                    <a:pt x="895" y="20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5" name="TextBox 264">
              <a:extLst>
                <a:ext uri="{FF2B5EF4-FFF2-40B4-BE49-F238E27FC236}">
                  <a16:creationId xmlns:a16="http://schemas.microsoft.com/office/drawing/2014/main" id="{B8F43219-83D5-C79B-8587-F79E71B66E7E}"/>
                </a:ext>
              </a:extLst>
            </p:cNvPr>
            <p:cNvSpPr txBox="1"/>
            <p:nvPr/>
          </p:nvSpPr>
          <p:spPr>
            <a:xfrm>
              <a:off x="7548033" y="2883668"/>
              <a:ext cx="28203" cy="40744"/>
            </a:xfrm>
            <a:custGeom>
              <a:avLst/>
              <a:gdLst/>
              <a:ahLst/>
              <a:cxnLst/>
              <a:rect l="l" t="t" r="r" b="b"/>
              <a:pathLst>
                <a:path w="28203" h="40744">
                  <a:moveTo>
                    <a:pt x="28203" y="0"/>
                  </a:moveTo>
                  <a:cubicBezTo>
                    <a:pt x="28203" y="2238"/>
                    <a:pt x="28203" y="3134"/>
                    <a:pt x="27755" y="4029"/>
                  </a:cubicBezTo>
                  <a:lnTo>
                    <a:pt x="27755" y="5820"/>
                  </a:lnTo>
                  <a:cubicBezTo>
                    <a:pt x="27308" y="6715"/>
                    <a:pt x="19250" y="17907"/>
                    <a:pt x="18802" y="17459"/>
                  </a:cubicBezTo>
                  <a:cubicBezTo>
                    <a:pt x="18802" y="17459"/>
                    <a:pt x="447" y="41186"/>
                    <a:pt x="447" y="40738"/>
                  </a:cubicBezTo>
                  <a:cubicBezTo>
                    <a:pt x="447" y="40738"/>
                    <a:pt x="447" y="40291"/>
                    <a:pt x="447" y="40291"/>
                  </a:cubicBezTo>
                  <a:cubicBezTo>
                    <a:pt x="447" y="39843"/>
                    <a:pt x="895" y="39395"/>
                    <a:pt x="895" y="38948"/>
                  </a:cubicBezTo>
                  <a:cubicBezTo>
                    <a:pt x="895" y="38500"/>
                    <a:pt x="895" y="39395"/>
                    <a:pt x="447" y="38948"/>
                  </a:cubicBezTo>
                  <a:cubicBezTo>
                    <a:pt x="447" y="38948"/>
                    <a:pt x="0" y="36709"/>
                    <a:pt x="0" y="36709"/>
                  </a:cubicBezTo>
                  <a:cubicBezTo>
                    <a:pt x="0" y="36709"/>
                    <a:pt x="0" y="36709"/>
                    <a:pt x="0" y="36262"/>
                  </a:cubicBezTo>
                  <a:lnTo>
                    <a:pt x="14325" y="20145"/>
                  </a:lnTo>
                  <a:lnTo>
                    <a:pt x="2820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6" name="TextBox 265">
              <a:extLst>
                <a:ext uri="{FF2B5EF4-FFF2-40B4-BE49-F238E27FC236}">
                  <a16:creationId xmlns:a16="http://schemas.microsoft.com/office/drawing/2014/main" id="{0F5C5213-7F77-9A28-8CC2-20EA9FCE5A06}"/>
                </a:ext>
              </a:extLst>
            </p:cNvPr>
            <p:cNvSpPr txBox="1"/>
            <p:nvPr/>
          </p:nvSpPr>
          <p:spPr>
            <a:xfrm>
              <a:off x="7462527" y="2884563"/>
              <a:ext cx="1790" cy="2686"/>
            </a:xfrm>
            <a:custGeom>
              <a:avLst/>
              <a:gdLst/>
              <a:ahLst/>
              <a:cxnLst/>
              <a:rect l="l" t="t" r="r" b="b"/>
              <a:pathLst>
                <a:path w="1790" h="2686">
                  <a:moveTo>
                    <a:pt x="1343" y="0"/>
                  </a:moveTo>
                  <a:lnTo>
                    <a:pt x="1790" y="0"/>
                  </a:lnTo>
                  <a:lnTo>
                    <a:pt x="1790" y="448"/>
                  </a:lnTo>
                  <a:lnTo>
                    <a:pt x="447" y="2686"/>
                  </a:lnTo>
                  <a:lnTo>
                    <a:pt x="0" y="2686"/>
                  </a:lnTo>
                  <a:lnTo>
                    <a:pt x="0" y="1791"/>
                  </a:lnTo>
                  <a:cubicBezTo>
                    <a:pt x="0" y="1343"/>
                    <a:pt x="0" y="1343"/>
                    <a:pt x="0" y="1343"/>
                  </a:cubicBezTo>
                  <a:cubicBezTo>
                    <a:pt x="0" y="448"/>
                    <a:pt x="447"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7" name="TextBox 266">
              <a:extLst>
                <a:ext uri="{FF2B5EF4-FFF2-40B4-BE49-F238E27FC236}">
                  <a16:creationId xmlns:a16="http://schemas.microsoft.com/office/drawing/2014/main" id="{8454CFC4-2152-7E25-B38A-D6A1027A6E87}"/>
                </a:ext>
              </a:extLst>
            </p:cNvPr>
            <p:cNvSpPr txBox="1"/>
            <p:nvPr/>
          </p:nvSpPr>
          <p:spPr>
            <a:xfrm>
              <a:off x="6136361" y="2885012"/>
              <a:ext cx="1791" cy="3581"/>
            </a:xfrm>
            <a:custGeom>
              <a:avLst/>
              <a:gdLst/>
              <a:ahLst/>
              <a:cxnLst/>
              <a:rect l="l" t="t" r="r" b="b"/>
              <a:pathLst>
                <a:path w="1791" h="3581">
                  <a:moveTo>
                    <a:pt x="1343" y="0"/>
                  </a:moveTo>
                  <a:cubicBezTo>
                    <a:pt x="1791" y="448"/>
                    <a:pt x="1791" y="895"/>
                    <a:pt x="1791" y="895"/>
                  </a:cubicBezTo>
                  <a:cubicBezTo>
                    <a:pt x="1791" y="1343"/>
                    <a:pt x="1343" y="2238"/>
                    <a:pt x="1343" y="3134"/>
                  </a:cubicBezTo>
                  <a:cubicBezTo>
                    <a:pt x="1343" y="3134"/>
                    <a:pt x="895" y="3134"/>
                    <a:pt x="895" y="3581"/>
                  </a:cubicBezTo>
                  <a:cubicBezTo>
                    <a:pt x="895" y="3134"/>
                    <a:pt x="448" y="3134"/>
                    <a:pt x="448" y="2686"/>
                  </a:cubicBezTo>
                  <a:cubicBezTo>
                    <a:pt x="0" y="2686"/>
                    <a:pt x="0" y="2238"/>
                    <a:pt x="0" y="1791"/>
                  </a:cubicBezTo>
                  <a:cubicBezTo>
                    <a:pt x="0" y="1343"/>
                    <a:pt x="448" y="895"/>
                    <a:pt x="448" y="448"/>
                  </a:cubicBezTo>
                  <a:cubicBezTo>
                    <a:pt x="895" y="448"/>
                    <a:pt x="1343" y="448"/>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8" name="TextBox 267">
              <a:extLst>
                <a:ext uri="{FF2B5EF4-FFF2-40B4-BE49-F238E27FC236}">
                  <a16:creationId xmlns:a16="http://schemas.microsoft.com/office/drawing/2014/main" id="{E1E152F1-556F-E5E4-7CC2-73A6C59607FB}"/>
                </a:ext>
              </a:extLst>
            </p:cNvPr>
            <p:cNvSpPr txBox="1"/>
            <p:nvPr/>
          </p:nvSpPr>
          <p:spPr>
            <a:xfrm>
              <a:off x="7393794" y="2886802"/>
              <a:ext cx="1343" cy="2238"/>
            </a:xfrm>
            <a:custGeom>
              <a:avLst/>
              <a:gdLst/>
              <a:ahLst/>
              <a:cxnLst/>
              <a:rect l="l" t="t" r="r" b="b"/>
              <a:pathLst>
                <a:path w="1343" h="2238">
                  <a:moveTo>
                    <a:pt x="896" y="0"/>
                  </a:moveTo>
                  <a:cubicBezTo>
                    <a:pt x="1343" y="447"/>
                    <a:pt x="1343" y="895"/>
                    <a:pt x="1343" y="1343"/>
                  </a:cubicBezTo>
                  <a:lnTo>
                    <a:pt x="1343" y="1790"/>
                  </a:lnTo>
                  <a:lnTo>
                    <a:pt x="896" y="2238"/>
                  </a:lnTo>
                  <a:lnTo>
                    <a:pt x="896" y="1790"/>
                  </a:lnTo>
                  <a:cubicBezTo>
                    <a:pt x="448" y="1790"/>
                    <a:pt x="448" y="1790"/>
                    <a:pt x="0" y="1343"/>
                  </a:cubicBezTo>
                  <a:cubicBezTo>
                    <a:pt x="0" y="447"/>
                    <a:pt x="448"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69" name="TextBox 268">
              <a:extLst>
                <a:ext uri="{FF2B5EF4-FFF2-40B4-BE49-F238E27FC236}">
                  <a16:creationId xmlns:a16="http://schemas.microsoft.com/office/drawing/2014/main" id="{718C91F3-D6E5-75EA-5A72-265B051C6C2F}"/>
                </a:ext>
              </a:extLst>
            </p:cNvPr>
            <p:cNvSpPr txBox="1"/>
            <p:nvPr/>
          </p:nvSpPr>
          <p:spPr>
            <a:xfrm>
              <a:off x="7464765" y="2887249"/>
              <a:ext cx="895" cy="896"/>
            </a:xfrm>
            <a:custGeom>
              <a:avLst/>
              <a:gdLst/>
              <a:ahLst/>
              <a:cxnLst/>
              <a:rect l="l" t="t" r="r" b="b"/>
              <a:pathLst>
                <a:path w="895" h="896">
                  <a:moveTo>
                    <a:pt x="0" y="0"/>
                  </a:moveTo>
                  <a:cubicBezTo>
                    <a:pt x="448" y="448"/>
                    <a:pt x="448" y="448"/>
                    <a:pt x="895" y="448"/>
                  </a:cubicBezTo>
                  <a:lnTo>
                    <a:pt x="448" y="896"/>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0" name="TextBox 269">
              <a:extLst>
                <a:ext uri="{FF2B5EF4-FFF2-40B4-BE49-F238E27FC236}">
                  <a16:creationId xmlns:a16="http://schemas.microsoft.com/office/drawing/2014/main" id="{DC1BA49D-B60B-D68A-D8A5-79C176676D62}"/>
                </a:ext>
              </a:extLst>
            </p:cNvPr>
            <p:cNvSpPr txBox="1"/>
            <p:nvPr/>
          </p:nvSpPr>
          <p:spPr>
            <a:xfrm>
              <a:off x="7937958" y="2887698"/>
              <a:ext cx="2686" cy="11639"/>
            </a:xfrm>
            <a:custGeom>
              <a:avLst/>
              <a:gdLst/>
              <a:ahLst/>
              <a:cxnLst/>
              <a:rect l="l" t="t" r="r" b="b"/>
              <a:pathLst>
                <a:path w="2686" h="11639">
                  <a:moveTo>
                    <a:pt x="1790" y="0"/>
                  </a:moveTo>
                  <a:lnTo>
                    <a:pt x="1790" y="448"/>
                  </a:lnTo>
                  <a:cubicBezTo>
                    <a:pt x="1343" y="895"/>
                    <a:pt x="1343" y="1791"/>
                    <a:pt x="895" y="1791"/>
                  </a:cubicBezTo>
                  <a:cubicBezTo>
                    <a:pt x="1790" y="2238"/>
                    <a:pt x="2686" y="2238"/>
                    <a:pt x="2686" y="2686"/>
                  </a:cubicBezTo>
                  <a:lnTo>
                    <a:pt x="2686" y="4477"/>
                  </a:lnTo>
                  <a:cubicBezTo>
                    <a:pt x="2686" y="4924"/>
                    <a:pt x="2686" y="5372"/>
                    <a:pt x="2238" y="5820"/>
                  </a:cubicBezTo>
                  <a:cubicBezTo>
                    <a:pt x="1790" y="7163"/>
                    <a:pt x="1790" y="8506"/>
                    <a:pt x="1790" y="9849"/>
                  </a:cubicBezTo>
                  <a:lnTo>
                    <a:pt x="2238" y="10296"/>
                  </a:lnTo>
                  <a:cubicBezTo>
                    <a:pt x="2238" y="10744"/>
                    <a:pt x="2238" y="10744"/>
                    <a:pt x="2686" y="11192"/>
                  </a:cubicBezTo>
                  <a:lnTo>
                    <a:pt x="2238" y="11639"/>
                  </a:lnTo>
                  <a:cubicBezTo>
                    <a:pt x="2238" y="11639"/>
                    <a:pt x="1790" y="11639"/>
                    <a:pt x="1343" y="11192"/>
                  </a:cubicBezTo>
                  <a:cubicBezTo>
                    <a:pt x="895" y="10744"/>
                    <a:pt x="447" y="10744"/>
                    <a:pt x="447" y="10296"/>
                  </a:cubicBezTo>
                  <a:lnTo>
                    <a:pt x="447" y="9401"/>
                  </a:lnTo>
                  <a:cubicBezTo>
                    <a:pt x="447" y="8953"/>
                    <a:pt x="895" y="8506"/>
                    <a:pt x="895" y="8058"/>
                  </a:cubicBezTo>
                  <a:cubicBezTo>
                    <a:pt x="895" y="7610"/>
                    <a:pt x="447" y="7163"/>
                    <a:pt x="447" y="7163"/>
                  </a:cubicBezTo>
                  <a:cubicBezTo>
                    <a:pt x="0" y="6267"/>
                    <a:pt x="0" y="5820"/>
                    <a:pt x="0" y="5372"/>
                  </a:cubicBezTo>
                  <a:cubicBezTo>
                    <a:pt x="0" y="4477"/>
                    <a:pt x="447" y="3581"/>
                    <a:pt x="895" y="2686"/>
                  </a:cubicBezTo>
                  <a:lnTo>
                    <a:pt x="895" y="2238"/>
                  </a:lnTo>
                  <a:cubicBezTo>
                    <a:pt x="447" y="1791"/>
                    <a:pt x="0" y="1343"/>
                    <a:pt x="0" y="895"/>
                  </a:cubicBezTo>
                  <a:cubicBezTo>
                    <a:pt x="0" y="448"/>
                    <a:pt x="447" y="448"/>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1" name="TextBox 270">
              <a:extLst>
                <a:ext uri="{FF2B5EF4-FFF2-40B4-BE49-F238E27FC236}">
                  <a16:creationId xmlns:a16="http://schemas.microsoft.com/office/drawing/2014/main" id="{B4EBF1B2-BA6F-2525-0B96-1E0269494920}"/>
                </a:ext>
              </a:extLst>
            </p:cNvPr>
            <p:cNvSpPr txBox="1"/>
            <p:nvPr/>
          </p:nvSpPr>
          <p:spPr>
            <a:xfrm>
              <a:off x="7711944" y="2888461"/>
              <a:ext cx="2993" cy="4320"/>
            </a:xfrm>
            <a:custGeom>
              <a:avLst/>
              <a:gdLst/>
              <a:ahLst/>
              <a:cxnLst/>
              <a:rect l="l" t="t" r="r" b="b"/>
              <a:pathLst>
                <a:path w="2993" h="4320">
                  <a:moveTo>
                    <a:pt x="2993" y="0"/>
                  </a:moveTo>
                  <a:lnTo>
                    <a:pt x="1786" y="2817"/>
                  </a:lnTo>
                  <a:lnTo>
                    <a:pt x="1636" y="3713"/>
                  </a:lnTo>
                  <a:lnTo>
                    <a:pt x="1519" y="3713"/>
                  </a:lnTo>
                  <a:lnTo>
                    <a:pt x="0" y="4320"/>
                  </a:lnTo>
                  <a:lnTo>
                    <a:pt x="854" y="1248"/>
                  </a:lnTo>
                  <a:lnTo>
                    <a:pt x="1519" y="1027"/>
                  </a:lnTo>
                  <a:cubicBezTo>
                    <a:pt x="1967" y="1027"/>
                    <a:pt x="2414" y="579"/>
                    <a:pt x="2414" y="579"/>
                  </a:cubicBezTo>
                  <a:lnTo>
                    <a:pt x="1967" y="579"/>
                  </a:lnTo>
                  <a:lnTo>
                    <a:pt x="2414" y="131"/>
                  </a:lnTo>
                  <a:lnTo>
                    <a:pt x="2862" y="131"/>
                  </a:lnTo>
                  <a:lnTo>
                    <a:pt x="299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2" name="TextBox 271">
              <a:extLst>
                <a:ext uri="{FF2B5EF4-FFF2-40B4-BE49-F238E27FC236}">
                  <a16:creationId xmlns:a16="http://schemas.microsoft.com/office/drawing/2014/main" id="{23881EAF-7015-2338-9EDF-FC0DE8092033}"/>
                </a:ext>
              </a:extLst>
            </p:cNvPr>
            <p:cNvSpPr txBox="1"/>
            <p:nvPr/>
          </p:nvSpPr>
          <p:spPr>
            <a:xfrm>
              <a:off x="7323957" y="2889040"/>
              <a:ext cx="1791" cy="3134"/>
            </a:xfrm>
            <a:custGeom>
              <a:avLst/>
              <a:gdLst/>
              <a:ahLst/>
              <a:cxnLst/>
              <a:rect l="l" t="t" r="r" b="b"/>
              <a:pathLst>
                <a:path w="1791" h="3134">
                  <a:moveTo>
                    <a:pt x="1343" y="0"/>
                  </a:moveTo>
                  <a:cubicBezTo>
                    <a:pt x="1343" y="0"/>
                    <a:pt x="1791" y="0"/>
                    <a:pt x="1791" y="448"/>
                  </a:cubicBezTo>
                  <a:lnTo>
                    <a:pt x="1791" y="2238"/>
                  </a:lnTo>
                  <a:lnTo>
                    <a:pt x="1343" y="2686"/>
                  </a:lnTo>
                  <a:lnTo>
                    <a:pt x="448" y="3134"/>
                  </a:lnTo>
                  <a:lnTo>
                    <a:pt x="0" y="2686"/>
                  </a:lnTo>
                  <a:cubicBezTo>
                    <a:pt x="0" y="2238"/>
                    <a:pt x="448" y="1791"/>
                    <a:pt x="1343" y="448"/>
                  </a:cubicBez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3" name="TextBox 272">
              <a:extLst>
                <a:ext uri="{FF2B5EF4-FFF2-40B4-BE49-F238E27FC236}">
                  <a16:creationId xmlns:a16="http://schemas.microsoft.com/office/drawing/2014/main" id="{DC25AB47-63F9-C7AD-FB80-69FA05B9B729}"/>
                </a:ext>
              </a:extLst>
            </p:cNvPr>
            <p:cNvSpPr txBox="1"/>
            <p:nvPr/>
          </p:nvSpPr>
          <p:spPr>
            <a:xfrm>
              <a:off x="7382155" y="2889936"/>
              <a:ext cx="11610" cy="23279"/>
            </a:xfrm>
            <a:custGeom>
              <a:avLst/>
              <a:gdLst/>
              <a:ahLst/>
              <a:cxnLst/>
              <a:rect l="l" t="t" r="r" b="b"/>
              <a:pathLst>
                <a:path w="11610" h="23279">
                  <a:moveTo>
                    <a:pt x="9401" y="0"/>
                  </a:moveTo>
                  <a:cubicBezTo>
                    <a:pt x="9401" y="0"/>
                    <a:pt x="9849" y="0"/>
                    <a:pt x="10744" y="448"/>
                  </a:cubicBezTo>
                  <a:cubicBezTo>
                    <a:pt x="11192" y="448"/>
                    <a:pt x="11192" y="448"/>
                    <a:pt x="11192" y="896"/>
                  </a:cubicBezTo>
                  <a:lnTo>
                    <a:pt x="11192" y="1343"/>
                  </a:lnTo>
                  <a:cubicBezTo>
                    <a:pt x="10296" y="2239"/>
                    <a:pt x="10296" y="2686"/>
                    <a:pt x="10296" y="3134"/>
                  </a:cubicBezTo>
                  <a:lnTo>
                    <a:pt x="10296" y="4477"/>
                  </a:lnTo>
                  <a:cubicBezTo>
                    <a:pt x="10744" y="4925"/>
                    <a:pt x="10744" y="5372"/>
                    <a:pt x="10744" y="6268"/>
                  </a:cubicBezTo>
                  <a:cubicBezTo>
                    <a:pt x="10744" y="6715"/>
                    <a:pt x="10296" y="8058"/>
                    <a:pt x="9849" y="8506"/>
                  </a:cubicBezTo>
                  <a:lnTo>
                    <a:pt x="9849" y="8954"/>
                  </a:lnTo>
                  <a:cubicBezTo>
                    <a:pt x="9849" y="8954"/>
                    <a:pt x="9849" y="9401"/>
                    <a:pt x="10296" y="9401"/>
                  </a:cubicBezTo>
                  <a:lnTo>
                    <a:pt x="10296" y="9849"/>
                  </a:lnTo>
                  <a:lnTo>
                    <a:pt x="11610" y="8009"/>
                  </a:lnTo>
                  <a:lnTo>
                    <a:pt x="11430" y="8506"/>
                  </a:lnTo>
                  <a:lnTo>
                    <a:pt x="10534" y="12535"/>
                  </a:lnTo>
                  <a:lnTo>
                    <a:pt x="10453" y="12861"/>
                  </a:lnTo>
                  <a:lnTo>
                    <a:pt x="1790" y="21936"/>
                  </a:lnTo>
                  <a:cubicBezTo>
                    <a:pt x="1790" y="21936"/>
                    <a:pt x="1790" y="22832"/>
                    <a:pt x="895" y="22832"/>
                  </a:cubicBezTo>
                  <a:lnTo>
                    <a:pt x="447" y="23279"/>
                  </a:lnTo>
                  <a:lnTo>
                    <a:pt x="0" y="22832"/>
                  </a:lnTo>
                  <a:cubicBezTo>
                    <a:pt x="0" y="22384"/>
                    <a:pt x="447" y="21936"/>
                    <a:pt x="447" y="21489"/>
                  </a:cubicBezTo>
                  <a:lnTo>
                    <a:pt x="895" y="21041"/>
                  </a:lnTo>
                  <a:cubicBezTo>
                    <a:pt x="895" y="20593"/>
                    <a:pt x="1343" y="19698"/>
                    <a:pt x="1343" y="19250"/>
                  </a:cubicBezTo>
                  <a:cubicBezTo>
                    <a:pt x="1790" y="18803"/>
                    <a:pt x="3133" y="17907"/>
                    <a:pt x="3133" y="17907"/>
                  </a:cubicBezTo>
                  <a:cubicBezTo>
                    <a:pt x="3133" y="17907"/>
                    <a:pt x="3581" y="17460"/>
                    <a:pt x="4029" y="17460"/>
                  </a:cubicBezTo>
                  <a:lnTo>
                    <a:pt x="4477" y="17012"/>
                  </a:lnTo>
                  <a:cubicBezTo>
                    <a:pt x="4477" y="17012"/>
                    <a:pt x="4029" y="17012"/>
                    <a:pt x="4029" y="16564"/>
                  </a:cubicBezTo>
                  <a:cubicBezTo>
                    <a:pt x="3581" y="16117"/>
                    <a:pt x="3581" y="16117"/>
                    <a:pt x="3581" y="15669"/>
                  </a:cubicBezTo>
                  <a:lnTo>
                    <a:pt x="5819" y="15669"/>
                  </a:lnTo>
                  <a:cubicBezTo>
                    <a:pt x="6267" y="15669"/>
                    <a:pt x="6715" y="15221"/>
                    <a:pt x="6715" y="14774"/>
                  </a:cubicBezTo>
                  <a:cubicBezTo>
                    <a:pt x="6715" y="13878"/>
                    <a:pt x="7610" y="12088"/>
                    <a:pt x="7610" y="11192"/>
                  </a:cubicBezTo>
                  <a:cubicBezTo>
                    <a:pt x="7610" y="10744"/>
                    <a:pt x="7610" y="10297"/>
                    <a:pt x="7163" y="10297"/>
                  </a:cubicBezTo>
                  <a:lnTo>
                    <a:pt x="7610" y="9849"/>
                  </a:lnTo>
                  <a:lnTo>
                    <a:pt x="7610" y="8954"/>
                  </a:lnTo>
                  <a:cubicBezTo>
                    <a:pt x="7610" y="8058"/>
                    <a:pt x="8058" y="6715"/>
                    <a:pt x="8058" y="6268"/>
                  </a:cubicBezTo>
                  <a:lnTo>
                    <a:pt x="8058" y="4477"/>
                  </a:lnTo>
                  <a:cubicBezTo>
                    <a:pt x="7610" y="4925"/>
                    <a:pt x="8058" y="4477"/>
                    <a:pt x="8058" y="4029"/>
                  </a:cubicBezTo>
                  <a:cubicBezTo>
                    <a:pt x="8505" y="2686"/>
                    <a:pt x="9401" y="896"/>
                    <a:pt x="9401" y="448"/>
                  </a:cubicBezTo>
                  <a:lnTo>
                    <a:pt x="9401"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4" name="TextBox 273">
              <a:extLst>
                <a:ext uri="{FF2B5EF4-FFF2-40B4-BE49-F238E27FC236}">
                  <a16:creationId xmlns:a16="http://schemas.microsoft.com/office/drawing/2014/main" id="{38DEBE69-0600-2121-B3EC-1AC512586FF1}"/>
                </a:ext>
              </a:extLst>
            </p:cNvPr>
            <p:cNvSpPr txBox="1"/>
            <p:nvPr/>
          </p:nvSpPr>
          <p:spPr>
            <a:xfrm>
              <a:off x="7709434" y="2890708"/>
              <a:ext cx="1140" cy="570"/>
            </a:xfrm>
            <a:custGeom>
              <a:avLst/>
              <a:gdLst/>
              <a:ahLst/>
              <a:cxnLst/>
              <a:rect l="l" t="t" r="r" b="b"/>
              <a:pathLst>
                <a:path w="1140" h="570">
                  <a:moveTo>
                    <a:pt x="1140" y="0"/>
                  </a:moveTo>
                  <a:lnTo>
                    <a:pt x="1007" y="347"/>
                  </a:lnTo>
                  <a:lnTo>
                    <a:pt x="447" y="570"/>
                  </a:lnTo>
                  <a:lnTo>
                    <a:pt x="0" y="570"/>
                  </a:lnTo>
                  <a:lnTo>
                    <a:pt x="114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5" name="TextBox 274">
              <a:extLst>
                <a:ext uri="{FF2B5EF4-FFF2-40B4-BE49-F238E27FC236}">
                  <a16:creationId xmlns:a16="http://schemas.microsoft.com/office/drawing/2014/main" id="{354A1FF9-B391-FF21-B627-84BDCF7E17FF}"/>
                </a:ext>
              </a:extLst>
            </p:cNvPr>
            <p:cNvSpPr txBox="1"/>
            <p:nvPr/>
          </p:nvSpPr>
          <p:spPr>
            <a:xfrm>
              <a:off x="7280980" y="2891727"/>
              <a:ext cx="4925" cy="6267"/>
            </a:xfrm>
            <a:custGeom>
              <a:avLst/>
              <a:gdLst/>
              <a:ahLst/>
              <a:cxnLst/>
              <a:rect l="l" t="t" r="r" b="b"/>
              <a:pathLst>
                <a:path w="4925" h="6267">
                  <a:moveTo>
                    <a:pt x="4029" y="0"/>
                  </a:moveTo>
                  <a:lnTo>
                    <a:pt x="4925" y="0"/>
                  </a:lnTo>
                  <a:lnTo>
                    <a:pt x="4925" y="895"/>
                  </a:lnTo>
                  <a:cubicBezTo>
                    <a:pt x="4925" y="1791"/>
                    <a:pt x="4925" y="3134"/>
                    <a:pt x="4477" y="3581"/>
                  </a:cubicBezTo>
                  <a:cubicBezTo>
                    <a:pt x="4029" y="3581"/>
                    <a:pt x="4029" y="4924"/>
                    <a:pt x="3134" y="5820"/>
                  </a:cubicBezTo>
                  <a:cubicBezTo>
                    <a:pt x="3134" y="5820"/>
                    <a:pt x="2686" y="6267"/>
                    <a:pt x="2239" y="6267"/>
                  </a:cubicBezTo>
                  <a:lnTo>
                    <a:pt x="1791" y="6267"/>
                  </a:lnTo>
                  <a:lnTo>
                    <a:pt x="1791" y="3581"/>
                  </a:lnTo>
                  <a:cubicBezTo>
                    <a:pt x="1343" y="3581"/>
                    <a:pt x="448" y="3134"/>
                    <a:pt x="0" y="2686"/>
                  </a:cubicBezTo>
                  <a:lnTo>
                    <a:pt x="0" y="2238"/>
                  </a:lnTo>
                  <a:cubicBezTo>
                    <a:pt x="448" y="1791"/>
                    <a:pt x="448" y="1791"/>
                    <a:pt x="896" y="1791"/>
                  </a:cubicBezTo>
                  <a:lnTo>
                    <a:pt x="2239" y="2686"/>
                  </a:lnTo>
                  <a:cubicBezTo>
                    <a:pt x="2686" y="2686"/>
                    <a:pt x="3134" y="2238"/>
                    <a:pt x="4029" y="1343"/>
                  </a:cubicBezTo>
                  <a:lnTo>
                    <a:pt x="4029"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6" name="TextBox 275">
              <a:extLst>
                <a:ext uri="{FF2B5EF4-FFF2-40B4-BE49-F238E27FC236}">
                  <a16:creationId xmlns:a16="http://schemas.microsoft.com/office/drawing/2014/main" id="{844A5C89-1AEE-60A4-1E0A-BB8EF273CA0B}"/>
                </a:ext>
              </a:extLst>
            </p:cNvPr>
            <p:cNvSpPr txBox="1"/>
            <p:nvPr/>
          </p:nvSpPr>
          <p:spPr>
            <a:xfrm>
              <a:off x="7463422" y="2891727"/>
              <a:ext cx="895" cy="1343"/>
            </a:xfrm>
            <a:custGeom>
              <a:avLst/>
              <a:gdLst/>
              <a:ahLst/>
              <a:cxnLst/>
              <a:rect l="l" t="t" r="r" b="b"/>
              <a:pathLst>
                <a:path w="895" h="1343">
                  <a:moveTo>
                    <a:pt x="448" y="0"/>
                  </a:moveTo>
                  <a:cubicBezTo>
                    <a:pt x="895" y="448"/>
                    <a:pt x="895" y="448"/>
                    <a:pt x="895" y="895"/>
                  </a:cubicBezTo>
                  <a:lnTo>
                    <a:pt x="895" y="1343"/>
                  </a:lnTo>
                  <a:cubicBezTo>
                    <a:pt x="448" y="1343"/>
                    <a:pt x="0" y="895"/>
                    <a:pt x="0" y="448"/>
                  </a:cubicBezTo>
                  <a:cubicBezTo>
                    <a:pt x="0" y="448"/>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7" name="TextBox 276">
              <a:extLst>
                <a:ext uri="{FF2B5EF4-FFF2-40B4-BE49-F238E27FC236}">
                  <a16:creationId xmlns:a16="http://schemas.microsoft.com/office/drawing/2014/main" id="{447AC4A6-F84D-72C7-CA78-73B63CC25C46}"/>
                </a:ext>
              </a:extLst>
            </p:cNvPr>
            <p:cNvSpPr txBox="1"/>
            <p:nvPr/>
          </p:nvSpPr>
          <p:spPr>
            <a:xfrm>
              <a:off x="6349454" y="2892174"/>
              <a:ext cx="4925" cy="5372"/>
            </a:xfrm>
            <a:custGeom>
              <a:avLst/>
              <a:gdLst/>
              <a:ahLst/>
              <a:cxnLst/>
              <a:rect l="l" t="t" r="r" b="b"/>
              <a:pathLst>
                <a:path w="4925" h="5372">
                  <a:moveTo>
                    <a:pt x="3582" y="0"/>
                  </a:moveTo>
                  <a:lnTo>
                    <a:pt x="4029" y="0"/>
                  </a:lnTo>
                  <a:lnTo>
                    <a:pt x="4925" y="1790"/>
                  </a:lnTo>
                  <a:cubicBezTo>
                    <a:pt x="4029" y="2686"/>
                    <a:pt x="4029" y="3133"/>
                    <a:pt x="3582" y="4476"/>
                  </a:cubicBezTo>
                  <a:cubicBezTo>
                    <a:pt x="3582" y="4476"/>
                    <a:pt x="3134" y="4924"/>
                    <a:pt x="2686" y="4924"/>
                  </a:cubicBezTo>
                  <a:cubicBezTo>
                    <a:pt x="1791" y="4924"/>
                    <a:pt x="1343" y="4924"/>
                    <a:pt x="896" y="5372"/>
                  </a:cubicBezTo>
                  <a:lnTo>
                    <a:pt x="448" y="5372"/>
                  </a:lnTo>
                  <a:lnTo>
                    <a:pt x="0" y="4924"/>
                  </a:lnTo>
                  <a:cubicBezTo>
                    <a:pt x="448" y="4924"/>
                    <a:pt x="448" y="4476"/>
                    <a:pt x="896" y="4029"/>
                  </a:cubicBezTo>
                  <a:cubicBezTo>
                    <a:pt x="896" y="3581"/>
                    <a:pt x="1343" y="2686"/>
                    <a:pt x="1343" y="2686"/>
                  </a:cubicBezTo>
                  <a:cubicBezTo>
                    <a:pt x="1791" y="2238"/>
                    <a:pt x="1791" y="2238"/>
                    <a:pt x="1791" y="1790"/>
                  </a:cubicBezTo>
                  <a:cubicBezTo>
                    <a:pt x="1791" y="895"/>
                    <a:pt x="2239" y="895"/>
                    <a:pt x="2686" y="447"/>
                  </a:cubicBezTo>
                  <a:cubicBezTo>
                    <a:pt x="3134" y="447"/>
                    <a:pt x="3134" y="0"/>
                    <a:pt x="3582"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8" name="TextBox 277">
              <a:extLst>
                <a:ext uri="{FF2B5EF4-FFF2-40B4-BE49-F238E27FC236}">
                  <a16:creationId xmlns:a16="http://schemas.microsoft.com/office/drawing/2014/main" id="{04A86282-B76E-FD34-F740-FEABF9DA4718}"/>
                </a:ext>
              </a:extLst>
            </p:cNvPr>
            <p:cNvSpPr txBox="1"/>
            <p:nvPr/>
          </p:nvSpPr>
          <p:spPr>
            <a:xfrm>
              <a:off x="7834399" y="2892342"/>
              <a:ext cx="1041" cy="930"/>
            </a:xfrm>
            <a:custGeom>
              <a:avLst/>
              <a:gdLst/>
              <a:ahLst/>
              <a:cxnLst/>
              <a:rect l="l" t="t" r="r" b="b"/>
              <a:pathLst>
                <a:path w="1041" h="930">
                  <a:moveTo>
                    <a:pt x="818" y="0"/>
                  </a:moveTo>
                  <a:lnTo>
                    <a:pt x="1041" y="279"/>
                  </a:lnTo>
                  <a:lnTo>
                    <a:pt x="0" y="930"/>
                  </a:lnTo>
                  <a:lnTo>
                    <a:pt x="651" y="279"/>
                  </a:lnTo>
                  <a:lnTo>
                    <a:pt x="81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79" name="TextBox 278">
              <a:extLst>
                <a:ext uri="{FF2B5EF4-FFF2-40B4-BE49-F238E27FC236}">
                  <a16:creationId xmlns:a16="http://schemas.microsoft.com/office/drawing/2014/main" id="{B894489A-FAEC-F69C-B268-D35AF0762F2A}"/>
                </a:ext>
              </a:extLst>
            </p:cNvPr>
            <p:cNvSpPr txBox="1"/>
            <p:nvPr/>
          </p:nvSpPr>
          <p:spPr>
            <a:xfrm>
              <a:off x="7581160" y="2893069"/>
              <a:ext cx="896" cy="448"/>
            </a:xfrm>
            <a:custGeom>
              <a:avLst/>
              <a:gdLst/>
              <a:ahLst/>
              <a:cxnLst/>
              <a:rect l="l" t="t" r="r" b="b"/>
              <a:pathLst>
                <a:path w="896" h="448">
                  <a:moveTo>
                    <a:pt x="448" y="0"/>
                  </a:moveTo>
                  <a:lnTo>
                    <a:pt x="896" y="0"/>
                  </a:lnTo>
                  <a:lnTo>
                    <a:pt x="896" y="448"/>
                  </a:lnTo>
                  <a:lnTo>
                    <a:pt x="0" y="448"/>
                  </a:lnTo>
                  <a:cubicBezTo>
                    <a:pt x="448" y="448"/>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0" name="TextBox 279">
              <a:extLst>
                <a:ext uri="{FF2B5EF4-FFF2-40B4-BE49-F238E27FC236}">
                  <a16:creationId xmlns:a16="http://schemas.microsoft.com/office/drawing/2014/main" id="{93573AAA-F76B-78A1-B0B0-34B2F171B500}"/>
                </a:ext>
              </a:extLst>
            </p:cNvPr>
            <p:cNvSpPr txBox="1"/>
            <p:nvPr/>
          </p:nvSpPr>
          <p:spPr>
            <a:xfrm>
              <a:off x="7460736" y="2893517"/>
              <a:ext cx="2686" cy="1790"/>
            </a:xfrm>
            <a:custGeom>
              <a:avLst/>
              <a:gdLst/>
              <a:ahLst/>
              <a:cxnLst/>
              <a:rect l="l" t="t" r="r" b="b"/>
              <a:pathLst>
                <a:path w="2686" h="1790">
                  <a:moveTo>
                    <a:pt x="448" y="0"/>
                  </a:moveTo>
                  <a:cubicBezTo>
                    <a:pt x="895" y="447"/>
                    <a:pt x="1791" y="895"/>
                    <a:pt x="2238" y="895"/>
                  </a:cubicBezTo>
                  <a:lnTo>
                    <a:pt x="2686" y="1343"/>
                  </a:lnTo>
                  <a:cubicBezTo>
                    <a:pt x="2686" y="1790"/>
                    <a:pt x="2238" y="1790"/>
                    <a:pt x="2238" y="1790"/>
                  </a:cubicBezTo>
                  <a:cubicBezTo>
                    <a:pt x="1343" y="1790"/>
                    <a:pt x="895" y="1343"/>
                    <a:pt x="448" y="1343"/>
                  </a:cubicBezTo>
                  <a:cubicBezTo>
                    <a:pt x="0" y="1343"/>
                    <a:pt x="0" y="895"/>
                    <a:pt x="0" y="447"/>
                  </a:cubicBezTo>
                  <a:cubicBezTo>
                    <a:pt x="0" y="0"/>
                    <a:pt x="448"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1" name="TextBox 280">
              <a:extLst>
                <a:ext uri="{FF2B5EF4-FFF2-40B4-BE49-F238E27FC236}">
                  <a16:creationId xmlns:a16="http://schemas.microsoft.com/office/drawing/2014/main" id="{CB745143-DA97-81E2-B6BB-3C300B71F510}"/>
                </a:ext>
              </a:extLst>
            </p:cNvPr>
            <p:cNvSpPr txBox="1"/>
            <p:nvPr/>
          </p:nvSpPr>
          <p:spPr>
            <a:xfrm>
              <a:off x="7828334" y="2893964"/>
              <a:ext cx="896" cy="448"/>
            </a:xfrm>
            <a:custGeom>
              <a:avLst/>
              <a:gdLst/>
              <a:ahLst/>
              <a:cxnLst/>
              <a:rect l="l" t="t" r="r" b="b"/>
              <a:pathLst>
                <a:path w="896" h="448">
                  <a:moveTo>
                    <a:pt x="0" y="0"/>
                  </a:moveTo>
                  <a:lnTo>
                    <a:pt x="896" y="0"/>
                  </a:lnTo>
                  <a:cubicBezTo>
                    <a:pt x="896" y="448"/>
                    <a:pt x="448" y="448"/>
                    <a:pt x="448" y="44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2" name="TextBox 281">
              <a:extLst>
                <a:ext uri="{FF2B5EF4-FFF2-40B4-BE49-F238E27FC236}">
                  <a16:creationId xmlns:a16="http://schemas.microsoft.com/office/drawing/2014/main" id="{342755D7-6C8E-5DC1-64D7-BC56659C2941}"/>
                </a:ext>
              </a:extLst>
            </p:cNvPr>
            <p:cNvSpPr txBox="1"/>
            <p:nvPr/>
          </p:nvSpPr>
          <p:spPr>
            <a:xfrm>
              <a:off x="7713015" y="2894594"/>
              <a:ext cx="267" cy="533"/>
            </a:xfrm>
            <a:custGeom>
              <a:avLst/>
              <a:gdLst/>
              <a:ahLst/>
              <a:cxnLst/>
              <a:rect l="l" t="t" r="r" b="b"/>
              <a:pathLst>
                <a:path w="267" h="533">
                  <a:moveTo>
                    <a:pt x="267" y="0"/>
                  </a:moveTo>
                  <a:lnTo>
                    <a:pt x="267" y="533"/>
                  </a:lnTo>
                  <a:lnTo>
                    <a:pt x="0" y="267"/>
                  </a:lnTo>
                  <a:lnTo>
                    <a:pt x="26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3" name="TextBox 282">
              <a:extLst>
                <a:ext uri="{FF2B5EF4-FFF2-40B4-BE49-F238E27FC236}">
                  <a16:creationId xmlns:a16="http://schemas.microsoft.com/office/drawing/2014/main" id="{F4D9B621-53A3-78EE-92C2-81A0515D8521}"/>
                </a:ext>
              </a:extLst>
            </p:cNvPr>
            <p:cNvSpPr txBox="1"/>
            <p:nvPr/>
          </p:nvSpPr>
          <p:spPr>
            <a:xfrm>
              <a:off x="7394242" y="2894860"/>
              <a:ext cx="645" cy="1458"/>
            </a:xfrm>
            <a:custGeom>
              <a:avLst/>
              <a:gdLst/>
              <a:ahLst/>
              <a:cxnLst/>
              <a:rect l="l" t="t" r="r" b="b"/>
              <a:pathLst>
                <a:path w="645" h="1458">
                  <a:moveTo>
                    <a:pt x="448" y="0"/>
                  </a:moveTo>
                  <a:lnTo>
                    <a:pt x="645" y="0"/>
                  </a:lnTo>
                  <a:lnTo>
                    <a:pt x="115" y="1458"/>
                  </a:lnTo>
                  <a:lnTo>
                    <a:pt x="0" y="1343"/>
                  </a:lnTo>
                  <a:lnTo>
                    <a:pt x="0" y="895"/>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4" name="TextBox 283">
              <a:extLst>
                <a:ext uri="{FF2B5EF4-FFF2-40B4-BE49-F238E27FC236}">
                  <a16:creationId xmlns:a16="http://schemas.microsoft.com/office/drawing/2014/main" id="{1B09BA65-9B1D-5060-B662-6F929CB7D2FB}"/>
                </a:ext>
              </a:extLst>
            </p:cNvPr>
            <p:cNvSpPr txBox="1"/>
            <p:nvPr/>
          </p:nvSpPr>
          <p:spPr>
            <a:xfrm>
              <a:off x="7827796" y="2895755"/>
              <a:ext cx="1881" cy="2238"/>
            </a:xfrm>
            <a:custGeom>
              <a:avLst/>
              <a:gdLst/>
              <a:ahLst/>
              <a:cxnLst/>
              <a:rect l="l" t="t" r="r" b="b"/>
              <a:pathLst>
                <a:path w="1881" h="2238">
                  <a:moveTo>
                    <a:pt x="1434" y="0"/>
                  </a:moveTo>
                  <a:cubicBezTo>
                    <a:pt x="1881" y="448"/>
                    <a:pt x="1881" y="895"/>
                    <a:pt x="1881" y="895"/>
                  </a:cubicBezTo>
                  <a:lnTo>
                    <a:pt x="1881" y="2238"/>
                  </a:lnTo>
                  <a:lnTo>
                    <a:pt x="538" y="2238"/>
                  </a:lnTo>
                  <a:cubicBezTo>
                    <a:pt x="538" y="2238"/>
                    <a:pt x="91" y="1343"/>
                    <a:pt x="91" y="895"/>
                  </a:cubicBezTo>
                  <a:cubicBezTo>
                    <a:pt x="-357" y="895"/>
                    <a:pt x="986" y="0"/>
                    <a:pt x="1434"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5" name="TextBox 284">
              <a:extLst>
                <a:ext uri="{FF2B5EF4-FFF2-40B4-BE49-F238E27FC236}">
                  <a16:creationId xmlns:a16="http://schemas.microsoft.com/office/drawing/2014/main" id="{75CBCE7F-D2C8-811F-AA77-EA1166ACBCF8}"/>
                </a:ext>
              </a:extLst>
            </p:cNvPr>
            <p:cNvSpPr txBox="1"/>
            <p:nvPr/>
          </p:nvSpPr>
          <p:spPr>
            <a:xfrm>
              <a:off x="7945121" y="2896204"/>
              <a:ext cx="447" cy="895"/>
            </a:xfrm>
            <a:custGeom>
              <a:avLst/>
              <a:gdLst/>
              <a:ahLst/>
              <a:cxnLst/>
              <a:rect l="l" t="t" r="r" b="b"/>
              <a:pathLst>
                <a:path w="447" h="895">
                  <a:moveTo>
                    <a:pt x="0" y="0"/>
                  </a:moveTo>
                  <a:cubicBezTo>
                    <a:pt x="0" y="447"/>
                    <a:pt x="447" y="447"/>
                    <a:pt x="447" y="447"/>
                  </a:cubicBezTo>
                  <a:cubicBezTo>
                    <a:pt x="447" y="447"/>
                    <a:pt x="447" y="895"/>
                    <a:pt x="0" y="895"/>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6" name="TextBox 285">
              <a:extLst>
                <a:ext uri="{FF2B5EF4-FFF2-40B4-BE49-F238E27FC236}">
                  <a16:creationId xmlns:a16="http://schemas.microsoft.com/office/drawing/2014/main" id="{CEE46E96-540E-3CFA-1388-BB48FD16F11F}"/>
                </a:ext>
              </a:extLst>
            </p:cNvPr>
            <p:cNvSpPr txBox="1"/>
            <p:nvPr/>
          </p:nvSpPr>
          <p:spPr>
            <a:xfrm>
              <a:off x="7826096" y="2897098"/>
              <a:ext cx="5763" cy="8506"/>
            </a:xfrm>
            <a:custGeom>
              <a:avLst/>
              <a:gdLst/>
              <a:ahLst/>
              <a:cxnLst/>
              <a:rect l="l" t="t" r="r" b="b"/>
              <a:pathLst>
                <a:path w="5763" h="8506">
                  <a:moveTo>
                    <a:pt x="4925" y="0"/>
                  </a:moveTo>
                  <a:lnTo>
                    <a:pt x="5763" y="0"/>
                  </a:lnTo>
                  <a:lnTo>
                    <a:pt x="5763" y="895"/>
                  </a:lnTo>
                  <a:cubicBezTo>
                    <a:pt x="5315" y="1343"/>
                    <a:pt x="5315" y="1791"/>
                    <a:pt x="5315" y="2238"/>
                  </a:cubicBezTo>
                  <a:lnTo>
                    <a:pt x="5315" y="3124"/>
                  </a:lnTo>
                  <a:lnTo>
                    <a:pt x="4029" y="4925"/>
                  </a:lnTo>
                  <a:cubicBezTo>
                    <a:pt x="3581" y="5372"/>
                    <a:pt x="3134" y="5820"/>
                    <a:pt x="3134" y="6715"/>
                  </a:cubicBezTo>
                  <a:lnTo>
                    <a:pt x="895" y="8506"/>
                  </a:lnTo>
                  <a:lnTo>
                    <a:pt x="0" y="8506"/>
                  </a:lnTo>
                  <a:cubicBezTo>
                    <a:pt x="0" y="8506"/>
                    <a:pt x="0" y="8506"/>
                    <a:pt x="0" y="8058"/>
                  </a:cubicBezTo>
                  <a:cubicBezTo>
                    <a:pt x="0" y="8058"/>
                    <a:pt x="0" y="7611"/>
                    <a:pt x="0" y="7611"/>
                  </a:cubicBezTo>
                  <a:cubicBezTo>
                    <a:pt x="895" y="6715"/>
                    <a:pt x="1343" y="6268"/>
                    <a:pt x="1343" y="4925"/>
                  </a:cubicBezTo>
                  <a:lnTo>
                    <a:pt x="2238" y="4925"/>
                  </a:lnTo>
                  <a:cubicBezTo>
                    <a:pt x="3581" y="4477"/>
                    <a:pt x="4029" y="3581"/>
                    <a:pt x="4029" y="2686"/>
                  </a:cubicBezTo>
                  <a:cubicBezTo>
                    <a:pt x="4477" y="2238"/>
                    <a:pt x="4477" y="1791"/>
                    <a:pt x="4477" y="895"/>
                  </a:cubicBezTo>
                  <a:cubicBezTo>
                    <a:pt x="4477" y="895"/>
                    <a:pt x="4477" y="448"/>
                    <a:pt x="492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7" name="TextBox 286">
              <a:extLst>
                <a:ext uri="{FF2B5EF4-FFF2-40B4-BE49-F238E27FC236}">
                  <a16:creationId xmlns:a16="http://schemas.microsoft.com/office/drawing/2014/main" id="{824F36E7-456F-E0F0-A95A-3CC0BE34C329}"/>
                </a:ext>
              </a:extLst>
            </p:cNvPr>
            <p:cNvSpPr txBox="1"/>
            <p:nvPr/>
          </p:nvSpPr>
          <p:spPr>
            <a:xfrm>
              <a:off x="7454469" y="2897547"/>
              <a:ext cx="1343" cy="1343"/>
            </a:xfrm>
            <a:custGeom>
              <a:avLst/>
              <a:gdLst/>
              <a:ahLst/>
              <a:cxnLst/>
              <a:rect l="l" t="t" r="r" b="b"/>
              <a:pathLst>
                <a:path w="1343" h="1343">
                  <a:moveTo>
                    <a:pt x="447" y="0"/>
                  </a:moveTo>
                  <a:lnTo>
                    <a:pt x="1343" y="0"/>
                  </a:lnTo>
                  <a:lnTo>
                    <a:pt x="1343" y="447"/>
                  </a:lnTo>
                  <a:cubicBezTo>
                    <a:pt x="1343" y="895"/>
                    <a:pt x="895" y="1343"/>
                    <a:pt x="447" y="1343"/>
                  </a:cubicBezTo>
                  <a:cubicBezTo>
                    <a:pt x="447" y="895"/>
                    <a:pt x="0" y="895"/>
                    <a:pt x="0" y="895"/>
                  </a:cubicBezTo>
                  <a:cubicBezTo>
                    <a:pt x="0" y="447"/>
                    <a:pt x="447" y="0"/>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8" name="TextBox 287">
              <a:extLst>
                <a:ext uri="{FF2B5EF4-FFF2-40B4-BE49-F238E27FC236}">
                  <a16:creationId xmlns:a16="http://schemas.microsoft.com/office/drawing/2014/main" id="{5E849FC1-E0F9-F097-44F4-5777A1C61106}"/>
                </a:ext>
              </a:extLst>
            </p:cNvPr>
            <p:cNvSpPr txBox="1"/>
            <p:nvPr/>
          </p:nvSpPr>
          <p:spPr>
            <a:xfrm>
              <a:off x="7947359" y="2897547"/>
              <a:ext cx="2238" cy="3581"/>
            </a:xfrm>
            <a:custGeom>
              <a:avLst/>
              <a:gdLst/>
              <a:ahLst/>
              <a:cxnLst/>
              <a:rect l="l" t="t" r="r" b="b"/>
              <a:pathLst>
                <a:path w="2238" h="3581">
                  <a:moveTo>
                    <a:pt x="895" y="0"/>
                  </a:moveTo>
                  <a:cubicBezTo>
                    <a:pt x="1343" y="0"/>
                    <a:pt x="2238" y="895"/>
                    <a:pt x="2238" y="895"/>
                  </a:cubicBezTo>
                  <a:lnTo>
                    <a:pt x="1343" y="2686"/>
                  </a:lnTo>
                  <a:lnTo>
                    <a:pt x="1343" y="3581"/>
                  </a:lnTo>
                  <a:lnTo>
                    <a:pt x="447" y="2686"/>
                  </a:lnTo>
                  <a:cubicBezTo>
                    <a:pt x="447" y="2686"/>
                    <a:pt x="447" y="2238"/>
                    <a:pt x="0" y="1790"/>
                  </a:cubicBezTo>
                  <a:cubicBezTo>
                    <a:pt x="447" y="1343"/>
                    <a:pt x="447" y="895"/>
                    <a:pt x="447" y="895"/>
                  </a:cubicBezTo>
                  <a:cubicBezTo>
                    <a:pt x="447" y="895"/>
                    <a:pt x="447"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89" name="TextBox 288">
              <a:extLst>
                <a:ext uri="{FF2B5EF4-FFF2-40B4-BE49-F238E27FC236}">
                  <a16:creationId xmlns:a16="http://schemas.microsoft.com/office/drawing/2014/main" id="{CE40B104-BE07-37F3-E083-B89A2CE4C30F}"/>
                </a:ext>
              </a:extLst>
            </p:cNvPr>
            <p:cNvSpPr txBox="1"/>
            <p:nvPr/>
          </p:nvSpPr>
          <p:spPr>
            <a:xfrm>
              <a:off x="7935272" y="2897994"/>
              <a:ext cx="2238" cy="7611"/>
            </a:xfrm>
            <a:custGeom>
              <a:avLst/>
              <a:gdLst/>
              <a:ahLst/>
              <a:cxnLst/>
              <a:rect l="l" t="t" r="r" b="b"/>
              <a:pathLst>
                <a:path w="2238" h="7611">
                  <a:moveTo>
                    <a:pt x="1790" y="0"/>
                  </a:moveTo>
                  <a:lnTo>
                    <a:pt x="1790" y="1343"/>
                  </a:lnTo>
                  <a:cubicBezTo>
                    <a:pt x="1790" y="1791"/>
                    <a:pt x="1790" y="2686"/>
                    <a:pt x="2238" y="3134"/>
                  </a:cubicBezTo>
                  <a:lnTo>
                    <a:pt x="2238" y="4925"/>
                  </a:lnTo>
                  <a:cubicBezTo>
                    <a:pt x="1790" y="5373"/>
                    <a:pt x="1790" y="5373"/>
                    <a:pt x="1790" y="5820"/>
                  </a:cubicBezTo>
                  <a:cubicBezTo>
                    <a:pt x="1790" y="6268"/>
                    <a:pt x="2238" y="6716"/>
                    <a:pt x="2238" y="7163"/>
                  </a:cubicBezTo>
                  <a:lnTo>
                    <a:pt x="2238" y="7611"/>
                  </a:lnTo>
                  <a:cubicBezTo>
                    <a:pt x="1790" y="7611"/>
                    <a:pt x="1790" y="7611"/>
                    <a:pt x="1343" y="7163"/>
                  </a:cubicBezTo>
                  <a:cubicBezTo>
                    <a:pt x="895" y="6716"/>
                    <a:pt x="0" y="5820"/>
                    <a:pt x="0" y="4477"/>
                  </a:cubicBezTo>
                  <a:lnTo>
                    <a:pt x="0" y="3134"/>
                  </a:lnTo>
                  <a:cubicBezTo>
                    <a:pt x="0" y="2239"/>
                    <a:pt x="0" y="1791"/>
                    <a:pt x="895" y="448"/>
                  </a:cubicBezTo>
                  <a:cubicBezTo>
                    <a:pt x="895" y="448"/>
                    <a:pt x="1343" y="0"/>
                    <a:pt x="179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0" name="TextBox 289">
              <a:extLst>
                <a:ext uri="{FF2B5EF4-FFF2-40B4-BE49-F238E27FC236}">
                  <a16:creationId xmlns:a16="http://schemas.microsoft.com/office/drawing/2014/main" id="{63526449-0E01-5F54-9A0F-E41978D4C250}"/>
                </a:ext>
              </a:extLst>
            </p:cNvPr>
            <p:cNvSpPr txBox="1"/>
            <p:nvPr/>
          </p:nvSpPr>
          <p:spPr>
            <a:xfrm>
              <a:off x="6348559" y="2898890"/>
              <a:ext cx="3581" cy="4029"/>
            </a:xfrm>
            <a:custGeom>
              <a:avLst/>
              <a:gdLst/>
              <a:ahLst/>
              <a:cxnLst/>
              <a:rect l="l" t="t" r="r" b="b"/>
              <a:pathLst>
                <a:path w="3581" h="4029">
                  <a:moveTo>
                    <a:pt x="448" y="0"/>
                  </a:moveTo>
                  <a:cubicBezTo>
                    <a:pt x="1343" y="0"/>
                    <a:pt x="2238" y="447"/>
                    <a:pt x="3581" y="447"/>
                  </a:cubicBezTo>
                  <a:lnTo>
                    <a:pt x="3581" y="1343"/>
                  </a:lnTo>
                  <a:cubicBezTo>
                    <a:pt x="3581" y="1790"/>
                    <a:pt x="3134" y="2238"/>
                    <a:pt x="3134" y="2238"/>
                  </a:cubicBezTo>
                  <a:cubicBezTo>
                    <a:pt x="2686" y="3134"/>
                    <a:pt x="1791" y="3581"/>
                    <a:pt x="1343" y="4029"/>
                  </a:cubicBezTo>
                  <a:lnTo>
                    <a:pt x="895" y="4029"/>
                  </a:lnTo>
                  <a:cubicBezTo>
                    <a:pt x="448" y="4029"/>
                    <a:pt x="0" y="4029"/>
                    <a:pt x="0" y="3581"/>
                  </a:cubicBezTo>
                  <a:lnTo>
                    <a:pt x="0" y="1343"/>
                  </a:lnTo>
                  <a:cubicBezTo>
                    <a:pt x="0" y="895"/>
                    <a:pt x="448" y="447"/>
                    <a:pt x="448" y="447"/>
                  </a:cubicBez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1" name="TextBox 290">
              <a:extLst>
                <a:ext uri="{FF2B5EF4-FFF2-40B4-BE49-F238E27FC236}">
                  <a16:creationId xmlns:a16="http://schemas.microsoft.com/office/drawing/2014/main" id="{19CA62E2-D9B8-A0EE-A5A7-A55F662CD9D6}"/>
                </a:ext>
              </a:extLst>
            </p:cNvPr>
            <p:cNvSpPr txBox="1"/>
            <p:nvPr/>
          </p:nvSpPr>
          <p:spPr>
            <a:xfrm>
              <a:off x="7278742" y="2898890"/>
              <a:ext cx="895" cy="447"/>
            </a:xfrm>
            <a:custGeom>
              <a:avLst/>
              <a:gdLst/>
              <a:ahLst/>
              <a:cxnLst/>
              <a:rect l="l" t="t" r="r" b="b"/>
              <a:pathLst>
                <a:path w="895" h="447">
                  <a:moveTo>
                    <a:pt x="448" y="0"/>
                  </a:moveTo>
                  <a:cubicBezTo>
                    <a:pt x="895" y="0"/>
                    <a:pt x="895" y="447"/>
                    <a:pt x="895" y="447"/>
                  </a:cubicBezTo>
                  <a:lnTo>
                    <a:pt x="0" y="447"/>
                  </a:ln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2" name="TextBox 291">
              <a:extLst>
                <a:ext uri="{FF2B5EF4-FFF2-40B4-BE49-F238E27FC236}">
                  <a16:creationId xmlns:a16="http://schemas.microsoft.com/office/drawing/2014/main" id="{C060E9A6-FCDA-E2A7-0193-97B7AFD8C808}"/>
                </a:ext>
              </a:extLst>
            </p:cNvPr>
            <p:cNvSpPr txBox="1"/>
            <p:nvPr/>
          </p:nvSpPr>
          <p:spPr>
            <a:xfrm>
              <a:off x="7279166" y="2899337"/>
              <a:ext cx="3605" cy="3841"/>
            </a:xfrm>
            <a:custGeom>
              <a:avLst/>
              <a:gdLst/>
              <a:ahLst/>
              <a:cxnLst/>
              <a:rect l="l" t="t" r="r" b="b"/>
              <a:pathLst>
                <a:path w="3605" h="3841">
                  <a:moveTo>
                    <a:pt x="3605" y="0"/>
                  </a:moveTo>
                  <a:lnTo>
                    <a:pt x="3605" y="448"/>
                  </a:lnTo>
                  <a:cubicBezTo>
                    <a:pt x="3381" y="1343"/>
                    <a:pt x="2262" y="2239"/>
                    <a:pt x="1199" y="2966"/>
                  </a:cubicBezTo>
                  <a:lnTo>
                    <a:pt x="0" y="3841"/>
                  </a:lnTo>
                  <a:lnTo>
                    <a:pt x="1367" y="1791"/>
                  </a:lnTo>
                  <a:cubicBezTo>
                    <a:pt x="1367" y="448"/>
                    <a:pt x="2710" y="448"/>
                    <a:pt x="360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3" name="TextBox 292">
              <a:extLst>
                <a:ext uri="{FF2B5EF4-FFF2-40B4-BE49-F238E27FC236}">
                  <a16:creationId xmlns:a16="http://schemas.microsoft.com/office/drawing/2014/main" id="{AF80CD21-58FC-62BF-F112-7A1D06D2398D}"/>
                </a:ext>
              </a:extLst>
            </p:cNvPr>
            <p:cNvSpPr txBox="1"/>
            <p:nvPr/>
          </p:nvSpPr>
          <p:spPr>
            <a:xfrm>
              <a:off x="7455812" y="2900233"/>
              <a:ext cx="2686" cy="4477"/>
            </a:xfrm>
            <a:custGeom>
              <a:avLst/>
              <a:gdLst/>
              <a:ahLst/>
              <a:cxnLst/>
              <a:rect l="l" t="t" r="r" b="b"/>
              <a:pathLst>
                <a:path w="2686" h="4477">
                  <a:moveTo>
                    <a:pt x="1343" y="0"/>
                  </a:moveTo>
                  <a:lnTo>
                    <a:pt x="2238" y="0"/>
                  </a:lnTo>
                  <a:cubicBezTo>
                    <a:pt x="2686" y="0"/>
                    <a:pt x="2686" y="447"/>
                    <a:pt x="2686" y="447"/>
                  </a:cubicBezTo>
                  <a:cubicBezTo>
                    <a:pt x="2686" y="895"/>
                    <a:pt x="2686" y="1343"/>
                    <a:pt x="2238" y="1791"/>
                  </a:cubicBezTo>
                  <a:cubicBezTo>
                    <a:pt x="2238" y="2238"/>
                    <a:pt x="2238" y="2238"/>
                    <a:pt x="2238" y="2686"/>
                  </a:cubicBezTo>
                  <a:cubicBezTo>
                    <a:pt x="2238" y="2686"/>
                    <a:pt x="2238" y="3134"/>
                    <a:pt x="2238" y="3581"/>
                  </a:cubicBezTo>
                  <a:cubicBezTo>
                    <a:pt x="2238" y="3581"/>
                    <a:pt x="2238" y="4029"/>
                    <a:pt x="2238" y="4029"/>
                  </a:cubicBezTo>
                  <a:cubicBezTo>
                    <a:pt x="2238" y="4477"/>
                    <a:pt x="2238" y="4477"/>
                    <a:pt x="1790" y="4477"/>
                  </a:cubicBezTo>
                  <a:cubicBezTo>
                    <a:pt x="1790" y="4477"/>
                    <a:pt x="1790" y="4477"/>
                    <a:pt x="1343" y="4477"/>
                  </a:cubicBezTo>
                  <a:cubicBezTo>
                    <a:pt x="1343" y="4477"/>
                    <a:pt x="895" y="4477"/>
                    <a:pt x="895" y="4477"/>
                  </a:cubicBezTo>
                  <a:cubicBezTo>
                    <a:pt x="447" y="4477"/>
                    <a:pt x="0" y="3581"/>
                    <a:pt x="0" y="2686"/>
                  </a:cubicBezTo>
                  <a:cubicBezTo>
                    <a:pt x="0" y="2686"/>
                    <a:pt x="0" y="2238"/>
                    <a:pt x="0" y="2238"/>
                  </a:cubicBez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4" name="TextBox 293">
              <a:extLst>
                <a:ext uri="{FF2B5EF4-FFF2-40B4-BE49-F238E27FC236}">
                  <a16:creationId xmlns:a16="http://schemas.microsoft.com/office/drawing/2014/main" id="{2374063D-27E6-1DBF-82F2-BB846DD450A6}"/>
                </a:ext>
              </a:extLst>
            </p:cNvPr>
            <p:cNvSpPr txBox="1"/>
            <p:nvPr/>
          </p:nvSpPr>
          <p:spPr>
            <a:xfrm>
              <a:off x="6566529" y="2900680"/>
              <a:ext cx="4924" cy="7611"/>
            </a:xfrm>
            <a:custGeom>
              <a:avLst/>
              <a:gdLst/>
              <a:ahLst/>
              <a:cxnLst/>
              <a:rect l="l" t="t" r="r" b="b"/>
              <a:pathLst>
                <a:path w="4924" h="7611">
                  <a:moveTo>
                    <a:pt x="4477" y="0"/>
                  </a:moveTo>
                  <a:lnTo>
                    <a:pt x="4924" y="896"/>
                  </a:lnTo>
                  <a:cubicBezTo>
                    <a:pt x="4477" y="1344"/>
                    <a:pt x="4029" y="2239"/>
                    <a:pt x="4029" y="2239"/>
                  </a:cubicBezTo>
                  <a:cubicBezTo>
                    <a:pt x="2686" y="4030"/>
                    <a:pt x="2686" y="4925"/>
                    <a:pt x="1791" y="5373"/>
                  </a:cubicBezTo>
                  <a:cubicBezTo>
                    <a:pt x="1343" y="6716"/>
                    <a:pt x="895" y="7611"/>
                    <a:pt x="448" y="7611"/>
                  </a:cubicBezTo>
                  <a:cubicBezTo>
                    <a:pt x="448" y="7611"/>
                    <a:pt x="0" y="7611"/>
                    <a:pt x="0" y="7163"/>
                  </a:cubicBezTo>
                  <a:cubicBezTo>
                    <a:pt x="0" y="6268"/>
                    <a:pt x="448" y="5373"/>
                    <a:pt x="448" y="4925"/>
                  </a:cubicBezTo>
                  <a:cubicBezTo>
                    <a:pt x="895" y="3134"/>
                    <a:pt x="2686" y="1344"/>
                    <a:pt x="447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5" name="TextBox 294">
              <a:extLst>
                <a:ext uri="{FF2B5EF4-FFF2-40B4-BE49-F238E27FC236}">
                  <a16:creationId xmlns:a16="http://schemas.microsoft.com/office/drawing/2014/main" id="{A3ADA20C-3A54-40EC-D7E5-35F45F80F093}"/>
                </a:ext>
              </a:extLst>
            </p:cNvPr>
            <p:cNvSpPr txBox="1"/>
            <p:nvPr/>
          </p:nvSpPr>
          <p:spPr>
            <a:xfrm>
              <a:off x="6909429" y="2900680"/>
              <a:ext cx="4924" cy="7611"/>
            </a:xfrm>
            <a:custGeom>
              <a:avLst/>
              <a:gdLst/>
              <a:ahLst/>
              <a:cxnLst/>
              <a:rect l="l" t="t" r="r" b="b"/>
              <a:pathLst>
                <a:path w="4924" h="7611">
                  <a:moveTo>
                    <a:pt x="4477" y="0"/>
                  </a:moveTo>
                  <a:lnTo>
                    <a:pt x="4924" y="896"/>
                  </a:lnTo>
                  <a:cubicBezTo>
                    <a:pt x="4477" y="1344"/>
                    <a:pt x="4029" y="2239"/>
                    <a:pt x="4029" y="2239"/>
                  </a:cubicBezTo>
                  <a:cubicBezTo>
                    <a:pt x="2686" y="4030"/>
                    <a:pt x="2686" y="4925"/>
                    <a:pt x="1791" y="5373"/>
                  </a:cubicBezTo>
                  <a:cubicBezTo>
                    <a:pt x="1343" y="6716"/>
                    <a:pt x="895" y="7611"/>
                    <a:pt x="448" y="7611"/>
                  </a:cubicBezTo>
                  <a:cubicBezTo>
                    <a:pt x="448" y="7611"/>
                    <a:pt x="0" y="7611"/>
                    <a:pt x="0" y="7163"/>
                  </a:cubicBezTo>
                  <a:cubicBezTo>
                    <a:pt x="0" y="6268"/>
                    <a:pt x="448" y="5373"/>
                    <a:pt x="448" y="4925"/>
                  </a:cubicBezTo>
                  <a:cubicBezTo>
                    <a:pt x="895" y="3134"/>
                    <a:pt x="2686" y="1344"/>
                    <a:pt x="447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6" name="TextBox 295">
              <a:extLst>
                <a:ext uri="{FF2B5EF4-FFF2-40B4-BE49-F238E27FC236}">
                  <a16:creationId xmlns:a16="http://schemas.microsoft.com/office/drawing/2014/main" id="{CD885424-7C85-7538-1A46-EE3B2C5B92D6}"/>
                </a:ext>
              </a:extLst>
            </p:cNvPr>
            <p:cNvSpPr txBox="1"/>
            <p:nvPr/>
          </p:nvSpPr>
          <p:spPr>
            <a:xfrm>
              <a:off x="7939301" y="2900480"/>
              <a:ext cx="8058" cy="5124"/>
            </a:xfrm>
            <a:custGeom>
              <a:avLst/>
              <a:gdLst/>
              <a:ahLst/>
              <a:cxnLst/>
              <a:rect l="l" t="t" r="r" b="b"/>
              <a:pathLst>
                <a:path w="8058" h="5124">
                  <a:moveTo>
                    <a:pt x="0" y="199"/>
                  </a:moveTo>
                  <a:cubicBezTo>
                    <a:pt x="0" y="-248"/>
                    <a:pt x="447" y="199"/>
                    <a:pt x="895" y="199"/>
                  </a:cubicBezTo>
                  <a:cubicBezTo>
                    <a:pt x="1343" y="1095"/>
                    <a:pt x="2238" y="1095"/>
                    <a:pt x="3581" y="1095"/>
                  </a:cubicBezTo>
                  <a:cubicBezTo>
                    <a:pt x="4029" y="1095"/>
                    <a:pt x="4029" y="1543"/>
                    <a:pt x="4029" y="1990"/>
                  </a:cubicBezTo>
                  <a:lnTo>
                    <a:pt x="4029" y="2886"/>
                  </a:lnTo>
                  <a:cubicBezTo>
                    <a:pt x="4477" y="2886"/>
                    <a:pt x="5372" y="3781"/>
                    <a:pt x="5372" y="3781"/>
                  </a:cubicBezTo>
                  <a:cubicBezTo>
                    <a:pt x="6267" y="3781"/>
                    <a:pt x="7162" y="3333"/>
                    <a:pt x="7610" y="2886"/>
                  </a:cubicBezTo>
                  <a:lnTo>
                    <a:pt x="8058" y="3333"/>
                  </a:lnTo>
                  <a:cubicBezTo>
                    <a:pt x="8058" y="3781"/>
                    <a:pt x="7610" y="4229"/>
                    <a:pt x="7162" y="5124"/>
                  </a:cubicBezTo>
                  <a:lnTo>
                    <a:pt x="6715" y="5124"/>
                  </a:lnTo>
                  <a:cubicBezTo>
                    <a:pt x="5372" y="5124"/>
                    <a:pt x="4477" y="4676"/>
                    <a:pt x="3581" y="4676"/>
                  </a:cubicBezTo>
                  <a:lnTo>
                    <a:pt x="2238" y="4676"/>
                  </a:lnTo>
                  <a:cubicBezTo>
                    <a:pt x="895" y="3781"/>
                    <a:pt x="447" y="2438"/>
                    <a:pt x="0" y="199"/>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7" name="TextBox 296">
              <a:extLst>
                <a:ext uri="{FF2B5EF4-FFF2-40B4-BE49-F238E27FC236}">
                  <a16:creationId xmlns:a16="http://schemas.microsoft.com/office/drawing/2014/main" id="{0F5FA696-617E-2BC1-F830-86AB312D3562}"/>
                </a:ext>
              </a:extLst>
            </p:cNvPr>
            <p:cNvSpPr txBox="1"/>
            <p:nvPr/>
          </p:nvSpPr>
          <p:spPr>
            <a:xfrm>
              <a:off x="7705852" y="2902471"/>
              <a:ext cx="896" cy="1343"/>
            </a:xfrm>
            <a:custGeom>
              <a:avLst/>
              <a:gdLst/>
              <a:ahLst/>
              <a:cxnLst/>
              <a:rect l="l" t="t" r="r" b="b"/>
              <a:pathLst>
                <a:path w="896" h="1343">
                  <a:moveTo>
                    <a:pt x="448" y="0"/>
                  </a:moveTo>
                  <a:cubicBezTo>
                    <a:pt x="896" y="0"/>
                    <a:pt x="896" y="0"/>
                    <a:pt x="896" y="448"/>
                  </a:cubicBezTo>
                  <a:cubicBezTo>
                    <a:pt x="896" y="896"/>
                    <a:pt x="896" y="1343"/>
                    <a:pt x="448" y="1343"/>
                  </a:cubicBezTo>
                  <a:cubicBezTo>
                    <a:pt x="0" y="1343"/>
                    <a:pt x="0" y="1343"/>
                    <a:pt x="0" y="896"/>
                  </a:cubicBezTo>
                  <a:cubicBezTo>
                    <a:pt x="0" y="448"/>
                    <a:pt x="0"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8" name="TextBox 297">
              <a:extLst>
                <a:ext uri="{FF2B5EF4-FFF2-40B4-BE49-F238E27FC236}">
                  <a16:creationId xmlns:a16="http://schemas.microsoft.com/office/drawing/2014/main" id="{8A885603-A539-A526-3826-8988DA76B695}"/>
                </a:ext>
              </a:extLst>
            </p:cNvPr>
            <p:cNvSpPr txBox="1"/>
            <p:nvPr/>
          </p:nvSpPr>
          <p:spPr>
            <a:xfrm>
              <a:off x="6347664" y="2903814"/>
              <a:ext cx="895" cy="1343"/>
            </a:xfrm>
            <a:custGeom>
              <a:avLst/>
              <a:gdLst/>
              <a:ahLst/>
              <a:cxnLst/>
              <a:rect l="l" t="t" r="r" b="b"/>
              <a:pathLst>
                <a:path w="895" h="1343">
                  <a:moveTo>
                    <a:pt x="447" y="0"/>
                  </a:moveTo>
                  <a:lnTo>
                    <a:pt x="895" y="0"/>
                  </a:lnTo>
                  <a:lnTo>
                    <a:pt x="895" y="896"/>
                  </a:lnTo>
                  <a:lnTo>
                    <a:pt x="447" y="1343"/>
                  </a:lnTo>
                  <a:cubicBezTo>
                    <a:pt x="0" y="1343"/>
                    <a:pt x="0" y="896"/>
                    <a:pt x="0" y="448"/>
                  </a:cubicBez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299" name="TextBox 298">
              <a:extLst>
                <a:ext uri="{FF2B5EF4-FFF2-40B4-BE49-F238E27FC236}">
                  <a16:creationId xmlns:a16="http://schemas.microsoft.com/office/drawing/2014/main" id="{0BBDBCDA-77BF-4D48-5D94-70F8689E3BB2}"/>
                </a:ext>
              </a:extLst>
            </p:cNvPr>
            <p:cNvSpPr txBox="1"/>
            <p:nvPr/>
          </p:nvSpPr>
          <p:spPr>
            <a:xfrm>
              <a:off x="7829030" y="2903956"/>
              <a:ext cx="2965" cy="7020"/>
            </a:xfrm>
            <a:custGeom>
              <a:avLst/>
              <a:gdLst/>
              <a:ahLst/>
              <a:cxnLst/>
              <a:rect l="l" t="t" r="r" b="b"/>
              <a:pathLst>
                <a:path w="2965" h="7020">
                  <a:moveTo>
                    <a:pt x="2381" y="0"/>
                  </a:moveTo>
                  <a:lnTo>
                    <a:pt x="2381" y="2096"/>
                  </a:lnTo>
                  <a:lnTo>
                    <a:pt x="2965" y="5598"/>
                  </a:lnTo>
                  <a:lnTo>
                    <a:pt x="2438" y="6125"/>
                  </a:lnTo>
                  <a:cubicBezTo>
                    <a:pt x="1991" y="6572"/>
                    <a:pt x="1543" y="7020"/>
                    <a:pt x="1095" y="7020"/>
                  </a:cubicBezTo>
                  <a:cubicBezTo>
                    <a:pt x="1095" y="7020"/>
                    <a:pt x="647" y="6572"/>
                    <a:pt x="647" y="6572"/>
                  </a:cubicBezTo>
                  <a:cubicBezTo>
                    <a:pt x="647" y="6125"/>
                    <a:pt x="200" y="6125"/>
                    <a:pt x="200" y="5677"/>
                  </a:cubicBezTo>
                  <a:cubicBezTo>
                    <a:pt x="200" y="5229"/>
                    <a:pt x="-248" y="5229"/>
                    <a:pt x="200" y="5229"/>
                  </a:cubicBezTo>
                  <a:cubicBezTo>
                    <a:pt x="200" y="4782"/>
                    <a:pt x="200" y="4334"/>
                    <a:pt x="647" y="4334"/>
                  </a:cubicBezTo>
                  <a:lnTo>
                    <a:pt x="2381"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0" name="TextBox 299">
              <a:extLst>
                <a:ext uri="{FF2B5EF4-FFF2-40B4-BE49-F238E27FC236}">
                  <a16:creationId xmlns:a16="http://schemas.microsoft.com/office/drawing/2014/main" id="{3AD3FAAC-AB2E-F739-7438-AF5593707442}"/>
                </a:ext>
              </a:extLst>
            </p:cNvPr>
            <p:cNvSpPr txBox="1"/>
            <p:nvPr/>
          </p:nvSpPr>
          <p:spPr>
            <a:xfrm>
              <a:off x="7707910" y="2905156"/>
              <a:ext cx="1343" cy="2686"/>
            </a:xfrm>
            <a:custGeom>
              <a:avLst/>
              <a:gdLst/>
              <a:ahLst/>
              <a:cxnLst/>
              <a:rect l="l" t="t" r="r" b="b"/>
              <a:pathLst>
                <a:path w="1343" h="2686">
                  <a:moveTo>
                    <a:pt x="895" y="0"/>
                  </a:moveTo>
                  <a:lnTo>
                    <a:pt x="895" y="1791"/>
                  </a:lnTo>
                  <a:cubicBezTo>
                    <a:pt x="895" y="1791"/>
                    <a:pt x="1343" y="2239"/>
                    <a:pt x="1343" y="2686"/>
                  </a:cubicBezTo>
                  <a:lnTo>
                    <a:pt x="447" y="2686"/>
                  </a:lnTo>
                  <a:cubicBezTo>
                    <a:pt x="447" y="2239"/>
                    <a:pt x="0" y="2239"/>
                    <a:pt x="0" y="1791"/>
                  </a:cubicBezTo>
                  <a:cubicBezTo>
                    <a:pt x="0" y="1343"/>
                    <a:pt x="447"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1" name="TextBox 300">
              <a:extLst>
                <a:ext uri="{FF2B5EF4-FFF2-40B4-BE49-F238E27FC236}">
                  <a16:creationId xmlns:a16="http://schemas.microsoft.com/office/drawing/2014/main" id="{E05BFD94-5B0F-3F17-E568-2CC0AE896E81}"/>
                </a:ext>
              </a:extLst>
            </p:cNvPr>
            <p:cNvSpPr txBox="1"/>
            <p:nvPr/>
          </p:nvSpPr>
          <p:spPr>
            <a:xfrm>
              <a:off x="6364885" y="2905604"/>
              <a:ext cx="448" cy="448"/>
            </a:xfrm>
            <a:custGeom>
              <a:avLst/>
              <a:gdLst/>
              <a:ahLst/>
              <a:cxnLst/>
              <a:rect l="l" t="t" r="r" b="b"/>
              <a:pathLst>
                <a:path w="448" h="448">
                  <a:moveTo>
                    <a:pt x="448" y="0"/>
                  </a:moveTo>
                  <a:lnTo>
                    <a:pt x="448" y="448"/>
                  </a:lnTo>
                  <a:lnTo>
                    <a:pt x="0" y="448"/>
                  </a:lnTo>
                  <a:cubicBezTo>
                    <a:pt x="0" y="448"/>
                    <a:pt x="448" y="448"/>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2" name="TextBox 301">
              <a:extLst>
                <a:ext uri="{FF2B5EF4-FFF2-40B4-BE49-F238E27FC236}">
                  <a16:creationId xmlns:a16="http://schemas.microsoft.com/office/drawing/2014/main" id="{886ACE58-1CF6-5572-5D34-03B59FE2B30E}"/>
                </a:ext>
              </a:extLst>
            </p:cNvPr>
            <p:cNvSpPr txBox="1"/>
            <p:nvPr/>
          </p:nvSpPr>
          <p:spPr>
            <a:xfrm>
              <a:off x="7391556" y="2905660"/>
              <a:ext cx="336" cy="631"/>
            </a:xfrm>
            <a:custGeom>
              <a:avLst/>
              <a:gdLst/>
              <a:ahLst/>
              <a:cxnLst/>
              <a:rect l="l" t="t" r="r" b="b"/>
              <a:pathLst>
                <a:path w="336" h="631">
                  <a:moveTo>
                    <a:pt x="336" y="0"/>
                  </a:moveTo>
                  <a:lnTo>
                    <a:pt x="238" y="393"/>
                  </a:lnTo>
                  <a:lnTo>
                    <a:pt x="0" y="631"/>
                  </a:lnTo>
                  <a:lnTo>
                    <a:pt x="0" y="393"/>
                  </a:lnTo>
                  <a:lnTo>
                    <a:pt x="336"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3" name="TextBox 302">
              <a:extLst>
                <a:ext uri="{FF2B5EF4-FFF2-40B4-BE49-F238E27FC236}">
                  <a16:creationId xmlns:a16="http://schemas.microsoft.com/office/drawing/2014/main" id="{6C406D7E-A03F-1CB4-2080-C208798B6ED9}"/>
                </a:ext>
              </a:extLst>
            </p:cNvPr>
            <p:cNvSpPr txBox="1"/>
            <p:nvPr/>
          </p:nvSpPr>
          <p:spPr>
            <a:xfrm>
              <a:off x="6338710" y="2906053"/>
              <a:ext cx="1343" cy="1343"/>
            </a:xfrm>
            <a:custGeom>
              <a:avLst/>
              <a:gdLst/>
              <a:ahLst/>
              <a:cxnLst/>
              <a:rect l="l" t="t" r="r" b="b"/>
              <a:pathLst>
                <a:path w="1343" h="1343">
                  <a:moveTo>
                    <a:pt x="448" y="0"/>
                  </a:moveTo>
                  <a:lnTo>
                    <a:pt x="896" y="0"/>
                  </a:lnTo>
                  <a:cubicBezTo>
                    <a:pt x="1343" y="447"/>
                    <a:pt x="1343" y="895"/>
                    <a:pt x="1343" y="895"/>
                  </a:cubicBezTo>
                  <a:lnTo>
                    <a:pt x="896" y="1343"/>
                  </a:lnTo>
                  <a:cubicBezTo>
                    <a:pt x="448" y="1343"/>
                    <a:pt x="448" y="895"/>
                    <a:pt x="448" y="895"/>
                  </a:cubicBezTo>
                  <a:lnTo>
                    <a:pt x="0" y="895"/>
                  </a:lnTo>
                  <a:cubicBezTo>
                    <a:pt x="0" y="895"/>
                    <a:pt x="448"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4" name="TextBox 303">
              <a:extLst>
                <a:ext uri="{FF2B5EF4-FFF2-40B4-BE49-F238E27FC236}">
                  <a16:creationId xmlns:a16="http://schemas.microsoft.com/office/drawing/2014/main" id="{147CD904-6779-8226-3BF7-C2C5A4181F1B}"/>
                </a:ext>
              </a:extLst>
            </p:cNvPr>
            <p:cNvSpPr txBox="1"/>
            <p:nvPr/>
          </p:nvSpPr>
          <p:spPr>
            <a:xfrm>
              <a:off x="7452678" y="2906500"/>
              <a:ext cx="2238" cy="2239"/>
            </a:xfrm>
            <a:custGeom>
              <a:avLst/>
              <a:gdLst/>
              <a:ahLst/>
              <a:cxnLst/>
              <a:rect l="l" t="t" r="r" b="b"/>
              <a:pathLst>
                <a:path w="2238" h="2239">
                  <a:moveTo>
                    <a:pt x="448" y="0"/>
                  </a:moveTo>
                  <a:cubicBezTo>
                    <a:pt x="448" y="0"/>
                    <a:pt x="895" y="0"/>
                    <a:pt x="895" y="0"/>
                  </a:cubicBezTo>
                  <a:cubicBezTo>
                    <a:pt x="1343" y="0"/>
                    <a:pt x="1343" y="448"/>
                    <a:pt x="1791" y="448"/>
                  </a:cubicBezTo>
                  <a:cubicBezTo>
                    <a:pt x="1791" y="896"/>
                    <a:pt x="2238" y="896"/>
                    <a:pt x="2238" y="1343"/>
                  </a:cubicBezTo>
                  <a:cubicBezTo>
                    <a:pt x="2238" y="1791"/>
                    <a:pt x="1791" y="1791"/>
                    <a:pt x="1343" y="2239"/>
                  </a:cubicBezTo>
                  <a:cubicBezTo>
                    <a:pt x="1343" y="2239"/>
                    <a:pt x="895" y="2239"/>
                    <a:pt x="895" y="2239"/>
                  </a:cubicBezTo>
                  <a:cubicBezTo>
                    <a:pt x="448" y="2239"/>
                    <a:pt x="0" y="2239"/>
                    <a:pt x="0" y="1791"/>
                  </a:cubicBezTo>
                  <a:lnTo>
                    <a:pt x="0" y="448"/>
                  </a:lnTo>
                  <a:cubicBezTo>
                    <a:pt x="0" y="0"/>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5" name="TextBox 304">
              <a:extLst>
                <a:ext uri="{FF2B5EF4-FFF2-40B4-BE49-F238E27FC236}">
                  <a16:creationId xmlns:a16="http://schemas.microsoft.com/office/drawing/2014/main" id="{7F54FB35-30DF-09CF-7228-F1F24EBCA795}"/>
                </a:ext>
              </a:extLst>
            </p:cNvPr>
            <p:cNvSpPr txBox="1"/>
            <p:nvPr/>
          </p:nvSpPr>
          <p:spPr>
            <a:xfrm>
              <a:off x="7700480" y="2906948"/>
              <a:ext cx="448" cy="895"/>
            </a:xfrm>
            <a:custGeom>
              <a:avLst/>
              <a:gdLst/>
              <a:ahLst/>
              <a:cxnLst/>
              <a:rect l="l" t="t" r="r" b="b"/>
              <a:pathLst>
                <a:path w="448" h="895">
                  <a:moveTo>
                    <a:pt x="0" y="0"/>
                  </a:moveTo>
                  <a:lnTo>
                    <a:pt x="448" y="0"/>
                  </a:lnTo>
                  <a:lnTo>
                    <a:pt x="448" y="895"/>
                  </a:lnTo>
                  <a:cubicBezTo>
                    <a:pt x="0" y="448"/>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6" name="TextBox 305">
              <a:extLst>
                <a:ext uri="{FF2B5EF4-FFF2-40B4-BE49-F238E27FC236}">
                  <a16:creationId xmlns:a16="http://schemas.microsoft.com/office/drawing/2014/main" id="{9B8F1A7F-A8AD-DA74-4E04-4FF1075CB342}"/>
                </a:ext>
              </a:extLst>
            </p:cNvPr>
            <p:cNvSpPr txBox="1"/>
            <p:nvPr/>
          </p:nvSpPr>
          <p:spPr>
            <a:xfrm>
              <a:off x="6344082" y="2908290"/>
              <a:ext cx="2239" cy="2686"/>
            </a:xfrm>
            <a:custGeom>
              <a:avLst/>
              <a:gdLst/>
              <a:ahLst/>
              <a:cxnLst/>
              <a:rect l="l" t="t" r="r" b="b"/>
              <a:pathLst>
                <a:path w="2239" h="2686">
                  <a:moveTo>
                    <a:pt x="1343" y="0"/>
                  </a:moveTo>
                  <a:cubicBezTo>
                    <a:pt x="1791" y="0"/>
                    <a:pt x="2239" y="448"/>
                    <a:pt x="2239" y="895"/>
                  </a:cubicBezTo>
                  <a:lnTo>
                    <a:pt x="2239" y="1791"/>
                  </a:lnTo>
                  <a:cubicBezTo>
                    <a:pt x="2239" y="2238"/>
                    <a:pt x="1791" y="2686"/>
                    <a:pt x="896" y="2686"/>
                  </a:cubicBezTo>
                  <a:cubicBezTo>
                    <a:pt x="448" y="2238"/>
                    <a:pt x="0" y="2238"/>
                    <a:pt x="0" y="1791"/>
                  </a:cubicBezTo>
                  <a:lnTo>
                    <a:pt x="448" y="1343"/>
                  </a:lnTo>
                  <a:cubicBezTo>
                    <a:pt x="448" y="448"/>
                    <a:pt x="896"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7" name="TextBox 306">
              <a:extLst>
                <a:ext uri="{FF2B5EF4-FFF2-40B4-BE49-F238E27FC236}">
                  <a16:creationId xmlns:a16="http://schemas.microsoft.com/office/drawing/2014/main" id="{21E8F5B0-9B2D-AAC8-1C45-6A967669E54C}"/>
                </a:ext>
              </a:extLst>
            </p:cNvPr>
            <p:cNvSpPr txBox="1"/>
            <p:nvPr/>
          </p:nvSpPr>
          <p:spPr>
            <a:xfrm>
              <a:off x="6337815" y="2908739"/>
              <a:ext cx="895" cy="895"/>
            </a:xfrm>
            <a:custGeom>
              <a:avLst/>
              <a:gdLst/>
              <a:ahLst/>
              <a:cxnLst/>
              <a:rect l="l" t="t" r="r" b="b"/>
              <a:pathLst>
                <a:path w="895" h="895">
                  <a:moveTo>
                    <a:pt x="447" y="0"/>
                  </a:moveTo>
                  <a:lnTo>
                    <a:pt x="895" y="0"/>
                  </a:lnTo>
                  <a:cubicBezTo>
                    <a:pt x="895" y="447"/>
                    <a:pt x="447" y="895"/>
                    <a:pt x="0" y="895"/>
                  </a:cubicBezTo>
                  <a:cubicBezTo>
                    <a:pt x="0" y="447"/>
                    <a:pt x="447" y="0"/>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8" name="TextBox 307">
              <a:extLst>
                <a:ext uri="{FF2B5EF4-FFF2-40B4-BE49-F238E27FC236}">
                  <a16:creationId xmlns:a16="http://schemas.microsoft.com/office/drawing/2014/main" id="{4FF6C082-47A0-C35D-50EB-84EEDDAE9593}"/>
                </a:ext>
              </a:extLst>
            </p:cNvPr>
            <p:cNvSpPr txBox="1"/>
            <p:nvPr/>
          </p:nvSpPr>
          <p:spPr>
            <a:xfrm>
              <a:off x="7943330" y="2908739"/>
              <a:ext cx="895" cy="895"/>
            </a:xfrm>
            <a:custGeom>
              <a:avLst/>
              <a:gdLst/>
              <a:ahLst/>
              <a:cxnLst/>
              <a:rect l="l" t="t" r="r" b="b"/>
              <a:pathLst>
                <a:path w="895" h="895">
                  <a:moveTo>
                    <a:pt x="0" y="0"/>
                  </a:moveTo>
                  <a:lnTo>
                    <a:pt x="448" y="0"/>
                  </a:lnTo>
                  <a:cubicBezTo>
                    <a:pt x="895" y="447"/>
                    <a:pt x="895" y="895"/>
                    <a:pt x="895" y="895"/>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09" name="TextBox 308">
              <a:extLst>
                <a:ext uri="{FF2B5EF4-FFF2-40B4-BE49-F238E27FC236}">
                  <a16:creationId xmlns:a16="http://schemas.microsoft.com/office/drawing/2014/main" id="{59815745-A104-C263-9678-ABA7014EE9BA}"/>
                </a:ext>
              </a:extLst>
            </p:cNvPr>
            <p:cNvSpPr txBox="1"/>
            <p:nvPr/>
          </p:nvSpPr>
          <p:spPr>
            <a:xfrm>
              <a:off x="7442829" y="2909185"/>
              <a:ext cx="3581" cy="5820"/>
            </a:xfrm>
            <a:custGeom>
              <a:avLst/>
              <a:gdLst/>
              <a:ahLst/>
              <a:cxnLst/>
              <a:rect l="l" t="t" r="r" b="b"/>
              <a:pathLst>
                <a:path w="3581" h="5820">
                  <a:moveTo>
                    <a:pt x="895" y="0"/>
                  </a:moveTo>
                  <a:lnTo>
                    <a:pt x="3134" y="1343"/>
                  </a:lnTo>
                  <a:cubicBezTo>
                    <a:pt x="3581" y="1343"/>
                    <a:pt x="3581" y="1343"/>
                    <a:pt x="3581" y="1791"/>
                  </a:cubicBezTo>
                  <a:cubicBezTo>
                    <a:pt x="3581" y="2239"/>
                    <a:pt x="3581" y="3134"/>
                    <a:pt x="3134" y="4029"/>
                  </a:cubicBezTo>
                  <a:lnTo>
                    <a:pt x="2238" y="5372"/>
                  </a:lnTo>
                  <a:cubicBezTo>
                    <a:pt x="2238" y="5820"/>
                    <a:pt x="2238" y="5820"/>
                    <a:pt x="1791" y="5820"/>
                  </a:cubicBezTo>
                  <a:cubicBezTo>
                    <a:pt x="895" y="5820"/>
                    <a:pt x="895" y="4925"/>
                    <a:pt x="895" y="4477"/>
                  </a:cubicBezTo>
                  <a:cubicBezTo>
                    <a:pt x="1343" y="4029"/>
                    <a:pt x="1791" y="3582"/>
                    <a:pt x="1791" y="3134"/>
                  </a:cubicBezTo>
                  <a:lnTo>
                    <a:pt x="1791" y="1791"/>
                  </a:lnTo>
                  <a:cubicBezTo>
                    <a:pt x="1791" y="1791"/>
                    <a:pt x="1343" y="1791"/>
                    <a:pt x="1343" y="1791"/>
                  </a:cubicBezTo>
                  <a:cubicBezTo>
                    <a:pt x="895" y="1791"/>
                    <a:pt x="895" y="1791"/>
                    <a:pt x="448" y="1791"/>
                  </a:cubicBezTo>
                  <a:lnTo>
                    <a:pt x="0" y="1791"/>
                  </a:lnTo>
                  <a:lnTo>
                    <a:pt x="0" y="896"/>
                  </a:lnTo>
                  <a:lnTo>
                    <a:pt x="895"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0" name="TextBox 309">
              <a:extLst>
                <a:ext uri="{FF2B5EF4-FFF2-40B4-BE49-F238E27FC236}">
                  <a16:creationId xmlns:a16="http://schemas.microsoft.com/office/drawing/2014/main" id="{F2C14DA8-CF9F-C963-F949-BB9519FE115C}"/>
                </a:ext>
              </a:extLst>
            </p:cNvPr>
            <p:cNvSpPr txBox="1"/>
            <p:nvPr/>
          </p:nvSpPr>
          <p:spPr>
            <a:xfrm>
              <a:off x="7831021" y="2911522"/>
              <a:ext cx="1733" cy="2588"/>
            </a:xfrm>
            <a:custGeom>
              <a:avLst/>
              <a:gdLst/>
              <a:ahLst/>
              <a:cxnLst/>
              <a:rect l="l" t="t" r="r" b="b"/>
              <a:pathLst>
                <a:path w="1733" h="2588">
                  <a:moveTo>
                    <a:pt x="1318" y="0"/>
                  </a:moveTo>
                  <a:lnTo>
                    <a:pt x="1733" y="1245"/>
                  </a:lnTo>
                  <a:lnTo>
                    <a:pt x="1061" y="2588"/>
                  </a:lnTo>
                  <a:lnTo>
                    <a:pt x="447" y="2588"/>
                  </a:lnTo>
                  <a:cubicBezTo>
                    <a:pt x="0" y="2588"/>
                    <a:pt x="0" y="2588"/>
                    <a:pt x="0" y="2140"/>
                  </a:cubicBezTo>
                  <a:cubicBezTo>
                    <a:pt x="0" y="2140"/>
                    <a:pt x="0" y="1692"/>
                    <a:pt x="447" y="1245"/>
                  </a:cubicBezTo>
                  <a:lnTo>
                    <a:pt x="131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1" name="TextBox 310">
              <a:extLst>
                <a:ext uri="{FF2B5EF4-FFF2-40B4-BE49-F238E27FC236}">
                  <a16:creationId xmlns:a16="http://schemas.microsoft.com/office/drawing/2014/main" id="{72A1C36E-7A40-E93C-A67A-7672C1078150}"/>
                </a:ext>
              </a:extLst>
            </p:cNvPr>
            <p:cNvSpPr txBox="1"/>
            <p:nvPr/>
          </p:nvSpPr>
          <p:spPr>
            <a:xfrm>
              <a:off x="7447753" y="2911871"/>
              <a:ext cx="2686" cy="3582"/>
            </a:xfrm>
            <a:custGeom>
              <a:avLst/>
              <a:gdLst/>
              <a:ahLst/>
              <a:cxnLst/>
              <a:rect l="l" t="t" r="r" b="b"/>
              <a:pathLst>
                <a:path w="2686" h="3582">
                  <a:moveTo>
                    <a:pt x="0" y="0"/>
                  </a:moveTo>
                  <a:cubicBezTo>
                    <a:pt x="448" y="0"/>
                    <a:pt x="448" y="0"/>
                    <a:pt x="448" y="448"/>
                  </a:cubicBezTo>
                  <a:cubicBezTo>
                    <a:pt x="896" y="448"/>
                    <a:pt x="896" y="896"/>
                    <a:pt x="896" y="1343"/>
                  </a:cubicBezTo>
                  <a:cubicBezTo>
                    <a:pt x="1343" y="1791"/>
                    <a:pt x="1343" y="1791"/>
                    <a:pt x="1791" y="1791"/>
                  </a:cubicBezTo>
                  <a:cubicBezTo>
                    <a:pt x="1791" y="1791"/>
                    <a:pt x="1791" y="1791"/>
                    <a:pt x="2239" y="1791"/>
                  </a:cubicBezTo>
                  <a:cubicBezTo>
                    <a:pt x="2239" y="1791"/>
                    <a:pt x="2686" y="2239"/>
                    <a:pt x="2686" y="2239"/>
                  </a:cubicBezTo>
                  <a:cubicBezTo>
                    <a:pt x="2686" y="2239"/>
                    <a:pt x="2239" y="2239"/>
                    <a:pt x="2239" y="2239"/>
                  </a:cubicBezTo>
                  <a:cubicBezTo>
                    <a:pt x="2239" y="2686"/>
                    <a:pt x="1791" y="3134"/>
                    <a:pt x="896" y="3582"/>
                  </a:cubicBezTo>
                  <a:lnTo>
                    <a:pt x="448" y="3582"/>
                  </a:lnTo>
                  <a:cubicBezTo>
                    <a:pt x="448" y="2686"/>
                    <a:pt x="0" y="1343"/>
                    <a:pt x="0" y="44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2" name="TextBox 311">
              <a:extLst>
                <a:ext uri="{FF2B5EF4-FFF2-40B4-BE49-F238E27FC236}">
                  <a16:creationId xmlns:a16="http://schemas.microsoft.com/office/drawing/2014/main" id="{AB9B63CB-8F29-4B2E-96E5-AF2C6F6545AD}"/>
                </a:ext>
              </a:extLst>
            </p:cNvPr>
            <p:cNvSpPr txBox="1"/>
            <p:nvPr/>
          </p:nvSpPr>
          <p:spPr>
            <a:xfrm>
              <a:off x="6562052" y="2912319"/>
              <a:ext cx="2239" cy="2686"/>
            </a:xfrm>
            <a:custGeom>
              <a:avLst/>
              <a:gdLst/>
              <a:ahLst/>
              <a:cxnLst/>
              <a:rect l="l" t="t" r="r" b="b"/>
              <a:pathLst>
                <a:path w="2239" h="2686">
                  <a:moveTo>
                    <a:pt x="1791" y="0"/>
                  </a:moveTo>
                  <a:cubicBezTo>
                    <a:pt x="1791" y="0"/>
                    <a:pt x="2239" y="0"/>
                    <a:pt x="2239" y="0"/>
                  </a:cubicBezTo>
                  <a:cubicBezTo>
                    <a:pt x="2239" y="448"/>
                    <a:pt x="2239" y="895"/>
                    <a:pt x="2239" y="1343"/>
                  </a:cubicBezTo>
                  <a:cubicBezTo>
                    <a:pt x="2239" y="2238"/>
                    <a:pt x="2239" y="2686"/>
                    <a:pt x="1791" y="2686"/>
                  </a:cubicBezTo>
                  <a:cubicBezTo>
                    <a:pt x="448" y="2686"/>
                    <a:pt x="0" y="2686"/>
                    <a:pt x="0" y="2238"/>
                  </a:cubicBezTo>
                  <a:cubicBezTo>
                    <a:pt x="0" y="895"/>
                    <a:pt x="896"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3" name="TextBox 312">
              <a:extLst>
                <a:ext uri="{FF2B5EF4-FFF2-40B4-BE49-F238E27FC236}">
                  <a16:creationId xmlns:a16="http://schemas.microsoft.com/office/drawing/2014/main" id="{B835C84C-F2D4-FAF8-AEA2-0DF137F06DE2}"/>
                </a:ext>
              </a:extLst>
            </p:cNvPr>
            <p:cNvSpPr txBox="1"/>
            <p:nvPr/>
          </p:nvSpPr>
          <p:spPr>
            <a:xfrm>
              <a:off x="6904952" y="2912319"/>
              <a:ext cx="2239" cy="2686"/>
            </a:xfrm>
            <a:custGeom>
              <a:avLst/>
              <a:gdLst/>
              <a:ahLst/>
              <a:cxnLst/>
              <a:rect l="l" t="t" r="r" b="b"/>
              <a:pathLst>
                <a:path w="2239" h="2686">
                  <a:moveTo>
                    <a:pt x="1791" y="0"/>
                  </a:moveTo>
                  <a:cubicBezTo>
                    <a:pt x="1791" y="0"/>
                    <a:pt x="2239" y="0"/>
                    <a:pt x="2239" y="0"/>
                  </a:cubicBezTo>
                  <a:cubicBezTo>
                    <a:pt x="2239" y="448"/>
                    <a:pt x="2239" y="895"/>
                    <a:pt x="2239" y="1343"/>
                  </a:cubicBezTo>
                  <a:cubicBezTo>
                    <a:pt x="2239" y="2238"/>
                    <a:pt x="2239" y="2686"/>
                    <a:pt x="1791" y="2686"/>
                  </a:cubicBezTo>
                  <a:cubicBezTo>
                    <a:pt x="448" y="2686"/>
                    <a:pt x="0" y="2686"/>
                    <a:pt x="0" y="2238"/>
                  </a:cubicBezTo>
                  <a:cubicBezTo>
                    <a:pt x="0" y="895"/>
                    <a:pt x="896"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4" name="TextBox 313">
              <a:extLst>
                <a:ext uri="{FF2B5EF4-FFF2-40B4-BE49-F238E27FC236}">
                  <a16:creationId xmlns:a16="http://schemas.microsoft.com/office/drawing/2014/main" id="{58A7FA59-6B6A-6D75-6A1C-AB8559B9ECB3}"/>
                </a:ext>
              </a:extLst>
            </p:cNvPr>
            <p:cNvSpPr txBox="1"/>
            <p:nvPr/>
          </p:nvSpPr>
          <p:spPr>
            <a:xfrm>
              <a:off x="6346768" y="2914111"/>
              <a:ext cx="448" cy="447"/>
            </a:xfrm>
            <a:custGeom>
              <a:avLst/>
              <a:gdLst/>
              <a:ahLst/>
              <a:cxnLst/>
              <a:rect l="l" t="t" r="r" b="b"/>
              <a:pathLst>
                <a:path w="448" h="447">
                  <a:moveTo>
                    <a:pt x="0" y="0"/>
                  </a:moveTo>
                  <a:lnTo>
                    <a:pt x="448" y="0"/>
                  </a:lnTo>
                  <a:cubicBezTo>
                    <a:pt x="448" y="447"/>
                    <a:pt x="448" y="447"/>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5" name="TextBox 314">
              <a:extLst>
                <a:ext uri="{FF2B5EF4-FFF2-40B4-BE49-F238E27FC236}">
                  <a16:creationId xmlns:a16="http://schemas.microsoft.com/office/drawing/2014/main" id="{63D2C7CC-85BE-3D80-3887-FFDCDF778052}"/>
                </a:ext>
              </a:extLst>
            </p:cNvPr>
            <p:cNvSpPr txBox="1"/>
            <p:nvPr/>
          </p:nvSpPr>
          <p:spPr>
            <a:xfrm>
              <a:off x="6725006" y="2915006"/>
              <a:ext cx="448" cy="895"/>
            </a:xfrm>
            <a:custGeom>
              <a:avLst/>
              <a:gdLst/>
              <a:ahLst/>
              <a:cxnLst/>
              <a:rect l="l" t="t" r="r" b="b"/>
              <a:pathLst>
                <a:path w="448" h="895">
                  <a:moveTo>
                    <a:pt x="0" y="0"/>
                  </a:moveTo>
                  <a:cubicBezTo>
                    <a:pt x="0" y="0"/>
                    <a:pt x="0" y="448"/>
                    <a:pt x="448" y="448"/>
                  </a:cubicBezTo>
                  <a:lnTo>
                    <a:pt x="0" y="895"/>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6" name="TextBox 315">
              <a:extLst>
                <a:ext uri="{FF2B5EF4-FFF2-40B4-BE49-F238E27FC236}">
                  <a16:creationId xmlns:a16="http://schemas.microsoft.com/office/drawing/2014/main" id="{2EA31C47-80BC-C23F-BCDC-026A42209139}"/>
                </a:ext>
              </a:extLst>
            </p:cNvPr>
            <p:cNvSpPr txBox="1"/>
            <p:nvPr/>
          </p:nvSpPr>
          <p:spPr>
            <a:xfrm>
              <a:off x="7067906" y="2915006"/>
              <a:ext cx="448" cy="895"/>
            </a:xfrm>
            <a:custGeom>
              <a:avLst/>
              <a:gdLst/>
              <a:ahLst/>
              <a:cxnLst/>
              <a:rect l="l" t="t" r="r" b="b"/>
              <a:pathLst>
                <a:path w="448" h="895">
                  <a:moveTo>
                    <a:pt x="0" y="0"/>
                  </a:moveTo>
                  <a:cubicBezTo>
                    <a:pt x="0" y="0"/>
                    <a:pt x="0" y="448"/>
                    <a:pt x="448" y="448"/>
                  </a:cubicBezTo>
                  <a:lnTo>
                    <a:pt x="0" y="895"/>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7" name="TextBox 316">
              <a:extLst>
                <a:ext uri="{FF2B5EF4-FFF2-40B4-BE49-F238E27FC236}">
                  <a16:creationId xmlns:a16="http://schemas.microsoft.com/office/drawing/2014/main" id="{EC53A813-3D0D-3F23-82DD-FD2E04907BD4}"/>
                </a:ext>
              </a:extLst>
            </p:cNvPr>
            <p:cNvSpPr txBox="1"/>
            <p:nvPr/>
          </p:nvSpPr>
          <p:spPr>
            <a:xfrm>
              <a:off x="7825648" y="2915453"/>
              <a:ext cx="3134" cy="1790"/>
            </a:xfrm>
            <a:custGeom>
              <a:avLst/>
              <a:gdLst/>
              <a:ahLst/>
              <a:cxnLst/>
              <a:rect l="l" t="t" r="r" b="b"/>
              <a:pathLst>
                <a:path w="3134" h="1790">
                  <a:moveTo>
                    <a:pt x="1791" y="0"/>
                  </a:moveTo>
                  <a:cubicBezTo>
                    <a:pt x="2686" y="0"/>
                    <a:pt x="2686" y="447"/>
                    <a:pt x="3134" y="1343"/>
                  </a:cubicBezTo>
                  <a:cubicBezTo>
                    <a:pt x="3134" y="1343"/>
                    <a:pt x="3134" y="1790"/>
                    <a:pt x="2686" y="1790"/>
                  </a:cubicBezTo>
                  <a:cubicBezTo>
                    <a:pt x="2239" y="1790"/>
                    <a:pt x="2239" y="1790"/>
                    <a:pt x="1791" y="1790"/>
                  </a:cubicBezTo>
                  <a:cubicBezTo>
                    <a:pt x="896" y="1790"/>
                    <a:pt x="448" y="1343"/>
                    <a:pt x="0" y="895"/>
                  </a:cubicBezTo>
                  <a:cubicBezTo>
                    <a:pt x="448" y="447"/>
                    <a:pt x="1343" y="0"/>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8" name="TextBox 317">
              <a:extLst>
                <a:ext uri="{FF2B5EF4-FFF2-40B4-BE49-F238E27FC236}">
                  <a16:creationId xmlns:a16="http://schemas.microsoft.com/office/drawing/2014/main" id="{55B363B4-CFC7-8977-BFA1-EADEDBAA57F8}"/>
                </a:ext>
              </a:extLst>
            </p:cNvPr>
            <p:cNvSpPr txBox="1"/>
            <p:nvPr/>
          </p:nvSpPr>
          <p:spPr>
            <a:xfrm>
              <a:off x="6361751" y="2915900"/>
              <a:ext cx="1791" cy="4030"/>
            </a:xfrm>
            <a:custGeom>
              <a:avLst/>
              <a:gdLst/>
              <a:ahLst/>
              <a:cxnLst/>
              <a:rect l="l" t="t" r="r" b="b"/>
              <a:pathLst>
                <a:path w="1791" h="4030">
                  <a:moveTo>
                    <a:pt x="0" y="0"/>
                  </a:moveTo>
                  <a:lnTo>
                    <a:pt x="895" y="0"/>
                  </a:lnTo>
                  <a:cubicBezTo>
                    <a:pt x="1343" y="0"/>
                    <a:pt x="1343" y="448"/>
                    <a:pt x="1343" y="448"/>
                  </a:cubicBezTo>
                  <a:cubicBezTo>
                    <a:pt x="1791" y="896"/>
                    <a:pt x="1791" y="1343"/>
                    <a:pt x="1791" y="2687"/>
                  </a:cubicBezTo>
                  <a:lnTo>
                    <a:pt x="1791" y="3582"/>
                  </a:lnTo>
                  <a:lnTo>
                    <a:pt x="1343" y="4030"/>
                  </a:lnTo>
                  <a:lnTo>
                    <a:pt x="1343" y="3582"/>
                  </a:lnTo>
                  <a:cubicBezTo>
                    <a:pt x="1343" y="2687"/>
                    <a:pt x="1343" y="1791"/>
                    <a:pt x="448" y="896"/>
                  </a:cubicBezTo>
                  <a:cubicBezTo>
                    <a:pt x="0" y="896"/>
                    <a:pt x="0" y="448"/>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19" name="TextBox 318">
              <a:extLst>
                <a:ext uri="{FF2B5EF4-FFF2-40B4-BE49-F238E27FC236}">
                  <a16:creationId xmlns:a16="http://schemas.microsoft.com/office/drawing/2014/main" id="{E54AA3E7-FF61-FDD4-8CCC-61BE3C675386}"/>
                </a:ext>
              </a:extLst>
            </p:cNvPr>
            <p:cNvSpPr txBox="1"/>
            <p:nvPr/>
          </p:nvSpPr>
          <p:spPr>
            <a:xfrm>
              <a:off x="7947806" y="2915900"/>
              <a:ext cx="896" cy="896"/>
            </a:xfrm>
            <a:custGeom>
              <a:avLst/>
              <a:gdLst/>
              <a:ahLst/>
              <a:cxnLst/>
              <a:rect l="l" t="t" r="r" b="b"/>
              <a:pathLst>
                <a:path w="896" h="896">
                  <a:moveTo>
                    <a:pt x="0" y="0"/>
                  </a:moveTo>
                  <a:cubicBezTo>
                    <a:pt x="0" y="0"/>
                    <a:pt x="448" y="448"/>
                    <a:pt x="896" y="448"/>
                  </a:cubicBezTo>
                  <a:lnTo>
                    <a:pt x="896" y="896"/>
                  </a:lnTo>
                  <a:lnTo>
                    <a:pt x="0" y="896"/>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0" name="TextBox 319">
              <a:extLst>
                <a:ext uri="{FF2B5EF4-FFF2-40B4-BE49-F238E27FC236}">
                  <a16:creationId xmlns:a16="http://schemas.microsoft.com/office/drawing/2014/main" id="{FF3A4145-69DD-2D27-9CF0-0F072AFD825F}"/>
                </a:ext>
              </a:extLst>
            </p:cNvPr>
            <p:cNvSpPr txBox="1"/>
            <p:nvPr/>
          </p:nvSpPr>
          <p:spPr>
            <a:xfrm>
              <a:off x="6341844" y="2916349"/>
              <a:ext cx="2686" cy="4029"/>
            </a:xfrm>
            <a:custGeom>
              <a:avLst/>
              <a:gdLst/>
              <a:ahLst/>
              <a:cxnLst/>
              <a:rect l="l" t="t" r="r" b="b"/>
              <a:pathLst>
                <a:path w="2686" h="4029">
                  <a:moveTo>
                    <a:pt x="895" y="0"/>
                  </a:moveTo>
                  <a:lnTo>
                    <a:pt x="2238" y="0"/>
                  </a:lnTo>
                  <a:cubicBezTo>
                    <a:pt x="2238" y="448"/>
                    <a:pt x="2686" y="1343"/>
                    <a:pt x="2686" y="1791"/>
                  </a:cubicBezTo>
                  <a:lnTo>
                    <a:pt x="2686" y="2686"/>
                  </a:lnTo>
                  <a:cubicBezTo>
                    <a:pt x="2686" y="3582"/>
                    <a:pt x="2238" y="3582"/>
                    <a:pt x="895" y="4029"/>
                  </a:cubicBezTo>
                  <a:lnTo>
                    <a:pt x="0" y="4029"/>
                  </a:lnTo>
                  <a:cubicBezTo>
                    <a:pt x="448" y="3582"/>
                    <a:pt x="448" y="3582"/>
                    <a:pt x="448" y="3134"/>
                  </a:cubicBezTo>
                  <a:cubicBezTo>
                    <a:pt x="448" y="2239"/>
                    <a:pt x="448" y="895"/>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1" name="TextBox 320">
              <a:extLst>
                <a:ext uri="{FF2B5EF4-FFF2-40B4-BE49-F238E27FC236}">
                  <a16:creationId xmlns:a16="http://schemas.microsoft.com/office/drawing/2014/main" id="{906D60EE-5B2B-7EC2-544B-F5D836A5F44D}"/>
                </a:ext>
              </a:extLst>
            </p:cNvPr>
            <p:cNvSpPr txBox="1"/>
            <p:nvPr/>
          </p:nvSpPr>
          <p:spPr>
            <a:xfrm>
              <a:off x="6336919" y="2917244"/>
              <a:ext cx="1791" cy="2239"/>
            </a:xfrm>
            <a:custGeom>
              <a:avLst/>
              <a:gdLst/>
              <a:ahLst/>
              <a:cxnLst/>
              <a:rect l="l" t="t" r="r" b="b"/>
              <a:pathLst>
                <a:path w="1791" h="2239">
                  <a:moveTo>
                    <a:pt x="448" y="0"/>
                  </a:moveTo>
                  <a:lnTo>
                    <a:pt x="1343" y="0"/>
                  </a:lnTo>
                  <a:lnTo>
                    <a:pt x="1791" y="448"/>
                  </a:lnTo>
                  <a:cubicBezTo>
                    <a:pt x="1791" y="448"/>
                    <a:pt x="1791" y="896"/>
                    <a:pt x="1343" y="896"/>
                  </a:cubicBezTo>
                  <a:cubicBezTo>
                    <a:pt x="1343" y="1791"/>
                    <a:pt x="896" y="2239"/>
                    <a:pt x="448" y="2239"/>
                  </a:cubicBezTo>
                  <a:lnTo>
                    <a:pt x="0" y="1791"/>
                  </a:lnTo>
                  <a:cubicBezTo>
                    <a:pt x="0" y="1344"/>
                    <a:pt x="0" y="896"/>
                    <a:pt x="448" y="448"/>
                  </a:cubicBezTo>
                  <a:lnTo>
                    <a:pt x="44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2" name="TextBox 321">
              <a:extLst>
                <a:ext uri="{FF2B5EF4-FFF2-40B4-BE49-F238E27FC236}">
                  <a16:creationId xmlns:a16="http://schemas.microsoft.com/office/drawing/2014/main" id="{A275F156-E71F-29DB-2573-FA19DD37A303}"/>
                </a:ext>
              </a:extLst>
            </p:cNvPr>
            <p:cNvSpPr txBox="1"/>
            <p:nvPr/>
          </p:nvSpPr>
          <p:spPr>
            <a:xfrm>
              <a:off x="7943778" y="2917692"/>
              <a:ext cx="895" cy="1021"/>
            </a:xfrm>
            <a:custGeom>
              <a:avLst/>
              <a:gdLst/>
              <a:ahLst/>
              <a:cxnLst/>
              <a:rect l="l" t="t" r="r" b="b"/>
              <a:pathLst>
                <a:path w="895" h="1021">
                  <a:moveTo>
                    <a:pt x="0" y="0"/>
                  </a:moveTo>
                  <a:lnTo>
                    <a:pt x="895" y="0"/>
                  </a:lnTo>
                  <a:cubicBezTo>
                    <a:pt x="895" y="448"/>
                    <a:pt x="895" y="896"/>
                    <a:pt x="447" y="896"/>
                  </a:cubicBezTo>
                  <a:cubicBezTo>
                    <a:pt x="447" y="1343"/>
                    <a:pt x="0" y="448"/>
                    <a:pt x="0" y="44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3" name="TextBox 322">
              <a:extLst>
                <a:ext uri="{FF2B5EF4-FFF2-40B4-BE49-F238E27FC236}">
                  <a16:creationId xmlns:a16="http://schemas.microsoft.com/office/drawing/2014/main" id="{FCD81406-8D22-E198-DACB-5A732F4F8F85}"/>
                </a:ext>
              </a:extLst>
            </p:cNvPr>
            <p:cNvSpPr txBox="1"/>
            <p:nvPr/>
          </p:nvSpPr>
          <p:spPr>
            <a:xfrm>
              <a:off x="6584436" y="2918588"/>
              <a:ext cx="1343" cy="895"/>
            </a:xfrm>
            <a:custGeom>
              <a:avLst/>
              <a:gdLst/>
              <a:ahLst/>
              <a:cxnLst/>
              <a:rect l="l" t="t" r="r" b="b"/>
              <a:pathLst>
                <a:path w="1343" h="895">
                  <a:moveTo>
                    <a:pt x="895" y="0"/>
                  </a:moveTo>
                  <a:lnTo>
                    <a:pt x="1343" y="895"/>
                  </a:lnTo>
                  <a:lnTo>
                    <a:pt x="895" y="895"/>
                  </a:lnTo>
                  <a:cubicBezTo>
                    <a:pt x="448" y="895"/>
                    <a:pt x="448" y="895"/>
                    <a:pt x="0" y="447"/>
                  </a:cubicBezTo>
                  <a:cubicBezTo>
                    <a:pt x="448" y="447"/>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4" name="TextBox 323">
              <a:extLst>
                <a:ext uri="{FF2B5EF4-FFF2-40B4-BE49-F238E27FC236}">
                  <a16:creationId xmlns:a16="http://schemas.microsoft.com/office/drawing/2014/main" id="{5C89D27F-E380-ED2E-2225-E92E0849FC9A}"/>
                </a:ext>
              </a:extLst>
            </p:cNvPr>
            <p:cNvSpPr txBox="1"/>
            <p:nvPr/>
          </p:nvSpPr>
          <p:spPr>
            <a:xfrm>
              <a:off x="6927336" y="2918588"/>
              <a:ext cx="1343" cy="895"/>
            </a:xfrm>
            <a:custGeom>
              <a:avLst/>
              <a:gdLst/>
              <a:ahLst/>
              <a:cxnLst/>
              <a:rect l="l" t="t" r="r" b="b"/>
              <a:pathLst>
                <a:path w="1343" h="895">
                  <a:moveTo>
                    <a:pt x="896" y="0"/>
                  </a:moveTo>
                  <a:lnTo>
                    <a:pt x="1343" y="895"/>
                  </a:lnTo>
                  <a:lnTo>
                    <a:pt x="896" y="895"/>
                  </a:lnTo>
                  <a:cubicBezTo>
                    <a:pt x="448" y="895"/>
                    <a:pt x="448" y="895"/>
                    <a:pt x="0" y="447"/>
                  </a:cubicBezTo>
                  <a:cubicBezTo>
                    <a:pt x="448" y="447"/>
                    <a:pt x="448"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5" name="TextBox 324">
              <a:extLst>
                <a:ext uri="{FF2B5EF4-FFF2-40B4-BE49-F238E27FC236}">
                  <a16:creationId xmlns:a16="http://schemas.microsoft.com/office/drawing/2014/main" id="{55912FE2-0CAC-9DDF-93E2-C3C8B055E228}"/>
                </a:ext>
              </a:extLst>
            </p:cNvPr>
            <p:cNvSpPr txBox="1"/>
            <p:nvPr/>
          </p:nvSpPr>
          <p:spPr>
            <a:xfrm>
              <a:off x="7830963" y="2919482"/>
              <a:ext cx="1791" cy="1888"/>
            </a:xfrm>
            <a:custGeom>
              <a:avLst/>
              <a:gdLst/>
              <a:ahLst/>
              <a:cxnLst/>
              <a:rect l="l" t="t" r="r" b="b"/>
              <a:pathLst>
                <a:path w="1791" h="1888">
                  <a:moveTo>
                    <a:pt x="0" y="0"/>
                  </a:moveTo>
                  <a:lnTo>
                    <a:pt x="58" y="0"/>
                  </a:lnTo>
                  <a:lnTo>
                    <a:pt x="448" y="0"/>
                  </a:lnTo>
                  <a:cubicBezTo>
                    <a:pt x="896" y="0"/>
                    <a:pt x="896" y="0"/>
                    <a:pt x="896" y="448"/>
                  </a:cubicBezTo>
                  <a:cubicBezTo>
                    <a:pt x="1343" y="448"/>
                    <a:pt x="1791" y="895"/>
                    <a:pt x="1791" y="1791"/>
                  </a:cubicBezTo>
                  <a:lnTo>
                    <a:pt x="1498" y="1888"/>
                  </a:lnTo>
                  <a:lnTo>
                    <a:pt x="505" y="895"/>
                  </a:lnTo>
                  <a:lnTo>
                    <a:pt x="0" y="390"/>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6" name="TextBox 325">
              <a:extLst>
                <a:ext uri="{FF2B5EF4-FFF2-40B4-BE49-F238E27FC236}">
                  <a16:creationId xmlns:a16="http://schemas.microsoft.com/office/drawing/2014/main" id="{9DA5F722-D39A-AEE9-493D-E9A4E817D9EC}"/>
                </a:ext>
              </a:extLst>
            </p:cNvPr>
            <p:cNvSpPr txBox="1"/>
            <p:nvPr/>
          </p:nvSpPr>
          <p:spPr>
            <a:xfrm>
              <a:off x="7325300" y="2921273"/>
              <a:ext cx="1343" cy="4476"/>
            </a:xfrm>
            <a:custGeom>
              <a:avLst/>
              <a:gdLst/>
              <a:ahLst/>
              <a:cxnLst/>
              <a:rect l="l" t="t" r="r" b="b"/>
              <a:pathLst>
                <a:path w="1343" h="4476">
                  <a:moveTo>
                    <a:pt x="0" y="0"/>
                  </a:moveTo>
                  <a:lnTo>
                    <a:pt x="895" y="0"/>
                  </a:lnTo>
                  <a:cubicBezTo>
                    <a:pt x="895" y="447"/>
                    <a:pt x="1343" y="1790"/>
                    <a:pt x="1343" y="2686"/>
                  </a:cubicBezTo>
                  <a:cubicBezTo>
                    <a:pt x="1343" y="3581"/>
                    <a:pt x="895" y="4029"/>
                    <a:pt x="895" y="4476"/>
                  </a:cubicBezTo>
                  <a:lnTo>
                    <a:pt x="448" y="4476"/>
                  </a:lnTo>
                  <a:cubicBezTo>
                    <a:pt x="448" y="3133"/>
                    <a:pt x="0" y="1343"/>
                    <a:pt x="0" y="447"/>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7" name="TextBox 326">
              <a:extLst>
                <a:ext uri="{FF2B5EF4-FFF2-40B4-BE49-F238E27FC236}">
                  <a16:creationId xmlns:a16="http://schemas.microsoft.com/office/drawing/2014/main" id="{9CC7924B-894D-7A09-BF72-30B5A2F336C6}"/>
                </a:ext>
              </a:extLst>
            </p:cNvPr>
            <p:cNvSpPr txBox="1"/>
            <p:nvPr/>
          </p:nvSpPr>
          <p:spPr>
            <a:xfrm>
              <a:off x="6334233" y="2921721"/>
              <a:ext cx="1791" cy="1343"/>
            </a:xfrm>
            <a:custGeom>
              <a:avLst/>
              <a:gdLst/>
              <a:ahLst/>
              <a:cxnLst/>
              <a:rect l="l" t="t" r="r" b="b"/>
              <a:pathLst>
                <a:path w="1791" h="1343">
                  <a:moveTo>
                    <a:pt x="896" y="0"/>
                  </a:moveTo>
                  <a:cubicBezTo>
                    <a:pt x="1343" y="0"/>
                    <a:pt x="1791" y="448"/>
                    <a:pt x="1791" y="896"/>
                  </a:cubicBezTo>
                  <a:cubicBezTo>
                    <a:pt x="1343" y="1343"/>
                    <a:pt x="1343" y="1343"/>
                    <a:pt x="896" y="1343"/>
                  </a:cubicBezTo>
                  <a:cubicBezTo>
                    <a:pt x="448" y="1343"/>
                    <a:pt x="0" y="896"/>
                    <a:pt x="0" y="448"/>
                  </a:cubicBezTo>
                  <a:cubicBezTo>
                    <a:pt x="448" y="0"/>
                    <a:pt x="896"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8" name="TextBox 327">
              <a:extLst>
                <a:ext uri="{FF2B5EF4-FFF2-40B4-BE49-F238E27FC236}">
                  <a16:creationId xmlns:a16="http://schemas.microsoft.com/office/drawing/2014/main" id="{393216ED-ED7F-46C1-8262-B46E2ED0A0EC}"/>
                </a:ext>
              </a:extLst>
            </p:cNvPr>
            <p:cNvSpPr txBox="1"/>
            <p:nvPr/>
          </p:nvSpPr>
          <p:spPr>
            <a:xfrm>
              <a:off x="7437457" y="2922617"/>
              <a:ext cx="895" cy="1343"/>
            </a:xfrm>
            <a:custGeom>
              <a:avLst/>
              <a:gdLst/>
              <a:ahLst/>
              <a:cxnLst/>
              <a:rect l="l" t="t" r="r" b="b"/>
              <a:pathLst>
                <a:path w="895" h="1343">
                  <a:moveTo>
                    <a:pt x="448" y="0"/>
                  </a:moveTo>
                  <a:cubicBezTo>
                    <a:pt x="895" y="447"/>
                    <a:pt x="895" y="895"/>
                    <a:pt x="895" y="1343"/>
                  </a:cubicBezTo>
                  <a:lnTo>
                    <a:pt x="0" y="1343"/>
                  </a:lnTo>
                  <a:cubicBezTo>
                    <a:pt x="0" y="895"/>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29" name="TextBox 328">
              <a:extLst>
                <a:ext uri="{FF2B5EF4-FFF2-40B4-BE49-F238E27FC236}">
                  <a16:creationId xmlns:a16="http://schemas.microsoft.com/office/drawing/2014/main" id="{D93229AB-A03B-61F3-D3D5-6075527788BB}"/>
                </a:ext>
              </a:extLst>
            </p:cNvPr>
            <p:cNvSpPr txBox="1"/>
            <p:nvPr/>
          </p:nvSpPr>
          <p:spPr>
            <a:xfrm>
              <a:off x="6386373" y="2929331"/>
              <a:ext cx="2239" cy="2686"/>
            </a:xfrm>
            <a:custGeom>
              <a:avLst/>
              <a:gdLst/>
              <a:ahLst/>
              <a:cxnLst/>
              <a:rect l="l" t="t" r="r" b="b"/>
              <a:pathLst>
                <a:path w="2239" h="2686">
                  <a:moveTo>
                    <a:pt x="1343" y="0"/>
                  </a:moveTo>
                  <a:cubicBezTo>
                    <a:pt x="1343" y="0"/>
                    <a:pt x="1791" y="0"/>
                    <a:pt x="1791" y="447"/>
                  </a:cubicBezTo>
                  <a:cubicBezTo>
                    <a:pt x="2239" y="447"/>
                    <a:pt x="2239" y="895"/>
                    <a:pt x="2239" y="895"/>
                  </a:cubicBezTo>
                  <a:cubicBezTo>
                    <a:pt x="1343" y="1343"/>
                    <a:pt x="448" y="1790"/>
                    <a:pt x="448" y="2686"/>
                  </a:cubicBezTo>
                  <a:cubicBezTo>
                    <a:pt x="0" y="2238"/>
                    <a:pt x="0" y="2238"/>
                    <a:pt x="0" y="1790"/>
                  </a:cubicBezTo>
                  <a:cubicBezTo>
                    <a:pt x="0" y="1343"/>
                    <a:pt x="0" y="1343"/>
                    <a:pt x="448" y="895"/>
                  </a:cubicBezTo>
                  <a:lnTo>
                    <a:pt x="1343"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0" name="TextBox 329">
              <a:extLst>
                <a:ext uri="{FF2B5EF4-FFF2-40B4-BE49-F238E27FC236}">
                  <a16:creationId xmlns:a16="http://schemas.microsoft.com/office/drawing/2014/main" id="{3458E3E5-DDFA-D62A-6704-389F5D599ECA}"/>
                </a:ext>
              </a:extLst>
            </p:cNvPr>
            <p:cNvSpPr txBox="1"/>
            <p:nvPr/>
          </p:nvSpPr>
          <p:spPr>
            <a:xfrm>
              <a:off x="6359960" y="2930675"/>
              <a:ext cx="448" cy="447"/>
            </a:xfrm>
            <a:custGeom>
              <a:avLst/>
              <a:gdLst/>
              <a:ahLst/>
              <a:cxnLst/>
              <a:rect l="l" t="t" r="r" b="b"/>
              <a:pathLst>
                <a:path w="448" h="447">
                  <a:moveTo>
                    <a:pt x="448" y="0"/>
                  </a:moveTo>
                  <a:lnTo>
                    <a:pt x="448" y="447"/>
                  </a:lnTo>
                  <a:lnTo>
                    <a:pt x="0" y="447"/>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1" name="TextBox 330">
              <a:extLst>
                <a:ext uri="{FF2B5EF4-FFF2-40B4-BE49-F238E27FC236}">
                  <a16:creationId xmlns:a16="http://schemas.microsoft.com/office/drawing/2014/main" id="{31EC3E64-C178-B682-FBF7-8F54E0A8F92A}"/>
                </a:ext>
              </a:extLst>
            </p:cNvPr>
            <p:cNvSpPr txBox="1"/>
            <p:nvPr/>
          </p:nvSpPr>
          <p:spPr>
            <a:xfrm>
              <a:off x="6331547" y="2932018"/>
              <a:ext cx="1343" cy="1343"/>
            </a:xfrm>
            <a:custGeom>
              <a:avLst/>
              <a:gdLst/>
              <a:ahLst/>
              <a:cxnLst/>
              <a:rect l="l" t="t" r="r" b="b"/>
              <a:pathLst>
                <a:path w="1343" h="1343">
                  <a:moveTo>
                    <a:pt x="896" y="0"/>
                  </a:moveTo>
                  <a:cubicBezTo>
                    <a:pt x="896" y="0"/>
                    <a:pt x="1343" y="447"/>
                    <a:pt x="1343" y="895"/>
                  </a:cubicBezTo>
                  <a:cubicBezTo>
                    <a:pt x="896" y="895"/>
                    <a:pt x="896" y="1343"/>
                    <a:pt x="448" y="1343"/>
                  </a:cubicBezTo>
                  <a:cubicBezTo>
                    <a:pt x="448" y="1343"/>
                    <a:pt x="0" y="895"/>
                    <a:pt x="0" y="447"/>
                  </a:cubicBezTo>
                  <a:cubicBezTo>
                    <a:pt x="0" y="0"/>
                    <a:pt x="448"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2" name="TextBox 331">
              <a:extLst>
                <a:ext uri="{FF2B5EF4-FFF2-40B4-BE49-F238E27FC236}">
                  <a16:creationId xmlns:a16="http://schemas.microsoft.com/office/drawing/2014/main" id="{EAFE39FB-F41B-E257-FE74-AB1175B91320}"/>
                </a:ext>
              </a:extLst>
            </p:cNvPr>
            <p:cNvSpPr txBox="1"/>
            <p:nvPr/>
          </p:nvSpPr>
          <p:spPr>
            <a:xfrm>
              <a:off x="8092148" y="2936164"/>
              <a:ext cx="591" cy="1073"/>
            </a:xfrm>
            <a:custGeom>
              <a:avLst/>
              <a:gdLst/>
              <a:ahLst/>
              <a:cxnLst/>
              <a:rect l="l" t="t" r="r" b="b"/>
              <a:pathLst>
                <a:path w="591" h="1073">
                  <a:moveTo>
                    <a:pt x="467" y="0"/>
                  </a:moveTo>
                  <a:lnTo>
                    <a:pt x="467" y="330"/>
                  </a:lnTo>
                  <a:lnTo>
                    <a:pt x="591" y="1073"/>
                  </a:lnTo>
                  <a:lnTo>
                    <a:pt x="0" y="778"/>
                  </a:lnTo>
                  <a:lnTo>
                    <a:pt x="46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3" name="TextBox 332">
              <a:extLst>
                <a:ext uri="{FF2B5EF4-FFF2-40B4-BE49-F238E27FC236}">
                  <a16:creationId xmlns:a16="http://schemas.microsoft.com/office/drawing/2014/main" id="{63A31D44-1875-A290-8114-84E5804DA3C5}"/>
                </a:ext>
              </a:extLst>
            </p:cNvPr>
            <p:cNvSpPr txBox="1"/>
            <p:nvPr/>
          </p:nvSpPr>
          <p:spPr>
            <a:xfrm>
              <a:off x="6454868" y="2939180"/>
              <a:ext cx="4924" cy="7610"/>
            </a:xfrm>
            <a:custGeom>
              <a:avLst/>
              <a:gdLst/>
              <a:ahLst/>
              <a:cxnLst/>
              <a:rect l="l" t="t" r="r" b="b"/>
              <a:pathLst>
                <a:path w="4924" h="7610">
                  <a:moveTo>
                    <a:pt x="2238" y="0"/>
                  </a:moveTo>
                  <a:lnTo>
                    <a:pt x="2238" y="447"/>
                  </a:lnTo>
                  <a:lnTo>
                    <a:pt x="3133" y="1343"/>
                  </a:lnTo>
                  <a:cubicBezTo>
                    <a:pt x="3581" y="1343"/>
                    <a:pt x="3133" y="1790"/>
                    <a:pt x="3133" y="2686"/>
                  </a:cubicBezTo>
                  <a:cubicBezTo>
                    <a:pt x="3133" y="3581"/>
                    <a:pt x="3133" y="4029"/>
                    <a:pt x="2686" y="4476"/>
                  </a:cubicBezTo>
                  <a:lnTo>
                    <a:pt x="2686" y="5819"/>
                  </a:lnTo>
                  <a:lnTo>
                    <a:pt x="3133" y="6267"/>
                  </a:lnTo>
                  <a:cubicBezTo>
                    <a:pt x="4476" y="6715"/>
                    <a:pt x="4924" y="7610"/>
                    <a:pt x="4924" y="7610"/>
                  </a:cubicBezTo>
                  <a:lnTo>
                    <a:pt x="4029" y="7610"/>
                  </a:lnTo>
                  <a:cubicBezTo>
                    <a:pt x="3581" y="7610"/>
                    <a:pt x="3581" y="7610"/>
                    <a:pt x="3133" y="7162"/>
                  </a:cubicBezTo>
                  <a:lnTo>
                    <a:pt x="895" y="5819"/>
                  </a:lnTo>
                  <a:cubicBezTo>
                    <a:pt x="447" y="5372"/>
                    <a:pt x="0" y="4924"/>
                    <a:pt x="0" y="4476"/>
                  </a:cubicBezTo>
                  <a:cubicBezTo>
                    <a:pt x="0" y="4029"/>
                    <a:pt x="447" y="3581"/>
                    <a:pt x="447" y="3581"/>
                  </a:cubicBezTo>
                  <a:cubicBezTo>
                    <a:pt x="895" y="3133"/>
                    <a:pt x="895" y="2686"/>
                    <a:pt x="1342" y="1343"/>
                  </a:cubicBezTo>
                  <a:cubicBezTo>
                    <a:pt x="1342" y="895"/>
                    <a:pt x="1342" y="447"/>
                    <a:pt x="1790" y="447"/>
                  </a:cubicBezTo>
                  <a:lnTo>
                    <a:pt x="2238"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4" name="TextBox 333">
              <a:extLst>
                <a:ext uri="{FF2B5EF4-FFF2-40B4-BE49-F238E27FC236}">
                  <a16:creationId xmlns:a16="http://schemas.microsoft.com/office/drawing/2014/main" id="{75F794BF-DB99-457E-EB4D-01673874E03A}"/>
                </a:ext>
              </a:extLst>
            </p:cNvPr>
            <p:cNvSpPr txBox="1"/>
            <p:nvPr/>
          </p:nvSpPr>
          <p:spPr>
            <a:xfrm>
              <a:off x="6460687" y="2941867"/>
              <a:ext cx="1343" cy="1343"/>
            </a:xfrm>
            <a:custGeom>
              <a:avLst/>
              <a:gdLst/>
              <a:ahLst/>
              <a:cxnLst/>
              <a:rect l="l" t="t" r="r" b="b"/>
              <a:pathLst>
                <a:path w="1343" h="1343">
                  <a:moveTo>
                    <a:pt x="448" y="0"/>
                  </a:moveTo>
                  <a:cubicBezTo>
                    <a:pt x="896" y="447"/>
                    <a:pt x="1343" y="447"/>
                    <a:pt x="1343" y="895"/>
                  </a:cubicBezTo>
                  <a:lnTo>
                    <a:pt x="896" y="1343"/>
                  </a:lnTo>
                  <a:lnTo>
                    <a:pt x="448" y="1343"/>
                  </a:lnTo>
                  <a:cubicBezTo>
                    <a:pt x="0" y="1343"/>
                    <a:pt x="0" y="1343"/>
                    <a:pt x="0" y="895"/>
                  </a:cubicBezTo>
                  <a:cubicBezTo>
                    <a:pt x="0" y="895"/>
                    <a:pt x="0" y="447"/>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5" name="TextBox 334">
              <a:extLst>
                <a:ext uri="{FF2B5EF4-FFF2-40B4-BE49-F238E27FC236}">
                  <a16:creationId xmlns:a16="http://schemas.microsoft.com/office/drawing/2014/main" id="{148019DF-A545-00DD-E19D-39BECF0BA2D9}"/>
                </a:ext>
              </a:extLst>
            </p:cNvPr>
            <p:cNvSpPr txBox="1"/>
            <p:nvPr/>
          </p:nvSpPr>
          <p:spPr>
            <a:xfrm>
              <a:off x="8093958" y="2945896"/>
              <a:ext cx="895" cy="895"/>
            </a:xfrm>
            <a:custGeom>
              <a:avLst/>
              <a:gdLst/>
              <a:ahLst/>
              <a:cxnLst/>
              <a:rect l="l" t="t" r="r" b="b"/>
              <a:pathLst>
                <a:path w="895" h="895">
                  <a:moveTo>
                    <a:pt x="0" y="0"/>
                  </a:moveTo>
                  <a:cubicBezTo>
                    <a:pt x="448" y="0"/>
                    <a:pt x="895" y="447"/>
                    <a:pt x="895" y="895"/>
                  </a:cubicBezTo>
                  <a:lnTo>
                    <a:pt x="448" y="895"/>
                  </a:lnTo>
                  <a:lnTo>
                    <a:pt x="0" y="447"/>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6" name="TextBox 335">
              <a:extLst>
                <a:ext uri="{FF2B5EF4-FFF2-40B4-BE49-F238E27FC236}">
                  <a16:creationId xmlns:a16="http://schemas.microsoft.com/office/drawing/2014/main" id="{00431127-1A55-B9AD-B957-95B9FD17288D}"/>
                </a:ext>
              </a:extLst>
            </p:cNvPr>
            <p:cNvSpPr txBox="1"/>
            <p:nvPr/>
          </p:nvSpPr>
          <p:spPr>
            <a:xfrm>
              <a:off x="6451734" y="2946791"/>
              <a:ext cx="2686" cy="4029"/>
            </a:xfrm>
            <a:custGeom>
              <a:avLst/>
              <a:gdLst/>
              <a:ahLst/>
              <a:cxnLst/>
              <a:rect l="l" t="t" r="r" b="b"/>
              <a:pathLst>
                <a:path w="2686" h="4029">
                  <a:moveTo>
                    <a:pt x="2238" y="0"/>
                  </a:moveTo>
                  <a:cubicBezTo>
                    <a:pt x="2238" y="0"/>
                    <a:pt x="2686" y="448"/>
                    <a:pt x="2686" y="895"/>
                  </a:cubicBezTo>
                  <a:cubicBezTo>
                    <a:pt x="2686" y="2238"/>
                    <a:pt x="2686" y="2686"/>
                    <a:pt x="2238" y="3134"/>
                  </a:cubicBezTo>
                  <a:cubicBezTo>
                    <a:pt x="1790" y="3134"/>
                    <a:pt x="1790" y="4029"/>
                    <a:pt x="895" y="4029"/>
                  </a:cubicBezTo>
                  <a:cubicBezTo>
                    <a:pt x="448" y="3581"/>
                    <a:pt x="448" y="3134"/>
                    <a:pt x="0" y="3134"/>
                  </a:cubicBezTo>
                  <a:cubicBezTo>
                    <a:pt x="0" y="3134"/>
                    <a:pt x="0" y="2686"/>
                    <a:pt x="448" y="2686"/>
                  </a:cubicBezTo>
                  <a:cubicBezTo>
                    <a:pt x="448" y="2238"/>
                    <a:pt x="1343" y="1343"/>
                    <a:pt x="1343" y="448"/>
                  </a:cubicBezTo>
                  <a:cubicBezTo>
                    <a:pt x="1343" y="0"/>
                    <a:pt x="1790" y="0"/>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7" name="TextBox 336">
              <a:extLst>
                <a:ext uri="{FF2B5EF4-FFF2-40B4-BE49-F238E27FC236}">
                  <a16:creationId xmlns:a16="http://schemas.microsoft.com/office/drawing/2014/main" id="{1730F3D9-5DE7-C885-3132-192C147F2629}"/>
                </a:ext>
              </a:extLst>
            </p:cNvPr>
            <p:cNvSpPr txBox="1"/>
            <p:nvPr/>
          </p:nvSpPr>
          <p:spPr>
            <a:xfrm>
              <a:off x="8205429" y="2948134"/>
              <a:ext cx="1791" cy="1343"/>
            </a:xfrm>
            <a:custGeom>
              <a:avLst/>
              <a:gdLst/>
              <a:ahLst/>
              <a:cxnLst/>
              <a:rect l="l" t="t" r="r" b="b"/>
              <a:pathLst>
                <a:path w="1791" h="1343">
                  <a:moveTo>
                    <a:pt x="448" y="0"/>
                  </a:moveTo>
                  <a:lnTo>
                    <a:pt x="1343" y="0"/>
                  </a:lnTo>
                  <a:cubicBezTo>
                    <a:pt x="1343" y="448"/>
                    <a:pt x="1343" y="448"/>
                    <a:pt x="1791" y="895"/>
                  </a:cubicBezTo>
                  <a:cubicBezTo>
                    <a:pt x="1791" y="895"/>
                    <a:pt x="1343" y="895"/>
                    <a:pt x="1343" y="1343"/>
                  </a:cubicBezTo>
                  <a:lnTo>
                    <a:pt x="895" y="1343"/>
                  </a:lnTo>
                  <a:cubicBezTo>
                    <a:pt x="0" y="1343"/>
                    <a:pt x="0" y="895"/>
                    <a:pt x="0" y="895"/>
                  </a:cubicBezTo>
                  <a:cubicBezTo>
                    <a:pt x="0" y="448"/>
                    <a:pt x="448"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8" name="TextBox 337">
              <a:extLst>
                <a:ext uri="{FF2B5EF4-FFF2-40B4-BE49-F238E27FC236}">
                  <a16:creationId xmlns:a16="http://schemas.microsoft.com/office/drawing/2014/main" id="{215E907D-C465-1E73-30B2-88F307A885C0}"/>
                </a:ext>
              </a:extLst>
            </p:cNvPr>
            <p:cNvSpPr txBox="1"/>
            <p:nvPr/>
          </p:nvSpPr>
          <p:spPr>
            <a:xfrm>
              <a:off x="8019625" y="2951715"/>
              <a:ext cx="2686" cy="4925"/>
            </a:xfrm>
            <a:custGeom>
              <a:avLst/>
              <a:gdLst/>
              <a:ahLst/>
              <a:cxnLst/>
              <a:rect l="l" t="t" r="r" b="b"/>
              <a:pathLst>
                <a:path w="2686" h="4925">
                  <a:moveTo>
                    <a:pt x="895" y="0"/>
                  </a:moveTo>
                  <a:cubicBezTo>
                    <a:pt x="1791" y="0"/>
                    <a:pt x="1791" y="896"/>
                    <a:pt x="2686" y="1343"/>
                  </a:cubicBezTo>
                  <a:cubicBezTo>
                    <a:pt x="2686" y="1791"/>
                    <a:pt x="1791" y="2239"/>
                    <a:pt x="1791" y="2239"/>
                  </a:cubicBezTo>
                  <a:cubicBezTo>
                    <a:pt x="1791" y="2239"/>
                    <a:pt x="2238" y="3134"/>
                    <a:pt x="2238" y="3582"/>
                  </a:cubicBezTo>
                  <a:cubicBezTo>
                    <a:pt x="1791" y="4477"/>
                    <a:pt x="1343" y="4925"/>
                    <a:pt x="895" y="4925"/>
                  </a:cubicBezTo>
                  <a:lnTo>
                    <a:pt x="448" y="4925"/>
                  </a:lnTo>
                  <a:cubicBezTo>
                    <a:pt x="0" y="4925"/>
                    <a:pt x="0" y="4477"/>
                    <a:pt x="0" y="4477"/>
                  </a:cubicBezTo>
                  <a:lnTo>
                    <a:pt x="448" y="4477"/>
                  </a:lnTo>
                  <a:cubicBezTo>
                    <a:pt x="448" y="4477"/>
                    <a:pt x="1343" y="4030"/>
                    <a:pt x="1343" y="3582"/>
                  </a:cubicBezTo>
                  <a:lnTo>
                    <a:pt x="895"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39" name="TextBox 338">
              <a:extLst>
                <a:ext uri="{FF2B5EF4-FFF2-40B4-BE49-F238E27FC236}">
                  <a16:creationId xmlns:a16="http://schemas.microsoft.com/office/drawing/2014/main" id="{88C576F3-5D81-FD4B-5FCF-0C7C251A353A}"/>
                </a:ext>
              </a:extLst>
            </p:cNvPr>
            <p:cNvSpPr txBox="1"/>
            <p:nvPr/>
          </p:nvSpPr>
          <p:spPr>
            <a:xfrm>
              <a:off x="6320803" y="2953057"/>
              <a:ext cx="2238" cy="3582"/>
            </a:xfrm>
            <a:custGeom>
              <a:avLst/>
              <a:gdLst/>
              <a:ahLst/>
              <a:cxnLst/>
              <a:rect l="l" t="t" r="r" b="b"/>
              <a:pathLst>
                <a:path w="2238" h="3582">
                  <a:moveTo>
                    <a:pt x="2238" y="0"/>
                  </a:moveTo>
                  <a:cubicBezTo>
                    <a:pt x="2238" y="896"/>
                    <a:pt x="1791" y="1791"/>
                    <a:pt x="895" y="3134"/>
                  </a:cubicBezTo>
                  <a:cubicBezTo>
                    <a:pt x="895" y="3134"/>
                    <a:pt x="448" y="3134"/>
                    <a:pt x="0" y="3582"/>
                  </a:cubicBezTo>
                  <a:lnTo>
                    <a:pt x="0" y="2687"/>
                  </a:lnTo>
                  <a:cubicBezTo>
                    <a:pt x="0" y="1343"/>
                    <a:pt x="895" y="448"/>
                    <a:pt x="223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0" name="TextBox 339">
              <a:extLst>
                <a:ext uri="{FF2B5EF4-FFF2-40B4-BE49-F238E27FC236}">
                  <a16:creationId xmlns:a16="http://schemas.microsoft.com/office/drawing/2014/main" id="{1939BD52-FBF3-1995-AE4F-2887070A587E}"/>
                </a:ext>
              </a:extLst>
            </p:cNvPr>
            <p:cNvSpPr txBox="1"/>
            <p:nvPr/>
          </p:nvSpPr>
          <p:spPr>
            <a:xfrm>
              <a:off x="7342312" y="2953058"/>
              <a:ext cx="2238" cy="1343"/>
            </a:xfrm>
            <a:custGeom>
              <a:avLst/>
              <a:gdLst/>
              <a:ahLst/>
              <a:cxnLst/>
              <a:rect l="l" t="t" r="r" b="b"/>
              <a:pathLst>
                <a:path w="2238" h="1343">
                  <a:moveTo>
                    <a:pt x="895" y="0"/>
                  </a:moveTo>
                  <a:lnTo>
                    <a:pt x="2238" y="0"/>
                  </a:lnTo>
                  <a:cubicBezTo>
                    <a:pt x="2238" y="0"/>
                    <a:pt x="2238" y="448"/>
                    <a:pt x="1790" y="448"/>
                  </a:cubicBezTo>
                  <a:lnTo>
                    <a:pt x="1343" y="896"/>
                  </a:lnTo>
                  <a:cubicBezTo>
                    <a:pt x="895" y="1343"/>
                    <a:pt x="447" y="1343"/>
                    <a:pt x="447" y="1343"/>
                  </a:cubicBezTo>
                  <a:cubicBezTo>
                    <a:pt x="0" y="1343"/>
                    <a:pt x="0" y="1343"/>
                    <a:pt x="0" y="896"/>
                  </a:cubicBezTo>
                  <a:lnTo>
                    <a:pt x="0" y="448"/>
                  </a:lnTo>
                  <a:cubicBezTo>
                    <a:pt x="0" y="0"/>
                    <a:pt x="447"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1" name="TextBox 340">
              <a:extLst>
                <a:ext uri="{FF2B5EF4-FFF2-40B4-BE49-F238E27FC236}">
                  <a16:creationId xmlns:a16="http://schemas.microsoft.com/office/drawing/2014/main" id="{4149F6BD-2BAE-510D-B574-0614575400A6}"/>
                </a:ext>
              </a:extLst>
            </p:cNvPr>
            <p:cNvSpPr txBox="1"/>
            <p:nvPr/>
          </p:nvSpPr>
          <p:spPr>
            <a:xfrm>
              <a:off x="7425817" y="2953954"/>
              <a:ext cx="1094" cy="1343"/>
            </a:xfrm>
            <a:custGeom>
              <a:avLst/>
              <a:gdLst/>
              <a:ahLst/>
              <a:cxnLst/>
              <a:rect l="l" t="t" r="r" b="b"/>
              <a:pathLst>
                <a:path w="1094" h="1343">
                  <a:moveTo>
                    <a:pt x="448" y="0"/>
                  </a:moveTo>
                  <a:lnTo>
                    <a:pt x="896" y="447"/>
                  </a:lnTo>
                  <a:cubicBezTo>
                    <a:pt x="1343" y="447"/>
                    <a:pt x="896" y="895"/>
                    <a:pt x="896" y="895"/>
                  </a:cubicBezTo>
                  <a:cubicBezTo>
                    <a:pt x="448" y="1343"/>
                    <a:pt x="448" y="1343"/>
                    <a:pt x="448" y="1343"/>
                  </a:cubicBezTo>
                  <a:cubicBezTo>
                    <a:pt x="448" y="1343"/>
                    <a:pt x="0" y="1343"/>
                    <a:pt x="0" y="895"/>
                  </a:cubicBezTo>
                  <a:cubicBezTo>
                    <a:pt x="0" y="895"/>
                    <a:pt x="0" y="447"/>
                    <a:pt x="0" y="447"/>
                  </a:cubicBezTo>
                  <a:cubicBezTo>
                    <a:pt x="0" y="0"/>
                    <a:pt x="448"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2" name="TextBox 341">
              <a:extLst>
                <a:ext uri="{FF2B5EF4-FFF2-40B4-BE49-F238E27FC236}">
                  <a16:creationId xmlns:a16="http://schemas.microsoft.com/office/drawing/2014/main" id="{811355FC-F739-4C78-5883-FA0B8B9510F4}"/>
                </a:ext>
              </a:extLst>
            </p:cNvPr>
            <p:cNvSpPr txBox="1"/>
            <p:nvPr/>
          </p:nvSpPr>
          <p:spPr>
            <a:xfrm>
              <a:off x="7422236" y="2954848"/>
              <a:ext cx="1343" cy="3134"/>
            </a:xfrm>
            <a:custGeom>
              <a:avLst/>
              <a:gdLst/>
              <a:ahLst/>
              <a:cxnLst/>
              <a:rect l="l" t="t" r="r" b="b"/>
              <a:pathLst>
                <a:path w="1343" h="3134">
                  <a:moveTo>
                    <a:pt x="895" y="0"/>
                  </a:moveTo>
                  <a:lnTo>
                    <a:pt x="1343" y="0"/>
                  </a:lnTo>
                  <a:lnTo>
                    <a:pt x="1343" y="2686"/>
                  </a:lnTo>
                  <a:lnTo>
                    <a:pt x="895" y="3134"/>
                  </a:lnTo>
                  <a:cubicBezTo>
                    <a:pt x="448" y="3134"/>
                    <a:pt x="0" y="3134"/>
                    <a:pt x="0" y="2686"/>
                  </a:cubicBezTo>
                  <a:cubicBezTo>
                    <a:pt x="0" y="2239"/>
                    <a:pt x="0" y="2239"/>
                    <a:pt x="0" y="1791"/>
                  </a:cubicBezTo>
                  <a:cubicBezTo>
                    <a:pt x="0" y="896"/>
                    <a:pt x="448" y="448"/>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3" name="TextBox 342">
              <a:extLst>
                <a:ext uri="{FF2B5EF4-FFF2-40B4-BE49-F238E27FC236}">
                  <a16:creationId xmlns:a16="http://schemas.microsoft.com/office/drawing/2014/main" id="{269F2A93-B4B2-C023-A541-4FA5C1CC6D9C}"/>
                </a:ext>
              </a:extLst>
            </p:cNvPr>
            <p:cNvSpPr txBox="1"/>
            <p:nvPr/>
          </p:nvSpPr>
          <p:spPr>
            <a:xfrm>
              <a:off x="7652131" y="2954848"/>
              <a:ext cx="7611" cy="5820"/>
            </a:xfrm>
            <a:custGeom>
              <a:avLst/>
              <a:gdLst/>
              <a:ahLst/>
              <a:cxnLst/>
              <a:rect l="l" t="t" r="r" b="b"/>
              <a:pathLst>
                <a:path w="7611" h="5820">
                  <a:moveTo>
                    <a:pt x="5820" y="0"/>
                  </a:moveTo>
                  <a:cubicBezTo>
                    <a:pt x="5820" y="0"/>
                    <a:pt x="6268" y="448"/>
                    <a:pt x="7163" y="896"/>
                  </a:cubicBezTo>
                  <a:lnTo>
                    <a:pt x="7611" y="896"/>
                  </a:lnTo>
                  <a:lnTo>
                    <a:pt x="7163" y="1343"/>
                  </a:lnTo>
                  <a:cubicBezTo>
                    <a:pt x="5820" y="2239"/>
                    <a:pt x="4925" y="2686"/>
                    <a:pt x="4477" y="3582"/>
                  </a:cubicBezTo>
                  <a:cubicBezTo>
                    <a:pt x="4030" y="4029"/>
                    <a:pt x="4030" y="4029"/>
                    <a:pt x="3582" y="4029"/>
                  </a:cubicBezTo>
                  <a:lnTo>
                    <a:pt x="2687" y="4029"/>
                  </a:lnTo>
                  <a:lnTo>
                    <a:pt x="2687" y="4477"/>
                  </a:lnTo>
                  <a:cubicBezTo>
                    <a:pt x="2687" y="5372"/>
                    <a:pt x="2239" y="5372"/>
                    <a:pt x="1791" y="5820"/>
                  </a:cubicBezTo>
                  <a:lnTo>
                    <a:pt x="896" y="5820"/>
                  </a:lnTo>
                  <a:cubicBezTo>
                    <a:pt x="448" y="5820"/>
                    <a:pt x="0" y="5820"/>
                    <a:pt x="0" y="5372"/>
                  </a:cubicBezTo>
                  <a:cubicBezTo>
                    <a:pt x="0" y="5372"/>
                    <a:pt x="0" y="4925"/>
                    <a:pt x="448" y="4925"/>
                  </a:cubicBezTo>
                  <a:cubicBezTo>
                    <a:pt x="448" y="4477"/>
                    <a:pt x="448" y="4029"/>
                    <a:pt x="896" y="3134"/>
                  </a:cubicBezTo>
                  <a:lnTo>
                    <a:pt x="2239" y="3134"/>
                  </a:lnTo>
                  <a:lnTo>
                    <a:pt x="5373" y="896"/>
                  </a:lnTo>
                  <a:lnTo>
                    <a:pt x="5373" y="448"/>
                  </a:lnTo>
                  <a:cubicBezTo>
                    <a:pt x="5373" y="448"/>
                    <a:pt x="5373" y="0"/>
                    <a:pt x="582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4" name="TextBox 343">
              <a:extLst>
                <a:ext uri="{FF2B5EF4-FFF2-40B4-BE49-F238E27FC236}">
                  <a16:creationId xmlns:a16="http://schemas.microsoft.com/office/drawing/2014/main" id="{EC759D27-5CA3-0DDD-3DBD-B93428BF6ADE}"/>
                </a:ext>
              </a:extLst>
            </p:cNvPr>
            <p:cNvSpPr txBox="1"/>
            <p:nvPr/>
          </p:nvSpPr>
          <p:spPr>
            <a:xfrm>
              <a:off x="6311850" y="2956192"/>
              <a:ext cx="4476" cy="4925"/>
            </a:xfrm>
            <a:custGeom>
              <a:avLst/>
              <a:gdLst/>
              <a:ahLst/>
              <a:cxnLst/>
              <a:rect l="l" t="t" r="r" b="b"/>
              <a:pathLst>
                <a:path w="4476" h="4925">
                  <a:moveTo>
                    <a:pt x="4029" y="0"/>
                  </a:moveTo>
                  <a:cubicBezTo>
                    <a:pt x="4029" y="0"/>
                    <a:pt x="4476" y="0"/>
                    <a:pt x="4476" y="448"/>
                  </a:cubicBezTo>
                  <a:cubicBezTo>
                    <a:pt x="4029" y="1343"/>
                    <a:pt x="4029" y="1791"/>
                    <a:pt x="3133" y="2239"/>
                  </a:cubicBezTo>
                  <a:cubicBezTo>
                    <a:pt x="2238" y="2686"/>
                    <a:pt x="1790" y="3582"/>
                    <a:pt x="1343" y="4925"/>
                  </a:cubicBezTo>
                  <a:lnTo>
                    <a:pt x="447" y="4925"/>
                  </a:lnTo>
                  <a:cubicBezTo>
                    <a:pt x="447" y="4925"/>
                    <a:pt x="0" y="4925"/>
                    <a:pt x="0" y="4477"/>
                  </a:cubicBezTo>
                  <a:lnTo>
                    <a:pt x="1790" y="896"/>
                  </a:lnTo>
                  <a:cubicBezTo>
                    <a:pt x="2238" y="0"/>
                    <a:pt x="2686" y="0"/>
                    <a:pt x="4029"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5" name="TextBox 344">
              <a:extLst>
                <a:ext uri="{FF2B5EF4-FFF2-40B4-BE49-F238E27FC236}">
                  <a16:creationId xmlns:a16="http://schemas.microsoft.com/office/drawing/2014/main" id="{43F74A37-BC09-EFD4-0176-40F273465AC6}"/>
                </a:ext>
              </a:extLst>
            </p:cNvPr>
            <p:cNvSpPr txBox="1"/>
            <p:nvPr/>
          </p:nvSpPr>
          <p:spPr>
            <a:xfrm>
              <a:off x="7325300" y="2956192"/>
              <a:ext cx="1343" cy="1791"/>
            </a:xfrm>
            <a:custGeom>
              <a:avLst/>
              <a:gdLst/>
              <a:ahLst/>
              <a:cxnLst/>
              <a:rect l="l" t="t" r="r" b="b"/>
              <a:pathLst>
                <a:path w="1343" h="1791">
                  <a:moveTo>
                    <a:pt x="448" y="0"/>
                  </a:moveTo>
                  <a:cubicBezTo>
                    <a:pt x="895" y="0"/>
                    <a:pt x="1343" y="448"/>
                    <a:pt x="1343" y="448"/>
                  </a:cubicBezTo>
                  <a:cubicBezTo>
                    <a:pt x="1343" y="1343"/>
                    <a:pt x="895" y="1343"/>
                    <a:pt x="895" y="1791"/>
                  </a:cubicBezTo>
                  <a:cubicBezTo>
                    <a:pt x="895" y="1343"/>
                    <a:pt x="448" y="448"/>
                    <a:pt x="0" y="448"/>
                  </a:cubicBezTo>
                  <a:cubicBezTo>
                    <a:pt x="0" y="448"/>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6" name="TextBox 345">
              <a:extLst>
                <a:ext uri="{FF2B5EF4-FFF2-40B4-BE49-F238E27FC236}">
                  <a16:creationId xmlns:a16="http://schemas.microsoft.com/office/drawing/2014/main" id="{30C1531F-085D-8714-2003-E441129C939F}"/>
                </a:ext>
              </a:extLst>
            </p:cNvPr>
            <p:cNvSpPr txBox="1"/>
            <p:nvPr/>
          </p:nvSpPr>
          <p:spPr>
            <a:xfrm>
              <a:off x="8076032" y="2957535"/>
              <a:ext cx="2238" cy="1791"/>
            </a:xfrm>
            <a:custGeom>
              <a:avLst/>
              <a:gdLst/>
              <a:ahLst/>
              <a:cxnLst/>
              <a:rect l="l" t="t" r="r" b="b"/>
              <a:pathLst>
                <a:path w="2238" h="1791">
                  <a:moveTo>
                    <a:pt x="895" y="0"/>
                  </a:moveTo>
                  <a:cubicBezTo>
                    <a:pt x="1791" y="0"/>
                    <a:pt x="1791" y="448"/>
                    <a:pt x="1791" y="896"/>
                  </a:cubicBezTo>
                  <a:cubicBezTo>
                    <a:pt x="1791" y="1343"/>
                    <a:pt x="2238" y="1343"/>
                    <a:pt x="2238" y="1343"/>
                  </a:cubicBezTo>
                  <a:cubicBezTo>
                    <a:pt x="2238" y="1791"/>
                    <a:pt x="1791" y="1791"/>
                    <a:pt x="895" y="1791"/>
                  </a:cubicBezTo>
                  <a:lnTo>
                    <a:pt x="0" y="896"/>
                  </a:lnTo>
                  <a:cubicBezTo>
                    <a:pt x="0" y="448"/>
                    <a:pt x="448" y="0"/>
                    <a:pt x="895"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7" name="TextBox 346">
              <a:extLst>
                <a:ext uri="{FF2B5EF4-FFF2-40B4-BE49-F238E27FC236}">
                  <a16:creationId xmlns:a16="http://schemas.microsoft.com/office/drawing/2014/main" id="{8C3E2183-5B3A-9CDF-213B-C57D094B6B9F}"/>
                </a:ext>
              </a:extLst>
            </p:cNvPr>
            <p:cNvSpPr txBox="1"/>
            <p:nvPr/>
          </p:nvSpPr>
          <p:spPr>
            <a:xfrm>
              <a:off x="8021416" y="2959326"/>
              <a:ext cx="447" cy="895"/>
            </a:xfrm>
            <a:custGeom>
              <a:avLst/>
              <a:gdLst/>
              <a:ahLst/>
              <a:cxnLst/>
              <a:rect l="l" t="t" r="r" b="b"/>
              <a:pathLst>
                <a:path w="447" h="895">
                  <a:moveTo>
                    <a:pt x="447" y="0"/>
                  </a:moveTo>
                  <a:lnTo>
                    <a:pt x="447" y="895"/>
                  </a:lnTo>
                  <a:cubicBezTo>
                    <a:pt x="0" y="895"/>
                    <a:pt x="0" y="448"/>
                    <a:pt x="0" y="448"/>
                  </a:cubicBezTo>
                  <a:cubicBezTo>
                    <a:pt x="0" y="448"/>
                    <a:pt x="447" y="448"/>
                    <a:pt x="44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8" name="TextBox 347">
              <a:extLst>
                <a:ext uri="{FF2B5EF4-FFF2-40B4-BE49-F238E27FC236}">
                  <a16:creationId xmlns:a16="http://schemas.microsoft.com/office/drawing/2014/main" id="{FC8AD32D-197E-211B-6CE6-3B82ED7BA524}"/>
                </a:ext>
              </a:extLst>
            </p:cNvPr>
            <p:cNvSpPr txBox="1"/>
            <p:nvPr/>
          </p:nvSpPr>
          <p:spPr>
            <a:xfrm>
              <a:off x="6313193" y="2962708"/>
              <a:ext cx="1790" cy="2885"/>
            </a:xfrm>
            <a:custGeom>
              <a:avLst/>
              <a:gdLst/>
              <a:ahLst/>
              <a:cxnLst/>
              <a:rect l="l" t="t" r="r" b="b"/>
              <a:pathLst>
                <a:path w="1790" h="2885">
                  <a:moveTo>
                    <a:pt x="447" y="199"/>
                  </a:moveTo>
                  <a:cubicBezTo>
                    <a:pt x="447" y="-248"/>
                    <a:pt x="895" y="199"/>
                    <a:pt x="895" y="199"/>
                  </a:cubicBezTo>
                  <a:cubicBezTo>
                    <a:pt x="1343" y="647"/>
                    <a:pt x="1790" y="1095"/>
                    <a:pt x="1790" y="1542"/>
                  </a:cubicBezTo>
                  <a:cubicBezTo>
                    <a:pt x="1790" y="1990"/>
                    <a:pt x="1343" y="2438"/>
                    <a:pt x="1343" y="2885"/>
                  </a:cubicBezTo>
                  <a:lnTo>
                    <a:pt x="447" y="2885"/>
                  </a:lnTo>
                  <a:cubicBezTo>
                    <a:pt x="0" y="2438"/>
                    <a:pt x="0" y="1990"/>
                    <a:pt x="0" y="1542"/>
                  </a:cubicBezTo>
                  <a:lnTo>
                    <a:pt x="0" y="647"/>
                  </a:lnTo>
                  <a:cubicBezTo>
                    <a:pt x="0" y="199"/>
                    <a:pt x="447" y="199"/>
                    <a:pt x="447" y="199"/>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49" name="TextBox 348">
              <a:extLst>
                <a:ext uri="{FF2B5EF4-FFF2-40B4-BE49-F238E27FC236}">
                  <a16:creationId xmlns:a16="http://schemas.microsoft.com/office/drawing/2014/main" id="{08AC0236-BE5A-FB90-5A6C-EF7595570A69}"/>
                </a:ext>
              </a:extLst>
            </p:cNvPr>
            <p:cNvSpPr txBox="1"/>
            <p:nvPr/>
          </p:nvSpPr>
          <p:spPr>
            <a:xfrm>
              <a:off x="6360856" y="2967831"/>
              <a:ext cx="6715" cy="13430"/>
            </a:xfrm>
            <a:custGeom>
              <a:avLst/>
              <a:gdLst/>
              <a:ahLst/>
              <a:cxnLst/>
              <a:rect l="l" t="t" r="r" b="b"/>
              <a:pathLst>
                <a:path w="6715" h="13430">
                  <a:moveTo>
                    <a:pt x="0" y="0"/>
                  </a:moveTo>
                  <a:lnTo>
                    <a:pt x="447" y="0"/>
                  </a:lnTo>
                  <a:lnTo>
                    <a:pt x="895" y="447"/>
                  </a:lnTo>
                  <a:lnTo>
                    <a:pt x="1343" y="447"/>
                  </a:lnTo>
                  <a:cubicBezTo>
                    <a:pt x="1343" y="895"/>
                    <a:pt x="1790" y="895"/>
                    <a:pt x="2238" y="895"/>
                  </a:cubicBezTo>
                  <a:cubicBezTo>
                    <a:pt x="3134" y="1790"/>
                    <a:pt x="3581" y="2686"/>
                    <a:pt x="3581" y="3581"/>
                  </a:cubicBezTo>
                  <a:lnTo>
                    <a:pt x="4924" y="5372"/>
                  </a:lnTo>
                  <a:cubicBezTo>
                    <a:pt x="5820" y="6267"/>
                    <a:pt x="5820" y="7163"/>
                    <a:pt x="6267" y="8506"/>
                  </a:cubicBezTo>
                  <a:cubicBezTo>
                    <a:pt x="6715" y="8506"/>
                    <a:pt x="6715" y="8953"/>
                    <a:pt x="6715" y="9401"/>
                  </a:cubicBezTo>
                  <a:cubicBezTo>
                    <a:pt x="5820" y="9849"/>
                    <a:pt x="5820" y="10296"/>
                    <a:pt x="5820" y="10744"/>
                  </a:cubicBezTo>
                  <a:cubicBezTo>
                    <a:pt x="5820" y="11192"/>
                    <a:pt x="5820" y="12087"/>
                    <a:pt x="6267" y="12982"/>
                  </a:cubicBezTo>
                  <a:cubicBezTo>
                    <a:pt x="6267" y="12982"/>
                    <a:pt x="6267" y="13430"/>
                    <a:pt x="5820" y="13430"/>
                  </a:cubicBezTo>
                  <a:lnTo>
                    <a:pt x="5820" y="12982"/>
                  </a:lnTo>
                  <a:cubicBezTo>
                    <a:pt x="4924" y="12535"/>
                    <a:pt x="4477" y="12087"/>
                    <a:pt x="4477" y="11639"/>
                  </a:cubicBezTo>
                  <a:lnTo>
                    <a:pt x="4477" y="10744"/>
                  </a:lnTo>
                  <a:cubicBezTo>
                    <a:pt x="4477" y="9849"/>
                    <a:pt x="4029" y="9401"/>
                    <a:pt x="2686" y="8953"/>
                  </a:cubicBezTo>
                  <a:cubicBezTo>
                    <a:pt x="2238" y="8953"/>
                    <a:pt x="2238" y="8506"/>
                    <a:pt x="2238" y="8506"/>
                  </a:cubicBezTo>
                  <a:cubicBezTo>
                    <a:pt x="2238" y="7163"/>
                    <a:pt x="1790" y="6715"/>
                    <a:pt x="1790" y="6267"/>
                  </a:cubicBezTo>
                  <a:lnTo>
                    <a:pt x="1790" y="4029"/>
                  </a:lnTo>
                  <a:cubicBezTo>
                    <a:pt x="447" y="3133"/>
                    <a:pt x="0" y="2686"/>
                    <a:pt x="0" y="223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0" name="TextBox 349">
              <a:extLst>
                <a:ext uri="{FF2B5EF4-FFF2-40B4-BE49-F238E27FC236}">
                  <a16:creationId xmlns:a16="http://schemas.microsoft.com/office/drawing/2014/main" id="{860F4E63-46FB-714F-F838-42A788E3D83B}"/>
                </a:ext>
              </a:extLst>
            </p:cNvPr>
            <p:cNvSpPr txBox="1"/>
            <p:nvPr/>
          </p:nvSpPr>
          <p:spPr>
            <a:xfrm>
              <a:off x="8020968" y="2968278"/>
              <a:ext cx="2238" cy="3134"/>
            </a:xfrm>
            <a:custGeom>
              <a:avLst/>
              <a:gdLst/>
              <a:ahLst/>
              <a:cxnLst/>
              <a:rect l="l" t="t" r="r" b="b"/>
              <a:pathLst>
                <a:path w="2238" h="3134">
                  <a:moveTo>
                    <a:pt x="0" y="0"/>
                  </a:moveTo>
                  <a:lnTo>
                    <a:pt x="1791" y="0"/>
                  </a:lnTo>
                  <a:lnTo>
                    <a:pt x="1791" y="2686"/>
                  </a:lnTo>
                  <a:lnTo>
                    <a:pt x="2238" y="3134"/>
                  </a:lnTo>
                  <a:lnTo>
                    <a:pt x="1343" y="3134"/>
                  </a:lnTo>
                  <a:cubicBezTo>
                    <a:pt x="1343" y="3134"/>
                    <a:pt x="895" y="3134"/>
                    <a:pt x="0" y="2686"/>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1" name="TextBox 350">
              <a:extLst>
                <a:ext uri="{FF2B5EF4-FFF2-40B4-BE49-F238E27FC236}">
                  <a16:creationId xmlns:a16="http://schemas.microsoft.com/office/drawing/2014/main" id="{926E5693-8269-7DCA-9046-606502A5F367}"/>
                </a:ext>
              </a:extLst>
            </p:cNvPr>
            <p:cNvSpPr txBox="1"/>
            <p:nvPr/>
          </p:nvSpPr>
          <p:spPr>
            <a:xfrm>
              <a:off x="7943778" y="2968727"/>
              <a:ext cx="1790" cy="1343"/>
            </a:xfrm>
            <a:custGeom>
              <a:avLst/>
              <a:gdLst/>
              <a:ahLst/>
              <a:cxnLst/>
              <a:rect l="l" t="t" r="r" b="b"/>
              <a:pathLst>
                <a:path w="1790" h="1343">
                  <a:moveTo>
                    <a:pt x="447" y="0"/>
                  </a:moveTo>
                  <a:cubicBezTo>
                    <a:pt x="447" y="0"/>
                    <a:pt x="447" y="448"/>
                    <a:pt x="895" y="448"/>
                  </a:cubicBezTo>
                  <a:cubicBezTo>
                    <a:pt x="1343" y="448"/>
                    <a:pt x="1790" y="895"/>
                    <a:pt x="1790" y="895"/>
                  </a:cubicBezTo>
                  <a:cubicBezTo>
                    <a:pt x="1790" y="1343"/>
                    <a:pt x="1343" y="1343"/>
                    <a:pt x="1343" y="1343"/>
                  </a:cubicBezTo>
                  <a:cubicBezTo>
                    <a:pt x="447" y="1343"/>
                    <a:pt x="0" y="448"/>
                    <a:pt x="0" y="448"/>
                  </a:cubicBezTo>
                  <a:lnTo>
                    <a:pt x="447"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2" name="TextBox 351">
              <a:extLst>
                <a:ext uri="{FF2B5EF4-FFF2-40B4-BE49-F238E27FC236}">
                  <a16:creationId xmlns:a16="http://schemas.microsoft.com/office/drawing/2014/main" id="{91329937-C387-744F-0100-034D678DC890}"/>
                </a:ext>
              </a:extLst>
            </p:cNvPr>
            <p:cNvSpPr txBox="1"/>
            <p:nvPr/>
          </p:nvSpPr>
          <p:spPr>
            <a:xfrm>
              <a:off x="7415521" y="2969621"/>
              <a:ext cx="1094" cy="896"/>
            </a:xfrm>
            <a:custGeom>
              <a:avLst/>
              <a:gdLst/>
              <a:ahLst/>
              <a:cxnLst/>
              <a:rect l="l" t="t" r="r" b="b"/>
              <a:pathLst>
                <a:path w="1094" h="896">
                  <a:moveTo>
                    <a:pt x="0" y="0"/>
                  </a:moveTo>
                  <a:lnTo>
                    <a:pt x="448" y="0"/>
                  </a:lnTo>
                  <a:lnTo>
                    <a:pt x="895" y="448"/>
                  </a:lnTo>
                  <a:cubicBezTo>
                    <a:pt x="895" y="448"/>
                    <a:pt x="1343" y="896"/>
                    <a:pt x="895" y="896"/>
                  </a:cubicBezTo>
                  <a:lnTo>
                    <a:pt x="448" y="896"/>
                  </a:lnTo>
                  <a:cubicBezTo>
                    <a:pt x="0" y="448"/>
                    <a:pt x="0" y="0"/>
                    <a:pt x="0"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3" name="TextBox 352">
              <a:extLst>
                <a:ext uri="{FF2B5EF4-FFF2-40B4-BE49-F238E27FC236}">
                  <a16:creationId xmlns:a16="http://schemas.microsoft.com/office/drawing/2014/main" id="{3C02C5F1-CB02-9CE0-6B63-F3091E0D845F}"/>
                </a:ext>
              </a:extLst>
            </p:cNvPr>
            <p:cNvSpPr txBox="1"/>
            <p:nvPr/>
          </p:nvSpPr>
          <p:spPr>
            <a:xfrm>
              <a:off x="7941539" y="2970070"/>
              <a:ext cx="1343" cy="895"/>
            </a:xfrm>
            <a:custGeom>
              <a:avLst/>
              <a:gdLst/>
              <a:ahLst/>
              <a:cxnLst/>
              <a:rect l="l" t="t" r="r" b="b"/>
              <a:pathLst>
                <a:path w="1343" h="895">
                  <a:moveTo>
                    <a:pt x="0" y="0"/>
                  </a:moveTo>
                  <a:cubicBezTo>
                    <a:pt x="448" y="0"/>
                    <a:pt x="1343" y="448"/>
                    <a:pt x="1343" y="448"/>
                  </a:cubicBezTo>
                  <a:lnTo>
                    <a:pt x="1343" y="895"/>
                  </a:lnTo>
                  <a:lnTo>
                    <a:pt x="0" y="895"/>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4" name="TextBox 353">
              <a:extLst>
                <a:ext uri="{FF2B5EF4-FFF2-40B4-BE49-F238E27FC236}">
                  <a16:creationId xmlns:a16="http://schemas.microsoft.com/office/drawing/2014/main" id="{0FD05044-5452-E8F6-14BF-4C4F88CE96AB}"/>
                </a:ext>
              </a:extLst>
            </p:cNvPr>
            <p:cNvSpPr txBox="1"/>
            <p:nvPr/>
          </p:nvSpPr>
          <p:spPr>
            <a:xfrm>
              <a:off x="6368466" y="2979471"/>
              <a:ext cx="1343" cy="1791"/>
            </a:xfrm>
            <a:custGeom>
              <a:avLst/>
              <a:gdLst/>
              <a:ahLst/>
              <a:cxnLst/>
              <a:rect l="l" t="t" r="r" b="b"/>
              <a:pathLst>
                <a:path w="1343" h="1791">
                  <a:moveTo>
                    <a:pt x="448" y="0"/>
                  </a:moveTo>
                  <a:cubicBezTo>
                    <a:pt x="896" y="0"/>
                    <a:pt x="896" y="448"/>
                    <a:pt x="1343" y="896"/>
                  </a:cubicBezTo>
                  <a:cubicBezTo>
                    <a:pt x="1343" y="1343"/>
                    <a:pt x="1343" y="1791"/>
                    <a:pt x="896" y="1791"/>
                  </a:cubicBezTo>
                  <a:lnTo>
                    <a:pt x="448" y="1343"/>
                  </a:lnTo>
                  <a:cubicBezTo>
                    <a:pt x="0" y="896"/>
                    <a:pt x="0" y="448"/>
                    <a:pt x="0" y="448"/>
                  </a:cubicBezTo>
                  <a:cubicBezTo>
                    <a:pt x="0" y="0"/>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5" name="TextBox 354">
              <a:extLst>
                <a:ext uri="{FF2B5EF4-FFF2-40B4-BE49-F238E27FC236}">
                  <a16:creationId xmlns:a16="http://schemas.microsoft.com/office/drawing/2014/main" id="{1AB35B04-051E-231E-2006-3D71CEFC2ED1}"/>
                </a:ext>
              </a:extLst>
            </p:cNvPr>
            <p:cNvSpPr txBox="1"/>
            <p:nvPr/>
          </p:nvSpPr>
          <p:spPr>
            <a:xfrm>
              <a:off x="8066183" y="2980366"/>
              <a:ext cx="1791" cy="2238"/>
            </a:xfrm>
            <a:custGeom>
              <a:avLst/>
              <a:gdLst/>
              <a:ahLst/>
              <a:cxnLst/>
              <a:rect l="l" t="t" r="r" b="b"/>
              <a:pathLst>
                <a:path w="1791" h="2238">
                  <a:moveTo>
                    <a:pt x="1343" y="0"/>
                  </a:moveTo>
                  <a:lnTo>
                    <a:pt x="1791" y="447"/>
                  </a:lnTo>
                  <a:cubicBezTo>
                    <a:pt x="1791" y="895"/>
                    <a:pt x="896" y="2238"/>
                    <a:pt x="448" y="2238"/>
                  </a:cubicBezTo>
                  <a:cubicBezTo>
                    <a:pt x="0" y="2238"/>
                    <a:pt x="0" y="1790"/>
                    <a:pt x="0" y="1790"/>
                  </a:cubicBezTo>
                  <a:cubicBezTo>
                    <a:pt x="448" y="895"/>
                    <a:pt x="1343"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6" name="TextBox 355">
              <a:extLst>
                <a:ext uri="{FF2B5EF4-FFF2-40B4-BE49-F238E27FC236}">
                  <a16:creationId xmlns:a16="http://schemas.microsoft.com/office/drawing/2014/main" id="{10EDAA76-6CEA-D2ED-B075-3E0FDBA3CEC5}"/>
                </a:ext>
              </a:extLst>
            </p:cNvPr>
            <p:cNvSpPr txBox="1"/>
            <p:nvPr/>
          </p:nvSpPr>
          <p:spPr>
            <a:xfrm>
              <a:off x="8020968" y="2981710"/>
              <a:ext cx="1791" cy="3133"/>
            </a:xfrm>
            <a:custGeom>
              <a:avLst/>
              <a:gdLst/>
              <a:ahLst/>
              <a:cxnLst/>
              <a:rect l="l" t="t" r="r" b="b"/>
              <a:pathLst>
                <a:path w="1791" h="3133">
                  <a:moveTo>
                    <a:pt x="448" y="0"/>
                  </a:moveTo>
                  <a:cubicBezTo>
                    <a:pt x="1343" y="0"/>
                    <a:pt x="1791" y="447"/>
                    <a:pt x="1791" y="895"/>
                  </a:cubicBezTo>
                  <a:cubicBezTo>
                    <a:pt x="1791" y="1343"/>
                    <a:pt x="1791" y="2238"/>
                    <a:pt x="895" y="2686"/>
                  </a:cubicBezTo>
                  <a:lnTo>
                    <a:pt x="895" y="3133"/>
                  </a:lnTo>
                  <a:cubicBezTo>
                    <a:pt x="448" y="3133"/>
                    <a:pt x="448" y="2686"/>
                    <a:pt x="448" y="2686"/>
                  </a:cubicBezTo>
                  <a:cubicBezTo>
                    <a:pt x="0" y="2238"/>
                    <a:pt x="0" y="1790"/>
                    <a:pt x="0" y="1343"/>
                  </a:cubicBezTo>
                  <a:lnTo>
                    <a:pt x="0" y="895"/>
                  </a:lnTo>
                  <a:cubicBezTo>
                    <a:pt x="0" y="447"/>
                    <a:pt x="0" y="0"/>
                    <a:pt x="448"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59" name="TextBox 358">
              <a:extLst>
                <a:ext uri="{FF2B5EF4-FFF2-40B4-BE49-F238E27FC236}">
                  <a16:creationId xmlns:a16="http://schemas.microsoft.com/office/drawing/2014/main" id="{02CF49FC-728B-6F07-C075-D6A6B0C8BF26}"/>
                </a:ext>
              </a:extLst>
            </p:cNvPr>
            <p:cNvSpPr txBox="1"/>
            <p:nvPr/>
          </p:nvSpPr>
          <p:spPr>
            <a:xfrm>
              <a:off x="6368466" y="2983948"/>
              <a:ext cx="2686" cy="3581"/>
            </a:xfrm>
            <a:custGeom>
              <a:avLst/>
              <a:gdLst/>
              <a:ahLst/>
              <a:cxnLst/>
              <a:rect l="l" t="t" r="r" b="b"/>
              <a:pathLst>
                <a:path w="2686" h="3581">
                  <a:moveTo>
                    <a:pt x="0" y="0"/>
                  </a:moveTo>
                  <a:lnTo>
                    <a:pt x="896" y="0"/>
                  </a:lnTo>
                  <a:cubicBezTo>
                    <a:pt x="1791" y="448"/>
                    <a:pt x="2239" y="448"/>
                    <a:pt x="2239" y="1343"/>
                  </a:cubicBezTo>
                  <a:cubicBezTo>
                    <a:pt x="2686" y="2238"/>
                    <a:pt x="2686" y="2238"/>
                    <a:pt x="2686" y="2686"/>
                  </a:cubicBezTo>
                  <a:lnTo>
                    <a:pt x="1791" y="3581"/>
                  </a:lnTo>
                  <a:cubicBezTo>
                    <a:pt x="1791" y="3134"/>
                    <a:pt x="1791" y="3134"/>
                    <a:pt x="1343" y="3134"/>
                  </a:cubicBezTo>
                  <a:lnTo>
                    <a:pt x="1343" y="2686"/>
                  </a:lnTo>
                  <a:cubicBezTo>
                    <a:pt x="1343" y="1791"/>
                    <a:pt x="896" y="1343"/>
                    <a:pt x="448" y="448"/>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0" name="TextBox 359">
              <a:extLst>
                <a:ext uri="{FF2B5EF4-FFF2-40B4-BE49-F238E27FC236}">
                  <a16:creationId xmlns:a16="http://schemas.microsoft.com/office/drawing/2014/main" id="{3E9E8178-ED49-3737-1305-3CF161E4699E}"/>
                </a:ext>
              </a:extLst>
            </p:cNvPr>
            <p:cNvSpPr txBox="1"/>
            <p:nvPr/>
          </p:nvSpPr>
          <p:spPr>
            <a:xfrm>
              <a:off x="6371400" y="2987800"/>
              <a:ext cx="1543" cy="2414"/>
            </a:xfrm>
            <a:custGeom>
              <a:avLst/>
              <a:gdLst/>
              <a:ahLst/>
              <a:cxnLst/>
              <a:rect l="l" t="t" r="r" b="b"/>
              <a:pathLst>
                <a:path w="1543" h="2414">
                  <a:moveTo>
                    <a:pt x="200" y="176"/>
                  </a:moveTo>
                  <a:lnTo>
                    <a:pt x="1543" y="1967"/>
                  </a:lnTo>
                  <a:cubicBezTo>
                    <a:pt x="1543" y="2414"/>
                    <a:pt x="1095" y="2414"/>
                    <a:pt x="1095" y="2414"/>
                  </a:cubicBezTo>
                  <a:cubicBezTo>
                    <a:pt x="1095" y="1967"/>
                    <a:pt x="200" y="1519"/>
                    <a:pt x="200" y="1071"/>
                  </a:cubicBezTo>
                  <a:cubicBezTo>
                    <a:pt x="-248" y="176"/>
                    <a:pt x="200" y="-272"/>
                    <a:pt x="200" y="176"/>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1" name="TextBox 360">
              <a:extLst>
                <a:ext uri="{FF2B5EF4-FFF2-40B4-BE49-F238E27FC236}">
                  <a16:creationId xmlns:a16="http://schemas.microsoft.com/office/drawing/2014/main" id="{8A02188C-0829-081F-36E4-EA9EED04B654}"/>
                </a:ext>
              </a:extLst>
            </p:cNvPr>
            <p:cNvSpPr txBox="1"/>
            <p:nvPr/>
          </p:nvSpPr>
          <p:spPr>
            <a:xfrm>
              <a:off x="6412786" y="2992902"/>
              <a:ext cx="2238" cy="1343"/>
            </a:xfrm>
            <a:custGeom>
              <a:avLst/>
              <a:gdLst/>
              <a:ahLst/>
              <a:cxnLst/>
              <a:rect l="l" t="t" r="r" b="b"/>
              <a:pathLst>
                <a:path w="2238" h="1343">
                  <a:moveTo>
                    <a:pt x="1343" y="0"/>
                  </a:moveTo>
                  <a:cubicBezTo>
                    <a:pt x="1343" y="0"/>
                    <a:pt x="1343" y="447"/>
                    <a:pt x="2238" y="447"/>
                  </a:cubicBezTo>
                  <a:cubicBezTo>
                    <a:pt x="1343" y="895"/>
                    <a:pt x="1343" y="1343"/>
                    <a:pt x="0" y="1343"/>
                  </a:cubicBezTo>
                  <a:lnTo>
                    <a:pt x="0" y="895"/>
                  </a:lnTo>
                  <a:cubicBezTo>
                    <a:pt x="0" y="895"/>
                    <a:pt x="448"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2" name="TextBox 361">
              <a:extLst>
                <a:ext uri="{FF2B5EF4-FFF2-40B4-BE49-F238E27FC236}">
                  <a16:creationId xmlns:a16="http://schemas.microsoft.com/office/drawing/2014/main" id="{87AF2B37-4224-4C5D-0957-76342A3EB537}"/>
                </a:ext>
              </a:extLst>
            </p:cNvPr>
            <p:cNvSpPr txBox="1"/>
            <p:nvPr/>
          </p:nvSpPr>
          <p:spPr>
            <a:xfrm>
              <a:off x="6107262" y="2996931"/>
              <a:ext cx="1343" cy="895"/>
            </a:xfrm>
            <a:custGeom>
              <a:avLst/>
              <a:gdLst/>
              <a:ahLst/>
              <a:cxnLst/>
              <a:rect l="l" t="t" r="r" b="b"/>
              <a:pathLst>
                <a:path w="1343" h="895">
                  <a:moveTo>
                    <a:pt x="896" y="0"/>
                  </a:moveTo>
                  <a:lnTo>
                    <a:pt x="896" y="447"/>
                  </a:lnTo>
                  <a:lnTo>
                    <a:pt x="1343" y="447"/>
                  </a:lnTo>
                  <a:cubicBezTo>
                    <a:pt x="896" y="447"/>
                    <a:pt x="896" y="895"/>
                    <a:pt x="448" y="895"/>
                  </a:cubicBezTo>
                  <a:cubicBezTo>
                    <a:pt x="448" y="447"/>
                    <a:pt x="0" y="447"/>
                    <a:pt x="0" y="447"/>
                  </a:cubicBezTo>
                  <a:cubicBezTo>
                    <a:pt x="448" y="0"/>
                    <a:pt x="896" y="0"/>
                    <a:pt x="896"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3" name="TextBox 362">
              <a:extLst>
                <a:ext uri="{FF2B5EF4-FFF2-40B4-BE49-F238E27FC236}">
                  <a16:creationId xmlns:a16="http://schemas.microsoft.com/office/drawing/2014/main" id="{DA1A4B97-E66C-16E5-CB6A-7682B602FCA7}"/>
                </a:ext>
              </a:extLst>
            </p:cNvPr>
            <p:cNvSpPr txBox="1"/>
            <p:nvPr/>
          </p:nvSpPr>
          <p:spPr>
            <a:xfrm>
              <a:off x="6285884" y="3004092"/>
              <a:ext cx="4477" cy="6716"/>
            </a:xfrm>
            <a:custGeom>
              <a:avLst/>
              <a:gdLst/>
              <a:ahLst/>
              <a:cxnLst/>
              <a:rect l="l" t="t" r="r" b="b"/>
              <a:pathLst>
                <a:path w="4477" h="6716">
                  <a:moveTo>
                    <a:pt x="2687" y="0"/>
                  </a:moveTo>
                  <a:cubicBezTo>
                    <a:pt x="3582" y="0"/>
                    <a:pt x="4030" y="0"/>
                    <a:pt x="4477" y="448"/>
                  </a:cubicBezTo>
                  <a:lnTo>
                    <a:pt x="4477" y="1791"/>
                  </a:lnTo>
                  <a:lnTo>
                    <a:pt x="3582" y="3134"/>
                  </a:lnTo>
                  <a:cubicBezTo>
                    <a:pt x="1344" y="3582"/>
                    <a:pt x="1344" y="5820"/>
                    <a:pt x="0" y="6716"/>
                  </a:cubicBezTo>
                  <a:cubicBezTo>
                    <a:pt x="0" y="4477"/>
                    <a:pt x="1344" y="3134"/>
                    <a:pt x="1344" y="1343"/>
                  </a:cubicBezTo>
                  <a:cubicBezTo>
                    <a:pt x="1344" y="896"/>
                    <a:pt x="2239" y="448"/>
                    <a:pt x="2687"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4" name="TextBox 363">
              <a:extLst>
                <a:ext uri="{FF2B5EF4-FFF2-40B4-BE49-F238E27FC236}">
                  <a16:creationId xmlns:a16="http://schemas.microsoft.com/office/drawing/2014/main" id="{B8EC4075-FFB3-E157-26A6-A904A572A85D}"/>
                </a:ext>
              </a:extLst>
            </p:cNvPr>
            <p:cNvSpPr txBox="1"/>
            <p:nvPr/>
          </p:nvSpPr>
          <p:spPr>
            <a:xfrm>
              <a:off x="6288123" y="3009018"/>
              <a:ext cx="1791" cy="1343"/>
            </a:xfrm>
            <a:custGeom>
              <a:avLst/>
              <a:gdLst/>
              <a:ahLst/>
              <a:cxnLst/>
              <a:rect l="l" t="t" r="r" b="b"/>
              <a:pathLst>
                <a:path w="1791" h="1343">
                  <a:moveTo>
                    <a:pt x="1343" y="0"/>
                  </a:moveTo>
                  <a:cubicBezTo>
                    <a:pt x="1343" y="0"/>
                    <a:pt x="1791" y="0"/>
                    <a:pt x="1791" y="447"/>
                  </a:cubicBezTo>
                  <a:cubicBezTo>
                    <a:pt x="1791" y="895"/>
                    <a:pt x="1343" y="1343"/>
                    <a:pt x="448" y="1343"/>
                  </a:cubicBezTo>
                  <a:cubicBezTo>
                    <a:pt x="448" y="1343"/>
                    <a:pt x="0" y="1343"/>
                    <a:pt x="0" y="895"/>
                  </a:cubicBezTo>
                  <a:cubicBezTo>
                    <a:pt x="0" y="447"/>
                    <a:pt x="448" y="0"/>
                    <a:pt x="1343"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5" name="TextBox 364">
              <a:extLst>
                <a:ext uri="{FF2B5EF4-FFF2-40B4-BE49-F238E27FC236}">
                  <a16:creationId xmlns:a16="http://schemas.microsoft.com/office/drawing/2014/main" id="{99B56967-7D8C-2BE0-8DFA-60C776DDFBFF}"/>
                </a:ext>
              </a:extLst>
            </p:cNvPr>
            <p:cNvSpPr txBox="1"/>
            <p:nvPr/>
          </p:nvSpPr>
          <p:spPr>
            <a:xfrm>
              <a:off x="6274245" y="3010809"/>
              <a:ext cx="11639" cy="9401"/>
            </a:xfrm>
            <a:custGeom>
              <a:avLst/>
              <a:gdLst/>
              <a:ahLst/>
              <a:cxnLst/>
              <a:rect l="l" t="t" r="r" b="b"/>
              <a:pathLst>
                <a:path w="11639" h="9401">
                  <a:moveTo>
                    <a:pt x="9401" y="0"/>
                  </a:moveTo>
                  <a:lnTo>
                    <a:pt x="11639" y="0"/>
                  </a:lnTo>
                  <a:cubicBezTo>
                    <a:pt x="11192" y="447"/>
                    <a:pt x="11192" y="895"/>
                    <a:pt x="11192" y="895"/>
                  </a:cubicBezTo>
                  <a:cubicBezTo>
                    <a:pt x="9849" y="1343"/>
                    <a:pt x="8953" y="2238"/>
                    <a:pt x="8058" y="3581"/>
                  </a:cubicBezTo>
                  <a:cubicBezTo>
                    <a:pt x="7163" y="5372"/>
                    <a:pt x="5372" y="6715"/>
                    <a:pt x="4477" y="8058"/>
                  </a:cubicBezTo>
                  <a:cubicBezTo>
                    <a:pt x="4029" y="8953"/>
                    <a:pt x="2686" y="9401"/>
                    <a:pt x="1343" y="9401"/>
                  </a:cubicBezTo>
                  <a:lnTo>
                    <a:pt x="0" y="9401"/>
                  </a:lnTo>
                  <a:lnTo>
                    <a:pt x="0" y="8953"/>
                  </a:lnTo>
                  <a:cubicBezTo>
                    <a:pt x="448" y="7610"/>
                    <a:pt x="448" y="6715"/>
                    <a:pt x="1343" y="5819"/>
                  </a:cubicBezTo>
                  <a:cubicBezTo>
                    <a:pt x="1343" y="5819"/>
                    <a:pt x="1791" y="5372"/>
                    <a:pt x="2238" y="5372"/>
                  </a:cubicBezTo>
                  <a:cubicBezTo>
                    <a:pt x="2686" y="4924"/>
                    <a:pt x="3134" y="4476"/>
                    <a:pt x="4029" y="4476"/>
                  </a:cubicBezTo>
                  <a:cubicBezTo>
                    <a:pt x="4477" y="4029"/>
                    <a:pt x="4924" y="3581"/>
                    <a:pt x="4924" y="3133"/>
                  </a:cubicBezTo>
                  <a:cubicBezTo>
                    <a:pt x="4924" y="2686"/>
                    <a:pt x="4477" y="2686"/>
                    <a:pt x="4477" y="2238"/>
                  </a:cubicBezTo>
                  <a:cubicBezTo>
                    <a:pt x="4924" y="1343"/>
                    <a:pt x="5372" y="1343"/>
                    <a:pt x="5820" y="895"/>
                  </a:cubicBezTo>
                  <a:cubicBezTo>
                    <a:pt x="6715" y="895"/>
                    <a:pt x="7163" y="895"/>
                    <a:pt x="7610" y="447"/>
                  </a:cubicBezTo>
                  <a:cubicBezTo>
                    <a:pt x="8058" y="0"/>
                    <a:pt x="8953" y="0"/>
                    <a:pt x="940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6" name="TextBox 365">
              <a:extLst>
                <a:ext uri="{FF2B5EF4-FFF2-40B4-BE49-F238E27FC236}">
                  <a16:creationId xmlns:a16="http://schemas.microsoft.com/office/drawing/2014/main" id="{A05E4ABA-74BB-757F-753F-7285F1B6CC84}"/>
                </a:ext>
              </a:extLst>
            </p:cNvPr>
            <p:cNvSpPr txBox="1"/>
            <p:nvPr/>
          </p:nvSpPr>
          <p:spPr>
            <a:xfrm>
              <a:off x="6283198" y="3014389"/>
              <a:ext cx="2686" cy="2238"/>
            </a:xfrm>
            <a:custGeom>
              <a:avLst/>
              <a:gdLst/>
              <a:ahLst/>
              <a:cxnLst/>
              <a:rect l="l" t="t" r="r" b="b"/>
              <a:pathLst>
                <a:path w="2686" h="2238">
                  <a:moveTo>
                    <a:pt x="1791" y="0"/>
                  </a:moveTo>
                  <a:lnTo>
                    <a:pt x="2239" y="0"/>
                  </a:lnTo>
                  <a:cubicBezTo>
                    <a:pt x="2686" y="448"/>
                    <a:pt x="2686" y="895"/>
                    <a:pt x="2686" y="895"/>
                  </a:cubicBezTo>
                  <a:lnTo>
                    <a:pt x="2686" y="1343"/>
                  </a:lnTo>
                  <a:lnTo>
                    <a:pt x="448" y="2238"/>
                  </a:lnTo>
                  <a:lnTo>
                    <a:pt x="0" y="2238"/>
                  </a:lnTo>
                  <a:lnTo>
                    <a:pt x="0" y="1791"/>
                  </a:lnTo>
                  <a:cubicBezTo>
                    <a:pt x="448" y="1343"/>
                    <a:pt x="1343" y="895"/>
                    <a:pt x="179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7" name="TextBox 366">
              <a:extLst>
                <a:ext uri="{FF2B5EF4-FFF2-40B4-BE49-F238E27FC236}">
                  <a16:creationId xmlns:a16="http://schemas.microsoft.com/office/drawing/2014/main" id="{8CBF7254-DCFC-0DC5-96AD-1A744C117A85}"/>
                </a:ext>
              </a:extLst>
            </p:cNvPr>
            <p:cNvSpPr txBox="1"/>
            <p:nvPr/>
          </p:nvSpPr>
          <p:spPr>
            <a:xfrm>
              <a:off x="6131884" y="3059157"/>
              <a:ext cx="4029" cy="2239"/>
            </a:xfrm>
            <a:custGeom>
              <a:avLst/>
              <a:gdLst/>
              <a:ahLst/>
              <a:cxnLst/>
              <a:rect l="l" t="t" r="r" b="b"/>
              <a:pathLst>
                <a:path w="4029" h="2239">
                  <a:moveTo>
                    <a:pt x="0" y="0"/>
                  </a:moveTo>
                  <a:lnTo>
                    <a:pt x="896" y="0"/>
                  </a:lnTo>
                  <a:lnTo>
                    <a:pt x="3582" y="1343"/>
                  </a:lnTo>
                  <a:cubicBezTo>
                    <a:pt x="3582" y="1343"/>
                    <a:pt x="4029" y="1343"/>
                    <a:pt x="4029" y="1791"/>
                  </a:cubicBezTo>
                  <a:cubicBezTo>
                    <a:pt x="3582" y="1791"/>
                    <a:pt x="3582" y="2239"/>
                    <a:pt x="3134" y="2239"/>
                  </a:cubicBezTo>
                  <a:lnTo>
                    <a:pt x="2686" y="2239"/>
                  </a:lnTo>
                  <a:cubicBezTo>
                    <a:pt x="1791" y="2239"/>
                    <a:pt x="448" y="1791"/>
                    <a:pt x="0" y="1343"/>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8" name="TextBox 367">
              <a:extLst>
                <a:ext uri="{FF2B5EF4-FFF2-40B4-BE49-F238E27FC236}">
                  <a16:creationId xmlns:a16="http://schemas.microsoft.com/office/drawing/2014/main" id="{DCAF6A39-9A5C-8498-914B-2DA3E427A317}"/>
                </a:ext>
              </a:extLst>
            </p:cNvPr>
            <p:cNvSpPr txBox="1"/>
            <p:nvPr/>
          </p:nvSpPr>
          <p:spPr>
            <a:xfrm>
              <a:off x="6146210" y="3066320"/>
              <a:ext cx="3581" cy="1791"/>
            </a:xfrm>
            <a:custGeom>
              <a:avLst/>
              <a:gdLst/>
              <a:ahLst/>
              <a:cxnLst/>
              <a:rect l="l" t="t" r="r" b="b"/>
              <a:pathLst>
                <a:path w="3581" h="1791">
                  <a:moveTo>
                    <a:pt x="0" y="0"/>
                  </a:moveTo>
                  <a:lnTo>
                    <a:pt x="448" y="0"/>
                  </a:lnTo>
                  <a:cubicBezTo>
                    <a:pt x="1343" y="0"/>
                    <a:pt x="3134" y="1343"/>
                    <a:pt x="3581" y="1343"/>
                  </a:cubicBezTo>
                  <a:lnTo>
                    <a:pt x="3581" y="1791"/>
                  </a:lnTo>
                  <a:cubicBezTo>
                    <a:pt x="2686" y="1791"/>
                    <a:pt x="2238" y="1791"/>
                    <a:pt x="1791" y="1343"/>
                  </a:cubicBez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sp>
          <p:nvSpPr>
            <p:cNvPr id="369" name="TextBox 368">
              <a:extLst>
                <a:ext uri="{FF2B5EF4-FFF2-40B4-BE49-F238E27FC236}">
                  <a16:creationId xmlns:a16="http://schemas.microsoft.com/office/drawing/2014/main" id="{788A29FC-DF7D-5F2E-9FA0-3E960B4EF517}"/>
                </a:ext>
              </a:extLst>
            </p:cNvPr>
            <p:cNvSpPr txBox="1"/>
            <p:nvPr/>
          </p:nvSpPr>
          <p:spPr>
            <a:xfrm>
              <a:off x="6177995" y="3074377"/>
              <a:ext cx="448" cy="448"/>
            </a:xfrm>
            <a:custGeom>
              <a:avLst/>
              <a:gdLst/>
              <a:ahLst/>
              <a:cxnLst/>
              <a:rect l="l" t="t" r="r" b="b"/>
              <a:pathLst>
                <a:path w="448" h="448">
                  <a:moveTo>
                    <a:pt x="0" y="0"/>
                  </a:moveTo>
                  <a:lnTo>
                    <a:pt x="448" y="0"/>
                  </a:lnTo>
                  <a:lnTo>
                    <a:pt x="448" y="448"/>
                  </a:lnTo>
                  <a:lnTo>
                    <a:pt x="0" y="448"/>
                  </a:lnTo>
                  <a:lnTo>
                    <a:pt x="0" y="0"/>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500">
                <a:latin typeface="Born Ready" pitchFamily="2" charset="0"/>
              </a:endParaRPr>
            </a:p>
          </p:txBody>
        </p:sp>
      </p:grpSp>
    </p:spTree>
    <p:extLst>
      <p:ext uri="{BB962C8B-B14F-4D97-AF65-F5344CB8AC3E}">
        <p14:creationId xmlns:p14="http://schemas.microsoft.com/office/powerpoint/2010/main" val="2620762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3" action="ppaction://hlinksldjump"/>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1179517" y="1129553"/>
            <a:ext cx="6233402" cy="630942"/>
          </a:xfrm>
          <a:prstGeom prst="rect">
            <a:avLst/>
          </a:prstGeom>
          <a:noFill/>
        </p:spPr>
        <p:txBody>
          <a:bodyPr wrap="square" rtlCol="0">
            <a:spAutoFit/>
          </a:bodyPr>
          <a:lstStyle/>
          <a:p>
            <a:pPr lvl="0" algn="ctr">
              <a:buClr>
                <a:srgbClr val="313131"/>
              </a:buClr>
              <a:buSzPts val="3500"/>
            </a:pPr>
            <a:r>
              <a:rPr lang="en-US" sz="3500">
                <a:solidFill>
                  <a:srgbClr val="666666"/>
                </a:solidFill>
                <a:latin typeface="Teko Light"/>
                <a:ea typeface="Teko Light"/>
                <a:cs typeface="Teko Light"/>
                <a:sym typeface="Teko Light"/>
              </a:rPr>
              <a:t>OUR </a:t>
            </a:r>
            <a:r>
              <a:rPr lang="en-US" sz="3500">
                <a:solidFill>
                  <a:srgbClr val="313131"/>
                </a:solidFill>
                <a:latin typeface="Teko"/>
                <a:cs typeface="Teko"/>
                <a:sym typeface="Teko"/>
              </a:rPr>
              <a:t>PRIORITIES</a:t>
            </a:r>
            <a:endParaRPr lang="en-US" sz="3500">
              <a:solidFill>
                <a:srgbClr val="666666"/>
              </a:solidFill>
              <a:latin typeface="Teko Light"/>
              <a:ea typeface="Teko Light"/>
              <a:cs typeface="Teko Light"/>
              <a:sym typeface="Teko Light"/>
            </a:endParaRPr>
          </a:p>
        </p:txBody>
      </p:sp>
      <p:sp>
        <p:nvSpPr>
          <p:cNvPr id="30" name="Google Shape;761;p64">
            <a:extLst>
              <a:ext uri="{FF2B5EF4-FFF2-40B4-BE49-F238E27FC236}">
                <a16:creationId xmlns:a16="http://schemas.microsoft.com/office/drawing/2014/main" id="{EDF9BED5-D8F5-2AC7-DB7B-2C5C53D1ECBF}"/>
              </a:ext>
            </a:extLst>
          </p:cNvPr>
          <p:cNvSpPr txBox="1">
            <a:spLocks/>
          </p:cNvSpPr>
          <p:nvPr/>
        </p:nvSpPr>
        <p:spPr>
          <a:xfrm>
            <a:off x="966073" y="2591943"/>
            <a:ext cx="2270700" cy="396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a:solidFill>
                  <a:srgbClr val="666666"/>
                </a:solidFill>
                <a:latin typeface="Teko"/>
                <a:cs typeface="Teko"/>
                <a:sym typeface="Teko"/>
              </a:rPr>
              <a:t>PEOPLE</a:t>
            </a:r>
            <a:endParaRPr lang="en-US"/>
          </a:p>
        </p:txBody>
      </p:sp>
      <p:sp>
        <p:nvSpPr>
          <p:cNvPr id="31" name="Google Shape;762;p64">
            <a:extLst>
              <a:ext uri="{FF2B5EF4-FFF2-40B4-BE49-F238E27FC236}">
                <a16:creationId xmlns:a16="http://schemas.microsoft.com/office/drawing/2014/main" id="{A444B31D-4060-62D2-254F-262CD590E69E}"/>
              </a:ext>
            </a:extLst>
          </p:cNvPr>
          <p:cNvSpPr txBox="1">
            <a:spLocks noGrp="1"/>
          </p:cNvSpPr>
          <p:nvPr>
            <p:ph type="subTitle" idx="1"/>
          </p:nvPr>
        </p:nvSpPr>
        <p:spPr>
          <a:xfrm>
            <a:off x="1030573" y="3024093"/>
            <a:ext cx="2141700" cy="644700"/>
          </a:xfrm>
          <a:prstGeom prst="rect">
            <a:avLst/>
          </a:prstGeom>
        </p:spPr>
        <p:txBody>
          <a:bodyPr spcFirstLastPara="1" wrap="square" lIns="91425" tIns="91425" rIns="91425" bIns="91425" anchor="t" anchorCtr="0">
            <a:noAutofit/>
          </a:bodyPr>
          <a:lstStyle/>
          <a:p>
            <a:pPr marL="0" lvl="0" indent="0">
              <a:buClr>
                <a:srgbClr val="313131"/>
              </a:buClr>
              <a:buSzPts val="1000"/>
            </a:pPr>
            <a:r>
              <a:rPr lang="en-US" sz="1400">
                <a:solidFill>
                  <a:srgbClr val="313131"/>
                </a:solidFill>
              </a:rPr>
              <a:t>Enabling</a:t>
            </a:r>
          </a:p>
          <a:p>
            <a:pPr marL="0" lvl="0" indent="0">
              <a:buClr>
                <a:srgbClr val="313131"/>
              </a:buClr>
              <a:buSzPts val="1000"/>
            </a:pPr>
            <a:r>
              <a:rPr lang="en-US" sz="1400">
                <a:solidFill>
                  <a:srgbClr val="313131"/>
                </a:solidFill>
              </a:rPr>
              <a:t>People and</a:t>
            </a:r>
          </a:p>
          <a:p>
            <a:pPr marL="0" lvl="0" indent="0">
              <a:buClr>
                <a:srgbClr val="313131"/>
              </a:buClr>
              <a:buSzPts val="1000"/>
            </a:pPr>
            <a:r>
              <a:rPr lang="en-US" sz="1400">
                <a:solidFill>
                  <a:srgbClr val="313131"/>
                </a:solidFill>
              </a:rPr>
              <a:t>Enabling Units</a:t>
            </a:r>
          </a:p>
        </p:txBody>
      </p:sp>
      <p:sp>
        <p:nvSpPr>
          <p:cNvPr id="32" name="Google Shape;763;p64">
            <a:extLst>
              <a:ext uri="{FF2B5EF4-FFF2-40B4-BE49-F238E27FC236}">
                <a16:creationId xmlns:a16="http://schemas.microsoft.com/office/drawing/2014/main" id="{A9B5704A-910A-8ABE-4FE7-CA19CFC1E3C4}"/>
              </a:ext>
            </a:extLst>
          </p:cNvPr>
          <p:cNvSpPr txBox="1">
            <a:spLocks/>
          </p:cNvSpPr>
          <p:nvPr/>
        </p:nvSpPr>
        <p:spPr>
          <a:xfrm>
            <a:off x="3182077" y="2591943"/>
            <a:ext cx="2259900" cy="396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1pPr>
            <a:lvl2pPr marL="914400" marR="0" lvl="1"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2pPr>
            <a:lvl3pPr marL="1371600" marR="0" lvl="2"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3pPr>
            <a:lvl4pPr marL="1828800" marR="0" lvl="3"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4pPr>
            <a:lvl5pPr marL="2286000" marR="0" lvl="4"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5pPr>
            <a:lvl6pPr marL="2743200" marR="0" lvl="5"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6pPr>
            <a:lvl7pPr marL="3200400" marR="0" lvl="6"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7pPr>
            <a:lvl8pPr marL="3657600" marR="0" lvl="7"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8pPr>
            <a:lvl9pPr marL="4114800" marR="0" lvl="8" indent="-317500" algn="ctr" rtl="0">
              <a:lnSpc>
                <a:spcPct val="100000"/>
              </a:lnSpc>
              <a:spcBef>
                <a:spcPts val="0"/>
              </a:spcBef>
              <a:spcAft>
                <a:spcPts val="0"/>
              </a:spcAft>
              <a:buClr>
                <a:schemeClr val="dk1"/>
              </a:buClr>
              <a:buSzPts val="1400"/>
              <a:buFont typeface="Barlow"/>
              <a:buNone/>
              <a:defRPr sz="3500" b="0" i="0" u="none" strike="noStrike" cap="none">
                <a:solidFill>
                  <a:schemeClr val="dk1"/>
                </a:solidFill>
                <a:latin typeface="Josefin Sans"/>
                <a:ea typeface="Josefin Sans"/>
                <a:cs typeface="Josefin Sans"/>
                <a:sym typeface="Josefin Sans"/>
              </a:defRPr>
            </a:lvl9pPr>
          </a:lstStyle>
          <a:p>
            <a:pPr marL="0" lvl="0" indent="0">
              <a:buClr>
                <a:srgbClr val="000000"/>
              </a:buClr>
              <a:buSzTx/>
            </a:pPr>
            <a:r>
              <a:rPr lang="en" sz="2500">
                <a:solidFill>
                  <a:srgbClr val="666666"/>
                </a:solidFill>
                <a:latin typeface="Teko"/>
                <a:cs typeface="Teko"/>
                <a:sym typeface="Teko"/>
              </a:rPr>
              <a:t>MODERNIZATION</a:t>
            </a:r>
            <a:endParaRPr lang="en-US" sz="1400">
              <a:solidFill>
                <a:srgbClr val="000000"/>
              </a:solidFill>
              <a:latin typeface="Arial"/>
              <a:cs typeface="Arial"/>
              <a:sym typeface="Arial"/>
            </a:endParaRPr>
          </a:p>
        </p:txBody>
      </p:sp>
      <p:sp>
        <p:nvSpPr>
          <p:cNvPr id="33" name="Google Shape;764;p64">
            <a:extLst>
              <a:ext uri="{FF2B5EF4-FFF2-40B4-BE49-F238E27FC236}">
                <a16:creationId xmlns:a16="http://schemas.microsoft.com/office/drawing/2014/main" id="{DA6A3A7D-5581-A331-36AE-8E81B6928BEA}"/>
              </a:ext>
            </a:extLst>
          </p:cNvPr>
          <p:cNvSpPr txBox="1">
            <a:spLocks/>
          </p:cNvSpPr>
          <p:nvPr/>
        </p:nvSpPr>
        <p:spPr>
          <a:xfrm>
            <a:off x="3241177" y="3024093"/>
            <a:ext cx="2141700" cy="644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Clr>
                <a:srgbClr val="313131"/>
              </a:buClr>
              <a:buSzPts val="1000"/>
            </a:pPr>
            <a:r>
              <a:rPr lang="en-US">
                <a:solidFill>
                  <a:srgbClr val="313131"/>
                </a:solidFill>
                <a:latin typeface="Barlow"/>
                <a:sym typeface="Barlow"/>
              </a:rPr>
              <a:t>Optimizing</a:t>
            </a:r>
          </a:p>
          <a:p>
            <a:pPr lvl="0" algn="ctr">
              <a:buClr>
                <a:srgbClr val="313131"/>
              </a:buClr>
              <a:buSzPts val="1000"/>
            </a:pPr>
            <a:r>
              <a:rPr lang="en-US">
                <a:solidFill>
                  <a:srgbClr val="313131"/>
                </a:solidFill>
                <a:latin typeface="Barlow"/>
                <a:sym typeface="Barlow"/>
              </a:rPr>
              <a:t>Capabilities and</a:t>
            </a:r>
          </a:p>
          <a:p>
            <a:pPr lvl="0" algn="ctr">
              <a:buClr>
                <a:srgbClr val="313131"/>
              </a:buClr>
              <a:buSzPts val="1000"/>
            </a:pPr>
            <a:r>
              <a:rPr lang="en-US">
                <a:solidFill>
                  <a:srgbClr val="313131"/>
                </a:solidFill>
                <a:latin typeface="Barlow"/>
                <a:sym typeface="Barlow"/>
              </a:rPr>
              <a:t>Securing the Force</a:t>
            </a:r>
          </a:p>
        </p:txBody>
      </p:sp>
      <p:sp>
        <p:nvSpPr>
          <p:cNvPr id="34" name="Google Shape;765;p64">
            <a:extLst>
              <a:ext uri="{FF2B5EF4-FFF2-40B4-BE49-F238E27FC236}">
                <a16:creationId xmlns:a16="http://schemas.microsoft.com/office/drawing/2014/main" id="{1FE97676-4B8A-38A8-ECDE-36A64F4B75AB}"/>
              </a:ext>
            </a:extLst>
          </p:cNvPr>
          <p:cNvSpPr txBox="1">
            <a:spLocks/>
          </p:cNvSpPr>
          <p:nvPr/>
        </p:nvSpPr>
        <p:spPr>
          <a:xfrm>
            <a:off x="5423138" y="2591943"/>
            <a:ext cx="2270700" cy="396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 sz="2500">
                <a:solidFill>
                  <a:srgbClr val="666666"/>
                </a:solidFill>
                <a:latin typeface="Teko"/>
                <a:cs typeface="Teko"/>
                <a:sym typeface="Teko"/>
              </a:rPr>
              <a:t>PARTNERSHIPS</a:t>
            </a:r>
            <a:endParaRPr lang="en-US"/>
          </a:p>
        </p:txBody>
      </p:sp>
      <p:sp>
        <p:nvSpPr>
          <p:cNvPr id="35" name="Google Shape;766;p64">
            <a:extLst>
              <a:ext uri="{FF2B5EF4-FFF2-40B4-BE49-F238E27FC236}">
                <a16:creationId xmlns:a16="http://schemas.microsoft.com/office/drawing/2014/main" id="{FB4986D4-EE68-E892-E070-447982ED711D}"/>
              </a:ext>
            </a:extLst>
          </p:cNvPr>
          <p:cNvSpPr txBox="1">
            <a:spLocks/>
          </p:cNvSpPr>
          <p:nvPr/>
        </p:nvSpPr>
        <p:spPr>
          <a:xfrm>
            <a:off x="5487638" y="3024093"/>
            <a:ext cx="2141700" cy="644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Clr>
                <a:srgbClr val="313131"/>
              </a:buClr>
              <a:buSzPts val="1000"/>
            </a:pPr>
            <a:r>
              <a:rPr lang="en-US">
                <a:solidFill>
                  <a:srgbClr val="313131"/>
                </a:solidFill>
                <a:latin typeface="Barlow"/>
                <a:sym typeface="Barlow"/>
              </a:rPr>
              <a:t>Relationships that Support and Communicate our Story</a:t>
            </a:r>
          </a:p>
        </p:txBody>
      </p:sp>
      <p:sp>
        <p:nvSpPr>
          <p:cNvPr id="36" name="Google Shape;762;p64">
            <a:extLst>
              <a:ext uri="{FF2B5EF4-FFF2-40B4-BE49-F238E27FC236}">
                <a16:creationId xmlns:a16="http://schemas.microsoft.com/office/drawing/2014/main" id="{87EEB1B8-3220-7EB1-4CA0-335BFC8949F6}"/>
              </a:ext>
            </a:extLst>
          </p:cNvPr>
          <p:cNvSpPr txBox="1">
            <a:spLocks/>
          </p:cNvSpPr>
          <p:nvPr/>
        </p:nvSpPr>
        <p:spPr>
          <a:xfrm>
            <a:off x="3224855" y="1597602"/>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 Lines of Effort</a:t>
            </a:r>
          </a:p>
        </p:txBody>
      </p:sp>
      <p:sp>
        <p:nvSpPr>
          <p:cNvPr id="37" name="Google Shape;270;p42">
            <a:hlinkClick r:id="rId4"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3"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pic>
        <p:nvPicPr>
          <p:cNvPr id="3" name="Picture 2" descr="Diagram, text&#10;&#10;Description automatically generated">
            <a:extLst>
              <a:ext uri="{FF2B5EF4-FFF2-40B4-BE49-F238E27FC236}">
                <a16:creationId xmlns:a16="http://schemas.microsoft.com/office/drawing/2014/main" id="{BF0C10C4-AA1E-4A8E-BF1F-B0FC7BE6FD0D}"/>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179517" y="505928"/>
            <a:ext cx="6846303" cy="4637572"/>
          </a:xfrm>
          <a:prstGeom prst="rect">
            <a:avLst/>
          </a:prstGeom>
        </p:spPr>
      </p:pic>
    </p:spTree>
    <p:extLst>
      <p:ext uri="{BB962C8B-B14F-4D97-AF65-F5344CB8AC3E}">
        <p14:creationId xmlns:p14="http://schemas.microsoft.com/office/powerpoint/2010/main" val="301278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5" name="Picture 4" descr="A picture containing outdoor, person, military uniform, military vehicle&#10;&#10;Description automatically generated">
            <a:extLst>
              <a:ext uri="{FF2B5EF4-FFF2-40B4-BE49-F238E27FC236}">
                <a16:creationId xmlns:a16="http://schemas.microsoft.com/office/drawing/2014/main" id="{50659E2B-5284-D34A-9CC1-9DC6F8EC96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0786"/>
            <a:ext cx="4081625" cy="2721926"/>
          </a:xfrm>
          <a:prstGeom prst="rect">
            <a:avLst/>
          </a:prstGeom>
        </p:spPr>
      </p:pic>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4"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23" name="Google Shape;271;p42">
            <a:hlinkClick r:id="rId5"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24" name="Google Shape;272;p42">
            <a:hlinkClick r:id="rId5"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p47">
            <a:extLst>
              <a:ext uri="{FF2B5EF4-FFF2-40B4-BE49-F238E27FC236}">
                <a16:creationId xmlns:a16="http://schemas.microsoft.com/office/drawing/2014/main" id="{BE7C5599-81AF-A8B6-5AA9-4B4D3451004E}"/>
              </a:ext>
            </a:extLst>
          </p:cNvPr>
          <p:cNvSpPr txBox="1">
            <a:spLocks noGrp="1"/>
          </p:cNvSpPr>
          <p:nvPr>
            <p:ph type="subTitle" idx="1"/>
          </p:nvPr>
        </p:nvSpPr>
        <p:spPr>
          <a:xfrm>
            <a:off x="4267200" y="2052918"/>
            <a:ext cx="3962117" cy="1879794"/>
          </a:xfrm>
          <a:prstGeom prst="rect">
            <a:avLst/>
          </a:prstGeom>
        </p:spPr>
        <p:txBody>
          <a:bodyPr spcFirstLastPara="1" wrap="square" lIns="91425" tIns="91425" rIns="91425" bIns="91425" anchor="t" anchorCtr="0">
            <a:noAutofit/>
          </a:bodyPr>
          <a:lstStyle/>
          <a:p>
            <a:pPr marL="0" lvl="0" indent="0" algn="r"/>
            <a:r>
              <a:rPr lang="en-US"/>
              <a:t>People are at the center of any successful organization. Investment in our Soldiers, Airmen, and civilian employees give our organization the means to tackle the challenges our state and nation face and promote the value of choosing to serve as citizen-Soldiers and Airmen.</a:t>
            </a:r>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p:nvPr>
        </p:nvSpPr>
        <p:spPr>
          <a:xfrm>
            <a:off x="4096518" y="1257999"/>
            <a:ext cx="4132800" cy="1176063"/>
          </a:xfrm>
          <a:prstGeom prst="rect">
            <a:avLst/>
          </a:prstGeom>
        </p:spPr>
        <p:txBody>
          <a:bodyPr spcFirstLastPara="1" wrap="square" lIns="91425" tIns="91425" rIns="91425" bIns="91425" anchor="t" anchorCtr="0">
            <a:noAutofit/>
          </a:bodyPr>
          <a:lstStyle/>
          <a:p>
            <a:pPr algn="r">
              <a:lnSpc>
                <a:spcPct val="70000"/>
              </a:lnSpc>
            </a:pPr>
            <a:r>
              <a:rPr lang="en" sz="5800"/>
              <a:t>PEOPLE</a:t>
            </a:r>
            <a:endParaRPr/>
          </a:p>
        </p:txBody>
      </p:sp>
    </p:spTree>
    <p:extLst>
      <p:ext uri="{BB962C8B-B14F-4D97-AF65-F5344CB8AC3E}">
        <p14:creationId xmlns:p14="http://schemas.microsoft.com/office/powerpoint/2010/main" val="364630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6" name="Picture 5" descr="A person standing in front of a fire truck&#10;&#10;Description automatically generated with low confidence">
            <a:extLst>
              <a:ext uri="{FF2B5EF4-FFF2-40B4-BE49-F238E27FC236}">
                <a16:creationId xmlns:a16="http://schemas.microsoft.com/office/drawing/2014/main" id="{7C6B78AB-F648-0E04-003A-5500932DE3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2375" y="1211691"/>
            <a:ext cx="4083595" cy="2721022"/>
          </a:xfrm>
          <a:prstGeom prst="rect">
            <a:avLst/>
          </a:prstGeom>
        </p:spPr>
      </p:pic>
      <p:sp>
        <p:nvSpPr>
          <p:cNvPr id="358" name="Google Shape;358;p47"/>
          <p:cNvSpPr txBox="1">
            <a:spLocks noGrp="1"/>
          </p:cNvSpPr>
          <p:nvPr>
            <p:ph type="title"/>
          </p:nvPr>
        </p:nvSpPr>
        <p:spPr>
          <a:xfrm>
            <a:off x="929575" y="1318618"/>
            <a:ext cx="4132800" cy="1477800"/>
          </a:xfrm>
          <a:prstGeom prst="rect">
            <a:avLst/>
          </a:prstGeom>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5800" dirty="0"/>
              <a:t>MODERNIZATION</a:t>
            </a:r>
            <a:endParaRPr dirty="0"/>
          </a:p>
        </p:txBody>
      </p:sp>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6" name="Google Shape;272;p42">
            <a:hlinkClick r:id="rId4" action="ppaction://hlinksldjump"/>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hlink"/>
                </a:solidFill>
                <a:uFill>
                  <a:noFill/>
                </a:uFill>
                <a:latin typeface="Teko"/>
                <a:ea typeface="Teko"/>
                <a:cs typeface="Teko"/>
                <a:sym typeface="Teko"/>
              </a:rPr>
              <a:t>BUDGET</a:t>
            </a:r>
            <a:endParaRPr sz="1200" dirty="0"/>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0;p42">
            <a:hlinkClick r:id="rId5" action="ppaction://hlinksldjump"/>
            <a:extLst>
              <a:ext uri="{FF2B5EF4-FFF2-40B4-BE49-F238E27FC236}">
                <a16:creationId xmlns:a16="http://schemas.microsoft.com/office/drawing/2014/main" id="{3F86B32B-24C7-E934-9282-4FA0971C21CE}"/>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dirty="0">
                <a:solidFill>
                  <a:schemeClr val="tx1"/>
                </a:solidFill>
                <a:uFill>
                  <a:noFill/>
                </a:uFill>
                <a:latin typeface="Teko"/>
                <a:ea typeface="Teko"/>
                <a:cs typeface="Teko"/>
                <a:sym typeface="Teko"/>
              </a:rPr>
              <a:t>OVERVIEW</a:t>
            </a:r>
            <a:endParaRPr lang="en-US" sz="1200" dirty="0">
              <a:solidFill>
                <a:schemeClr val="tx1"/>
              </a:solidFill>
            </a:endParaRPr>
          </a:p>
        </p:txBody>
      </p:sp>
      <p:sp>
        <p:nvSpPr>
          <p:cNvPr id="16" name="Google Shape;271;p42">
            <a:hlinkClick r:id="rId4" action="ppaction://hlinksldjump"/>
            <a:extLst>
              <a:ext uri="{FF2B5EF4-FFF2-40B4-BE49-F238E27FC236}">
                <a16:creationId xmlns:a16="http://schemas.microsoft.com/office/drawing/2014/main" id="{C6C39F28-D26C-FE41-E64D-AF727F3F0463}"/>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17" name="Google Shape;357;p47">
            <a:extLst>
              <a:ext uri="{FF2B5EF4-FFF2-40B4-BE49-F238E27FC236}">
                <a16:creationId xmlns:a16="http://schemas.microsoft.com/office/drawing/2014/main" id="{8611858E-7591-8CE0-1D42-E2CDB616E01D}"/>
              </a:ext>
            </a:extLst>
          </p:cNvPr>
          <p:cNvSpPr txBox="1">
            <a:spLocks/>
          </p:cNvSpPr>
          <p:nvPr/>
        </p:nvSpPr>
        <p:spPr>
          <a:xfrm>
            <a:off x="929576" y="2052919"/>
            <a:ext cx="3902400" cy="1879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en-US" sz="1600"/>
              <a:t>Modernization ensures we have the right forces, infrastructure, training spaces, and systems for our current and future missions. As our challenges and adversaries change, we require forces, equipment, and training to ensure our state and national security.</a:t>
            </a:r>
          </a:p>
        </p:txBody>
      </p:sp>
    </p:spTree>
    <p:extLst>
      <p:ext uri="{BB962C8B-B14F-4D97-AF65-F5344CB8AC3E}">
        <p14:creationId xmlns:p14="http://schemas.microsoft.com/office/powerpoint/2010/main" val="229344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A7F8703-DA4A-A5F1-8B62-E2FA55C183C1}"/>
              </a:ext>
            </a:extLst>
          </p:cNvPr>
          <p:cNvGraphicFramePr>
            <a:graphicFrameLocks/>
          </p:cNvGraphicFramePr>
          <p:nvPr>
            <p:extLst>
              <p:ext uri="{D42A27DB-BD31-4B8C-83A1-F6EECF244321}">
                <p14:modId xmlns:p14="http://schemas.microsoft.com/office/powerpoint/2010/main" val="2383122463"/>
              </p:ext>
            </p:extLst>
          </p:nvPr>
        </p:nvGraphicFramePr>
        <p:xfrm>
          <a:off x="1242356" y="825366"/>
          <a:ext cx="6866961" cy="2668683"/>
        </p:xfrm>
        <a:graphic>
          <a:graphicData uri="http://schemas.openxmlformats.org/drawingml/2006/table">
            <a:tbl>
              <a:tblPr firstRow="1" bandRow="1">
                <a:tableStyleId>{2D5ABB26-0587-4C30-8999-92F81FD0307C}</a:tableStyleId>
              </a:tblPr>
              <a:tblGrid>
                <a:gridCol w="833079">
                  <a:extLst>
                    <a:ext uri="{9D8B030D-6E8A-4147-A177-3AD203B41FA5}">
                      <a16:colId xmlns:a16="http://schemas.microsoft.com/office/drawing/2014/main" val="20000"/>
                    </a:ext>
                  </a:extLst>
                </a:gridCol>
                <a:gridCol w="1068023">
                  <a:extLst>
                    <a:ext uri="{9D8B030D-6E8A-4147-A177-3AD203B41FA5}">
                      <a16:colId xmlns:a16="http://schemas.microsoft.com/office/drawing/2014/main" val="20001"/>
                    </a:ext>
                  </a:extLst>
                </a:gridCol>
                <a:gridCol w="1268851">
                  <a:extLst>
                    <a:ext uri="{9D8B030D-6E8A-4147-A177-3AD203B41FA5}">
                      <a16:colId xmlns:a16="http://schemas.microsoft.com/office/drawing/2014/main" val="20003"/>
                    </a:ext>
                  </a:extLst>
                </a:gridCol>
                <a:gridCol w="1250592">
                  <a:extLst>
                    <a:ext uri="{9D8B030D-6E8A-4147-A177-3AD203B41FA5}">
                      <a16:colId xmlns:a16="http://schemas.microsoft.com/office/drawing/2014/main" val="20005"/>
                    </a:ext>
                  </a:extLst>
                </a:gridCol>
                <a:gridCol w="1223208">
                  <a:extLst>
                    <a:ext uri="{9D8B030D-6E8A-4147-A177-3AD203B41FA5}">
                      <a16:colId xmlns:a16="http://schemas.microsoft.com/office/drawing/2014/main" val="20006"/>
                    </a:ext>
                  </a:extLst>
                </a:gridCol>
                <a:gridCol w="1223208">
                  <a:extLst>
                    <a:ext uri="{9D8B030D-6E8A-4147-A177-3AD203B41FA5}">
                      <a16:colId xmlns:a16="http://schemas.microsoft.com/office/drawing/2014/main" val="1421554651"/>
                    </a:ext>
                  </a:extLst>
                </a:gridCol>
              </a:tblGrid>
              <a:tr h="731698">
                <a:tc>
                  <a:txBody>
                    <a:bodyPr/>
                    <a:lstStyle/>
                    <a:p>
                      <a:pPr algn="ctr">
                        <a:lnSpc>
                          <a:spcPct val="100000"/>
                        </a:lnSpc>
                      </a:pPr>
                      <a:endParaRPr sz="800" dirty="0">
                        <a:latin typeface="Times New Roman"/>
                        <a:cs typeface="Times New Roman"/>
                      </a:endParaRPr>
                    </a:p>
                  </a:txBody>
                  <a:tcPr marL="0" marR="0" marT="0" marB="0" anchor="ctr">
                    <a:lnR w="9525">
                      <a:solidFill>
                        <a:srgbClr val="000000"/>
                      </a:solidFill>
                      <a:prstDash val="solid"/>
                    </a:lnR>
                    <a:lnB w="9525">
                      <a:solidFill>
                        <a:srgbClr val="000000"/>
                      </a:solidFill>
                      <a:prstDash val="solid"/>
                    </a:lnB>
                  </a:tcPr>
                </a:tc>
                <a:tc>
                  <a:txBody>
                    <a:bodyPr/>
                    <a:lstStyle/>
                    <a:p>
                      <a:pPr algn="ctr">
                        <a:lnSpc>
                          <a:spcPct val="100000"/>
                        </a:lnSpc>
                      </a:pPr>
                      <a:endParaRPr sz="800" dirty="0">
                        <a:latin typeface="Times New Roman"/>
                        <a:cs typeface="Times New Roman"/>
                      </a:endParaRPr>
                    </a:p>
                  </a:txBody>
                  <a:tcPr marL="0" marR="0" marT="0" marB="0" anchor="ctr">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pPr>
                      <a:endParaRPr sz="800" dirty="0">
                        <a:latin typeface="Times New Roman"/>
                        <a:cs typeface="Times New Roman"/>
                      </a:endParaRPr>
                    </a:p>
                  </a:txBody>
                  <a:tcPr marL="0" marR="0" marT="0" marB="0" anchor="ctr">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ct val="100000"/>
                        </a:lnSpc>
                      </a:pPr>
                      <a:endParaRPr sz="800" dirty="0">
                        <a:latin typeface="Times New Roman"/>
                        <a:cs typeface="Times New Roman"/>
                      </a:endParaRPr>
                    </a:p>
                  </a:txBody>
                  <a:tcPr marL="0" marR="0" marT="0" marB="0" anchor="ctr">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ct val="100000"/>
                        </a:lnSpc>
                      </a:pPr>
                      <a:endParaRPr sz="800" dirty="0">
                        <a:latin typeface="Times New Roman"/>
                        <a:cs typeface="Times New Roman"/>
                      </a:endParaRPr>
                    </a:p>
                  </a:txBody>
                  <a:tcPr marL="0" marR="0" marT="0" marB="0" anchor="ctr">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endParaRPr sz="800" dirty="0">
                        <a:latin typeface="Times New Roman"/>
                        <a:cs typeface="Times New Roman"/>
                      </a:endParaRPr>
                    </a:p>
                  </a:txBody>
                  <a:tcPr marL="0" marR="0" marT="0" marB="0" anchor="ctr">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6962">
                <a:tc>
                  <a:txBody>
                    <a:bodyPr/>
                    <a:lstStyle/>
                    <a:p>
                      <a:pPr marL="10795" algn="ctr">
                        <a:lnSpc>
                          <a:spcPct val="100000"/>
                        </a:lnSpc>
                        <a:spcBef>
                          <a:spcPts val="390"/>
                        </a:spcBef>
                      </a:pPr>
                      <a:r>
                        <a:rPr sz="800" b="1" spc="-10">
                          <a:latin typeface=" Arial"/>
                          <a:cs typeface="Calibri"/>
                        </a:rPr>
                        <a:t>Platform</a:t>
                      </a:r>
                      <a:endParaRPr sz="800">
                        <a:latin typeface=" Arial"/>
                        <a:cs typeface="Calibri"/>
                      </a:endParaRPr>
                    </a:p>
                  </a:txBody>
                  <a:tcPr marL="0" marR="0" marT="32777" marB="0" anchor="ctr">
                    <a:lnL w="9525">
                      <a:solidFill>
                        <a:srgbClr val="000000"/>
                      </a:solidFill>
                      <a:prstDash val="solid"/>
                    </a:lnL>
                    <a:lnR w="9525">
                      <a:solidFill>
                        <a:srgbClr val="000000"/>
                      </a:solidFill>
                      <a:prstDash val="solid"/>
                    </a:lnR>
                    <a:lnT w="9525">
                      <a:solidFill>
                        <a:srgbClr val="000000"/>
                      </a:solidFill>
                      <a:prstDash val="solid"/>
                    </a:lnT>
                    <a:lnB w="3175">
                      <a:solidFill>
                        <a:srgbClr val="000000"/>
                      </a:solidFill>
                      <a:prstDash val="solid"/>
                    </a:lnB>
                  </a:tcPr>
                </a:tc>
                <a:tc>
                  <a:txBody>
                    <a:bodyPr/>
                    <a:lstStyle/>
                    <a:p>
                      <a:pPr marL="9525" algn="ctr">
                        <a:lnSpc>
                          <a:spcPct val="100000"/>
                        </a:lnSpc>
                        <a:spcBef>
                          <a:spcPts val="390"/>
                        </a:spcBef>
                      </a:pPr>
                      <a:r>
                        <a:rPr sz="800" dirty="0">
                          <a:latin typeface=" Arial"/>
                          <a:cs typeface="Calibri"/>
                        </a:rPr>
                        <a:t>Joint</a:t>
                      </a:r>
                      <a:r>
                        <a:rPr sz="800" spc="40" dirty="0">
                          <a:latin typeface=" Arial"/>
                          <a:cs typeface="Calibri"/>
                        </a:rPr>
                        <a:t> </a:t>
                      </a:r>
                      <a:r>
                        <a:rPr sz="800" dirty="0">
                          <a:latin typeface=" Arial"/>
                          <a:cs typeface="Calibri"/>
                        </a:rPr>
                        <a:t>Light</a:t>
                      </a:r>
                      <a:r>
                        <a:rPr sz="800" spc="45" dirty="0">
                          <a:latin typeface=" Arial"/>
                          <a:cs typeface="Calibri"/>
                        </a:rPr>
                        <a:t> </a:t>
                      </a:r>
                      <a:r>
                        <a:rPr sz="800" dirty="0">
                          <a:latin typeface=" Arial"/>
                          <a:cs typeface="Calibri"/>
                        </a:rPr>
                        <a:t>Tactical</a:t>
                      </a:r>
                      <a:r>
                        <a:rPr sz="800" spc="45" dirty="0">
                          <a:latin typeface=" Arial"/>
                          <a:cs typeface="Calibri"/>
                        </a:rPr>
                        <a:t> </a:t>
                      </a:r>
                      <a:r>
                        <a:rPr sz="800" dirty="0">
                          <a:latin typeface=" Arial"/>
                          <a:cs typeface="Calibri"/>
                        </a:rPr>
                        <a:t>Vehicle</a:t>
                      </a:r>
                      <a:r>
                        <a:rPr sz="800" spc="50" dirty="0">
                          <a:latin typeface=" Arial"/>
                          <a:cs typeface="Calibri"/>
                        </a:rPr>
                        <a:t> </a:t>
                      </a:r>
                      <a:r>
                        <a:rPr sz="800" spc="-10" dirty="0">
                          <a:latin typeface=" Arial"/>
                          <a:cs typeface="Calibri"/>
                        </a:rPr>
                        <a:t>(JLTV)</a:t>
                      </a:r>
                      <a:endParaRPr sz="800" dirty="0">
                        <a:latin typeface=" Arial"/>
                        <a:cs typeface="Calibri"/>
                      </a:endParaRPr>
                    </a:p>
                  </a:txBody>
                  <a:tcPr marL="0" marR="0" marT="32777" marB="0" anchor="ctr">
                    <a:lnL w="9525">
                      <a:solidFill>
                        <a:srgbClr val="000000"/>
                      </a:solidFill>
                      <a:prstDash val="solid"/>
                    </a:lnL>
                    <a:lnR w="9525">
                      <a:solidFill>
                        <a:srgbClr val="000000"/>
                      </a:solidFill>
                      <a:prstDash val="solid"/>
                    </a:lnR>
                    <a:lnT w="9525">
                      <a:solidFill>
                        <a:srgbClr val="000000"/>
                      </a:solidFill>
                      <a:prstDash val="solid"/>
                    </a:lnT>
                    <a:lnB w="3175">
                      <a:solidFill>
                        <a:srgbClr val="000000"/>
                      </a:solidFill>
                      <a:prstDash val="solid"/>
                    </a:lnB>
                  </a:tcPr>
                </a:tc>
                <a:tc>
                  <a:txBody>
                    <a:bodyPr/>
                    <a:lstStyle/>
                    <a:p>
                      <a:pPr algn="ctr">
                        <a:lnSpc>
                          <a:spcPct val="100000"/>
                        </a:lnSpc>
                        <a:spcBef>
                          <a:spcPts val="390"/>
                        </a:spcBef>
                      </a:pPr>
                      <a:r>
                        <a:rPr sz="800" dirty="0">
                          <a:latin typeface=" Arial"/>
                          <a:cs typeface="Calibri"/>
                        </a:rPr>
                        <a:t>Abrams</a:t>
                      </a:r>
                      <a:r>
                        <a:rPr sz="800" spc="50" dirty="0">
                          <a:latin typeface=" Arial"/>
                          <a:cs typeface="Calibri"/>
                        </a:rPr>
                        <a:t> </a:t>
                      </a:r>
                      <a:r>
                        <a:rPr sz="800" dirty="0">
                          <a:latin typeface=" Arial"/>
                          <a:cs typeface="Calibri"/>
                        </a:rPr>
                        <a:t>M1A2</a:t>
                      </a:r>
                      <a:r>
                        <a:rPr sz="800" spc="50" dirty="0">
                          <a:latin typeface=" Arial"/>
                          <a:cs typeface="Calibri"/>
                        </a:rPr>
                        <a:t> </a:t>
                      </a:r>
                      <a:r>
                        <a:rPr sz="800" dirty="0">
                          <a:latin typeface=" Arial"/>
                          <a:cs typeface="Calibri"/>
                        </a:rPr>
                        <a:t>SEPv3</a:t>
                      </a:r>
                      <a:r>
                        <a:rPr sz="800" spc="50" dirty="0">
                          <a:latin typeface=" Arial"/>
                          <a:cs typeface="Calibri"/>
                        </a:rPr>
                        <a:t> </a:t>
                      </a:r>
                      <a:r>
                        <a:rPr sz="800" dirty="0">
                          <a:latin typeface=" Arial"/>
                          <a:cs typeface="Calibri"/>
                        </a:rPr>
                        <a:t>Main</a:t>
                      </a:r>
                      <a:r>
                        <a:rPr sz="800" spc="55" dirty="0">
                          <a:latin typeface=" Arial"/>
                          <a:cs typeface="Calibri"/>
                        </a:rPr>
                        <a:t> </a:t>
                      </a:r>
                      <a:r>
                        <a:rPr sz="800" dirty="0">
                          <a:latin typeface=" Arial"/>
                          <a:cs typeface="Calibri"/>
                        </a:rPr>
                        <a:t>Battle</a:t>
                      </a:r>
                      <a:r>
                        <a:rPr sz="800" spc="55" dirty="0">
                          <a:latin typeface=" Arial"/>
                          <a:cs typeface="Calibri"/>
                        </a:rPr>
                        <a:t> </a:t>
                      </a:r>
                      <a:r>
                        <a:rPr sz="800" spc="-20" dirty="0">
                          <a:latin typeface=" Arial"/>
                          <a:cs typeface="Calibri"/>
                        </a:rPr>
                        <a:t>Tank</a:t>
                      </a:r>
                      <a:endParaRPr sz="800" dirty="0">
                        <a:latin typeface=" Arial"/>
                        <a:cs typeface="Calibri"/>
                      </a:endParaRPr>
                    </a:p>
                  </a:txBody>
                  <a:tcPr marL="0" marR="0" marT="32777" marB="0" anchor="ctr">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9050" algn="ctr">
                        <a:lnSpc>
                          <a:spcPct val="100000"/>
                        </a:lnSpc>
                        <a:spcBef>
                          <a:spcPts val="390"/>
                        </a:spcBef>
                      </a:pPr>
                      <a:r>
                        <a:rPr sz="800" dirty="0">
                          <a:latin typeface=" Arial"/>
                          <a:cs typeface="Calibri"/>
                        </a:rPr>
                        <a:t>Armored</a:t>
                      </a:r>
                      <a:r>
                        <a:rPr sz="800" spc="85" dirty="0">
                          <a:latin typeface=" Arial"/>
                          <a:cs typeface="Calibri"/>
                        </a:rPr>
                        <a:t> </a:t>
                      </a:r>
                      <a:r>
                        <a:rPr sz="800" dirty="0">
                          <a:latin typeface=" Arial"/>
                          <a:cs typeface="Calibri"/>
                        </a:rPr>
                        <a:t>Multi-Purpose</a:t>
                      </a:r>
                      <a:r>
                        <a:rPr sz="800" spc="80" dirty="0">
                          <a:latin typeface=" Arial"/>
                          <a:cs typeface="Calibri"/>
                        </a:rPr>
                        <a:t> </a:t>
                      </a:r>
                      <a:r>
                        <a:rPr sz="800" dirty="0">
                          <a:latin typeface=" Arial"/>
                          <a:cs typeface="Calibri"/>
                        </a:rPr>
                        <a:t>Vehicle</a:t>
                      </a:r>
                      <a:r>
                        <a:rPr sz="800" spc="95" dirty="0">
                          <a:latin typeface=" Arial"/>
                          <a:cs typeface="Calibri"/>
                        </a:rPr>
                        <a:t> </a:t>
                      </a:r>
                      <a:r>
                        <a:rPr sz="800" spc="-10" dirty="0">
                          <a:latin typeface=" Arial"/>
                          <a:cs typeface="Calibri"/>
                        </a:rPr>
                        <a:t>(AMPV)</a:t>
                      </a:r>
                      <a:endParaRPr sz="800" dirty="0">
                        <a:latin typeface=" Arial"/>
                        <a:cs typeface="Calibri"/>
                      </a:endParaRPr>
                    </a:p>
                  </a:txBody>
                  <a:tcPr marL="0" marR="0" marT="32777" marB="0" anchor="ctr">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R="170180" algn="ctr">
                        <a:lnSpc>
                          <a:spcPct val="100000"/>
                        </a:lnSpc>
                        <a:spcBef>
                          <a:spcPts val="390"/>
                        </a:spcBef>
                      </a:pPr>
                      <a:r>
                        <a:rPr lang="en-US" sz="800" dirty="0">
                          <a:latin typeface=" Arial"/>
                          <a:cs typeface="Calibri"/>
                        </a:rPr>
                        <a:t> </a:t>
                      </a:r>
                      <a:r>
                        <a:rPr sz="800" dirty="0">
                          <a:latin typeface=" Arial"/>
                          <a:cs typeface="Calibri"/>
                        </a:rPr>
                        <a:t>M2A3</a:t>
                      </a:r>
                      <a:r>
                        <a:rPr sz="800" spc="55" dirty="0">
                          <a:latin typeface=" Arial"/>
                          <a:cs typeface="Calibri"/>
                        </a:rPr>
                        <a:t> </a:t>
                      </a:r>
                      <a:r>
                        <a:rPr sz="800" dirty="0">
                          <a:latin typeface=" Arial"/>
                          <a:cs typeface="Calibri"/>
                        </a:rPr>
                        <a:t>Bradley</a:t>
                      </a:r>
                      <a:r>
                        <a:rPr sz="800" spc="70" dirty="0">
                          <a:latin typeface=" Arial"/>
                          <a:cs typeface="Calibri"/>
                        </a:rPr>
                        <a:t> </a:t>
                      </a:r>
                      <a:r>
                        <a:rPr sz="800" dirty="0">
                          <a:latin typeface=" Arial"/>
                          <a:cs typeface="Calibri"/>
                        </a:rPr>
                        <a:t>Fighting</a:t>
                      </a:r>
                      <a:r>
                        <a:rPr sz="800" spc="70" dirty="0">
                          <a:latin typeface=" Arial"/>
                          <a:cs typeface="Calibri"/>
                        </a:rPr>
                        <a:t> </a:t>
                      </a:r>
                      <a:r>
                        <a:rPr sz="800" dirty="0">
                          <a:latin typeface=" Arial"/>
                          <a:cs typeface="Calibri"/>
                        </a:rPr>
                        <a:t>Vehicle</a:t>
                      </a:r>
                      <a:r>
                        <a:rPr sz="800" spc="60" dirty="0">
                          <a:latin typeface=" Arial"/>
                          <a:cs typeface="Calibri"/>
                        </a:rPr>
                        <a:t> </a:t>
                      </a:r>
                      <a:r>
                        <a:rPr sz="800" spc="-20" dirty="0">
                          <a:latin typeface=" Arial"/>
                          <a:cs typeface="Calibri"/>
                        </a:rPr>
                        <a:t>(BFV)</a:t>
                      </a:r>
                      <a:endParaRPr sz="800" dirty="0">
                        <a:latin typeface=" Arial"/>
                        <a:cs typeface="Calibri"/>
                      </a:endParaRPr>
                    </a:p>
                  </a:txBody>
                  <a:tcPr marL="0" marR="0" marT="32777" marB="0" anchor="ctr">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3175">
                      <a:solidFill>
                        <a:srgbClr val="000000"/>
                      </a:solidFill>
                      <a:prstDash val="solid"/>
                    </a:lnB>
                  </a:tcPr>
                </a:tc>
                <a:tc>
                  <a:txBody>
                    <a:bodyPr/>
                    <a:lstStyle/>
                    <a:p>
                      <a:pPr marR="170180" algn="ctr">
                        <a:lnSpc>
                          <a:spcPct val="100000"/>
                        </a:lnSpc>
                        <a:spcBef>
                          <a:spcPts val="390"/>
                        </a:spcBef>
                      </a:pPr>
                      <a:r>
                        <a:rPr lang="en-US" sz="800" dirty="0">
                          <a:latin typeface=" Arial"/>
                          <a:cs typeface="Calibri"/>
                        </a:rPr>
                        <a:t>C-130J Super Hercules</a:t>
                      </a:r>
                      <a:endParaRPr sz="800" dirty="0">
                        <a:latin typeface=" Arial"/>
                        <a:cs typeface="Calibri"/>
                      </a:endParaRPr>
                    </a:p>
                  </a:txBody>
                  <a:tcPr marL="0" marR="0" marT="32777" marB="0" anchor="ctr">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073">
                <a:tc>
                  <a:txBody>
                    <a:bodyPr/>
                    <a:lstStyle/>
                    <a:p>
                      <a:pPr marL="10160" algn="ctr">
                        <a:lnSpc>
                          <a:spcPct val="100000"/>
                        </a:lnSpc>
                        <a:spcBef>
                          <a:spcPts val="395"/>
                        </a:spcBef>
                      </a:pPr>
                      <a:r>
                        <a:rPr sz="800" b="1" spc="-10">
                          <a:latin typeface=" Arial"/>
                          <a:cs typeface="Calibri"/>
                        </a:rPr>
                        <a:t>Quantity</a:t>
                      </a:r>
                      <a:endParaRPr sz="800">
                        <a:latin typeface=" Arial"/>
                        <a:cs typeface="Calibri"/>
                      </a:endParaRPr>
                    </a:p>
                  </a:txBody>
                  <a:tcPr marL="0" marR="0" marT="33197" marB="0" anchor="ctr">
                    <a:lnL w="9525">
                      <a:solidFill>
                        <a:srgbClr val="000000"/>
                      </a:solidFill>
                      <a:prstDash val="solid"/>
                    </a:lnL>
                    <a:lnR w="9525">
                      <a:solidFill>
                        <a:srgbClr val="000000"/>
                      </a:solidFill>
                      <a:prstDash val="solid"/>
                    </a:lnR>
                    <a:lnT w="3175">
                      <a:solidFill>
                        <a:srgbClr val="000000"/>
                      </a:solidFill>
                      <a:prstDash val="solid"/>
                    </a:lnT>
                    <a:lnB w="3175">
                      <a:solidFill>
                        <a:srgbClr val="000000"/>
                      </a:solidFill>
                      <a:prstDash val="solid"/>
                    </a:lnB>
                  </a:tcPr>
                </a:tc>
                <a:tc>
                  <a:txBody>
                    <a:bodyPr/>
                    <a:lstStyle/>
                    <a:p>
                      <a:pPr marL="10795" algn="ctr">
                        <a:lnSpc>
                          <a:spcPct val="100000"/>
                        </a:lnSpc>
                        <a:spcBef>
                          <a:spcPts val="395"/>
                        </a:spcBef>
                      </a:pPr>
                      <a:r>
                        <a:rPr sz="800" spc="-25" dirty="0">
                          <a:latin typeface=" Arial"/>
                          <a:cs typeface="Calibri"/>
                        </a:rPr>
                        <a:t>3</a:t>
                      </a:r>
                      <a:r>
                        <a:rPr lang="en-US" sz="800" spc="-25" dirty="0">
                          <a:latin typeface=" Arial"/>
                          <a:cs typeface="Calibri"/>
                        </a:rPr>
                        <a:t>45 (304-MN, 41-Ohio)</a:t>
                      </a:r>
                      <a:endParaRPr sz="800" dirty="0">
                        <a:latin typeface=" Arial"/>
                        <a:cs typeface="Calibri"/>
                      </a:endParaRPr>
                    </a:p>
                  </a:txBody>
                  <a:tcPr marL="0" marR="0" marT="33197" marB="0" anchor="ctr">
                    <a:lnL w="9525">
                      <a:solidFill>
                        <a:srgbClr val="000000"/>
                      </a:solidFill>
                      <a:prstDash val="solid"/>
                    </a:lnL>
                    <a:lnR w="9525">
                      <a:solidFill>
                        <a:srgbClr val="000000"/>
                      </a:solidFill>
                      <a:prstDash val="solid"/>
                    </a:lnR>
                    <a:lnT w="3175">
                      <a:solidFill>
                        <a:srgbClr val="000000"/>
                      </a:solidFill>
                      <a:prstDash val="solid"/>
                    </a:lnT>
                    <a:lnB w="3175">
                      <a:solidFill>
                        <a:srgbClr val="000000"/>
                      </a:solidFill>
                      <a:prstDash val="solid"/>
                    </a:lnB>
                  </a:tcPr>
                </a:tc>
                <a:tc>
                  <a:txBody>
                    <a:bodyPr/>
                    <a:lstStyle/>
                    <a:p>
                      <a:pPr marL="11430" algn="ctr">
                        <a:lnSpc>
                          <a:spcPct val="100000"/>
                        </a:lnSpc>
                        <a:spcBef>
                          <a:spcPts val="395"/>
                        </a:spcBef>
                      </a:pPr>
                      <a:r>
                        <a:rPr sz="800" spc="-25" dirty="0">
                          <a:latin typeface=" Arial"/>
                          <a:cs typeface="Calibri"/>
                        </a:rPr>
                        <a:t>87</a:t>
                      </a:r>
                      <a:r>
                        <a:rPr lang="en-US" sz="800" spc="-25" dirty="0">
                          <a:latin typeface=" Arial"/>
                          <a:cs typeface="Calibri"/>
                        </a:rPr>
                        <a:t> (58-MN, 29-Ohio)</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1430" algn="ctr">
                        <a:lnSpc>
                          <a:spcPct val="100000"/>
                        </a:lnSpc>
                        <a:spcBef>
                          <a:spcPts val="395"/>
                        </a:spcBef>
                      </a:pPr>
                      <a:r>
                        <a:rPr sz="800" spc="-25" dirty="0">
                          <a:latin typeface=" Arial"/>
                          <a:cs typeface="Calibri"/>
                        </a:rPr>
                        <a:t>131</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0795" algn="ctr">
                        <a:lnSpc>
                          <a:spcPct val="100000"/>
                        </a:lnSpc>
                        <a:spcBef>
                          <a:spcPts val="395"/>
                        </a:spcBef>
                      </a:pPr>
                      <a:r>
                        <a:rPr sz="800" spc="-25" dirty="0">
                          <a:latin typeface=" Arial"/>
                          <a:cs typeface="Calibri"/>
                        </a:rPr>
                        <a:t>138</a:t>
                      </a:r>
                      <a:r>
                        <a:rPr lang="en-US" sz="800" spc="-25" dirty="0">
                          <a:latin typeface=" Arial"/>
                          <a:cs typeface="Calibri"/>
                        </a:rPr>
                        <a:t> (117-MN, 21-Ohio)</a:t>
                      </a:r>
                      <a:endParaRPr sz="800"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marL="10795" algn="ctr">
                        <a:lnSpc>
                          <a:spcPct val="100000"/>
                        </a:lnSpc>
                        <a:spcBef>
                          <a:spcPts val="395"/>
                        </a:spcBef>
                      </a:pPr>
                      <a:r>
                        <a:rPr lang="en-US" sz="800" dirty="0">
                          <a:latin typeface=" Arial"/>
                          <a:cs typeface="Calibri"/>
                        </a:rPr>
                        <a:t>8</a:t>
                      </a:r>
                      <a:endParaRPr sz="800"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3747">
                <a:tc>
                  <a:txBody>
                    <a:bodyPr/>
                    <a:lstStyle/>
                    <a:p>
                      <a:pPr marL="10160" algn="ctr">
                        <a:lnSpc>
                          <a:spcPct val="100000"/>
                        </a:lnSpc>
                        <a:spcBef>
                          <a:spcPts val="395"/>
                        </a:spcBef>
                      </a:pPr>
                      <a:r>
                        <a:rPr lang="en-US" sz="800" b="1" dirty="0">
                          <a:latin typeface=" Arial"/>
                          <a:cs typeface="Calibri"/>
                        </a:rPr>
                        <a:t>QTY Received (as of 4 Jan)</a:t>
                      </a:r>
                      <a:endParaRPr sz="800" b="1"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0795" algn="ctr">
                        <a:lnSpc>
                          <a:spcPct val="100000"/>
                        </a:lnSpc>
                        <a:spcBef>
                          <a:spcPts val="395"/>
                        </a:spcBef>
                      </a:pPr>
                      <a:r>
                        <a:rPr lang="en-US" sz="800" dirty="0">
                          <a:latin typeface=" Arial"/>
                          <a:cs typeface="Calibri"/>
                        </a:rPr>
                        <a:t>265 (41 Ohio, 224 MN)</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1430" algn="ctr">
                        <a:lnSpc>
                          <a:spcPct val="100000"/>
                        </a:lnSpc>
                        <a:spcBef>
                          <a:spcPts val="395"/>
                        </a:spcBef>
                      </a:pPr>
                      <a:r>
                        <a:rPr lang="en-US" sz="800" dirty="0">
                          <a:latin typeface=" Arial"/>
                          <a:cs typeface="Calibri"/>
                        </a:rPr>
                        <a:t>0</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1430" algn="ctr">
                        <a:lnSpc>
                          <a:spcPct val="100000"/>
                        </a:lnSpc>
                        <a:spcBef>
                          <a:spcPts val="395"/>
                        </a:spcBef>
                      </a:pPr>
                      <a:r>
                        <a:rPr lang="en-US" sz="800" dirty="0">
                          <a:latin typeface=" Arial"/>
                          <a:cs typeface="Calibri"/>
                        </a:rPr>
                        <a:t>0</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0795" algn="ctr">
                        <a:lnSpc>
                          <a:spcPct val="100000"/>
                        </a:lnSpc>
                        <a:spcBef>
                          <a:spcPts val="395"/>
                        </a:spcBef>
                      </a:pPr>
                      <a:r>
                        <a:rPr lang="en-US" sz="800" dirty="0">
                          <a:latin typeface=" Arial"/>
                          <a:cs typeface="Calibri"/>
                        </a:rPr>
                        <a:t>36 (MN)</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0795" algn="ctr">
                        <a:lnSpc>
                          <a:spcPct val="100000"/>
                        </a:lnSpc>
                        <a:spcBef>
                          <a:spcPts val="395"/>
                        </a:spcBef>
                      </a:pPr>
                      <a:r>
                        <a:rPr lang="en-US" sz="800" dirty="0">
                          <a:latin typeface=" Arial"/>
                          <a:cs typeface="Calibri"/>
                        </a:rPr>
                        <a:t>0</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878463"/>
                  </a:ext>
                </a:extLst>
              </a:tr>
              <a:tr h="303747">
                <a:tc>
                  <a:txBody>
                    <a:bodyPr/>
                    <a:lstStyle/>
                    <a:p>
                      <a:pPr marL="10160" algn="ctr">
                        <a:lnSpc>
                          <a:spcPct val="100000"/>
                        </a:lnSpc>
                        <a:spcBef>
                          <a:spcPts val="395"/>
                        </a:spcBef>
                      </a:pPr>
                      <a:r>
                        <a:rPr lang="en-US" sz="800" b="1" dirty="0">
                          <a:latin typeface=" Arial"/>
                          <a:cs typeface="Calibri"/>
                        </a:rPr>
                        <a:t>Cost/Item</a:t>
                      </a:r>
                      <a:endParaRPr sz="800" b="1"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0795" algn="ctr">
                        <a:lnSpc>
                          <a:spcPct val="100000"/>
                        </a:lnSpc>
                        <a:spcBef>
                          <a:spcPts val="395"/>
                        </a:spcBef>
                      </a:pPr>
                      <a:r>
                        <a:rPr lang="en-US" sz="800" dirty="0">
                          <a:latin typeface=" Arial"/>
                          <a:cs typeface="Calibri"/>
                        </a:rPr>
                        <a:t>$290K - $306K</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1430" algn="ctr">
                        <a:lnSpc>
                          <a:spcPct val="100000"/>
                        </a:lnSpc>
                        <a:spcBef>
                          <a:spcPts val="395"/>
                        </a:spcBef>
                      </a:pPr>
                      <a:r>
                        <a:rPr lang="en-US" sz="800" dirty="0">
                          <a:latin typeface=" Arial"/>
                          <a:cs typeface="Calibri"/>
                        </a:rPr>
                        <a:t>$4.9 million</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1430" algn="ctr">
                        <a:lnSpc>
                          <a:spcPct val="100000"/>
                        </a:lnSpc>
                        <a:spcBef>
                          <a:spcPts val="395"/>
                        </a:spcBef>
                      </a:pPr>
                      <a:r>
                        <a:rPr lang="en-US" sz="800" dirty="0">
                          <a:latin typeface=" Arial"/>
                          <a:cs typeface="Calibri"/>
                        </a:rPr>
                        <a:t>$3.1 million</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0795" algn="ctr">
                        <a:lnSpc>
                          <a:spcPct val="100000"/>
                        </a:lnSpc>
                        <a:spcBef>
                          <a:spcPts val="395"/>
                        </a:spcBef>
                      </a:pPr>
                      <a:r>
                        <a:rPr lang="en-US" sz="800" dirty="0">
                          <a:latin typeface=" Arial"/>
                          <a:cs typeface="Calibri"/>
                        </a:rPr>
                        <a:t>$4.4 million (M2A3)</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0795" algn="ctr">
                        <a:lnSpc>
                          <a:spcPct val="100000"/>
                        </a:lnSpc>
                        <a:spcBef>
                          <a:spcPts val="395"/>
                        </a:spcBef>
                      </a:pPr>
                      <a:r>
                        <a:rPr lang="en-US" sz="800" dirty="0">
                          <a:latin typeface=" Arial"/>
                          <a:cs typeface="Calibri"/>
                        </a:rPr>
                        <a:t>$112.5 million</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435440"/>
                  </a:ext>
                </a:extLst>
              </a:tr>
              <a:tr h="303747">
                <a:tc>
                  <a:txBody>
                    <a:bodyPr/>
                    <a:lstStyle/>
                    <a:p>
                      <a:pPr marL="8890" algn="ctr">
                        <a:lnSpc>
                          <a:spcPct val="100000"/>
                        </a:lnSpc>
                        <a:spcBef>
                          <a:spcPts val="395"/>
                        </a:spcBef>
                      </a:pPr>
                      <a:r>
                        <a:rPr sz="800" b="1" spc="-10">
                          <a:latin typeface=" Arial"/>
                          <a:cs typeface="Calibri"/>
                        </a:rPr>
                        <a:t>Variants</a:t>
                      </a:r>
                      <a:endParaRPr sz="800">
                        <a:latin typeface=" Arial"/>
                        <a:cs typeface="Calibri"/>
                      </a:endParaRPr>
                    </a:p>
                  </a:txBody>
                  <a:tcPr marL="0" marR="0" marT="33197" marB="0" anchor="ctr">
                    <a:lnL w="9525">
                      <a:solidFill>
                        <a:srgbClr val="000000"/>
                      </a:solidFill>
                      <a:prstDash val="solid"/>
                    </a:lnL>
                    <a:lnR w="9525">
                      <a:solidFill>
                        <a:srgbClr val="000000"/>
                      </a:solidFill>
                      <a:prstDash val="solid"/>
                    </a:lnR>
                    <a:lnT w="3175">
                      <a:solidFill>
                        <a:srgbClr val="000000"/>
                      </a:solidFill>
                      <a:prstDash val="solid"/>
                    </a:lnT>
                    <a:lnB w="3175">
                      <a:solidFill>
                        <a:srgbClr val="000000"/>
                      </a:solidFill>
                      <a:prstDash val="solid"/>
                    </a:lnB>
                  </a:tcPr>
                </a:tc>
                <a:tc>
                  <a:txBody>
                    <a:bodyPr/>
                    <a:lstStyle/>
                    <a:p>
                      <a:pPr marL="10795" algn="ctr">
                        <a:lnSpc>
                          <a:spcPct val="100000"/>
                        </a:lnSpc>
                        <a:spcBef>
                          <a:spcPts val="395"/>
                        </a:spcBef>
                      </a:pPr>
                      <a:r>
                        <a:rPr sz="800" dirty="0">
                          <a:latin typeface=" Arial"/>
                          <a:cs typeface="Calibri"/>
                        </a:rPr>
                        <a:t>GP,</a:t>
                      </a:r>
                      <a:r>
                        <a:rPr sz="800" spc="50" dirty="0">
                          <a:latin typeface=" Arial"/>
                          <a:cs typeface="Calibri"/>
                        </a:rPr>
                        <a:t> </a:t>
                      </a:r>
                      <a:r>
                        <a:rPr sz="800" dirty="0">
                          <a:latin typeface=" Arial"/>
                          <a:cs typeface="Calibri"/>
                        </a:rPr>
                        <a:t>Utility,</a:t>
                      </a:r>
                      <a:r>
                        <a:rPr sz="800" spc="40" dirty="0">
                          <a:latin typeface=" Arial"/>
                          <a:cs typeface="Calibri"/>
                        </a:rPr>
                        <a:t> </a:t>
                      </a:r>
                      <a:r>
                        <a:rPr sz="800" dirty="0">
                          <a:latin typeface=" Arial"/>
                          <a:cs typeface="Calibri"/>
                        </a:rPr>
                        <a:t>Heavy</a:t>
                      </a:r>
                      <a:r>
                        <a:rPr sz="800" spc="55" dirty="0">
                          <a:latin typeface=" Arial"/>
                          <a:cs typeface="Calibri"/>
                        </a:rPr>
                        <a:t> </a:t>
                      </a:r>
                      <a:r>
                        <a:rPr sz="800" dirty="0">
                          <a:latin typeface=" Arial"/>
                          <a:cs typeface="Calibri"/>
                        </a:rPr>
                        <a:t>Gun</a:t>
                      </a:r>
                      <a:r>
                        <a:rPr lang="en-US" sz="800" dirty="0">
                          <a:latin typeface=" Arial"/>
                          <a:cs typeface="Calibri"/>
                        </a:rPr>
                        <a:t> </a:t>
                      </a:r>
                      <a:r>
                        <a:rPr sz="800" spc="-10" dirty="0">
                          <a:latin typeface=" Arial"/>
                          <a:cs typeface="Calibri"/>
                        </a:rPr>
                        <a:t>Carrier</a:t>
                      </a:r>
                      <a:endParaRPr sz="800" dirty="0">
                        <a:latin typeface=" Arial"/>
                        <a:cs typeface="Calibri"/>
                      </a:endParaRPr>
                    </a:p>
                  </a:txBody>
                  <a:tcPr marL="0" marR="0" marT="33197" marB="0" anchor="ctr">
                    <a:lnL w="9525">
                      <a:solidFill>
                        <a:srgbClr val="000000"/>
                      </a:solidFill>
                      <a:prstDash val="solid"/>
                    </a:lnL>
                    <a:lnR w="9525">
                      <a:solidFill>
                        <a:srgbClr val="000000"/>
                      </a:solidFill>
                      <a:prstDash val="solid"/>
                    </a:lnR>
                    <a:lnT w="3175">
                      <a:solidFill>
                        <a:srgbClr val="000000"/>
                      </a:solidFill>
                      <a:prstDash val="solid"/>
                    </a:lnT>
                    <a:lnB w="3175">
                      <a:solidFill>
                        <a:srgbClr val="000000"/>
                      </a:solidFill>
                      <a:prstDash val="solid"/>
                    </a:lnB>
                  </a:tcPr>
                </a:tc>
                <a:tc>
                  <a:txBody>
                    <a:bodyPr/>
                    <a:lstStyle/>
                    <a:p>
                      <a:pPr marL="11430" algn="ctr">
                        <a:lnSpc>
                          <a:spcPct val="100000"/>
                        </a:lnSpc>
                        <a:spcBef>
                          <a:spcPts val="395"/>
                        </a:spcBef>
                      </a:pPr>
                      <a:r>
                        <a:rPr sz="800" spc="-25">
                          <a:latin typeface=" Arial"/>
                          <a:cs typeface="Calibri"/>
                        </a:rPr>
                        <a:t>N/A</a:t>
                      </a:r>
                      <a:endParaRPr sz="80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13970" algn="ctr">
                        <a:lnSpc>
                          <a:spcPct val="100000"/>
                        </a:lnSpc>
                        <a:spcBef>
                          <a:spcPts val="395"/>
                        </a:spcBef>
                      </a:pPr>
                      <a:r>
                        <a:rPr sz="800" dirty="0">
                          <a:latin typeface=" Arial"/>
                          <a:cs typeface="Calibri"/>
                        </a:rPr>
                        <a:t>MC,</a:t>
                      </a:r>
                      <a:r>
                        <a:rPr sz="800" spc="45" dirty="0">
                          <a:latin typeface=" Arial"/>
                          <a:cs typeface="Calibri"/>
                        </a:rPr>
                        <a:t> </a:t>
                      </a:r>
                      <a:r>
                        <a:rPr sz="800" dirty="0">
                          <a:latin typeface=" Arial"/>
                          <a:cs typeface="Calibri"/>
                        </a:rPr>
                        <a:t>GP,</a:t>
                      </a:r>
                      <a:r>
                        <a:rPr sz="800" spc="50" dirty="0">
                          <a:latin typeface=" Arial"/>
                          <a:cs typeface="Calibri"/>
                        </a:rPr>
                        <a:t> </a:t>
                      </a:r>
                      <a:r>
                        <a:rPr sz="800" dirty="0">
                          <a:latin typeface=" Arial"/>
                          <a:cs typeface="Calibri"/>
                        </a:rPr>
                        <a:t>Med</a:t>
                      </a:r>
                      <a:r>
                        <a:rPr sz="800" spc="50" dirty="0">
                          <a:latin typeface=" Arial"/>
                          <a:cs typeface="Calibri"/>
                        </a:rPr>
                        <a:t> </a:t>
                      </a:r>
                      <a:r>
                        <a:rPr sz="800" dirty="0">
                          <a:latin typeface=" Arial"/>
                          <a:cs typeface="Calibri"/>
                        </a:rPr>
                        <a:t>Evac,</a:t>
                      </a:r>
                      <a:r>
                        <a:rPr sz="800" spc="50" dirty="0">
                          <a:latin typeface=" Arial"/>
                          <a:cs typeface="Calibri"/>
                        </a:rPr>
                        <a:t> </a:t>
                      </a:r>
                      <a:r>
                        <a:rPr sz="800" dirty="0">
                          <a:latin typeface=" Arial"/>
                          <a:cs typeface="Calibri"/>
                        </a:rPr>
                        <a:t>Med</a:t>
                      </a:r>
                      <a:r>
                        <a:rPr sz="800" spc="50" dirty="0">
                          <a:latin typeface=" Arial"/>
                          <a:cs typeface="Calibri"/>
                        </a:rPr>
                        <a:t> </a:t>
                      </a:r>
                      <a:r>
                        <a:rPr sz="800" dirty="0">
                          <a:latin typeface=" Arial"/>
                          <a:cs typeface="Calibri"/>
                        </a:rPr>
                        <a:t>Treatment,</a:t>
                      </a:r>
                      <a:r>
                        <a:rPr sz="800" spc="45" dirty="0">
                          <a:latin typeface=" Arial"/>
                          <a:cs typeface="Calibri"/>
                        </a:rPr>
                        <a:t> </a:t>
                      </a:r>
                      <a:r>
                        <a:rPr sz="800" spc="-25" dirty="0">
                          <a:latin typeface=" Arial"/>
                          <a:cs typeface="Calibri"/>
                        </a:rPr>
                        <a:t>M</a:t>
                      </a:r>
                      <a:r>
                        <a:rPr lang="en-US" sz="800" spc="-25" dirty="0">
                          <a:latin typeface=" Arial"/>
                          <a:cs typeface="Calibri"/>
                        </a:rPr>
                        <a:t>ortar </a:t>
                      </a:r>
                      <a:r>
                        <a:rPr sz="800" spc="-25" dirty="0">
                          <a:latin typeface=" Arial"/>
                          <a:cs typeface="Calibri"/>
                        </a:rPr>
                        <a:t>C</a:t>
                      </a:r>
                      <a:r>
                        <a:rPr lang="en-US" sz="800" spc="-25" dirty="0">
                          <a:latin typeface=" Arial"/>
                          <a:cs typeface="Calibri"/>
                        </a:rPr>
                        <a:t>arrier</a:t>
                      </a:r>
                      <a:endParaRPr sz="800" dirty="0">
                        <a:latin typeface=" Arial"/>
                        <a:cs typeface="Calibri"/>
                      </a:endParaRPr>
                    </a:p>
                  </a:txBody>
                  <a:tcPr marL="0" marR="0" marT="33197"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R="190500" algn="ctr">
                        <a:lnSpc>
                          <a:spcPct val="100000"/>
                        </a:lnSpc>
                        <a:spcBef>
                          <a:spcPts val="395"/>
                        </a:spcBef>
                      </a:pPr>
                      <a:r>
                        <a:rPr lang="en-US" sz="800" dirty="0">
                          <a:latin typeface=" Arial"/>
                          <a:cs typeface="Calibri"/>
                        </a:rPr>
                        <a:t> </a:t>
                      </a:r>
                      <a:r>
                        <a:rPr sz="800" dirty="0">
                          <a:latin typeface=" Arial"/>
                          <a:cs typeface="Calibri"/>
                        </a:rPr>
                        <a:t>M2A3</a:t>
                      </a:r>
                      <a:r>
                        <a:rPr sz="800" spc="25" dirty="0">
                          <a:latin typeface=" Arial"/>
                          <a:cs typeface="Calibri"/>
                        </a:rPr>
                        <a:t> </a:t>
                      </a:r>
                      <a:r>
                        <a:rPr sz="800" dirty="0">
                          <a:latin typeface=" Arial"/>
                          <a:cs typeface="Calibri"/>
                        </a:rPr>
                        <a:t>BFV</a:t>
                      </a:r>
                      <a:r>
                        <a:rPr sz="800" spc="35" dirty="0">
                          <a:latin typeface=" Arial"/>
                          <a:cs typeface="Calibri"/>
                        </a:rPr>
                        <a:t> </a:t>
                      </a:r>
                      <a:r>
                        <a:rPr sz="800" dirty="0">
                          <a:latin typeface=" Arial"/>
                          <a:cs typeface="Calibri"/>
                        </a:rPr>
                        <a:t>(125)</a:t>
                      </a:r>
                      <a:r>
                        <a:rPr sz="800" spc="45" dirty="0">
                          <a:latin typeface=" Arial"/>
                          <a:cs typeface="Calibri"/>
                        </a:rPr>
                        <a:t> </a:t>
                      </a:r>
                      <a:r>
                        <a:rPr sz="800" dirty="0">
                          <a:latin typeface=" Arial"/>
                          <a:cs typeface="Calibri"/>
                        </a:rPr>
                        <a:t>/</a:t>
                      </a:r>
                      <a:r>
                        <a:rPr sz="800" spc="45" dirty="0">
                          <a:latin typeface=" Arial"/>
                          <a:cs typeface="Calibri"/>
                        </a:rPr>
                        <a:t> </a:t>
                      </a:r>
                      <a:r>
                        <a:rPr sz="800" dirty="0">
                          <a:latin typeface=" Arial"/>
                          <a:cs typeface="Calibri"/>
                        </a:rPr>
                        <a:t>M3A3</a:t>
                      </a:r>
                      <a:r>
                        <a:rPr sz="800" spc="35" dirty="0">
                          <a:latin typeface=" Arial"/>
                          <a:cs typeface="Calibri"/>
                        </a:rPr>
                        <a:t> </a:t>
                      </a:r>
                      <a:r>
                        <a:rPr sz="800" dirty="0">
                          <a:latin typeface=" Arial"/>
                          <a:cs typeface="Calibri"/>
                        </a:rPr>
                        <a:t>BFIST</a:t>
                      </a:r>
                      <a:r>
                        <a:rPr sz="800" spc="35" dirty="0">
                          <a:latin typeface=" Arial"/>
                          <a:cs typeface="Calibri"/>
                        </a:rPr>
                        <a:t> </a:t>
                      </a:r>
                      <a:r>
                        <a:rPr sz="800" spc="-20" dirty="0">
                          <a:latin typeface=" Arial"/>
                          <a:cs typeface="Calibri"/>
                        </a:rPr>
                        <a:t>(13)</a:t>
                      </a:r>
                      <a:endParaRPr sz="800"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a:solidFill>
                        <a:srgbClr val="000000"/>
                      </a:solidFill>
                      <a:prstDash val="solid"/>
                    </a:lnT>
                    <a:lnB w="3175">
                      <a:solidFill>
                        <a:srgbClr val="000000"/>
                      </a:solidFill>
                      <a:prstDash val="solid"/>
                    </a:lnB>
                  </a:tcPr>
                </a:tc>
                <a:tc>
                  <a:txBody>
                    <a:bodyPr/>
                    <a:lstStyle/>
                    <a:p>
                      <a:pPr marR="190500" algn="ctr">
                        <a:lnSpc>
                          <a:spcPct val="100000"/>
                        </a:lnSpc>
                        <a:spcBef>
                          <a:spcPts val="395"/>
                        </a:spcBef>
                      </a:pPr>
                      <a:r>
                        <a:rPr lang="en-US" sz="800" dirty="0">
                          <a:latin typeface=" Arial"/>
                          <a:cs typeface="Calibri"/>
                        </a:rPr>
                        <a:t>      GP</a:t>
                      </a:r>
                      <a:endParaRPr sz="800" dirty="0">
                        <a:latin typeface=" Arial"/>
                        <a:cs typeface="Calibri"/>
                      </a:endParaRPr>
                    </a:p>
                  </a:txBody>
                  <a:tcPr marL="0" marR="0" marT="33197" marB="0" anchor="ctr">
                    <a:lnL w="9525">
                      <a:solidFill>
                        <a:srgbClr val="000000"/>
                      </a:solidFill>
                      <a:prstDash val="soli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8709">
                <a:tc>
                  <a:txBody>
                    <a:bodyPr/>
                    <a:lstStyle/>
                    <a:p>
                      <a:pPr marL="131445" marR="121285" indent="-1270" algn="ctr">
                        <a:lnSpc>
                          <a:spcPct val="110900"/>
                        </a:lnSpc>
                        <a:spcBef>
                          <a:spcPts val="434"/>
                        </a:spcBef>
                      </a:pPr>
                      <a:r>
                        <a:rPr sz="800" b="1" spc="500" dirty="0">
                          <a:latin typeface=" Arial"/>
                          <a:cs typeface="Calibri"/>
                        </a:rPr>
                        <a:t> </a:t>
                      </a:r>
                      <a:r>
                        <a:rPr sz="800" b="1" spc="-10" dirty="0">
                          <a:latin typeface=" Arial"/>
                          <a:cs typeface="Calibri"/>
                        </a:rPr>
                        <a:t>Fielding</a:t>
                      </a:r>
                      <a:r>
                        <a:rPr sz="800" b="1" spc="500" dirty="0">
                          <a:latin typeface=" Arial"/>
                          <a:cs typeface="Calibri"/>
                        </a:rPr>
                        <a:t> </a:t>
                      </a:r>
                      <a:r>
                        <a:rPr sz="800" b="1" spc="-10" dirty="0">
                          <a:latin typeface=" Arial"/>
                          <a:cs typeface="Calibri"/>
                        </a:rPr>
                        <a:t>Timeframe</a:t>
                      </a:r>
                      <a:endParaRPr sz="800" dirty="0">
                        <a:latin typeface=" Arial"/>
                        <a:cs typeface="Calibri"/>
                      </a:endParaRPr>
                    </a:p>
                  </a:txBody>
                  <a:tcPr marL="0" marR="0" marT="36559" marB="0" anchor="ctr">
                    <a:lnL w="9525">
                      <a:solidFill>
                        <a:srgbClr val="000000"/>
                      </a:solidFill>
                      <a:prstDash val="solid"/>
                    </a:lnL>
                    <a:lnR w="952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9525" algn="ctr">
                        <a:lnSpc>
                          <a:spcPct val="100000"/>
                        </a:lnSpc>
                        <a:spcBef>
                          <a:spcPts val="509"/>
                        </a:spcBef>
                      </a:pPr>
                      <a:r>
                        <a:rPr lang="en-US" sz="800" dirty="0">
                          <a:latin typeface=" Arial"/>
                          <a:cs typeface="Calibri"/>
                        </a:rPr>
                        <a:t>Complete</a:t>
                      </a:r>
                      <a:endParaRPr sz="800" dirty="0">
                        <a:latin typeface=" Arial"/>
                        <a:cs typeface="Calibri"/>
                      </a:endParaRPr>
                    </a:p>
                  </a:txBody>
                  <a:tcPr marL="0" marR="0" marT="0" marB="0" anchor="ctr">
                    <a:lnL w="9525">
                      <a:solidFill>
                        <a:srgbClr val="000000"/>
                      </a:solidFill>
                      <a:prstDash val="solid"/>
                    </a:lnL>
                    <a:lnR w="9525">
                      <a:solidFill>
                        <a:srgbClr val="000000"/>
                      </a:solidFill>
                      <a:prstDash val="soli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11430" algn="ctr">
                        <a:lnSpc>
                          <a:spcPct val="100000"/>
                        </a:lnSpc>
                        <a:spcBef>
                          <a:spcPts val="509"/>
                        </a:spcBef>
                      </a:pPr>
                      <a:r>
                        <a:rPr sz="800" dirty="0">
                          <a:latin typeface=" Arial"/>
                          <a:cs typeface="Calibri"/>
                        </a:rPr>
                        <a:t>Q2</a:t>
                      </a:r>
                      <a:r>
                        <a:rPr sz="800" spc="20" dirty="0">
                          <a:latin typeface=" Arial"/>
                          <a:cs typeface="Calibri"/>
                        </a:rPr>
                        <a:t> </a:t>
                      </a:r>
                      <a:r>
                        <a:rPr sz="800" dirty="0">
                          <a:latin typeface=" Arial"/>
                          <a:cs typeface="Calibri"/>
                        </a:rPr>
                        <a:t>FY25</a:t>
                      </a:r>
                      <a:r>
                        <a:rPr sz="800" spc="20" dirty="0">
                          <a:latin typeface=" Arial"/>
                          <a:cs typeface="Calibri"/>
                        </a:rPr>
                        <a:t> </a:t>
                      </a:r>
                      <a:r>
                        <a:rPr sz="800" dirty="0">
                          <a:latin typeface=" Arial"/>
                          <a:cs typeface="Calibri"/>
                        </a:rPr>
                        <a:t>-</a:t>
                      </a:r>
                      <a:r>
                        <a:rPr sz="800" spc="30" dirty="0">
                          <a:latin typeface=" Arial"/>
                          <a:cs typeface="Calibri"/>
                        </a:rPr>
                        <a:t> </a:t>
                      </a:r>
                      <a:r>
                        <a:rPr sz="800" dirty="0">
                          <a:latin typeface=" Arial"/>
                          <a:cs typeface="Calibri"/>
                        </a:rPr>
                        <a:t>Q1</a:t>
                      </a:r>
                      <a:r>
                        <a:rPr sz="800" spc="10" dirty="0">
                          <a:latin typeface=" Arial"/>
                          <a:cs typeface="Calibri"/>
                        </a:rPr>
                        <a:t> </a:t>
                      </a:r>
                      <a:r>
                        <a:rPr sz="800" spc="-20" dirty="0">
                          <a:latin typeface=" Arial"/>
                          <a:cs typeface="Calibri"/>
                        </a:rPr>
                        <a:t>FY26</a:t>
                      </a:r>
                      <a:r>
                        <a:rPr lang="en-US" sz="800" spc="-20" dirty="0">
                          <a:latin typeface=" Arial"/>
                          <a:cs typeface="Calibri"/>
                        </a:rPr>
                        <a:t> (TBD)</a:t>
                      </a:r>
                      <a:endParaRPr sz="800" dirty="0">
                        <a:latin typeface=" Arial"/>
                        <a:cs typeface="Calibri"/>
                      </a:endParaRPr>
                    </a:p>
                  </a:txBody>
                  <a:tcPr marL="0" marR="0" marT="0"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3810" lvl="0" algn="ctr">
                        <a:lnSpc>
                          <a:spcPct val="100000"/>
                        </a:lnSpc>
                        <a:spcBef>
                          <a:spcPts val="505"/>
                        </a:spcBef>
                        <a:buNone/>
                      </a:pPr>
                      <a:r>
                        <a:rPr lang="en-US" sz="800" dirty="0">
                          <a:latin typeface=" Arial"/>
                          <a:cs typeface="Calibri"/>
                        </a:rPr>
                        <a:t>Q3 FY25</a:t>
                      </a:r>
                      <a:endParaRPr lang="en-US" sz="800" dirty="0">
                        <a:latin typeface=" Arial"/>
                      </a:endParaRPr>
                    </a:p>
                  </a:txBody>
                  <a:tcPr marL="0" marR="0" marT="42443" marB="0" anchor="ctr">
                    <a:lnL w="9525" cap="flat" cmpd="sng" algn="ctr">
                      <a:solidFill>
                        <a:srgbClr val="000000"/>
                      </a:solidFill>
                      <a:prstDash val="solid"/>
                      <a:round/>
                      <a:headEnd type="none" w="med" len="med"/>
                      <a:tailEnd type="none" w="med" len="med"/>
                    </a:lnL>
                    <a:lnR w="9525">
                      <a:solidFill>
                        <a:srgbClr val="000000"/>
                      </a:solidFill>
                      <a:prstDash val="soli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lstStyle/>
                    <a:p>
                      <a:pPr marL="38735" marR="25400" indent="30480" algn="ctr">
                        <a:lnSpc>
                          <a:spcPct val="110900"/>
                        </a:lnSpc>
                      </a:pPr>
                      <a:r>
                        <a:rPr lang="en-US" sz="800" dirty="0">
                          <a:latin typeface=" Arial"/>
                          <a:cs typeface="Calibri"/>
                        </a:rPr>
                        <a:t>Complete</a:t>
                      </a:r>
                      <a:endParaRPr lang="en-US" sz="800" spc="500" dirty="0">
                        <a:latin typeface=" Arial"/>
                        <a:cs typeface="Calibri"/>
                      </a:endParaRPr>
                    </a:p>
                  </a:txBody>
                  <a:tcPr marL="0" marR="0" marT="0" marB="0" anchor="ctr">
                    <a:lnL w="9525">
                      <a:solidFill>
                        <a:srgbClr val="000000"/>
                      </a:solidFill>
                      <a:prstDash val="solid"/>
                    </a:lnL>
                    <a:lnR w="9525" cap="flat" cmpd="sng" algn="ctr">
                      <a:solidFill>
                        <a:srgbClr val="000000"/>
                      </a:solidFill>
                      <a:prstDash val="solid"/>
                      <a:round/>
                      <a:headEnd type="none" w="med" len="med"/>
                      <a:tailEnd type="none" w="med" len="med"/>
                    </a:lnR>
                    <a:lnT w="3175">
                      <a:solidFill>
                        <a:srgbClr val="000000"/>
                      </a:solidFill>
                      <a:prstDash val="solid"/>
                    </a:lnT>
                    <a:lnB w="3175" cap="flat" cmpd="sng" algn="ctr">
                      <a:solidFill>
                        <a:srgbClr val="000000"/>
                      </a:solidFill>
                      <a:prstDash val="solid"/>
                      <a:round/>
                      <a:headEnd type="none" w="med" len="med"/>
                      <a:tailEnd type="none" w="med" len="med"/>
                    </a:lnB>
                  </a:tcPr>
                </a:tc>
                <a:tc>
                  <a:txBody>
                    <a:bodyPr/>
                    <a:lstStyle/>
                    <a:p>
                      <a:pPr marL="38735" marR="25400" lvl="0" indent="30480" algn="ctr" defTabSz="914400" rtl="0" eaLnBrk="1" fontAlgn="auto" latinLnBrk="0" hangingPunct="1">
                        <a:lnSpc>
                          <a:spcPct val="110900"/>
                        </a:lnSpc>
                        <a:spcBef>
                          <a:spcPts val="0"/>
                        </a:spcBef>
                        <a:spcAft>
                          <a:spcPts val="0"/>
                        </a:spcAft>
                        <a:buClrTx/>
                        <a:buSzTx/>
                        <a:buFontTx/>
                        <a:buNone/>
                        <a:tabLst/>
                        <a:defRPr/>
                      </a:pPr>
                      <a:r>
                        <a:rPr lang="en-US" sz="800" dirty="0">
                          <a:latin typeface=" Arial"/>
                          <a:cs typeface="Calibri"/>
                        </a:rPr>
                        <a:t>FY26-28</a:t>
                      </a:r>
                      <a:endParaRPr lang="en-US" sz="800" spc="500" dirty="0">
                        <a:latin typeface=" Arial"/>
                        <a:cs typeface="Calibri"/>
                      </a:endParaRPr>
                    </a:p>
                  </a:txBody>
                  <a:tcPr marL="0" marR="0" marT="0" marB="0" anchor="ctr">
                    <a:lnL w="9525">
                      <a:solidFill>
                        <a:srgbClr val="000000"/>
                      </a:solidFill>
                      <a:prstDash val="solid"/>
                    </a:lnL>
                    <a:lnR w="952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object 6">
            <a:extLst>
              <a:ext uri="{FF2B5EF4-FFF2-40B4-BE49-F238E27FC236}">
                <a16:creationId xmlns:a16="http://schemas.microsoft.com/office/drawing/2014/main" id="{2054BE5A-913C-E613-8D5B-C9DA554273DE}"/>
              </a:ext>
            </a:extLst>
          </p:cNvPr>
          <p:cNvPicPr/>
          <p:nvPr/>
        </p:nvPicPr>
        <p:blipFill>
          <a:blip r:embed="rId2" cstate="print"/>
          <a:stretch>
            <a:fillRect/>
          </a:stretch>
        </p:blipFill>
        <p:spPr>
          <a:xfrm>
            <a:off x="2092325" y="837843"/>
            <a:ext cx="1038225" cy="711557"/>
          </a:xfrm>
          <a:prstGeom prst="rect">
            <a:avLst/>
          </a:prstGeom>
        </p:spPr>
      </p:pic>
      <p:pic>
        <p:nvPicPr>
          <p:cNvPr id="6" name="object 8">
            <a:extLst>
              <a:ext uri="{FF2B5EF4-FFF2-40B4-BE49-F238E27FC236}">
                <a16:creationId xmlns:a16="http://schemas.microsoft.com/office/drawing/2014/main" id="{0883198E-8333-92A4-218F-56C079E7D528}"/>
              </a:ext>
            </a:extLst>
          </p:cNvPr>
          <p:cNvPicPr/>
          <p:nvPr/>
        </p:nvPicPr>
        <p:blipFill>
          <a:blip r:embed="rId3" cstate="print"/>
          <a:stretch>
            <a:fillRect/>
          </a:stretch>
        </p:blipFill>
        <p:spPr>
          <a:xfrm>
            <a:off x="3162613" y="847368"/>
            <a:ext cx="1225681" cy="683825"/>
          </a:xfrm>
          <a:prstGeom prst="rect">
            <a:avLst/>
          </a:prstGeom>
        </p:spPr>
      </p:pic>
      <p:pic>
        <p:nvPicPr>
          <p:cNvPr id="7" name="object 12">
            <a:extLst>
              <a:ext uri="{FF2B5EF4-FFF2-40B4-BE49-F238E27FC236}">
                <a16:creationId xmlns:a16="http://schemas.microsoft.com/office/drawing/2014/main" id="{CE408775-95F9-6066-041E-5F73A0F5D3F2}"/>
              </a:ext>
            </a:extLst>
          </p:cNvPr>
          <p:cNvPicPr/>
          <p:nvPr/>
        </p:nvPicPr>
        <p:blipFill>
          <a:blip r:embed="rId4" cstate="print"/>
          <a:stretch>
            <a:fillRect/>
          </a:stretch>
        </p:blipFill>
        <p:spPr>
          <a:xfrm>
            <a:off x="4439204" y="837843"/>
            <a:ext cx="1196421" cy="693350"/>
          </a:xfrm>
          <a:prstGeom prst="rect">
            <a:avLst/>
          </a:prstGeom>
        </p:spPr>
      </p:pic>
      <p:pic>
        <p:nvPicPr>
          <p:cNvPr id="8" name="object 13">
            <a:extLst>
              <a:ext uri="{FF2B5EF4-FFF2-40B4-BE49-F238E27FC236}">
                <a16:creationId xmlns:a16="http://schemas.microsoft.com/office/drawing/2014/main" id="{8C18B4FD-A3C4-DD83-4ABC-3519C9CED1D6}"/>
              </a:ext>
            </a:extLst>
          </p:cNvPr>
          <p:cNvPicPr/>
          <p:nvPr/>
        </p:nvPicPr>
        <p:blipFill>
          <a:blip r:embed="rId5" cstate="print"/>
          <a:stretch>
            <a:fillRect/>
          </a:stretch>
        </p:blipFill>
        <p:spPr>
          <a:xfrm>
            <a:off x="5677010" y="841018"/>
            <a:ext cx="1196421" cy="693350"/>
          </a:xfrm>
          <a:prstGeom prst="rect">
            <a:avLst/>
          </a:prstGeom>
        </p:spPr>
      </p:pic>
      <p:pic>
        <p:nvPicPr>
          <p:cNvPr id="10" name="Picture 9" descr="A picture containing outdoor, plane, sky, grass&#10;&#10;Description automatically generated">
            <a:extLst>
              <a:ext uri="{FF2B5EF4-FFF2-40B4-BE49-F238E27FC236}">
                <a16:creationId xmlns:a16="http://schemas.microsoft.com/office/drawing/2014/main" id="{6DFEBB50-93BC-9AA0-A5D6-DFADF9DB4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8975" y="847610"/>
            <a:ext cx="1198192" cy="686757"/>
          </a:xfrm>
          <a:prstGeom prst="rect">
            <a:avLst/>
          </a:prstGeom>
        </p:spPr>
      </p:pic>
      <p:sp>
        <p:nvSpPr>
          <p:cNvPr id="11" name="Google Shape;270;p42">
            <a:hlinkClick r:id="rId7" action="ppaction://hlinksldjump"/>
            <a:extLst>
              <a:ext uri="{FF2B5EF4-FFF2-40B4-BE49-F238E27FC236}">
                <a16:creationId xmlns:a16="http://schemas.microsoft.com/office/drawing/2014/main" id="{A4E7AB2A-016F-223D-FFB4-31C3AD899ADB}"/>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dirty="0">
                <a:solidFill>
                  <a:schemeClr val="tx1"/>
                </a:solidFill>
                <a:uFill>
                  <a:noFill/>
                </a:uFill>
                <a:latin typeface="Teko"/>
                <a:ea typeface="Teko"/>
                <a:cs typeface="Teko"/>
                <a:sym typeface="Teko"/>
              </a:rPr>
              <a:t>OVERVIEW</a:t>
            </a:r>
            <a:endParaRPr lang="en-US" sz="1200" dirty="0">
              <a:solidFill>
                <a:schemeClr val="tx1"/>
              </a:solidFill>
            </a:endParaRPr>
          </a:p>
        </p:txBody>
      </p:sp>
      <p:sp>
        <p:nvSpPr>
          <p:cNvPr id="12" name="Google Shape;271;p42">
            <a:hlinkClick r:id="rId8" action="ppaction://hlinksldjump"/>
            <a:extLst>
              <a:ext uri="{FF2B5EF4-FFF2-40B4-BE49-F238E27FC236}">
                <a16:creationId xmlns:a16="http://schemas.microsoft.com/office/drawing/2014/main" id="{58976E2B-503E-08EF-3378-B3CE6469B938}"/>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13" name="Google Shape;272;p42">
            <a:hlinkClick r:id="rId8" action="ppaction://hlinksldjump"/>
            <a:extLst>
              <a:ext uri="{FF2B5EF4-FFF2-40B4-BE49-F238E27FC236}">
                <a16:creationId xmlns:a16="http://schemas.microsoft.com/office/drawing/2014/main" id="{97069D4C-2AFC-B840-3348-6EDEAD9D9960}"/>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14" name="Google Shape;273;p42">
            <a:hlinkClick r:id="" action="ppaction://noaction"/>
            <a:extLst>
              <a:ext uri="{FF2B5EF4-FFF2-40B4-BE49-F238E27FC236}">
                <a16:creationId xmlns:a16="http://schemas.microsoft.com/office/drawing/2014/main" id="{DED97120-12BA-BECF-297C-D506A2E27518}"/>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hlink"/>
                </a:solidFill>
                <a:uFill>
                  <a:noFill/>
                </a:uFill>
                <a:latin typeface="Teko"/>
                <a:ea typeface="Teko"/>
                <a:cs typeface="Teko"/>
                <a:sym typeface="Teko"/>
              </a:rPr>
              <a:t>BUDGET</a:t>
            </a:r>
            <a:endParaRPr sz="1200" dirty="0"/>
          </a:p>
        </p:txBody>
      </p:sp>
      <p:grpSp>
        <p:nvGrpSpPr>
          <p:cNvPr id="15" name="Google Shape;263;p42">
            <a:extLst>
              <a:ext uri="{FF2B5EF4-FFF2-40B4-BE49-F238E27FC236}">
                <a16:creationId xmlns:a16="http://schemas.microsoft.com/office/drawing/2014/main" id="{38684050-CDC7-1FFF-2B37-29BB0583AF99}"/>
              </a:ext>
            </a:extLst>
          </p:cNvPr>
          <p:cNvGrpSpPr/>
          <p:nvPr/>
        </p:nvGrpSpPr>
        <p:grpSpPr>
          <a:xfrm>
            <a:off x="7978445" y="219094"/>
            <a:ext cx="290744" cy="163675"/>
            <a:chOff x="1475808" y="254825"/>
            <a:chExt cx="388592" cy="163675"/>
          </a:xfrm>
        </p:grpSpPr>
        <p:cxnSp>
          <p:nvCxnSpPr>
            <p:cNvPr id="16" name="Google Shape;264;p42">
              <a:extLst>
                <a:ext uri="{FF2B5EF4-FFF2-40B4-BE49-F238E27FC236}">
                  <a16:creationId xmlns:a16="http://schemas.microsoft.com/office/drawing/2014/main" id="{6474D7FC-9A37-5543-595F-D64AFA205274}"/>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5;p42">
              <a:extLst>
                <a:ext uri="{FF2B5EF4-FFF2-40B4-BE49-F238E27FC236}">
                  <a16:creationId xmlns:a16="http://schemas.microsoft.com/office/drawing/2014/main" id="{36FF705E-6A60-A134-048A-238ED3DCF693}"/>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266;p42">
              <a:extLst>
                <a:ext uri="{FF2B5EF4-FFF2-40B4-BE49-F238E27FC236}">
                  <a16:creationId xmlns:a16="http://schemas.microsoft.com/office/drawing/2014/main" id="{6F739195-8C31-8C86-60D8-03D980174A61}"/>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19" name="Title 1">
            <a:extLst>
              <a:ext uri="{FF2B5EF4-FFF2-40B4-BE49-F238E27FC236}">
                <a16:creationId xmlns:a16="http://schemas.microsoft.com/office/drawing/2014/main" id="{4EBC9E92-4195-C8BC-4ABE-64C09C10BC6E}"/>
              </a:ext>
            </a:extLst>
          </p:cNvPr>
          <p:cNvSpPr txBox="1">
            <a:spLocks/>
          </p:cNvSpPr>
          <p:nvPr/>
        </p:nvSpPr>
        <p:spPr>
          <a:xfrm>
            <a:off x="982425" y="380375"/>
            <a:ext cx="7028400" cy="51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eko" panose="020B0604020202020204" charset="0"/>
                <a:cs typeface="Teko" panose="020B0604020202020204" charset="0"/>
              </a:rPr>
              <a:t>$2.443 Billion Federal Investment in Modernization</a:t>
            </a:r>
          </a:p>
        </p:txBody>
      </p:sp>
      <p:graphicFrame>
        <p:nvGraphicFramePr>
          <p:cNvPr id="20" name="Table 19">
            <a:extLst>
              <a:ext uri="{FF2B5EF4-FFF2-40B4-BE49-F238E27FC236}">
                <a16:creationId xmlns:a16="http://schemas.microsoft.com/office/drawing/2014/main" id="{613C5AAB-65F9-3E8A-186E-5E8F21C328BC}"/>
              </a:ext>
            </a:extLst>
          </p:cNvPr>
          <p:cNvGraphicFramePr>
            <a:graphicFrameLocks noGrp="1"/>
          </p:cNvGraphicFramePr>
          <p:nvPr>
            <p:extLst>
              <p:ext uri="{D42A27DB-BD31-4B8C-83A1-F6EECF244321}">
                <p14:modId xmlns:p14="http://schemas.microsoft.com/office/powerpoint/2010/main" val="1419491168"/>
              </p:ext>
            </p:extLst>
          </p:nvPr>
        </p:nvGraphicFramePr>
        <p:xfrm>
          <a:off x="1412488" y="3588351"/>
          <a:ext cx="6598337" cy="1333500"/>
        </p:xfrm>
        <a:graphic>
          <a:graphicData uri="http://schemas.openxmlformats.org/drawingml/2006/table">
            <a:tbl>
              <a:tblPr>
                <a:tableStyleId>{37366953-C557-4C21-AD00-572CCC81E7FC}</a:tableStyleId>
              </a:tblPr>
              <a:tblGrid>
                <a:gridCol w="3152405">
                  <a:extLst>
                    <a:ext uri="{9D8B030D-6E8A-4147-A177-3AD203B41FA5}">
                      <a16:colId xmlns:a16="http://schemas.microsoft.com/office/drawing/2014/main" val="2856166817"/>
                    </a:ext>
                  </a:extLst>
                </a:gridCol>
                <a:gridCol w="1383197">
                  <a:extLst>
                    <a:ext uri="{9D8B030D-6E8A-4147-A177-3AD203B41FA5}">
                      <a16:colId xmlns:a16="http://schemas.microsoft.com/office/drawing/2014/main" val="3992287526"/>
                    </a:ext>
                  </a:extLst>
                </a:gridCol>
                <a:gridCol w="772018">
                  <a:extLst>
                    <a:ext uri="{9D8B030D-6E8A-4147-A177-3AD203B41FA5}">
                      <a16:colId xmlns:a16="http://schemas.microsoft.com/office/drawing/2014/main" val="502637156"/>
                    </a:ext>
                  </a:extLst>
                </a:gridCol>
                <a:gridCol w="1290717">
                  <a:extLst>
                    <a:ext uri="{9D8B030D-6E8A-4147-A177-3AD203B41FA5}">
                      <a16:colId xmlns:a16="http://schemas.microsoft.com/office/drawing/2014/main" val="1573094137"/>
                    </a:ext>
                  </a:extLst>
                </a:gridCol>
              </a:tblGrid>
              <a:tr h="190500">
                <a:tc>
                  <a:txBody>
                    <a:bodyPr/>
                    <a:lstStyle/>
                    <a:p>
                      <a:pPr algn="l" fontAlgn="b"/>
                      <a:r>
                        <a:rPr lang="en-US" sz="1100" u="none" strike="noStrike" dirty="0">
                          <a:effectLst/>
                        </a:rPr>
                        <a:t>System</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Cost/Item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Quantity</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992295795"/>
                  </a:ext>
                </a:extLst>
              </a:tr>
              <a:tr h="190500">
                <a:tc>
                  <a:txBody>
                    <a:bodyPr/>
                    <a:lstStyle/>
                    <a:p>
                      <a:pPr algn="l" fontAlgn="b"/>
                      <a:r>
                        <a:rPr lang="en-US" sz="1100" u="none" strike="noStrike">
                          <a:effectLst/>
                        </a:rPr>
                        <a:t>C-130J</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112,500,000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900,000,000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286863513"/>
                  </a:ext>
                </a:extLst>
              </a:tr>
              <a:tr h="190500">
                <a:tc>
                  <a:txBody>
                    <a:bodyPr/>
                    <a:lstStyle/>
                    <a:p>
                      <a:pPr algn="l" fontAlgn="b"/>
                      <a:r>
                        <a:rPr lang="en-US" sz="1100" u="none" strike="noStrike">
                          <a:effectLst/>
                        </a:rPr>
                        <a:t>M1 Abrams Main Battle Tank</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4,900,000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r" fontAlgn="b"/>
                      <a:r>
                        <a:rPr lang="en-US" sz="1100" u="none" strike="noStrike">
                          <a:effectLst/>
                        </a:rPr>
                        <a:t>87</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426,300,000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855111712"/>
                  </a:ext>
                </a:extLst>
              </a:tr>
              <a:tr h="190500">
                <a:tc>
                  <a:txBody>
                    <a:bodyPr/>
                    <a:lstStyle/>
                    <a:p>
                      <a:pPr algn="l" fontAlgn="b"/>
                      <a:r>
                        <a:rPr lang="en-US" sz="1100" u="none" strike="noStrike">
                          <a:effectLst/>
                        </a:rPr>
                        <a:t>M2 Bradley Infantry Fighting Vehicle</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4,400,000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r" fontAlgn="b"/>
                      <a:r>
                        <a:rPr lang="en-US" sz="1100" u="none" strike="noStrike">
                          <a:effectLst/>
                        </a:rPr>
                        <a:t>138</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607,200,000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877635406"/>
                  </a:ext>
                </a:extLst>
              </a:tr>
              <a:tr h="190500">
                <a:tc>
                  <a:txBody>
                    <a:bodyPr/>
                    <a:lstStyle/>
                    <a:p>
                      <a:pPr algn="l" fontAlgn="b"/>
                      <a:r>
                        <a:rPr lang="en-US" sz="1100" u="none" strike="noStrike">
                          <a:effectLst/>
                        </a:rPr>
                        <a:t>Joint Light Tactical Vehicle</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300,000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r" fontAlgn="b"/>
                      <a:r>
                        <a:rPr lang="en-US" sz="1100" u="none" strike="noStrike">
                          <a:effectLst/>
                        </a:rPr>
                        <a:t>345</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103,500,000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729866363"/>
                  </a:ext>
                </a:extLst>
              </a:tr>
              <a:tr h="190500">
                <a:tc>
                  <a:txBody>
                    <a:bodyPr/>
                    <a:lstStyle/>
                    <a:p>
                      <a:pPr algn="l" fontAlgn="b"/>
                      <a:r>
                        <a:rPr lang="en-US" sz="1100" u="none" strike="noStrike">
                          <a:effectLst/>
                        </a:rPr>
                        <a:t>Armored Multi-Purpose Vehicle (AMPV)</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3,100,000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r" fontAlgn="b"/>
                      <a:r>
                        <a:rPr lang="en-US" sz="1100" u="none" strike="noStrike">
                          <a:effectLst/>
                        </a:rPr>
                        <a:t>131</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a:effectLst/>
                        </a:rPr>
                        <a:t> $      406,100,000 </a:t>
                      </a:r>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90339539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l" fontAlgn="b"/>
                      <a:r>
                        <a:rPr lang="en-US" sz="1100" u="none" strike="noStrike" dirty="0">
                          <a:effectLst/>
                        </a:rPr>
                        <a:t> $   2,443,100,000 </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43716513"/>
                  </a:ext>
                </a:extLst>
              </a:tr>
            </a:tbl>
          </a:graphicData>
        </a:graphic>
      </p:graphicFrame>
    </p:spTree>
    <p:extLst>
      <p:ext uri="{BB962C8B-B14F-4D97-AF65-F5344CB8AC3E}">
        <p14:creationId xmlns:p14="http://schemas.microsoft.com/office/powerpoint/2010/main" val="283752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8" name="Picture 7" descr="A group of soldiers getting into a car&#10;&#10;Description automatically generated with low confidence">
            <a:extLst>
              <a:ext uri="{FF2B5EF4-FFF2-40B4-BE49-F238E27FC236}">
                <a16:creationId xmlns:a16="http://schemas.microsoft.com/office/drawing/2014/main" id="{F6D7D88C-A6CD-60A7-21B9-5C646235B6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14417"/>
            <a:ext cx="4285128" cy="2281794"/>
          </a:xfrm>
          <a:prstGeom prst="rect">
            <a:avLst/>
          </a:prstGeom>
        </p:spPr>
      </p:pic>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4"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23" name="Google Shape;271;p42">
            <a:hlinkClick r:id="rId5"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24" name="Google Shape;272;p42">
            <a:hlinkClick r:id="" action="ppaction://noaction"/>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p47">
            <a:extLst>
              <a:ext uri="{FF2B5EF4-FFF2-40B4-BE49-F238E27FC236}">
                <a16:creationId xmlns:a16="http://schemas.microsoft.com/office/drawing/2014/main" id="{BE7C5599-81AF-A8B6-5AA9-4B4D3451004E}"/>
              </a:ext>
            </a:extLst>
          </p:cNvPr>
          <p:cNvSpPr txBox="1">
            <a:spLocks noGrp="1"/>
          </p:cNvSpPr>
          <p:nvPr>
            <p:ph type="subTitle" idx="1"/>
          </p:nvPr>
        </p:nvSpPr>
        <p:spPr>
          <a:xfrm>
            <a:off x="4285128" y="1845290"/>
            <a:ext cx="3944189" cy="1942515"/>
          </a:xfrm>
          <a:prstGeom prst="rect">
            <a:avLst/>
          </a:prstGeom>
        </p:spPr>
        <p:txBody>
          <a:bodyPr spcFirstLastPara="1" wrap="square" lIns="91425" tIns="91425" rIns="91425" bIns="91425" anchor="t" anchorCtr="0">
            <a:noAutofit/>
          </a:bodyPr>
          <a:lstStyle/>
          <a:p>
            <a:pPr marL="0" lvl="0" indent="0" algn="r"/>
            <a:r>
              <a:rPr lang="en-US" sz="1400"/>
              <a:t>We value relationships with a wide range of partners, including local community groups, state agencies and civil authorities, national departments and institutions, and international organizations and allies. We strive to foster relationships that help us to better serve our communities, state, and nation. </a:t>
            </a:r>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p:nvPr>
        </p:nvSpPr>
        <p:spPr>
          <a:xfrm>
            <a:off x="4096518" y="1114417"/>
            <a:ext cx="4132800" cy="662826"/>
          </a:xfrm>
          <a:prstGeom prst="rect">
            <a:avLst/>
          </a:prstGeom>
        </p:spPr>
        <p:txBody>
          <a:bodyPr spcFirstLastPara="1" wrap="square" lIns="91425" tIns="91425" rIns="91425" bIns="91425" anchor="t" anchorCtr="0">
            <a:noAutofit/>
          </a:bodyPr>
          <a:lstStyle/>
          <a:p>
            <a:pPr algn="r">
              <a:lnSpc>
                <a:spcPct val="70000"/>
              </a:lnSpc>
            </a:pPr>
            <a:r>
              <a:rPr lang="en" sz="5800"/>
              <a:t>PARTNERSHIPS</a:t>
            </a:r>
            <a:endParaRPr/>
          </a:p>
        </p:txBody>
      </p:sp>
      <p:sp>
        <p:nvSpPr>
          <p:cNvPr id="30" name="Google Shape;280;p43">
            <a:hlinkClick r:id="" action="ppaction://hlinkshowjump?jump=firstslide"/>
            <a:extLst>
              <a:ext uri="{FF2B5EF4-FFF2-40B4-BE49-F238E27FC236}">
                <a16:creationId xmlns:a16="http://schemas.microsoft.com/office/drawing/2014/main" id="{28E68B5B-58EA-1994-83D1-EFFF1E025D78}"/>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Logo, company name&#10;&#10;Description automatically generated">
            <a:extLst>
              <a:ext uri="{FF2B5EF4-FFF2-40B4-BE49-F238E27FC236}">
                <a16:creationId xmlns:a16="http://schemas.microsoft.com/office/drawing/2014/main" id="{40BC5E75-626C-F8B8-3C4A-6445FEB330D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8851" y="3838376"/>
            <a:ext cx="2249669" cy="682093"/>
          </a:xfrm>
          <a:prstGeom prst="rect">
            <a:avLst/>
          </a:prstGeom>
        </p:spPr>
      </p:pic>
      <p:pic>
        <p:nvPicPr>
          <p:cNvPr id="31" name="Picture 30" descr="Logo, company name&#10;&#10;Description automatically generated">
            <a:extLst>
              <a:ext uri="{FF2B5EF4-FFF2-40B4-BE49-F238E27FC236}">
                <a16:creationId xmlns:a16="http://schemas.microsoft.com/office/drawing/2014/main" id="{AC86A4D3-3283-EDA0-7FB6-7453693E1A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37"/>
          <a:stretch/>
        </p:blipFill>
        <p:spPr>
          <a:xfrm>
            <a:off x="2391192" y="3889813"/>
            <a:ext cx="2249669" cy="484858"/>
          </a:xfrm>
          <a:prstGeom prst="rect">
            <a:avLst/>
          </a:prstGeom>
        </p:spPr>
      </p:pic>
      <p:pic>
        <p:nvPicPr>
          <p:cNvPr id="32" name="Picture 31" descr="Logo, company name&#10;&#10;Description automatically generated">
            <a:extLst>
              <a:ext uri="{FF2B5EF4-FFF2-40B4-BE49-F238E27FC236}">
                <a16:creationId xmlns:a16="http://schemas.microsoft.com/office/drawing/2014/main" id="{AE61C2E9-0C25-B7F5-CA48-1B27B8B90C3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414"/>
          <a:stretch/>
        </p:blipFill>
        <p:spPr>
          <a:xfrm>
            <a:off x="4570861" y="3854055"/>
            <a:ext cx="1998596" cy="682093"/>
          </a:xfrm>
          <a:prstGeom prst="rect">
            <a:avLst/>
          </a:prstGeom>
        </p:spPr>
      </p:pic>
      <p:pic>
        <p:nvPicPr>
          <p:cNvPr id="33" name="Picture 32" descr="Logo, company name&#10;&#10;Description automatically generated">
            <a:extLst>
              <a:ext uri="{FF2B5EF4-FFF2-40B4-BE49-F238E27FC236}">
                <a16:creationId xmlns:a16="http://schemas.microsoft.com/office/drawing/2014/main" id="{D4C85A81-CE8D-CAE5-A1D1-BD16FDE3AE5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59499" y="3922102"/>
            <a:ext cx="1677660" cy="438302"/>
          </a:xfrm>
          <a:prstGeom prst="rect">
            <a:avLst/>
          </a:prstGeom>
        </p:spPr>
      </p:pic>
      <p:sp>
        <p:nvSpPr>
          <p:cNvPr id="35" name="Google Shape;762;p64">
            <a:extLst>
              <a:ext uri="{FF2B5EF4-FFF2-40B4-BE49-F238E27FC236}">
                <a16:creationId xmlns:a16="http://schemas.microsoft.com/office/drawing/2014/main" id="{0E20A43D-25DE-B679-85BA-FECCB9306997}"/>
              </a:ext>
            </a:extLst>
          </p:cNvPr>
          <p:cNvSpPr txBox="1">
            <a:spLocks/>
          </p:cNvSpPr>
          <p:nvPr/>
        </p:nvSpPr>
        <p:spPr>
          <a:xfrm>
            <a:off x="2794176" y="3669515"/>
            <a:ext cx="3153787"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000">
                <a:solidFill>
                  <a:schemeClr val="tx2"/>
                </a:solidFill>
              </a:rPr>
              <a:t>PARTNER ORGANIZATIONS</a:t>
            </a:r>
          </a:p>
        </p:txBody>
      </p:sp>
      <p:sp>
        <p:nvSpPr>
          <p:cNvPr id="36" name="Google Shape;762;p64">
            <a:extLst>
              <a:ext uri="{FF2B5EF4-FFF2-40B4-BE49-F238E27FC236}">
                <a16:creationId xmlns:a16="http://schemas.microsoft.com/office/drawing/2014/main" id="{5823C9FC-330E-C478-7E93-100204C05693}"/>
              </a:ext>
            </a:extLst>
          </p:cNvPr>
          <p:cNvSpPr txBox="1">
            <a:spLocks/>
          </p:cNvSpPr>
          <p:nvPr/>
        </p:nvSpPr>
        <p:spPr>
          <a:xfrm>
            <a:off x="2794176" y="4374670"/>
            <a:ext cx="3153787" cy="6114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000">
                <a:solidFill>
                  <a:schemeClr val="tx2"/>
                </a:solidFill>
              </a:rPr>
              <a:t>...AND MANY MORE.</a:t>
            </a:r>
          </a:p>
        </p:txBody>
      </p:sp>
    </p:spTree>
    <p:extLst>
      <p:ext uri="{BB962C8B-B14F-4D97-AF65-F5344CB8AC3E}">
        <p14:creationId xmlns:p14="http://schemas.microsoft.com/office/powerpoint/2010/main" val="125628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18" name="Graphic 17">
            <a:extLst>
              <a:ext uri="{FF2B5EF4-FFF2-40B4-BE49-F238E27FC236}">
                <a16:creationId xmlns:a16="http://schemas.microsoft.com/office/drawing/2014/main" id="{75940932-A582-4346-5B56-91D4AE2AB3D5}"/>
              </a:ext>
            </a:extLst>
          </p:cNvPr>
          <p:cNvPicPr>
            <a:picLocks noChangeAspect="1"/>
          </p:cNvPicPr>
          <p:nvPr/>
        </p:nvPicPr>
        <p:blipFill>
          <a:blip r:embed="rId3" cstate="screen">
            <a:alphaModFix amt="1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90289" y="300943"/>
            <a:ext cx="3731105" cy="2798329"/>
          </a:xfrm>
          <a:prstGeom prst="rect">
            <a:avLst/>
          </a:prstGeom>
        </p:spPr>
      </p:pic>
      <p:pic>
        <p:nvPicPr>
          <p:cNvPr id="26" name="Picture 25" descr="A picture containing person, military uniform&#10;&#10;Description automatically generated">
            <a:extLst>
              <a:ext uri="{FF2B5EF4-FFF2-40B4-BE49-F238E27FC236}">
                <a16:creationId xmlns:a16="http://schemas.microsoft.com/office/drawing/2014/main" id="{79C6EBB4-B236-3D68-49B4-9C7C183A38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8176" y="1913096"/>
            <a:ext cx="3433933" cy="2524235"/>
          </a:xfrm>
          <a:prstGeom prst="rect">
            <a:avLst/>
          </a:prstGeom>
        </p:spPr>
      </p:pic>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6" action="ppaction://hlinksldjump"/>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162903" y="887729"/>
            <a:ext cx="6233402" cy="630942"/>
          </a:xfrm>
          <a:prstGeom prst="rect">
            <a:avLst/>
          </a:prstGeom>
          <a:noFill/>
        </p:spPr>
        <p:txBody>
          <a:bodyPr wrap="square" rtlCol="0">
            <a:spAutoFit/>
          </a:bodyPr>
          <a:lstStyle/>
          <a:p>
            <a:pPr lvl="0" algn="ctr">
              <a:buClr>
                <a:srgbClr val="313131"/>
              </a:buClr>
              <a:buSzPts val="3500"/>
            </a:pPr>
            <a:r>
              <a:rPr lang="en-US" sz="3500">
                <a:solidFill>
                  <a:srgbClr val="666666"/>
                </a:solidFill>
                <a:latin typeface="Teko Light"/>
                <a:ea typeface="Teko Light"/>
                <a:cs typeface="Teko Light"/>
                <a:sym typeface="Teko Light"/>
              </a:rPr>
              <a:t>PARTNERSHIP SPOTLIGHT: </a:t>
            </a:r>
            <a:r>
              <a:rPr lang="en-US" sz="3500">
                <a:solidFill>
                  <a:srgbClr val="313131"/>
                </a:solidFill>
                <a:latin typeface="Teko"/>
                <a:ea typeface="Teko Light"/>
                <a:cs typeface="Teko"/>
                <a:sym typeface="Teko"/>
              </a:rPr>
              <a:t>CROATIA</a:t>
            </a:r>
            <a:endParaRPr lang="en-US" sz="3500">
              <a:solidFill>
                <a:srgbClr val="666666"/>
              </a:solidFill>
              <a:latin typeface="Teko Light"/>
              <a:ea typeface="Teko Light"/>
              <a:cs typeface="Teko Light"/>
              <a:sym typeface="Teko Light"/>
            </a:endParaRPr>
          </a:p>
        </p:txBody>
      </p:sp>
      <p:sp>
        <p:nvSpPr>
          <p:cNvPr id="36" name="Google Shape;762;p64">
            <a:extLst>
              <a:ext uri="{FF2B5EF4-FFF2-40B4-BE49-F238E27FC236}">
                <a16:creationId xmlns:a16="http://schemas.microsoft.com/office/drawing/2014/main" id="{87EEB1B8-3220-7EB1-4CA0-335BFC8949F6}"/>
              </a:ext>
            </a:extLst>
          </p:cNvPr>
          <p:cNvSpPr txBox="1">
            <a:spLocks/>
          </p:cNvSpPr>
          <p:nvPr/>
        </p:nvSpPr>
        <p:spPr>
          <a:xfrm>
            <a:off x="909573" y="1295322"/>
            <a:ext cx="4111022"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b="1">
                <a:solidFill>
                  <a:srgbClr val="313131"/>
                </a:solidFill>
              </a:rPr>
              <a:t>State Partnership Program</a:t>
            </a:r>
          </a:p>
        </p:txBody>
      </p:sp>
      <p:sp>
        <p:nvSpPr>
          <p:cNvPr id="37" name="Google Shape;270;p42">
            <a:hlinkClick r:id="rId7"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6"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25" name="Google Shape;357;p47">
            <a:extLst>
              <a:ext uri="{FF2B5EF4-FFF2-40B4-BE49-F238E27FC236}">
                <a16:creationId xmlns:a16="http://schemas.microsoft.com/office/drawing/2014/main" id="{C8435999-53BC-3327-24B8-2455017E07D9}"/>
              </a:ext>
            </a:extLst>
          </p:cNvPr>
          <p:cNvSpPr txBox="1">
            <a:spLocks/>
          </p:cNvSpPr>
          <p:nvPr/>
        </p:nvSpPr>
        <p:spPr>
          <a:xfrm>
            <a:off x="812211" y="1900688"/>
            <a:ext cx="4050504" cy="25110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en-US"/>
              <a:t>Since 1996, leaders and members of the Minnesota National Guard and the nation of Croatia have been collaborating and building relationships within the framework of the National Guard Bureau's State Partnership Program (SPP). The SPP, which links a state's National Guard with the armed forces or equivalent of a partner country in a cooperative, mutually beneficial relationship. The program encourages the development of economic, political and military connections between the states and partner nations.</a:t>
            </a:r>
          </a:p>
        </p:txBody>
      </p:sp>
      <p:sp>
        <p:nvSpPr>
          <p:cNvPr id="2" name="Oval 1">
            <a:extLst>
              <a:ext uri="{FF2B5EF4-FFF2-40B4-BE49-F238E27FC236}">
                <a16:creationId xmlns:a16="http://schemas.microsoft.com/office/drawing/2014/main" id="{4E5EB6D2-D1BC-94A5-3A12-65A235528A6B}"/>
              </a:ext>
            </a:extLst>
          </p:cNvPr>
          <p:cNvSpPr/>
          <p:nvPr/>
        </p:nvSpPr>
        <p:spPr>
          <a:xfrm>
            <a:off x="6877455" y="1167319"/>
            <a:ext cx="58366" cy="58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894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19" name="Graphic 18">
            <a:extLst>
              <a:ext uri="{FF2B5EF4-FFF2-40B4-BE49-F238E27FC236}">
                <a16:creationId xmlns:a16="http://schemas.microsoft.com/office/drawing/2014/main" id="{49568B19-B166-4D2B-749E-19D541E11C9F}"/>
              </a:ext>
            </a:extLst>
          </p:cNvPr>
          <p:cNvPicPr>
            <a:picLocks noChangeAspect="1"/>
          </p:cNvPicPr>
          <p:nvPr/>
        </p:nvPicPr>
        <p:blipFill>
          <a:blip r:embed="rId3" cstate="screen">
            <a:alphaModFix amt="1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115" y="317009"/>
            <a:ext cx="3731105" cy="2798329"/>
          </a:xfrm>
          <a:prstGeom prst="rect">
            <a:avLst/>
          </a:prstGeom>
        </p:spPr>
      </p:pic>
      <p:sp>
        <p:nvSpPr>
          <p:cNvPr id="24" name="Oval 23">
            <a:extLst>
              <a:ext uri="{FF2B5EF4-FFF2-40B4-BE49-F238E27FC236}">
                <a16:creationId xmlns:a16="http://schemas.microsoft.com/office/drawing/2014/main" id="{BABC7487-C92C-35B0-66A3-B18DCCDC72ED}"/>
              </a:ext>
            </a:extLst>
          </p:cNvPr>
          <p:cNvSpPr/>
          <p:nvPr/>
        </p:nvSpPr>
        <p:spPr>
          <a:xfrm>
            <a:off x="2310188" y="975764"/>
            <a:ext cx="58366" cy="58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military uniform, person, clothing&#10;&#10;Description automatically generated">
            <a:extLst>
              <a:ext uri="{FF2B5EF4-FFF2-40B4-BE49-F238E27FC236}">
                <a16:creationId xmlns:a16="http://schemas.microsoft.com/office/drawing/2014/main" id="{C93608E2-DA43-460A-AF5B-34484EFBEA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372" y="1913675"/>
            <a:ext cx="3433933" cy="2511067"/>
          </a:xfrm>
          <a:prstGeom prst="rect">
            <a:avLst/>
          </a:prstGeom>
        </p:spPr>
      </p:pic>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3066689" y="887729"/>
            <a:ext cx="6233402" cy="630942"/>
          </a:xfrm>
          <a:prstGeom prst="rect">
            <a:avLst/>
          </a:prstGeom>
          <a:noFill/>
        </p:spPr>
        <p:txBody>
          <a:bodyPr wrap="square" rtlCol="0">
            <a:spAutoFit/>
          </a:bodyPr>
          <a:lstStyle/>
          <a:p>
            <a:pPr lvl="0" algn="ctr">
              <a:buClr>
                <a:srgbClr val="313131"/>
              </a:buClr>
              <a:buSzPts val="3500"/>
            </a:pPr>
            <a:r>
              <a:rPr lang="en-US" sz="3500">
                <a:solidFill>
                  <a:srgbClr val="666666"/>
                </a:solidFill>
                <a:latin typeface="Teko Light"/>
                <a:ea typeface="Teko Light"/>
                <a:cs typeface="Teko Light"/>
                <a:sym typeface="Teko Light"/>
              </a:rPr>
              <a:t>PARTNERSHIP SPOTLIGHT: </a:t>
            </a:r>
            <a:r>
              <a:rPr lang="en-US" sz="3500">
                <a:solidFill>
                  <a:srgbClr val="313131"/>
                </a:solidFill>
                <a:latin typeface="Teko"/>
                <a:ea typeface="Teko Light"/>
                <a:cs typeface="Teko"/>
                <a:sym typeface="Teko"/>
              </a:rPr>
              <a:t>NORWAY</a:t>
            </a:r>
            <a:endParaRPr lang="en-US" sz="3500">
              <a:solidFill>
                <a:srgbClr val="666666"/>
              </a:solidFill>
              <a:latin typeface="Teko Light"/>
              <a:ea typeface="Teko Light"/>
              <a:cs typeface="Teko Light"/>
              <a:sym typeface="Teko Light"/>
            </a:endParaRPr>
          </a:p>
        </p:txBody>
      </p:sp>
      <p:sp>
        <p:nvSpPr>
          <p:cNvPr id="36" name="Google Shape;762;p64">
            <a:extLst>
              <a:ext uri="{FF2B5EF4-FFF2-40B4-BE49-F238E27FC236}">
                <a16:creationId xmlns:a16="http://schemas.microsoft.com/office/drawing/2014/main" id="{87EEB1B8-3220-7EB1-4CA0-335BFC8949F6}"/>
              </a:ext>
            </a:extLst>
          </p:cNvPr>
          <p:cNvSpPr txBox="1">
            <a:spLocks/>
          </p:cNvSpPr>
          <p:nvPr/>
        </p:nvSpPr>
        <p:spPr>
          <a:xfrm>
            <a:off x="4139165" y="1295322"/>
            <a:ext cx="4111022"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b="1" dirty="0">
                <a:solidFill>
                  <a:srgbClr val="313131"/>
                </a:solidFill>
              </a:rPr>
              <a:t>U.S. - Norway Reciprocal Troop Exchange</a:t>
            </a:r>
          </a:p>
          <a:p>
            <a:pPr marL="0" indent="0">
              <a:buClr>
                <a:srgbClr val="313131"/>
              </a:buClr>
              <a:buSzPts val="1000"/>
            </a:pPr>
            <a:r>
              <a:rPr lang="en-US" sz="1400" b="1" dirty="0">
                <a:solidFill>
                  <a:srgbClr val="313131"/>
                </a:solidFill>
              </a:rPr>
              <a:t>and State Partnership Program</a:t>
            </a:r>
          </a:p>
        </p:txBody>
      </p:sp>
      <p:sp>
        <p:nvSpPr>
          <p:cNvPr id="37" name="Google Shape;270;p42">
            <a:hlinkClick r:id="rId6"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7"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cs typeface="Teko"/>
                <a:sym typeface="Teko"/>
              </a:rPr>
              <a:t>PRIORITIES</a:t>
            </a:r>
            <a:endParaRPr sz="1200"/>
          </a:p>
        </p:txBody>
      </p:sp>
      <p:sp>
        <p:nvSpPr>
          <p:cNvPr id="25" name="Google Shape;357;p47">
            <a:extLst>
              <a:ext uri="{FF2B5EF4-FFF2-40B4-BE49-F238E27FC236}">
                <a16:creationId xmlns:a16="http://schemas.microsoft.com/office/drawing/2014/main" id="{C8435999-53BC-3327-24B8-2455017E07D9}"/>
              </a:ext>
            </a:extLst>
          </p:cNvPr>
          <p:cNvSpPr txBox="1">
            <a:spLocks/>
          </p:cNvSpPr>
          <p:nvPr/>
        </p:nvSpPr>
        <p:spPr>
          <a:xfrm>
            <a:off x="4222220" y="1913675"/>
            <a:ext cx="4050504" cy="25110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l"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en-US" dirty="0"/>
              <a:t>The Minnesota National Guard continues to execute the country's longest-running troop exchange with the Norwegian Home Guard, a partnership initiative that started in 1974.</a:t>
            </a:r>
          </a:p>
          <a:p>
            <a:pPr marL="0" indent="0"/>
            <a:r>
              <a:rPr lang="en-US" dirty="0"/>
              <a:t>Soldiers and Airmen trade places to experience each other’s training, military lifestyle and culture.</a:t>
            </a:r>
          </a:p>
          <a:p>
            <a:pPr marL="0" indent="0"/>
            <a:r>
              <a:rPr lang="en-US" dirty="0"/>
              <a:t>The exchange, a tradition spanning nearly five decades, reinforces the positive working relationships between allied services and highlights the strong lineage many Minnesotans share with the Scandinavian culture.</a:t>
            </a:r>
          </a:p>
        </p:txBody>
      </p:sp>
    </p:spTree>
    <p:extLst>
      <p:ext uri="{BB962C8B-B14F-4D97-AF65-F5344CB8AC3E}">
        <p14:creationId xmlns:p14="http://schemas.microsoft.com/office/powerpoint/2010/main" val="3905928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 name="Picture 2" descr="A person holding a flag&#10;&#10;Description automatically generated with low confidence">
            <a:extLst>
              <a:ext uri="{FF2B5EF4-FFF2-40B4-BE49-F238E27FC236}">
                <a16:creationId xmlns:a16="http://schemas.microsoft.com/office/drawing/2014/main" id="{9C568BBA-B210-AC45-DAFE-847CF2EE27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54710"/>
            <a:ext cx="4251118" cy="2834079"/>
          </a:xfrm>
          <a:prstGeom prst="rect">
            <a:avLst/>
          </a:prstGeom>
        </p:spPr>
      </p:pic>
      <p:sp>
        <p:nvSpPr>
          <p:cNvPr id="322" name="Google Shape;322;p45"/>
          <p:cNvSpPr txBox="1">
            <a:spLocks noGrp="1"/>
          </p:cNvSpPr>
          <p:nvPr>
            <p:ph type="title"/>
          </p:nvPr>
        </p:nvSpPr>
        <p:spPr>
          <a:xfrm>
            <a:off x="4525402" y="2428093"/>
            <a:ext cx="3447900" cy="1534307"/>
          </a:xfrm>
          <a:prstGeom prst="rect">
            <a:avLst/>
          </a:prstGeom>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n"/>
              <a:t>UNITS </a:t>
            </a:r>
            <a:r>
              <a:rPr lang="en">
                <a:solidFill>
                  <a:schemeClr val="lt1"/>
                </a:solidFill>
              </a:rPr>
              <a:t>OF THE MINNESOTA NATIONAL GUARD</a:t>
            </a:r>
            <a:endParaRPr>
              <a:solidFill>
                <a:schemeClr val="lt1"/>
              </a:solidFill>
            </a:endParaRPr>
          </a:p>
        </p:txBody>
      </p:sp>
      <p:sp>
        <p:nvSpPr>
          <p:cNvPr id="323" name="Google Shape;323;p45"/>
          <p:cNvSpPr txBox="1">
            <a:spLocks noGrp="1"/>
          </p:cNvSpPr>
          <p:nvPr>
            <p:ph type="title" idx="2"/>
          </p:nvPr>
        </p:nvSpPr>
        <p:spPr>
          <a:xfrm>
            <a:off x="5184802" y="1110731"/>
            <a:ext cx="2129100" cy="14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4"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1"/>
                </a:solidFill>
                <a:uFill>
                  <a:noFill/>
                </a:uFill>
                <a:latin typeface="Teko"/>
                <a:ea typeface="Teko"/>
                <a:cs typeface="Teko"/>
                <a:sym typeface="Teko"/>
              </a:rPr>
              <a:t>OVERVIEW</a:t>
            </a:r>
            <a:endParaRPr sz="1200">
              <a:solidFill>
                <a:schemeClr val="tx1"/>
              </a:solidFill>
            </a:endParaRPr>
          </a:p>
        </p:txBody>
      </p:sp>
      <p:sp>
        <p:nvSpPr>
          <p:cNvPr id="23" name="Google Shape;271;p42">
            <a:hlinkClick r:id="rId5"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4" name="Google Shape;272;p42">
            <a:hlinkClick r:id="rId6"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UNITS</a:t>
            </a:r>
            <a:endParaRPr sz="1200">
              <a:solidFill>
                <a:schemeClr val="tx2"/>
              </a:solidFill>
            </a:endParaRPr>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1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48" name="Picture 47" descr="Logo, company name&#10;&#10;Description automatically generated">
            <a:extLst>
              <a:ext uri="{FF2B5EF4-FFF2-40B4-BE49-F238E27FC236}">
                <a16:creationId xmlns:a16="http://schemas.microsoft.com/office/drawing/2014/main" id="{7232EC6D-344F-BC1F-9EE3-7103D49834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8916" y="2423711"/>
            <a:ext cx="506156" cy="493146"/>
          </a:xfrm>
          <a:prstGeom prst="rect">
            <a:avLst/>
          </a:prstGeom>
        </p:spPr>
      </p:pic>
      <p:pic>
        <p:nvPicPr>
          <p:cNvPr id="51" name="Picture 50" descr="Logo, company name&#10;&#10;Description automatically generated">
            <a:extLst>
              <a:ext uri="{FF2B5EF4-FFF2-40B4-BE49-F238E27FC236}">
                <a16:creationId xmlns:a16="http://schemas.microsoft.com/office/drawing/2014/main" id="{FBCE82F0-836D-A322-3A77-73DC683DD9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76842" y="3553579"/>
            <a:ext cx="423257" cy="482697"/>
          </a:xfrm>
          <a:prstGeom prst="rect">
            <a:avLst/>
          </a:prstGeom>
        </p:spPr>
      </p:pic>
      <p:pic>
        <p:nvPicPr>
          <p:cNvPr id="52" name="Picture 51" descr="Logo, company name&#10;&#10;Description automatically generated">
            <a:extLst>
              <a:ext uri="{FF2B5EF4-FFF2-40B4-BE49-F238E27FC236}">
                <a16:creationId xmlns:a16="http://schemas.microsoft.com/office/drawing/2014/main" id="{6E2C87EE-388B-F931-E9A0-90FB8B95C7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9818" y="3576250"/>
            <a:ext cx="423257" cy="482697"/>
          </a:xfrm>
          <a:prstGeom prst="rect">
            <a:avLst/>
          </a:prstGeom>
        </p:spPr>
      </p:pic>
      <p:pic>
        <p:nvPicPr>
          <p:cNvPr id="53" name="Picture 52" descr="Logo, company name&#10;&#10;Description automatically generated">
            <a:extLst>
              <a:ext uri="{FF2B5EF4-FFF2-40B4-BE49-F238E27FC236}">
                <a16:creationId xmlns:a16="http://schemas.microsoft.com/office/drawing/2014/main" id="{D9B6D68C-DCF0-ACB7-6DBB-CBF7CEB336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17376" y="3548355"/>
            <a:ext cx="423257" cy="482697"/>
          </a:xfrm>
          <a:prstGeom prst="rect">
            <a:avLst/>
          </a:prstGeom>
        </p:spPr>
      </p:pic>
      <p:pic>
        <p:nvPicPr>
          <p:cNvPr id="45" name="Picture 44" descr="Logo, company name&#10;&#10;Description automatically generated">
            <a:extLst>
              <a:ext uri="{FF2B5EF4-FFF2-40B4-BE49-F238E27FC236}">
                <a16:creationId xmlns:a16="http://schemas.microsoft.com/office/drawing/2014/main" id="{DDCECF24-CF14-8E5E-886A-C85F144408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84591" y="2467923"/>
            <a:ext cx="506156" cy="493146"/>
          </a:xfrm>
          <a:prstGeom prst="rect">
            <a:avLst/>
          </a:prstGeom>
        </p:spPr>
      </p:pic>
      <p:pic>
        <p:nvPicPr>
          <p:cNvPr id="46" name="Picture 45" descr="Logo, company name&#10;&#10;Description automatically generated">
            <a:extLst>
              <a:ext uri="{FF2B5EF4-FFF2-40B4-BE49-F238E27FC236}">
                <a16:creationId xmlns:a16="http://schemas.microsoft.com/office/drawing/2014/main" id="{3765736A-D02C-B9BA-E800-982B1D40C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920" y="2422581"/>
            <a:ext cx="506156" cy="493146"/>
          </a:xfrm>
          <a:prstGeom prst="rect">
            <a:avLst/>
          </a:prstGeom>
        </p:spPr>
      </p:pic>
      <p:pic>
        <p:nvPicPr>
          <p:cNvPr id="44" name="Picture 43" descr="Logo, company name&#10;&#10;Description automatically generated">
            <a:extLst>
              <a:ext uri="{FF2B5EF4-FFF2-40B4-BE49-F238E27FC236}">
                <a16:creationId xmlns:a16="http://schemas.microsoft.com/office/drawing/2014/main" id="{97A9C653-2D81-010A-807A-6D9CEEBE01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39401" y="1403715"/>
            <a:ext cx="506156" cy="493146"/>
          </a:xfrm>
          <a:prstGeom prst="rect">
            <a:avLst/>
          </a:prstGeom>
        </p:spPr>
      </p:pic>
      <p:pic>
        <p:nvPicPr>
          <p:cNvPr id="42" name="Picture 41" descr="Logo, company name&#10;&#10;Description automatically generated">
            <a:extLst>
              <a:ext uri="{FF2B5EF4-FFF2-40B4-BE49-F238E27FC236}">
                <a16:creationId xmlns:a16="http://schemas.microsoft.com/office/drawing/2014/main" id="{D09A935C-12A8-4A35-040B-6A415F3FE9D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52468" y="1236509"/>
            <a:ext cx="712462" cy="812517"/>
          </a:xfrm>
          <a:prstGeom prst="rect">
            <a:avLst/>
          </a:prstGeom>
        </p:spPr>
      </p:pic>
      <p:pic>
        <p:nvPicPr>
          <p:cNvPr id="3" name="Picture 2" descr="Logo, company name&#10;&#10;Description automatically generated">
            <a:extLst>
              <a:ext uri="{FF2B5EF4-FFF2-40B4-BE49-F238E27FC236}">
                <a16:creationId xmlns:a16="http://schemas.microsoft.com/office/drawing/2014/main" id="{4C98C281-BDF5-D1E9-90AE-E4123371D5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5673" y="1314813"/>
            <a:ext cx="423257" cy="482697"/>
          </a:xfrm>
          <a:prstGeom prst="rect">
            <a:avLst/>
          </a:prstGeom>
        </p:spPr>
      </p:pic>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10" action="ppaction://hlinksldjump"/>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UNITS</a:t>
            </a:r>
            <a:endParaRPr sz="1200">
              <a:solidFill>
                <a:schemeClr val="tx2"/>
              </a:solidFill>
            </a:endParaRPr>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chemeClr val="hlink"/>
                </a:solidFill>
                <a:uFill>
                  <a:noFill/>
                </a:uFill>
                <a:latin typeface="Teko"/>
                <a:cs typeface="Teko"/>
                <a:sym typeface="Teko"/>
              </a:rPr>
              <a:t>BUDGET</a:t>
            </a:r>
            <a:endParaRPr lang="en-US" sz="1200" dirty="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589372" y="714213"/>
            <a:ext cx="7971922" cy="630942"/>
          </a:xfrm>
          <a:prstGeom prst="rect">
            <a:avLst/>
          </a:prstGeom>
          <a:noFill/>
        </p:spPr>
        <p:txBody>
          <a:bodyPr wrap="square" rtlCol="0">
            <a:spAutoFit/>
          </a:bodyPr>
          <a:lstStyle/>
          <a:p>
            <a:pPr lvl="0" algn="ctr">
              <a:buClr>
                <a:srgbClr val="313131"/>
              </a:buClr>
              <a:buSzPts val="3500"/>
            </a:pPr>
            <a:r>
              <a:rPr lang="en-US" sz="3500" dirty="0">
                <a:solidFill>
                  <a:srgbClr val="666666"/>
                </a:solidFill>
                <a:latin typeface="Teko Light"/>
                <a:ea typeface="Teko Light"/>
                <a:cs typeface="Teko Light"/>
                <a:sym typeface="Teko Light"/>
              </a:rPr>
              <a:t>MAJOR SUBORDINATE </a:t>
            </a:r>
            <a:r>
              <a:rPr lang="en-US" sz="3500" dirty="0">
                <a:solidFill>
                  <a:srgbClr val="313131"/>
                </a:solidFill>
                <a:latin typeface="Teko"/>
                <a:cs typeface="Teko"/>
                <a:sym typeface="Teko"/>
              </a:rPr>
              <a:t>COMMANDS</a:t>
            </a:r>
            <a:endParaRPr lang="en-US" sz="3500" dirty="0">
              <a:solidFill>
                <a:srgbClr val="666666"/>
              </a:solidFill>
              <a:latin typeface="Teko Light"/>
              <a:ea typeface="Teko Light"/>
              <a:cs typeface="Teko Light"/>
              <a:sym typeface="Teko Light"/>
            </a:endParaRPr>
          </a:p>
        </p:txBody>
      </p:sp>
      <p:sp>
        <p:nvSpPr>
          <p:cNvPr id="31" name="Google Shape;762;p64">
            <a:extLst>
              <a:ext uri="{FF2B5EF4-FFF2-40B4-BE49-F238E27FC236}">
                <a16:creationId xmlns:a16="http://schemas.microsoft.com/office/drawing/2014/main" id="{A444B31D-4060-62D2-254F-262CD590E69E}"/>
              </a:ext>
            </a:extLst>
          </p:cNvPr>
          <p:cNvSpPr txBox="1">
            <a:spLocks noGrp="1"/>
          </p:cNvSpPr>
          <p:nvPr>
            <p:ph type="subTitle" idx="1"/>
          </p:nvPr>
        </p:nvSpPr>
        <p:spPr>
          <a:xfrm>
            <a:off x="1851636" y="1714405"/>
            <a:ext cx="2141700" cy="644700"/>
          </a:xfrm>
          <a:prstGeom prst="rect">
            <a:avLst/>
          </a:prstGeom>
        </p:spPr>
        <p:txBody>
          <a:bodyPr spcFirstLastPara="1" wrap="square" lIns="91425" tIns="91425" rIns="91425" bIns="91425" anchor="t" anchorCtr="0">
            <a:noAutofit/>
          </a:bodyPr>
          <a:lstStyle/>
          <a:p>
            <a:pPr marL="0" lvl="0" indent="0">
              <a:buClr>
                <a:srgbClr val="313131"/>
              </a:buClr>
              <a:buSzPts val="1000"/>
            </a:pPr>
            <a:r>
              <a:rPr lang="en-US" sz="1400">
                <a:solidFill>
                  <a:srgbClr val="313131"/>
                </a:solidFill>
              </a:rPr>
              <a:t>Joint Force</a:t>
            </a:r>
          </a:p>
          <a:p>
            <a:pPr marL="0" lvl="0" indent="0">
              <a:buClr>
                <a:srgbClr val="313131"/>
              </a:buClr>
              <a:buSzPts val="1000"/>
            </a:pPr>
            <a:r>
              <a:rPr lang="en-US" sz="1400">
                <a:solidFill>
                  <a:srgbClr val="313131"/>
                </a:solidFill>
              </a:rPr>
              <a:t>Headquarters</a:t>
            </a:r>
          </a:p>
        </p:txBody>
      </p:sp>
      <p:sp>
        <p:nvSpPr>
          <p:cNvPr id="37" name="Google Shape;270;p42">
            <a:hlinkClick r:id="rId11"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10"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1"/>
                </a:solidFill>
                <a:uFill>
                  <a:noFill/>
                </a:uFill>
                <a:latin typeface="Teko"/>
                <a:cs typeface="Teko"/>
                <a:sym typeface="Teko"/>
              </a:rPr>
              <a:t>PRIORITIES</a:t>
            </a:r>
            <a:endParaRPr sz="1200">
              <a:solidFill>
                <a:schemeClr val="tx1"/>
              </a:solidFill>
            </a:endParaRPr>
          </a:p>
        </p:txBody>
      </p:sp>
      <p:sp>
        <p:nvSpPr>
          <p:cNvPr id="24" name="Google Shape;762;p64">
            <a:extLst>
              <a:ext uri="{FF2B5EF4-FFF2-40B4-BE49-F238E27FC236}">
                <a16:creationId xmlns:a16="http://schemas.microsoft.com/office/drawing/2014/main" id="{78C35F71-DB23-A5BC-988D-1450B0845B0B}"/>
              </a:ext>
            </a:extLst>
          </p:cNvPr>
          <p:cNvSpPr txBox="1">
            <a:spLocks/>
          </p:cNvSpPr>
          <p:nvPr/>
        </p:nvSpPr>
        <p:spPr>
          <a:xfrm>
            <a:off x="3450607" y="1714405"/>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Camp Ripley</a:t>
            </a:r>
          </a:p>
          <a:p>
            <a:pPr marL="0" indent="0">
              <a:buClr>
                <a:srgbClr val="313131"/>
              </a:buClr>
              <a:buSzPts val="1000"/>
            </a:pPr>
            <a:r>
              <a:rPr lang="en-US" sz="1400">
                <a:solidFill>
                  <a:srgbClr val="313131"/>
                </a:solidFill>
              </a:rPr>
              <a:t>Training Center</a:t>
            </a:r>
          </a:p>
        </p:txBody>
      </p:sp>
      <p:sp>
        <p:nvSpPr>
          <p:cNvPr id="25" name="Google Shape;762;p64">
            <a:extLst>
              <a:ext uri="{FF2B5EF4-FFF2-40B4-BE49-F238E27FC236}">
                <a16:creationId xmlns:a16="http://schemas.microsoft.com/office/drawing/2014/main" id="{70EE9390-1E9F-2328-AB26-6863D74C10C3}"/>
              </a:ext>
            </a:extLst>
          </p:cNvPr>
          <p:cNvSpPr txBox="1">
            <a:spLocks/>
          </p:cNvSpPr>
          <p:nvPr/>
        </p:nvSpPr>
        <p:spPr>
          <a:xfrm>
            <a:off x="5049579" y="1714405"/>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133rd</a:t>
            </a:r>
          </a:p>
          <a:p>
            <a:pPr marL="0" indent="0">
              <a:buClr>
                <a:srgbClr val="313131"/>
              </a:buClr>
              <a:buSzPts val="1000"/>
            </a:pPr>
            <a:r>
              <a:rPr lang="en-US" sz="1400">
                <a:solidFill>
                  <a:srgbClr val="313131"/>
                </a:solidFill>
              </a:rPr>
              <a:t>Airlift Wing</a:t>
            </a:r>
          </a:p>
        </p:txBody>
      </p:sp>
      <p:sp>
        <p:nvSpPr>
          <p:cNvPr id="26" name="Google Shape;762;p64">
            <a:extLst>
              <a:ext uri="{FF2B5EF4-FFF2-40B4-BE49-F238E27FC236}">
                <a16:creationId xmlns:a16="http://schemas.microsoft.com/office/drawing/2014/main" id="{5380400F-6D97-7422-C66D-2C5CF7438E36}"/>
              </a:ext>
            </a:extLst>
          </p:cNvPr>
          <p:cNvSpPr txBox="1">
            <a:spLocks/>
          </p:cNvSpPr>
          <p:nvPr/>
        </p:nvSpPr>
        <p:spPr>
          <a:xfrm>
            <a:off x="866819" y="2836049"/>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148th</a:t>
            </a:r>
          </a:p>
          <a:p>
            <a:pPr marL="0" indent="0">
              <a:buClr>
                <a:srgbClr val="313131"/>
              </a:buClr>
              <a:buSzPts val="1000"/>
            </a:pPr>
            <a:r>
              <a:rPr lang="en-US" sz="1400">
                <a:solidFill>
                  <a:srgbClr val="313131"/>
                </a:solidFill>
              </a:rPr>
              <a:t>Fighter Wing</a:t>
            </a:r>
          </a:p>
        </p:txBody>
      </p:sp>
      <p:sp>
        <p:nvSpPr>
          <p:cNvPr id="27" name="Google Shape;762;p64">
            <a:extLst>
              <a:ext uri="{FF2B5EF4-FFF2-40B4-BE49-F238E27FC236}">
                <a16:creationId xmlns:a16="http://schemas.microsoft.com/office/drawing/2014/main" id="{31396290-C884-677A-4027-FBA87DA519B1}"/>
              </a:ext>
            </a:extLst>
          </p:cNvPr>
          <p:cNvSpPr txBox="1">
            <a:spLocks/>
          </p:cNvSpPr>
          <p:nvPr/>
        </p:nvSpPr>
        <p:spPr>
          <a:xfrm>
            <a:off x="2584215" y="2836049"/>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34th Red Bull</a:t>
            </a:r>
          </a:p>
          <a:p>
            <a:pPr marL="0" indent="0">
              <a:buClr>
                <a:srgbClr val="313131"/>
              </a:buClr>
              <a:buSzPts val="1000"/>
            </a:pPr>
            <a:r>
              <a:rPr lang="en-US" sz="1400">
                <a:solidFill>
                  <a:srgbClr val="313131"/>
                </a:solidFill>
              </a:rPr>
              <a:t>Infantry Division</a:t>
            </a:r>
          </a:p>
        </p:txBody>
      </p:sp>
      <p:sp>
        <p:nvSpPr>
          <p:cNvPr id="28" name="Google Shape;762;p64">
            <a:extLst>
              <a:ext uri="{FF2B5EF4-FFF2-40B4-BE49-F238E27FC236}">
                <a16:creationId xmlns:a16="http://schemas.microsoft.com/office/drawing/2014/main" id="{D23428A6-78DA-FC16-86FF-F4D0C4934D0F}"/>
              </a:ext>
            </a:extLst>
          </p:cNvPr>
          <p:cNvSpPr txBox="1">
            <a:spLocks/>
          </p:cNvSpPr>
          <p:nvPr/>
        </p:nvSpPr>
        <p:spPr>
          <a:xfrm>
            <a:off x="4324282" y="2836049"/>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1st Armored Brigade</a:t>
            </a:r>
          </a:p>
          <a:p>
            <a:pPr marL="0" indent="0">
              <a:buClr>
                <a:srgbClr val="313131"/>
              </a:buClr>
              <a:buSzPts val="1000"/>
            </a:pPr>
            <a:r>
              <a:rPr lang="en-US" sz="1400">
                <a:solidFill>
                  <a:srgbClr val="313131"/>
                </a:solidFill>
              </a:rPr>
              <a:t>Combat Team</a:t>
            </a:r>
          </a:p>
        </p:txBody>
      </p:sp>
      <p:sp>
        <p:nvSpPr>
          <p:cNvPr id="29" name="Google Shape;762;p64">
            <a:extLst>
              <a:ext uri="{FF2B5EF4-FFF2-40B4-BE49-F238E27FC236}">
                <a16:creationId xmlns:a16="http://schemas.microsoft.com/office/drawing/2014/main" id="{0B20A956-E7D5-35A8-5CA7-C03931C5492A}"/>
              </a:ext>
            </a:extLst>
          </p:cNvPr>
          <p:cNvSpPr txBox="1">
            <a:spLocks/>
          </p:cNvSpPr>
          <p:nvPr/>
        </p:nvSpPr>
        <p:spPr>
          <a:xfrm>
            <a:off x="6162591" y="2836049"/>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34th Expeditionary</a:t>
            </a:r>
          </a:p>
          <a:p>
            <a:pPr marL="0" indent="0">
              <a:buClr>
                <a:srgbClr val="313131"/>
              </a:buClr>
              <a:buSzPts val="1000"/>
            </a:pPr>
            <a:r>
              <a:rPr lang="en-US" sz="1400">
                <a:solidFill>
                  <a:srgbClr val="313131"/>
                </a:solidFill>
              </a:rPr>
              <a:t>Combat Aviation</a:t>
            </a:r>
            <a:br>
              <a:rPr lang="en-US" sz="1400">
                <a:solidFill>
                  <a:srgbClr val="313131"/>
                </a:solidFill>
              </a:rPr>
            </a:br>
            <a:r>
              <a:rPr lang="en-US" sz="1400">
                <a:solidFill>
                  <a:srgbClr val="313131"/>
                </a:solidFill>
              </a:rPr>
              <a:t>Brigade</a:t>
            </a:r>
          </a:p>
        </p:txBody>
      </p:sp>
      <p:sp>
        <p:nvSpPr>
          <p:cNvPr id="39" name="Google Shape;762;p64">
            <a:extLst>
              <a:ext uri="{FF2B5EF4-FFF2-40B4-BE49-F238E27FC236}">
                <a16:creationId xmlns:a16="http://schemas.microsoft.com/office/drawing/2014/main" id="{16597535-1925-3726-A37A-C9BDE2448A04}"/>
              </a:ext>
            </a:extLst>
          </p:cNvPr>
          <p:cNvSpPr txBox="1">
            <a:spLocks/>
          </p:cNvSpPr>
          <p:nvPr/>
        </p:nvSpPr>
        <p:spPr>
          <a:xfrm>
            <a:off x="1851636" y="3942415"/>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347th Regional</a:t>
            </a:r>
          </a:p>
          <a:p>
            <a:pPr marL="0" indent="0">
              <a:buClr>
                <a:srgbClr val="313131"/>
              </a:buClr>
              <a:buSzPts val="1000"/>
            </a:pPr>
            <a:r>
              <a:rPr lang="en-US" sz="1400">
                <a:solidFill>
                  <a:srgbClr val="313131"/>
                </a:solidFill>
              </a:rPr>
              <a:t>Support Group</a:t>
            </a:r>
          </a:p>
        </p:txBody>
      </p:sp>
      <p:sp>
        <p:nvSpPr>
          <p:cNvPr id="40" name="Google Shape;762;p64">
            <a:extLst>
              <a:ext uri="{FF2B5EF4-FFF2-40B4-BE49-F238E27FC236}">
                <a16:creationId xmlns:a16="http://schemas.microsoft.com/office/drawing/2014/main" id="{A93C13F2-4DA2-A430-F273-155ACE466FAF}"/>
              </a:ext>
            </a:extLst>
          </p:cNvPr>
          <p:cNvSpPr txBox="1">
            <a:spLocks/>
          </p:cNvSpPr>
          <p:nvPr/>
        </p:nvSpPr>
        <p:spPr>
          <a:xfrm>
            <a:off x="3450607" y="3941544"/>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84th Troop</a:t>
            </a:r>
          </a:p>
          <a:p>
            <a:pPr marL="0" indent="0">
              <a:buClr>
                <a:srgbClr val="313131"/>
              </a:buClr>
              <a:buSzPts val="1000"/>
            </a:pPr>
            <a:r>
              <a:rPr lang="en-US" sz="1400">
                <a:solidFill>
                  <a:srgbClr val="313131"/>
                </a:solidFill>
              </a:rPr>
              <a:t>Command</a:t>
            </a:r>
          </a:p>
        </p:txBody>
      </p:sp>
      <p:sp>
        <p:nvSpPr>
          <p:cNvPr id="41" name="Google Shape;762;p64">
            <a:extLst>
              <a:ext uri="{FF2B5EF4-FFF2-40B4-BE49-F238E27FC236}">
                <a16:creationId xmlns:a16="http://schemas.microsoft.com/office/drawing/2014/main" id="{88E3855B-7E96-5AED-466B-3C17D9D8F6DC}"/>
              </a:ext>
            </a:extLst>
          </p:cNvPr>
          <p:cNvSpPr txBox="1">
            <a:spLocks/>
          </p:cNvSpPr>
          <p:nvPr/>
        </p:nvSpPr>
        <p:spPr>
          <a:xfrm>
            <a:off x="5049579" y="3941544"/>
            <a:ext cx="21417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2600" b="0" i="0" u="none" strike="noStrike" cap="none">
                <a:solidFill>
                  <a:schemeClr val="dk1"/>
                </a:solidFill>
                <a:latin typeface="Barlow"/>
                <a:ea typeface="Barlow"/>
                <a:cs typeface="Barlow"/>
                <a:sym typeface="Barlow"/>
              </a:defRPr>
            </a:lvl9pPr>
          </a:lstStyle>
          <a:p>
            <a:pPr marL="0" indent="0">
              <a:buClr>
                <a:srgbClr val="313131"/>
              </a:buClr>
              <a:buSzPts val="1000"/>
            </a:pPr>
            <a:r>
              <a:rPr lang="en-US" sz="1400">
                <a:solidFill>
                  <a:srgbClr val="313131"/>
                </a:solidFill>
              </a:rPr>
              <a:t>175th Regional</a:t>
            </a:r>
          </a:p>
          <a:p>
            <a:pPr marL="0" indent="0">
              <a:buClr>
                <a:srgbClr val="313131"/>
              </a:buClr>
              <a:buSzPts val="1000"/>
            </a:pPr>
            <a:r>
              <a:rPr lang="en-US" sz="1400">
                <a:solidFill>
                  <a:srgbClr val="313131"/>
                </a:solidFill>
              </a:rPr>
              <a:t>Training Institute</a:t>
            </a:r>
          </a:p>
        </p:txBody>
      </p:sp>
      <p:pic>
        <p:nvPicPr>
          <p:cNvPr id="47" name="Picture 46" descr="Logo, company name&#10;&#10;Description automatically generated">
            <a:extLst>
              <a:ext uri="{FF2B5EF4-FFF2-40B4-BE49-F238E27FC236}">
                <a16:creationId xmlns:a16="http://schemas.microsoft.com/office/drawing/2014/main" id="{1AE4E6EE-7029-E754-83BD-EA06DDC2FB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2054" y="2422581"/>
            <a:ext cx="506156" cy="493146"/>
          </a:xfrm>
          <a:prstGeom prst="rect">
            <a:avLst/>
          </a:prstGeom>
        </p:spPr>
      </p:pic>
    </p:spTree>
    <p:extLst>
      <p:ext uri="{BB962C8B-B14F-4D97-AF65-F5344CB8AC3E}">
        <p14:creationId xmlns:p14="http://schemas.microsoft.com/office/powerpoint/2010/main" val="2222514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title" idx="3"/>
          </p:nvPr>
        </p:nvSpPr>
        <p:spPr>
          <a:xfrm>
            <a:off x="4739387" y="3711475"/>
            <a:ext cx="28788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Budget and Impact</a:t>
            </a:r>
            <a:endParaRPr/>
          </a:p>
        </p:txBody>
      </p:sp>
      <p:sp>
        <p:nvSpPr>
          <p:cNvPr id="295" name="Google Shape;295;p44"/>
          <p:cNvSpPr txBox="1">
            <a:spLocks noGrp="1"/>
          </p:cNvSpPr>
          <p:nvPr>
            <p:ph type="title" idx="14"/>
          </p:nvPr>
        </p:nvSpPr>
        <p:spPr>
          <a:xfrm>
            <a:off x="5560626" y="1129224"/>
            <a:ext cx="1236300" cy="92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t>02</a:t>
            </a:r>
            <a:endParaRPr/>
          </a:p>
        </p:txBody>
      </p:sp>
      <p:sp>
        <p:nvSpPr>
          <p:cNvPr id="296" name="Google Shape;296;p44"/>
          <p:cNvSpPr txBox="1">
            <a:spLocks noGrp="1"/>
          </p:cNvSpPr>
          <p:nvPr>
            <p:ph type="title" idx="13"/>
          </p:nvPr>
        </p:nvSpPr>
        <p:spPr>
          <a:xfrm>
            <a:off x="2347075" y="1124541"/>
            <a:ext cx="1236300" cy="92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297" name="Google Shape;297;p44"/>
          <p:cNvSpPr txBox="1">
            <a:spLocks noGrp="1"/>
          </p:cNvSpPr>
          <p:nvPr>
            <p:ph type="title"/>
          </p:nvPr>
        </p:nvSpPr>
        <p:spPr>
          <a:xfrm>
            <a:off x="2347075" y="2941741"/>
            <a:ext cx="1236300" cy="9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298" name="Google Shape;298;p44"/>
          <p:cNvSpPr txBox="1">
            <a:spLocks noGrp="1"/>
          </p:cNvSpPr>
          <p:nvPr>
            <p:ph type="title" idx="2"/>
          </p:nvPr>
        </p:nvSpPr>
        <p:spPr>
          <a:xfrm>
            <a:off x="1525813" y="1892825"/>
            <a:ext cx="28788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OVERVIEW</a:t>
            </a:r>
            <a:endParaRPr/>
          </a:p>
        </p:txBody>
      </p:sp>
      <p:sp>
        <p:nvSpPr>
          <p:cNvPr id="299" name="Google Shape;299;p44"/>
          <p:cNvSpPr txBox="1">
            <a:spLocks noGrp="1"/>
          </p:cNvSpPr>
          <p:nvPr>
            <p:ph type="subTitle" idx="1"/>
          </p:nvPr>
        </p:nvSpPr>
        <p:spPr>
          <a:xfrm>
            <a:off x="1727863" y="2231675"/>
            <a:ext cx="2474700" cy="56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Minnesota</a:t>
            </a:r>
          </a:p>
          <a:p>
            <a:pPr marL="0" lvl="0" indent="0" algn="ctr" rtl="0">
              <a:spcBef>
                <a:spcPts val="0"/>
              </a:spcBef>
              <a:spcAft>
                <a:spcPts val="0"/>
              </a:spcAft>
              <a:buClr>
                <a:schemeClr val="dk1"/>
              </a:buClr>
              <a:buSzPts val="1100"/>
              <a:buFont typeface="Arial"/>
              <a:buNone/>
            </a:pPr>
            <a:r>
              <a:rPr lang="en-US"/>
              <a:t>National Guard</a:t>
            </a:r>
            <a:endParaRPr/>
          </a:p>
        </p:txBody>
      </p:sp>
      <p:sp>
        <p:nvSpPr>
          <p:cNvPr id="300" name="Google Shape;300;p44"/>
          <p:cNvSpPr txBox="1">
            <a:spLocks noGrp="1"/>
          </p:cNvSpPr>
          <p:nvPr>
            <p:ph type="subTitle" idx="4"/>
          </p:nvPr>
        </p:nvSpPr>
        <p:spPr>
          <a:xfrm>
            <a:off x="4941437" y="4047575"/>
            <a:ext cx="2474700" cy="56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Current and Ongoing</a:t>
            </a:r>
          </a:p>
        </p:txBody>
      </p:sp>
      <p:sp>
        <p:nvSpPr>
          <p:cNvPr id="301" name="Google Shape;301;p44"/>
          <p:cNvSpPr txBox="1">
            <a:spLocks noGrp="1"/>
          </p:cNvSpPr>
          <p:nvPr>
            <p:ph type="title" idx="5"/>
          </p:nvPr>
        </p:nvSpPr>
        <p:spPr>
          <a:xfrm>
            <a:off x="4739387" y="1892825"/>
            <a:ext cx="28788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PRIORITIES</a:t>
            </a:r>
            <a:endParaRPr/>
          </a:p>
        </p:txBody>
      </p:sp>
      <p:sp>
        <p:nvSpPr>
          <p:cNvPr id="302" name="Google Shape;302;p44"/>
          <p:cNvSpPr txBox="1">
            <a:spLocks noGrp="1"/>
          </p:cNvSpPr>
          <p:nvPr>
            <p:ph type="subTitle" idx="6"/>
          </p:nvPr>
        </p:nvSpPr>
        <p:spPr>
          <a:xfrm>
            <a:off x="4941437" y="2231675"/>
            <a:ext cx="2474700" cy="56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People, Modernization</a:t>
            </a:r>
          </a:p>
          <a:p>
            <a:pPr marL="0" lvl="0" indent="0" algn="ctr" rtl="0">
              <a:spcBef>
                <a:spcPts val="0"/>
              </a:spcBef>
              <a:spcAft>
                <a:spcPts val="0"/>
              </a:spcAft>
              <a:buClr>
                <a:schemeClr val="dk1"/>
              </a:buClr>
              <a:buSzPts val="1100"/>
              <a:buFont typeface="Arial"/>
              <a:buNone/>
            </a:pPr>
            <a:r>
              <a:rPr lang="en-US"/>
              <a:t>and Partnerships</a:t>
            </a:r>
            <a:endParaRPr/>
          </a:p>
        </p:txBody>
      </p:sp>
      <p:sp>
        <p:nvSpPr>
          <p:cNvPr id="303" name="Google Shape;303;p44"/>
          <p:cNvSpPr txBox="1">
            <a:spLocks noGrp="1"/>
          </p:cNvSpPr>
          <p:nvPr>
            <p:ph type="title" idx="7"/>
          </p:nvPr>
        </p:nvSpPr>
        <p:spPr>
          <a:xfrm>
            <a:off x="1525813" y="3711475"/>
            <a:ext cx="28788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UNITS</a:t>
            </a:r>
            <a:endParaRPr/>
          </a:p>
        </p:txBody>
      </p:sp>
      <p:sp>
        <p:nvSpPr>
          <p:cNvPr id="304" name="Google Shape;304;p44"/>
          <p:cNvSpPr txBox="1">
            <a:spLocks noGrp="1"/>
          </p:cNvSpPr>
          <p:nvPr>
            <p:ph type="subTitle" idx="8"/>
          </p:nvPr>
        </p:nvSpPr>
        <p:spPr>
          <a:xfrm>
            <a:off x="1727863" y="4047575"/>
            <a:ext cx="2474700" cy="56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Major Subordinate Commands</a:t>
            </a:r>
            <a:endParaRPr/>
          </a:p>
        </p:txBody>
      </p:sp>
      <p:sp>
        <p:nvSpPr>
          <p:cNvPr id="305" name="Google Shape;305;p44"/>
          <p:cNvSpPr txBox="1">
            <a:spLocks noGrp="1"/>
          </p:cNvSpPr>
          <p:nvPr>
            <p:ph type="title" idx="9"/>
          </p:nvPr>
        </p:nvSpPr>
        <p:spPr>
          <a:xfrm>
            <a:off x="5560629" y="2946400"/>
            <a:ext cx="1236300" cy="9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306" name="Google Shape;306;p44"/>
          <p:cNvSpPr txBox="1">
            <a:spLocks noGrp="1"/>
          </p:cNvSpPr>
          <p:nvPr>
            <p:ph type="title" idx="15"/>
          </p:nvPr>
        </p:nvSpPr>
        <p:spPr>
          <a:xfrm>
            <a:off x="987215" y="542690"/>
            <a:ext cx="7444800" cy="6848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GUARD 101 </a:t>
            </a:r>
            <a:r>
              <a:rPr lang="en">
                <a:solidFill>
                  <a:schemeClr val="lt1"/>
                </a:solidFill>
                <a:latin typeface="Teko Light"/>
                <a:ea typeface="Teko Light"/>
                <a:cs typeface="Teko Light"/>
                <a:sym typeface="Teko Light"/>
              </a:rPr>
              <a:t>CONTENTS</a:t>
            </a:r>
            <a:endParaRPr>
              <a:solidFill>
                <a:schemeClr val="lt1"/>
              </a:solidFill>
              <a:latin typeface="Teko Light"/>
              <a:ea typeface="Teko Light"/>
              <a:cs typeface="Teko Light"/>
              <a:sym typeface="Teko Light"/>
            </a:endParaRPr>
          </a:p>
        </p:txBody>
      </p:sp>
      <p:grpSp>
        <p:nvGrpSpPr>
          <p:cNvPr id="25" name="Google Shape;263;p42">
            <a:extLst>
              <a:ext uri="{FF2B5EF4-FFF2-40B4-BE49-F238E27FC236}">
                <a16:creationId xmlns:a16="http://schemas.microsoft.com/office/drawing/2014/main" id="{847BB56F-71F7-7D63-2648-93BFD444A290}"/>
              </a:ext>
            </a:extLst>
          </p:cNvPr>
          <p:cNvGrpSpPr/>
          <p:nvPr/>
        </p:nvGrpSpPr>
        <p:grpSpPr>
          <a:xfrm>
            <a:off x="7978445" y="219094"/>
            <a:ext cx="290744" cy="163675"/>
            <a:chOff x="1475808" y="254825"/>
            <a:chExt cx="388592" cy="163675"/>
          </a:xfrm>
        </p:grpSpPr>
        <p:cxnSp>
          <p:nvCxnSpPr>
            <p:cNvPr id="26" name="Google Shape;264;p42">
              <a:extLst>
                <a:ext uri="{FF2B5EF4-FFF2-40B4-BE49-F238E27FC236}">
                  <a16:creationId xmlns:a16="http://schemas.microsoft.com/office/drawing/2014/main" id="{4718846F-5BFE-4260-12D4-A83F7959C3B4}"/>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65;p42">
              <a:extLst>
                <a:ext uri="{FF2B5EF4-FFF2-40B4-BE49-F238E27FC236}">
                  <a16:creationId xmlns:a16="http://schemas.microsoft.com/office/drawing/2014/main" id="{B94484A9-209D-6192-2308-2310D7C2213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66;p42">
              <a:extLst>
                <a:ext uri="{FF2B5EF4-FFF2-40B4-BE49-F238E27FC236}">
                  <a16:creationId xmlns:a16="http://schemas.microsoft.com/office/drawing/2014/main" id="{62AA97CD-896D-2750-2D3B-1C51C5F2F849}"/>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9" name="Google Shape;270;p42">
            <a:hlinkClick r:id="rId3" action="ppaction://hlinksldjump"/>
            <a:extLst>
              <a:ext uri="{FF2B5EF4-FFF2-40B4-BE49-F238E27FC236}">
                <a16:creationId xmlns:a16="http://schemas.microsoft.com/office/drawing/2014/main" id="{DD77F670-91D8-456D-AD37-6079CF96BE44}"/>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OVERVIEW</a:t>
            </a:r>
            <a:endParaRPr sz="1200"/>
          </a:p>
        </p:txBody>
      </p:sp>
      <p:sp>
        <p:nvSpPr>
          <p:cNvPr id="30" name="Google Shape;271;p42">
            <a:hlinkClick r:id="rId4" action="ppaction://hlinksldjump"/>
            <a:extLst>
              <a:ext uri="{FF2B5EF4-FFF2-40B4-BE49-F238E27FC236}">
                <a16:creationId xmlns:a16="http://schemas.microsoft.com/office/drawing/2014/main" id="{E6DA34BA-678F-3F79-4BA5-E760E13445C3}"/>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31" name="Google Shape;272;p42">
            <a:hlinkClick r:id="rId4" action="ppaction://hlinksldjump"/>
            <a:extLst>
              <a:ext uri="{FF2B5EF4-FFF2-40B4-BE49-F238E27FC236}">
                <a16:creationId xmlns:a16="http://schemas.microsoft.com/office/drawing/2014/main" id="{4C5BEFE9-F649-845C-D93B-D53B052082A8}"/>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32" name="Google Shape;273;p42">
            <a:hlinkClick r:id="" action="ppaction://noaction"/>
            <a:extLst>
              <a:ext uri="{FF2B5EF4-FFF2-40B4-BE49-F238E27FC236}">
                <a16:creationId xmlns:a16="http://schemas.microsoft.com/office/drawing/2014/main" id="{46EAE2FA-0574-BB70-7FBD-E389799663D6}"/>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pic>
        <p:nvPicPr>
          <p:cNvPr id="3" name="Picture 2" descr="Shape&#10;&#10;Description automatically generated with low confidence">
            <a:extLst>
              <a:ext uri="{FF2B5EF4-FFF2-40B4-BE49-F238E27FC236}">
                <a16:creationId xmlns:a16="http://schemas.microsoft.com/office/drawing/2014/main" id="{C7353C71-2C0C-E5F9-76B7-3C6D8C653AEA}"/>
              </a:ext>
            </a:extLst>
          </p:cNvPr>
          <p:cNvPicPr>
            <a:picLocks noChangeAspect="1"/>
          </p:cNvPicPr>
          <p:nvPr/>
        </p:nvPicPr>
        <p:blipFill>
          <a:blip r:embed="rId5" cstate="screen">
            <a:alphaModFix amt="85000"/>
            <a:extLst>
              <a:ext uri="{28A0092B-C50C-407E-A947-70E740481C1C}">
                <a14:useLocalDpi xmlns:a14="http://schemas.microsoft.com/office/drawing/2010/main"/>
              </a:ext>
            </a:extLst>
          </a:blip>
          <a:stretch>
            <a:fillRect/>
          </a:stretch>
        </p:blipFill>
        <p:spPr>
          <a:xfrm>
            <a:off x="3056965" y="684493"/>
            <a:ext cx="324462" cy="324462"/>
          </a:xfrm>
          <a:prstGeom prst="rect">
            <a:avLst/>
          </a:prstGeom>
        </p:spPr>
      </p:pic>
      <p:sp>
        <p:nvSpPr>
          <p:cNvPr id="35" name="Google Shape;280;p43">
            <a:hlinkClick r:id="" action="ppaction://hlinkshowjump?jump=firstslide"/>
            <a:extLst>
              <a:ext uri="{FF2B5EF4-FFF2-40B4-BE49-F238E27FC236}">
                <a16:creationId xmlns:a16="http://schemas.microsoft.com/office/drawing/2014/main" id="{3CB811E3-01D2-F03C-52F9-FCBD32CCD47A}"/>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1;p43">
            <a:hlinkClick r:id="" action="ppaction://hlinkshowjump?jump=nextslide"/>
            <a:extLst>
              <a:ext uri="{FF2B5EF4-FFF2-40B4-BE49-F238E27FC236}">
                <a16:creationId xmlns:a16="http://schemas.microsoft.com/office/drawing/2014/main" id="{330BD7B0-9022-0BB1-DF48-73A42D1B506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6" name="Picture 35">
            <a:extLst>
              <a:ext uri="{FF2B5EF4-FFF2-40B4-BE49-F238E27FC236}">
                <a16:creationId xmlns:a16="http://schemas.microsoft.com/office/drawing/2014/main" id="{32B6B52A-EBBD-030B-E41C-B69904AB1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 y="1210786"/>
            <a:ext cx="4082892" cy="2721928"/>
          </a:xfrm>
          <a:prstGeom prst="rect">
            <a:avLst/>
          </a:prstGeom>
          <a:effectLst/>
        </p:spPr>
      </p:pic>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4"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23" name="Google Shape;271;p42">
            <a:hlinkClick r:id="rId5"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4" name="Google Shape;272;p42">
            <a:hlinkClick r:id="rId5"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 sz="1200">
                <a:solidFill>
                  <a:schemeClr val="tx2"/>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p47">
            <a:extLst>
              <a:ext uri="{FF2B5EF4-FFF2-40B4-BE49-F238E27FC236}">
                <a16:creationId xmlns:a16="http://schemas.microsoft.com/office/drawing/2014/main" id="{BE7C5599-81AF-A8B6-5AA9-4B4D3451004E}"/>
              </a:ext>
            </a:extLst>
          </p:cNvPr>
          <p:cNvSpPr txBox="1">
            <a:spLocks noGrp="1"/>
          </p:cNvSpPr>
          <p:nvPr>
            <p:ph type="subTitle" idx="1"/>
          </p:nvPr>
        </p:nvSpPr>
        <p:spPr>
          <a:xfrm>
            <a:off x="4401298" y="2434061"/>
            <a:ext cx="3828019" cy="1498651"/>
          </a:xfrm>
          <a:prstGeom prst="rect">
            <a:avLst/>
          </a:prstGeom>
        </p:spPr>
        <p:txBody>
          <a:bodyPr spcFirstLastPara="1" wrap="square" lIns="91425" tIns="91425" rIns="91425" bIns="91425" anchor="t" anchorCtr="0">
            <a:noAutofit/>
          </a:bodyPr>
          <a:lstStyle/>
          <a:p>
            <a:pPr marL="0" indent="0" algn="r"/>
            <a:r>
              <a:rPr lang="en-US" sz="1000"/>
              <a:t>Camp Ripley, located near Little Falls, Minnesota, is a 53,000-acre regional training center hosting numerous ranges and state-of-the-art facilities to support the training requirements of military and civilian agencies. The training center provides services, resources, and facilities that empower organizations to conduct essential training. Supporting a wide range of customers, from local law enforcement agencies to all branches of the Department of Defense, Camp Ripley is a primary training facility for Minnesota National Guard units.</a:t>
            </a:r>
            <a:endParaRPr sz="1000"/>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p:nvPr>
        </p:nvSpPr>
        <p:spPr>
          <a:xfrm>
            <a:off x="4096518" y="1257999"/>
            <a:ext cx="4132800" cy="1176063"/>
          </a:xfrm>
          <a:prstGeom prst="rect">
            <a:avLst/>
          </a:prstGeom>
        </p:spPr>
        <p:txBody>
          <a:bodyPr spcFirstLastPara="1" wrap="square" lIns="91425" tIns="91425" rIns="91425" bIns="91425" anchor="t" anchorCtr="0">
            <a:noAutofit/>
          </a:bodyPr>
          <a:lstStyle/>
          <a:p>
            <a:pPr algn="r">
              <a:lnSpc>
                <a:spcPct val="70000"/>
              </a:lnSpc>
            </a:pPr>
            <a:r>
              <a:rPr lang="en" sz="4800">
                <a:solidFill>
                  <a:srgbClr val="313131"/>
                </a:solidFill>
              </a:rPr>
              <a:t>CAMP RIPLEY</a:t>
            </a:r>
            <a:br>
              <a:rPr lang="en" sz="4800">
                <a:solidFill>
                  <a:srgbClr val="313131"/>
                </a:solidFill>
              </a:rPr>
            </a:br>
            <a:r>
              <a:rPr lang="en" sz="4800">
                <a:solidFill>
                  <a:srgbClr val="313131"/>
                </a:solidFill>
              </a:rPr>
              <a:t>TRAINING CENTER</a:t>
            </a:r>
            <a:endParaRPr/>
          </a:p>
        </p:txBody>
      </p:sp>
    </p:spTree>
    <p:extLst>
      <p:ext uri="{BB962C8B-B14F-4D97-AF65-F5344CB8AC3E}">
        <p14:creationId xmlns:p14="http://schemas.microsoft.com/office/powerpoint/2010/main" val="1538347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5" name="Picture 4" descr="A group of soldiers in a building&#10;&#10;Description automatically generated with low confidence">
            <a:extLst>
              <a:ext uri="{FF2B5EF4-FFF2-40B4-BE49-F238E27FC236}">
                <a16:creationId xmlns:a16="http://schemas.microsoft.com/office/drawing/2014/main" id="{FFDDCE2F-7AA5-789C-5876-1F21CFE7E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2972" y="1537800"/>
            <a:ext cx="3680879" cy="2453919"/>
          </a:xfrm>
          <a:prstGeom prst="rect">
            <a:avLst/>
          </a:prstGeom>
        </p:spPr>
      </p:pic>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4" action="ppaction://hlinksldjump"/>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tx2"/>
                </a:solidFill>
                <a:uFill>
                  <a:noFill/>
                </a:uFill>
                <a:latin typeface="Teko"/>
                <a:ea typeface="Teko"/>
                <a:cs typeface="Teko"/>
                <a:sym typeface="Teko"/>
              </a:rPr>
              <a:t>UNITS</a:t>
            </a:r>
            <a:endParaRPr lang="en-US"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589372" y="775165"/>
            <a:ext cx="7974479" cy="707886"/>
          </a:xfrm>
          <a:prstGeom prst="rect">
            <a:avLst/>
          </a:prstGeom>
          <a:noFill/>
        </p:spPr>
        <p:txBody>
          <a:bodyPr wrap="square" rtlCol="0">
            <a:spAutoFit/>
          </a:bodyPr>
          <a:lstStyle/>
          <a:p>
            <a:pPr lvl="0" algn="ctr">
              <a:buClr>
                <a:srgbClr val="313131"/>
              </a:buClr>
              <a:buSzPts val="3500"/>
            </a:pPr>
            <a:r>
              <a:rPr lang="en-US" sz="4000">
                <a:solidFill>
                  <a:srgbClr val="666666"/>
                </a:solidFill>
                <a:latin typeface="Teko Light"/>
                <a:ea typeface="Teko Light"/>
                <a:cs typeface="Teko Light"/>
                <a:sym typeface="Teko Light"/>
              </a:rPr>
              <a:t>THE </a:t>
            </a:r>
            <a:r>
              <a:rPr lang="en-US" sz="4000">
                <a:solidFill>
                  <a:srgbClr val="313131"/>
                </a:solidFill>
                <a:latin typeface="Teko"/>
                <a:ea typeface="Teko Light"/>
                <a:cs typeface="Teko"/>
                <a:sym typeface="Teko"/>
              </a:rPr>
              <a:t>DEPARTMENT OF MILITARY AFFAIRS</a:t>
            </a:r>
            <a:endParaRPr lang="en-US" sz="4000">
              <a:solidFill>
                <a:srgbClr val="666666"/>
              </a:solidFill>
              <a:latin typeface="Teko Light"/>
              <a:ea typeface="Teko Light"/>
              <a:cs typeface="Teko Light"/>
              <a:sym typeface="Teko Light"/>
            </a:endParaRPr>
          </a:p>
        </p:txBody>
      </p:sp>
      <p:sp>
        <p:nvSpPr>
          <p:cNvPr id="37" name="Google Shape;270;p42">
            <a:hlinkClick r:id="rId5"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18" name="TextBox 17">
            <a:extLst>
              <a:ext uri="{FF2B5EF4-FFF2-40B4-BE49-F238E27FC236}">
                <a16:creationId xmlns:a16="http://schemas.microsoft.com/office/drawing/2014/main" id="{AFD5BAF8-0C25-7E73-D07F-CF9E7D585904}"/>
              </a:ext>
            </a:extLst>
          </p:cNvPr>
          <p:cNvSpPr txBox="1"/>
          <p:nvPr/>
        </p:nvSpPr>
        <p:spPr>
          <a:xfrm>
            <a:off x="778435" y="4207296"/>
            <a:ext cx="1834124" cy="400110"/>
          </a:xfrm>
          <a:prstGeom prst="rect">
            <a:avLst/>
          </a:prstGeom>
          <a:noFill/>
        </p:spPr>
        <p:txBody>
          <a:bodyPr wrap="square" rtlCol="0">
            <a:spAutoFit/>
          </a:bodyPr>
          <a:lstStyle/>
          <a:p>
            <a:pPr marL="6350" indent="0" algn="ctr"/>
            <a:r>
              <a:rPr lang="en-US" sz="1000">
                <a:solidFill>
                  <a:schemeClr val="bg1"/>
                </a:solidFill>
                <a:latin typeface="Barlow" pitchFamily="2" charset="77"/>
              </a:rPr>
              <a:t>HEADQUARTERS </a:t>
            </a:r>
          </a:p>
          <a:p>
            <a:pPr marL="6350" indent="0" algn="ctr"/>
            <a:r>
              <a:rPr lang="en-US" sz="1000">
                <a:solidFill>
                  <a:schemeClr val="accent4">
                    <a:lumMod val="75000"/>
                  </a:schemeClr>
                </a:solidFill>
                <a:latin typeface="Barlow" pitchFamily="2" charset="77"/>
              </a:rPr>
              <a:t>Saint Paul, Minnesota</a:t>
            </a:r>
          </a:p>
        </p:txBody>
      </p:sp>
      <p:sp>
        <p:nvSpPr>
          <p:cNvPr id="19" name="TextBox 18">
            <a:extLst>
              <a:ext uri="{FF2B5EF4-FFF2-40B4-BE49-F238E27FC236}">
                <a16:creationId xmlns:a16="http://schemas.microsoft.com/office/drawing/2014/main" id="{0B6FA04E-7331-F3EA-9343-1226CDA5F7BA}"/>
              </a:ext>
            </a:extLst>
          </p:cNvPr>
          <p:cNvSpPr txBox="1"/>
          <p:nvPr/>
        </p:nvSpPr>
        <p:spPr>
          <a:xfrm>
            <a:off x="2544963" y="4207296"/>
            <a:ext cx="1834124" cy="400110"/>
          </a:xfrm>
          <a:prstGeom prst="rect">
            <a:avLst/>
          </a:prstGeom>
          <a:noFill/>
        </p:spPr>
        <p:txBody>
          <a:bodyPr wrap="square" rtlCol="0">
            <a:spAutoFit/>
          </a:bodyPr>
          <a:lstStyle/>
          <a:p>
            <a:pPr marL="6350" indent="0" algn="ctr"/>
            <a:r>
              <a:rPr lang="en-US" sz="1000">
                <a:solidFill>
                  <a:schemeClr val="bg1"/>
                </a:solidFill>
                <a:latin typeface="Barlow" pitchFamily="2" charset="77"/>
              </a:rPr>
              <a:t>COMMISSIONER</a:t>
            </a:r>
          </a:p>
          <a:p>
            <a:pPr marL="6350" indent="0" algn="ctr"/>
            <a:r>
              <a:rPr lang="en-US" sz="1000">
                <a:solidFill>
                  <a:schemeClr val="accent4">
                    <a:lumMod val="75000"/>
                  </a:schemeClr>
                </a:solidFill>
                <a:latin typeface="Barlow" pitchFamily="2" charset="77"/>
              </a:rPr>
              <a:t>Maj. Gen. Shawn Manke</a:t>
            </a:r>
          </a:p>
        </p:txBody>
      </p:sp>
      <p:sp>
        <p:nvSpPr>
          <p:cNvPr id="24" name="TextBox 23">
            <a:extLst>
              <a:ext uri="{FF2B5EF4-FFF2-40B4-BE49-F238E27FC236}">
                <a16:creationId xmlns:a16="http://schemas.microsoft.com/office/drawing/2014/main" id="{33C18F38-9A71-D8DF-E5E6-91DF8654BB72}"/>
              </a:ext>
            </a:extLst>
          </p:cNvPr>
          <p:cNvSpPr txBox="1"/>
          <p:nvPr/>
        </p:nvSpPr>
        <p:spPr>
          <a:xfrm>
            <a:off x="4401298" y="4207296"/>
            <a:ext cx="2092357" cy="400110"/>
          </a:xfrm>
          <a:prstGeom prst="rect">
            <a:avLst/>
          </a:prstGeom>
          <a:noFill/>
        </p:spPr>
        <p:txBody>
          <a:bodyPr wrap="square" rtlCol="0">
            <a:spAutoFit/>
          </a:bodyPr>
          <a:lstStyle/>
          <a:p>
            <a:pPr marL="6350" indent="0" algn="ctr"/>
            <a:r>
              <a:rPr lang="en-US" sz="1000">
                <a:solidFill>
                  <a:schemeClr val="bg1"/>
                </a:solidFill>
                <a:latin typeface="Barlow" pitchFamily="2" charset="77"/>
              </a:rPr>
              <a:t>EXECUTIVE DIRECTOR</a:t>
            </a:r>
          </a:p>
          <a:p>
            <a:pPr marL="6350" indent="0" algn="ctr"/>
            <a:r>
              <a:rPr lang="en-US" sz="1000">
                <a:solidFill>
                  <a:schemeClr val="accent4">
                    <a:lumMod val="75000"/>
                  </a:schemeClr>
                </a:solidFill>
                <a:latin typeface="Barlow" pitchFamily="2" charset="77"/>
              </a:rPr>
              <a:t>Don Kerr</a:t>
            </a:r>
          </a:p>
        </p:txBody>
      </p:sp>
      <p:sp>
        <p:nvSpPr>
          <p:cNvPr id="27" name="TextBox 26">
            <a:extLst>
              <a:ext uri="{FF2B5EF4-FFF2-40B4-BE49-F238E27FC236}">
                <a16:creationId xmlns:a16="http://schemas.microsoft.com/office/drawing/2014/main" id="{D573526C-0FA3-7298-51E2-6AD361BA861E}"/>
              </a:ext>
            </a:extLst>
          </p:cNvPr>
          <p:cNvSpPr txBox="1"/>
          <p:nvPr/>
        </p:nvSpPr>
        <p:spPr>
          <a:xfrm>
            <a:off x="6531440" y="4207296"/>
            <a:ext cx="1834125" cy="400110"/>
          </a:xfrm>
          <a:prstGeom prst="rect">
            <a:avLst/>
          </a:prstGeom>
          <a:noFill/>
        </p:spPr>
        <p:txBody>
          <a:bodyPr wrap="square" rtlCol="0">
            <a:spAutoFit/>
          </a:bodyPr>
          <a:lstStyle/>
          <a:p>
            <a:pPr marL="6350" indent="0" algn="ctr"/>
            <a:r>
              <a:rPr lang="en-US" sz="1000">
                <a:solidFill>
                  <a:schemeClr val="bg1"/>
                </a:solidFill>
                <a:latin typeface="Barlow" pitchFamily="2" charset="77"/>
              </a:rPr>
              <a:t>EMPLOYEES </a:t>
            </a:r>
          </a:p>
          <a:p>
            <a:pPr marL="6350" indent="0" algn="ctr"/>
            <a:r>
              <a:rPr lang="en-US" sz="1000">
                <a:solidFill>
                  <a:schemeClr val="accent4">
                    <a:lumMod val="75000"/>
                  </a:schemeClr>
                </a:solidFill>
                <a:latin typeface="Barlow" pitchFamily="2" charset="77"/>
              </a:rPr>
              <a:t>350 Employees</a:t>
            </a:r>
          </a:p>
        </p:txBody>
      </p:sp>
      <p:sp>
        <p:nvSpPr>
          <p:cNvPr id="29" name="Google Shape;357;p47">
            <a:extLst>
              <a:ext uri="{FF2B5EF4-FFF2-40B4-BE49-F238E27FC236}">
                <a16:creationId xmlns:a16="http://schemas.microsoft.com/office/drawing/2014/main" id="{49AB2745-483F-541D-B45C-A27B36049B8C}"/>
              </a:ext>
            </a:extLst>
          </p:cNvPr>
          <p:cNvSpPr txBox="1">
            <a:spLocks noGrp="1"/>
          </p:cNvSpPr>
          <p:nvPr>
            <p:ph type="subTitle" idx="1"/>
          </p:nvPr>
        </p:nvSpPr>
        <p:spPr>
          <a:xfrm>
            <a:off x="1225411" y="1927037"/>
            <a:ext cx="3090541" cy="1614987"/>
          </a:xfrm>
          <a:prstGeom prst="rect">
            <a:avLst/>
          </a:prstGeom>
        </p:spPr>
        <p:txBody>
          <a:bodyPr spcFirstLastPara="1" wrap="square" lIns="91425" tIns="91425" rIns="91425" bIns="91425" anchor="t" anchorCtr="0">
            <a:noAutofit/>
          </a:bodyPr>
          <a:lstStyle/>
          <a:p>
            <a:pPr marL="0" indent="0"/>
            <a:r>
              <a:rPr lang="en-US" sz="1400"/>
              <a:t>The Department of Military Affairs (DMA) is the state agency that oversees and supports the military operations of the Minnesota National Guard when it is operating under state control by the authority of title 32, U.S. Code.</a:t>
            </a:r>
            <a:endParaRPr sz="1400"/>
          </a:p>
        </p:txBody>
      </p:sp>
    </p:spTree>
    <p:extLst>
      <p:ext uri="{BB962C8B-B14F-4D97-AF65-F5344CB8AC3E}">
        <p14:creationId xmlns:p14="http://schemas.microsoft.com/office/powerpoint/2010/main" val="40718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DB30CC1D-4C8D-625C-BCDE-1545A9F884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206A46-63A4-1521-D5BC-DDE28FB62BAC}"/>
              </a:ext>
            </a:extLst>
          </p:cNvPr>
          <p:cNvPicPr>
            <a:picLocks noChangeAspect="1"/>
          </p:cNvPicPr>
          <p:nvPr/>
        </p:nvPicPr>
        <p:blipFill>
          <a:blip r:embed="rId3"/>
          <a:srcRect/>
          <a:stretch/>
        </p:blipFill>
        <p:spPr>
          <a:xfrm>
            <a:off x="4610912" y="1483051"/>
            <a:ext cx="3907321" cy="2753645"/>
          </a:xfrm>
          <a:prstGeom prst="rect">
            <a:avLst/>
          </a:prstGeom>
        </p:spPr>
      </p:pic>
      <p:grpSp>
        <p:nvGrpSpPr>
          <p:cNvPr id="14" name="Google Shape;263;p42">
            <a:extLst>
              <a:ext uri="{FF2B5EF4-FFF2-40B4-BE49-F238E27FC236}">
                <a16:creationId xmlns:a16="http://schemas.microsoft.com/office/drawing/2014/main" id="{491CA9DA-01F7-8325-A326-1F1F5A5BFC96}"/>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A419EF7B-D1E6-F09F-C518-5306143F8EA9}"/>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12175F1F-69B7-8F7C-6893-09E9AD86B76F}"/>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B4EF93B6-6180-2D8F-BADE-D449FF136171}"/>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4" action="ppaction://hlinksldjump"/>
            <a:extLst>
              <a:ext uri="{FF2B5EF4-FFF2-40B4-BE49-F238E27FC236}">
                <a16:creationId xmlns:a16="http://schemas.microsoft.com/office/drawing/2014/main" id="{C37A46BF-4C35-A0E1-FD7F-6A12D2B09504}"/>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tx2"/>
                </a:solidFill>
                <a:uFill>
                  <a:noFill/>
                </a:uFill>
                <a:latin typeface="Teko"/>
                <a:ea typeface="Teko"/>
                <a:cs typeface="Teko"/>
                <a:sym typeface="Teko"/>
              </a:rPr>
              <a:t>UNITS</a:t>
            </a:r>
            <a:endParaRPr lang="en-US" sz="1200"/>
          </a:p>
        </p:txBody>
      </p:sp>
      <p:sp>
        <p:nvSpPr>
          <p:cNvPr id="21" name="Google Shape;273;p42">
            <a:hlinkClick r:id="" action="ppaction://noaction"/>
            <a:extLst>
              <a:ext uri="{FF2B5EF4-FFF2-40B4-BE49-F238E27FC236}">
                <a16:creationId xmlns:a16="http://schemas.microsoft.com/office/drawing/2014/main" id="{DF450EF3-F6DD-D2B7-A0C2-33C7BD4D26C3}"/>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B6291A60-C3EF-1034-1D5F-66148622EC99}"/>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F9C559B2-C4EC-9ABE-0C11-AEE4B637CC1F}"/>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73333B40-59F4-52DF-E9ED-A896D0CFF33B}"/>
              </a:ext>
            </a:extLst>
          </p:cNvPr>
          <p:cNvSpPr txBox="1"/>
          <p:nvPr/>
        </p:nvSpPr>
        <p:spPr>
          <a:xfrm>
            <a:off x="589372" y="775165"/>
            <a:ext cx="7974479" cy="707886"/>
          </a:xfrm>
          <a:prstGeom prst="rect">
            <a:avLst/>
          </a:prstGeom>
          <a:noFill/>
        </p:spPr>
        <p:txBody>
          <a:bodyPr wrap="square" rtlCol="0">
            <a:spAutoFit/>
          </a:bodyPr>
          <a:lstStyle/>
          <a:p>
            <a:pPr lvl="0">
              <a:buClr>
                <a:srgbClr val="313131"/>
              </a:buClr>
              <a:buSzPts val="3500"/>
            </a:pPr>
            <a:r>
              <a:rPr lang="en-US" sz="4000" dirty="0">
                <a:solidFill>
                  <a:srgbClr val="666666"/>
                </a:solidFill>
                <a:latin typeface="Teko Light"/>
                <a:ea typeface="Teko Light"/>
                <a:cs typeface="Teko Light"/>
                <a:sym typeface="Teko Light"/>
              </a:rPr>
              <a:t>34</a:t>
            </a:r>
            <a:r>
              <a:rPr lang="en-US" sz="4000" baseline="30000" dirty="0">
                <a:solidFill>
                  <a:srgbClr val="666666"/>
                </a:solidFill>
                <a:latin typeface="Teko Light"/>
                <a:ea typeface="Teko Light"/>
                <a:cs typeface="Teko Light"/>
                <a:sym typeface="Teko Light"/>
              </a:rPr>
              <a:t>th</a:t>
            </a:r>
            <a:r>
              <a:rPr lang="en-US" sz="4000" dirty="0">
                <a:solidFill>
                  <a:srgbClr val="666666"/>
                </a:solidFill>
                <a:latin typeface="Teko Light"/>
                <a:ea typeface="Teko Light"/>
                <a:cs typeface="Teko Light"/>
                <a:sym typeface="Teko Light"/>
              </a:rPr>
              <a:t> Infantry Division Deployment</a:t>
            </a:r>
          </a:p>
        </p:txBody>
      </p:sp>
      <p:sp>
        <p:nvSpPr>
          <p:cNvPr id="37" name="Google Shape;270;p42">
            <a:hlinkClick r:id="rId5" action="ppaction://hlinksldjump"/>
            <a:extLst>
              <a:ext uri="{FF2B5EF4-FFF2-40B4-BE49-F238E27FC236}">
                <a16:creationId xmlns:a16="http://schemas.microsoft.com/office/drawing/2014/main" id="{A7043F9D-E191-7A68-7089-0CC6AE615F3F}"/>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2A679066-3063-1A24-325D-268918CF37E5}"/>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9" name="Google Shape;357;p47">
            <a:extLst>
              <a:ext uri="{FF2B5EF4-FFF2-40B4-BE49-F238E27FC236}">
                <a16:creationId xmlns:a16="http://schemas.microsoft.com/office/drawing/2014/main" id="{70CFDAE1-74FC-8E6D-69AE-A5E299226A65}"/>
              </a:ext>
            </a:extLst>
          </p:cNvPr>
          <p:cNvSpPr txBox="1">
            <a:spLocks noGrp="1"/>
          </p:cNvSpPr>
          <p:nvPr>
            <p:ph type="subTitle" idx="1"/>
          </p:nvPr>
        </p:nvSpPr>
        <p:spPr>
          <a:xfrm>
            <a:off x="737755" y="1483051"/>
            <a:ext cx="3969327" cy="3005822"/>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400" dirty="0"/>
              <a:t>More than 550 Soldiers of the 34th ID “Red Bulls” deployed to the Middle East for a 10-month rotation.</a:t>
            </a:r>
          </a:p>
          <a:p>
            <a:pPr algn="l">
              <a:buFont typeface="Arial" panose="020B0604020202020204" pitchFamily="34" charset="0"/>
              <a:buChar char="•"/>
            </a:pPr>
            <a:r>
              <a:rPr lang="en-US" sz="1400" dirty="0"/>
              <a:t>Soldiers come from more than 200 communities throughout Minnesota, Iowa, Wisconsin, North and South Dakota, and several other states.</a:t>
            </a:r>
          </a:p>
          <a:p>
            <a:pPr algn="l">
              <a:buFont typeface="Arial" panose="020B0604020202020204" pitchFamily="34" charset="0"/>
              <a:buChar char="•"/>
            </a:pPr>
            <a:r>
              <a:rPr lang="en-US" sz="1400" dirty="0"/>
              <a:t>The 34th Infantry Division Headquarters provided command and control of Task Force Spartan from Kuwait, deployed across seven partner nations.</a:t>
            </a:r>
          </a:p>
        </p:txBody>
      </p:sp>
    </p:spTree>
    <p:extLst>
      <p:ext uri="{BB962C8B-B14F-4D97-AF65-F5344CB8AC3E}">
        <p14:creationId xmlns:p14="http://schemas.microsoft.com/office/powerpoint/2010/main" val="3274751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2BE6E1AA-A514-2866-1480-DD0F381A20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8DC2D7-57B1-0E46-D4C3-DDF372443BF1}"/>
              </a:ext>
            </a:extLst>
          </p:cNvPr>
          <p:cNvPicPr>
            <a:picLocks noChangeAspect="1"/>
          </p:cNvPicPr>
          <p:nvPr/>
        </p:nvPicPr>
        <p:blipFill>
          <a:blip r:embed="rId3"/>
          <a:srcRect/>
          <a:stretch/>
        </p:blipFill>
        <p:spPr>
          <a:xfrm>
            <a:off x="4371070" y="1392695"/>
            <a:ext cx="4152990" cy="2358110"/>
          </a:xfrm>
          <a:prstGeom prst="rect">
            <a:avLst/>
          </a:prstGeom>
        </p:spPr>
      </p:pic>
      <p:grpSp>
        <p:nvGrpSpPr>
          <p:cNvPr id="14" name="Google Shape;263;p42">
            <a:extLst>
              <a:ext uri="{FF2B5EF4-FFF2-40B4-BE49-F238E27FC236}">
                <a16:creationId xmlns:a16="http://schemas.microsoft.com/office/drawing/2014/main" id="{46BC4EC9-3A78-2C25-933B-FFD65DBC78B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3FC913D9-956D-85C6-48C2-5F72C789D91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B04CE63B-5F76-2FF3-FAEF-110EE143B3A4}"/>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FB46DE2C-E8D3-12AD-EEA6-19AB594594C8}"/>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4" action="ppaction://hlinksldjump"/>
            <a:extLst>
              <a:ext uri="{FF2B5EF4-FFF2-40B4-BE49-F238E27FC236}">
                <a16:creationId xmlns:a16="http://schemas.microsoft.com/office/drawing/2014/main" id="{907FF74D-5D92-1A73-A9CA-017AF257F3A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tx2"/>
                </a:solidFill>
                <a:uFill>
                  <a:noFill/>
                </a:uFill>
                <a:latin typeface="Teko"/>
                <a:ea typeface="Teko"/>
                <a:cs typeface="Teko"/>
                <a:sym typeface="Teko"/>
              </a:rPr>
              <a:t>UNITS</a:t>
            </a:r>
            <a:endParaRPr lang="en-US" sz="1200"/>
          </a:p>
        </p:txBody>
      </p:sp>
      <p:sp>
        <p:nvSpPr>
          <p:cNvPr id="21" name="Google Shape;273;p42">
            <a:hlinkClick r:id="" action="ppaction://noaction"/>
            <a:extLst>
              <a:ext uri="{FF2B5EF4-FFF2-40B4-BE49-F238E27FC236}">
                <a16:creationId xmlns:a16="http://schemas.microsoft.com/office/drawing/2014/main" id="{DBBCA364-7039-07A8-F7C6-85B68BFD67BE}"/>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A3811255-DE7B-04FE-0A0C-BD3859BB3C1B}"/>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668D72A1-3C44-DC0F-265B-66E5C1B708B2}"/>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8EEA285F-69E8-7420-8C38-69E69AB4549B}"/>
              </a:ext>
            </a:extLst>
          </p:cNvPr>
          <p:cNvSpPr txBox="1"/>
          <p:nvPr/>
        </p:nvSpPr>
        <p:spPr>
          <a:xfrm>
            <a:off x="589372" y="775165"/>
            <a:ext cx="7974479" cy="707886"/>
          </a:xfrm>
          <a:prstGeom prst="rect">
            <a:avLst/>
          </a:prstGeom>
          <a:noFill/>
        </p:spPr>
        <p:txBody>
          <a:bodyPr wrap="square" rtlCol="0">
            <a:spAutoFit/>
          </a:bodyPr>
          <a:lstStyle/>
          <a:p>
            <a:pPr lvl="0">
              <a:buClr>
                <a:srgbClr val="313131"/>
              </a:buClr>
              <a:buSzPts val="3500"/>
            </a:pPr>
            <a:r>
              <a:rPr lang="en-US" sz="4000" dirty="0">
                <a:solidFill>
                  <a:srgbClr val="666666"/>
                </a:solidFill>
                <a:latin typeface="Teko Light"/>
                <a:ea typeface="Teko Light"/>
                <a:cs typeface="Teko Light"/>
                <a:sym typeface="Teko Light"/>
              </a:rPr>
              <a:t>148</a:t>
            </a:r>
            <a:r>
              <a:rPr lang="en-US" sz="4000" baseline="30000" dirty="0">
                <a:solidFill>
                  <a:srgbClr val="666666"/>
                </a:solidFill>
                <a:latin typeface="Teko Light"/>
                <a:ea typeface="Teko Light"/>
                <a:cs typeface="Teko Light"/>
                <a:sym typeface="Teko Light"/>
              </a:rPr>
              <a:t>th</a:t>
            </a:r>
            <a:r>
              <a:rPr lang="en-US" sz="4000" dirty="0">
                <a:solidFill>
                  <a:srgbClr val="666666"/>
                </a:solidFill>
                <a:latin typeface="Teko Light"/>
                <a:ea typeface="Teko Light"/>
                <a:cs typeface="Teko Light"/>
                <a:sym typeface="Teko Light"/>
              </a:rPr>
              <a:t> Fighter Wing Deployment</a:t>
            </a:r>
          </a:p>
        </p:txBody>
      </p:sp>
      <p:sp>
        <p:nvSpPr>
          <p:cNvPr id="37" name="Google Shape;270;p42">
            <a:hlinkClick r:id="rId5" action="ppaction://hlinksldjump"/>
            <a:extLst>
              <a:ext uri="{FF2B5EF4-FFF2-40B4-BE49-F238E27FC236}">
                <a16:creationId xmlns:a16="http://schemas.microsoft.com/office/drawing/2014/main" id="{A51B9225-F9ED-AB3F-D019-F63C27A0205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FD7B67FE-D6AF-FA15-D3EC-BD95B1ADAF3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9" name="Google Shape;357;p47">
            <a:extLst>
              <a:ext uri="{FF2B5EF4-FFF2-40B4-BE49-F238E27FC236}">
                <a16:creationId xmlns:a16="http://schemas.microsoft.com/office/drawing/2014/main" id="{69C7A163-C87E-4575-9B2C-D6AA3D216436}"/>
              </a:ext>
            </a:extLst>
          </p:cNvPr>
          <p:cNvSpPr txBox="1">
            <a:spLocks noGrp="1"/>
          </p:cNvSpPr>
          <p:nvPr>
            <p:ph type="subTitle" idx="1"/>
          </p:nvPr>
        </p:nvSpPr>
        <p:spPr>
          <a:xfrm>
            <a:off x="737756" y="1483051"/>
            <a:ext cx="3373328" cy="3005822"/>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400" dirty="0"/>
              <a:t>Members and F-16 Fighting Falcons assigned to the 148th Fighter Wing, Minnesota Air National Guard deployed to the 18th Wing at Kadena Air Base, Okinawa, Japan from July to October 2024.</a:t>
            </a:r>
          </a:p>
          <a:p>
            <a:pPr algn="l">
              <a:buFont typeface="Arial" panose="020B0604020202020204" pitchFamily="34" charset="0"/>
              <a:buChar char="•"/>
            </a:pPr>
            <a:r>
              <a:rPr lang="en-US" sz="1400" dirty="0"/>
              <a:t>The 148th Fighter Wing provided a dynamic force employment package to the 18th Wing to provide combat air power adding an additional deterrence factor to the area of operations.</a:t>
            </a:r>
          </a:p>
        </p:txBody>
      </p:sp>
    </p:spTree>
    <p:extLst>
      <p:ext uri="{BB962C8B-B14F-4D97-AF65-F5344CB8AC3E}">
        <p14:creationId xmlns:p14="http://schemas.microsoft.com/office/powerpoint/2010/main" val="309519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3303922E-C21C-8ABA-A73A-BB7CC693569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050B05-95D6-CAB0-2D9B-6BD824B0A4C7}"/>
              </a:ext>
            </a:extLst>
          </p:cNvPr>
          <p:cNvPicPr>
            <a:picLocks noChangeAspect="1"/>
          </p:cNvPicPr>
          <p:nvPr/>
        </p:nvPicPr>
        <p:blipFill>
          <a:blip r:embed="rId3"/>
          <a:srcRect/>
          <a:stretch/>
        </p:blipFill>
        <p:spPr>
          <a:xfrm>
            <a:off x="4809088" y="1759002"/>
            <a:ext cx="3565248" cy="2453919"/>
          </a:xfrm>
          <a:prstGeom prst="rect">
            <a:avLst/>
          </a:prstGeom>
        </p:spPr>
      </p:pic>
      <p:grpSp>
        <p:nvGrpSpPr>
          <p:cNvPr id="14" name="Google Shape;263;p42">
            <a:extLst>
              <a:ext uri="{FF2B5EF4-FFF2-40B4-BE49-F238E27FC236}">
                <a16:creationId xmlns:a16="http://schemas.microsoft.com/office/drawing/2014/main" id="{B02EE9A8-B444-DD20-2034-BB54D5EEFA76}"/>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236786F8-266E-D677-84F2-95389D60AFD3}"/>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3E3C029C-3AF2-6D67-599E-EC16C9ED294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2534D528-12A5-2A4C-BACF-09CC140828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rId4" action="ppaction://hlinksldjump"/>
            <a:extLst>
              <a:ext uri="{FF2B5EF4-FFF2-40B4-BE49-F238E27FC236}">
                <a16:creationId xmlns:a16="http://schemas.microsoft.com/office/drawing/2014/main" id="{791752F9-75CF-8F74-37D2-B73F1396937B}"/>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tx2"/>
                </a:solidFill>
                <a:uFill>
                  <a:noFill/>
                </a:uFill>
                <a:latin typeface="Teko"/>
                <a:ea typeface="Teko"/>
                <a:cs typeface="Teko"/>
                <a:sym typeface="Teko"/>
              </a:rPr>
              <a:t>UNITS</a:t>
            </a:r>
            <a:endParaRPr lang="en-US" sz="1200"/>
          </a:p>
        </p:txBody>
      </p:sp>
      <p:sp>
        <p:nvSpPr>
          <p:cNvPr id="21" name="Google Shape;273;p42">
            <a:hlinkClick r:id="" action="ppaction://noaction"/>
            <a:extLst>
              <a:ext uri="{FF2B5EF4-FFF2-40B4-BE49-F238E27FC236}">
                <a16:creationId xmlns:a16="http://schemas.microsoft.com/office/drawing/2014/main" id="{0D10BDD0-E4C8-9910-0D3D-ED401FDA68BE}"/>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EEFD07C3-9A9E-CB94-B21F-C941BA016546}"/>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91034E98-B406-C138-3604-6CB5406E53C7}"/>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FA7FAFD2-73A8-80D9-4456-B0DFAB0F6A67}"/>
              </a:ext>
            </a:extLst>
          </p:cNvPr>
          <p:cNvSpPr txBox="1"/>
          <p:nvPr/>
        </p:nvSpPr>
        <p:spPr>
          <a:xfrm>
            <a:off x="589372" y="775165"/>
            <a:ext cx="7974479" cy="707886"/>
          </a:xfrm>
          <a:prstGeom prst="rect">
            <a:avLst/>
          </a:prstGeom>
          <a:noFill/>
        </p:spPr>
        <p:txBody>
          <a:bodyPr wrap="square" rtlCol="0">
            <a:spAutoFit/>
          </a:bodyPr>
          <a:lstStyle/>
          <a:p>
            <a:pPr lvl="0">
              <a:buClr>
                <a:srgbClr val="313131"/>
              </a:buClr>
              <a:buSzPts val="3500"/>
            </a:pPr>
            <a:r>
              <a:rPr lang="en-US" sz="4000" dirty="0">
                <a:solidFill>
                  <a:srgbClr val="666666"/>
                </a:solidFill>
                <a:latin typeface="Teko Light"/>
                <a:ea typeface="Teko Light"/>
                <a:cs typeface="Teko Light"/>
                <a:sym typeface="Teko Light"/>
              </a:rPr>
              <a:t>Future Deployments</a:t>
            </a:r>
          </a:p>
        </p:txBody>
      </p:sp>
      <p:sp>
        <p:nvSpPr>
          <p:cNvPr id="37" name="Google Shape;270;p42">
            <a:hlinkClick r:id="rId5" action="ppaction://hlinksldjump"/>
            <a:extLst>
              <a:ext uri="{FF2B5EF4-FFF2-40B4-BE49-F238E27FC236}">
                <a16:creationId xmlns:a16="http://schemas.microsoft.com/office/drawing/2014/main" id="{6197BBEA-9B5B-5268-F92A-A68CCB7C910D}"/>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65191296-336B-5410-3032-3E584A38F984}"/>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9" name="Google Shape;357;p47">
            <a:extLst>
              <a:ext uri="{FF2B5EF4-FFF2-40B4-BE49-F238E27FC236}">
                <a16:creationId xmlns:a16="http://schemas.microsoft.com/office/drawing/2014/main" id="{ABF1983A-03F3-ED8A-3D94-F6B36E9299A2}"/>
              </a:ext>
            </a:extLst>
          </p:cNvPr>
          <p:cNvSpPr txBox="1">
            <a:spLocks noGrp="1"/>
          </p:cNvSpPr>
          <p:nvPr>
            <p:ph type="subTitle" idx="1"/>
          </p:nvPr>
        </p:nvSpPr>
        <p:spPr>
          <a:xfrm>
            <a:off x="691377" y="1483051"/>
            <a:ext cx="4015706" cy="3005822"/>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400" dirty="0"/>
              <a:t>34</a:t>
            </a:r>
            <a:r>
              <a:rPr lang="en-US" sz="1400" baseline="30000" dirty="0"/>
              <a:t>th</a:t>
            </a:r>
            <a:r>
              <a:rPr lang="en-US" sz="1400" dirty="0"/>
              <a:t> MP Company (159 Soldiers) to Kuwait – January 2026</a:t>
            </a:r>
          </a:p>
          <a:p>
            <a:pPr algn="l">
              <a:buFont typeface="Arial" panose="020B0604020202020204" pitchFamily="34" charset="0"/>
              <a:buChar char="•"/>
            </a:pPr>
            <a:r>
              <a:rPr lang="en-US" sz="1400" dirty="0"/>
              <a:t>434</a:t>
            </a:r>
            <a:r>
              <a:rPr lang="en-US" sz="1400" baseline="30000" dirty="0"/>
              <a:t>th</a:t>
            </a:r>
            <a:r>
              <a:rPr lang="en-US" sz="1400" dirty="0"/>
              <a:t> Chem Company (148 Soldiers) to Kuwait – October 2026</a:t>
            </a:r>
          </a:p>
          <a:p>
            <a:pPr algn="l">
              <a:buFont typeface="Arial" panose="020B0604020202020204" pitchFamily="34" charset="0"/>
              <a:buChar char="•"/>
            </a:pPr>
            <a:r>
              <a:rPr lang="en-US" sz="1400" dirty="0"/>
              <a:t>1/34 ABCT Task Force #1  (1128 Soldiers) to Kuwait – July 2027</a:t>
            </a:r>
          </a:p>
          <a:p>
            <a:pPr algn="l">
              <a:buFont typeface="Arial" panose="020B0604020202020204" pitchFamily="34" charset="0"/>
              <a:buChar char="•"/>
            </a:pPr>
            <a:r>
              <a:rPr lang="en-US" sz="1400" dirty="0"/>
              <a:t>1/34 ABCT Task Force #2 (1128 Soldiers) to Kuwait – April 2028</a:t>
            </a:r>
          </a:p>
          <a:p>
            <a:pPr algn="l">
              <a:buFont typeface="Arial" panose="020B0604020202020204" pitchFamily="34" charset="0"/>
              <a:buChar char="•"/>
            </a:pPr>
            <a:r>
              <a:rPr lang="en-US" sz="1400" dirty="0"/>
              <a:t>Multiple smaller deployments and individual augmentees spread throughout the next five years.</a:t>
            </a:r>
          </a:p>
        </p:txBody>
      </p:sp>
    </p:spTree>
    <p:extLst>
      <p:ext uri="{BB962C8B-B14F-4D97-AF65-F5344CB8AC3E}">
        <p14:creationId xmlns:p14="http://schemas.microsoft.com/office/powerpoint/2010/main" val="341436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0"/>
        <p:cNvGrpSpPr/>
        <p:nvPr/>
      </p:nvGrpSpPr>
      <p:grpSpPr>
        <a:xfrm>
          <a:off x="0" y="0"/>
          <a:ext cx="0" cy="0"/>
          <a:chOff x="0" y="0"/>
          <a:chExt cx="0" cy="0"/>
        </a:xfrm>
      </p:grpSpPr>
      <p:sp>
        <p:nvSpPr>
          <p:cNvPr id="36" name="Google Shape;357;p47">
            <a:extLst>
              <a:ext uri="{FF2B5EF4-FFF2-40B4-BE49-F238E27FC236}">
                <a16:creationId xmlns:a16="http://schemas.microsoft.com/office/drawing/2014/main" id="{0ECF6A4E-1525-4AAC-AD3D-DC273E7AC0AD}"/>
              </a:ext>
            </a:extLst>
          </p:cNvPr>
          <p:cNvSpPr txBox="1">
            <a:spLocks noGrp="1"/>
          </p:cNvSpPr>
          <p:nvPr>
            <p:ph type="subTitle" idx="4294967295"/>
          </p:nvPr>
        </p:nvSpPr>
        <p:spPr>
          <a:xfrm>
            <a:off x="689810" y="833438"/>
            <a:ext cx="7896225" cy="4310062"/>
          </a:xfrm>
          <a:prstGeom prst="rect">
            <a:avLst/>
          </a:prstGeom>
        </p:spPr>
        <p:txBody>
          <a:bodyPr spcFirstLastPara="1" wrap="square" lIns="91425" tIns="91425" rIns="91425" bIns="91425" numCol="2" anchor="t" anchorCtr="0">
            <a:noAutofit/>
          </a:bodyPr>
          <a:lstStyle/>
          <a:p>
            <a:pPr marL="0" indent="0" algn="l" fontAlgn="t">
              <a:spcBef>
                <a:spcPts val="0"/>
              </a:spcBef>
              <a:buNone/>
              <a:tabLst>
                <a:tab pos="112713" algn="l"/>
                <a:tab pos="3203575" algn="r"/>
              </a:tabLst>
            </a:pPr>
            <a:r>
              <a:rPr lang="en-US" sz="900" b="1" u="sng" dirty="0">
                <a:solidFill>
                  <a:schemeClr val="tx1"/>
                </a:solidFill>
                <a:latin typeface="Barlow" panose="020B0604020202020204" charset="0"/>
              </a:rPr>
              <a:t>2006</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Flood fight	</a:t>
            </a:r>
            <a:endParaRPr lang="en-US" sz="900" b="1" dirty="0">
              <a:solidFill>
                <a:schemeClr val="tx1"/>
              </a:solidFill>
              <a:latin typeface="Barlow" panose="020B0604020202020204" charset="0"/>
            </a:endParaRP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Wildfire suppression	</a:t>
            </a:r>
            <a:r>
              <a:rPr lang="en-US" sz="900" b="1" dirty="0">
                <a:solidFill>
                  <a:schemeClr val="tx1"/>
                </a:solidFill>
                <a:latin typeface="Barlow" panose="020B0604020202020204" charset="0"/>
              </a:rPr>
              <a:t>1,282</a:t>
            </a:r>
          </a:p>
          <a:p>
            <a:pPr marL="0" indent="0" algn="l" fontAlgn="t">
              <a:spcBef>
                <a:spcPts val="0"/>
              </a:spcBef>
              <a:buNone/>
              <a:tabLst>
                <a:tab pos="112713" algn="l"/>
                <a:tab pos="3203575" algn="r"/>
              </a:tabLst>
            </a:pPr>
            <a:r>
              <a:rPr lang="en-US" sz="900" b="1" u="sng" dirty="0">
                <a:solidFill>
                  <a:schemeClr val="tx1"/>
                </a:solidFill>
                <a:latin typeface="Barlow" panose="020B0604020202020204" charset="0"/>
              </a:rPr>
              <a:t>2007</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Fire operations in Boundary Waters Canoe Area</a:t>
            </a:r>
            <a:endParaRPr lang="en-US" sz="900" b="1" dirty="0">
              <a:solidFill>
                <a:schemeClr val="tx1"/>
              </a:solidFill>
              <a:latin typeface="Barlow" panose="020B0604020202020204" charset="0"/>
            </a:endParaRP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Southern Minnesota Blizzard</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UND Plane Crash Recovery</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Flood fight in southern Minnesota	</a:t>
            </a:r>
            <a:r>
              <a:rPr lang="en-US" sz="900" b="1" dirty="0">
                <a:solidFill>
                  <a:schemeClr val="tx1"/>
                </a:solidFill>
                <a:latin typeface="Barlow" panose="020B0604020202020204" charset="0"/>
              </a:rPr>
              <a:t>1,091</a:t>
            </a:r>
          </a:p>
          <a:p>
            <a:pPr marL="0" indent="0" algn="l" fontAlgn="t">
              <a:spcBef>
                <a:spcPts val="0"/>
              </a:spcBef>
              <a:buNone/>
              <a:tabLst>
                <a:tab pos="112713" algn="l"/>
                <a:tab pos="3203575" algn="r"/>
              </a:tabLst>
            </a:pPr>
            <a:r>
              <a:rPr lang="en-US" sz="900" b="1" u="sng" dirty="0">
                <a:solidFill>
                  <a:schemeClr val="tx1"/>
                </a:solidFill>
                <a:latin typeface="Barlow" panose="020B0604020202020204" charset="0"/>
              </a:rPr>
              <a:t>2008</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Winter Storm</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Search for Body in Lake Mille Lacs	</a:t>
            </a:r>
            <a:r>
              <a:rPr lang="en-US" sz="900" b="1" dirty="0">
                <a:solidFill>
                  <a:schemeClr val="tx1"/>
                </a:solidFill>
                <a:latin typeface="Barlow" panose="020B0604020202020204" charset="0"/>
              </a:rPr>
              <a:t>40</a:t>
            </a:r>
          </a:p>
          <a:p>
            <a:pPr marL="0" indent="0" algn="l" fontAlgn="t">
              <a:spcBef>
                <a:spcPts val="0"/>
              </a:spcBef>
              <a:buNone/>
              <a:tabLst>
                <a:tab pos="112713" algn="l"/>
                <a:tab pos="3203575" algn="r"/>
              </a:tabLst>
            </a:pPr>
            <a:r>
              <a:rPr lang="en-US" sz="900" b="1" u="sng" dirty="0">
                <a:solidFill>
                  <a:schemeClr val="tx1"/>
                </a:solidFill>
                <a:latin typeface="Barlow" panose="020B0604020202020204" charset="0"/>
              </a:rPr>
              <a:t>2009</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Flood response</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Support for Presidential Inauguration	</a:t>
            </a:r>
            <a:r>
              <a:rPr lang="en-US" sz="900" b="1" dirty="0">
                <a:solidFill>
                  <a:schemeClr val="tx1"/>
                </a:solidFill>
                <a:latin typeface="Barlow" panose="020B0604020202020204" charset="0"/>
              </a:rPr>
              <a:t>14,546</a:t>
            </a:r>
          </a:p>
          <a:p>
            <a:pPr marL="0" indent="0" algn="l" fontAlgn="t">
              <a:spcBef>
                <a:spcPts val="0"/>
              </a:spcBef>
              <a:buNone/>
              <a:tabLst>
                <a:tab pos="112713" algn="l"/>
                <a:tab pos="3203575" algn="r"/>
              </a:tabLst>
            </a:pPr>
            <a:r>
              <a:rPr lang="en-US" sz="900" b="1" u="sng" dirty="0">
                <a:solidFill>
                  <a:schemeClr val="tx1"/>
                </a:solidFill>
                <a:latin typeface="Barlow" panose="020B0604020202020204" charset="0"/>
              </a:rPr>
              <a:t>2010</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Flood response in Red River Valley and Southern MN</a:t>
            </a:r>
          </a:p>
          <a:p>
            <a:pPr marL="0" indent="0" algn="l" fontAlgn="t">
              <a:spcBef>
                <a:spcPts val="0"/>
              </a:spcBef>
              <a:buNone/>
              <a:tabLst>
                <a:tab pos="112713" algn="l"/>
                <a:tab pos="3203575" algn="r"/>
              </a:tabLst>
            </a:pPr>
            <a:r>
              <a:rPr lang="en-US" sz="900" dirty="0">
                <a:solidFill>
                  <a:schemeClr val="tx1"/>
                </a:solidFill>
                <a:latin typeface="Barlow" panose="020B0604020202020204" charset="0"/>
              </a:rPr>
              <a:t>	Fire Operations in Northern Minnesota    	</a:t>
            </a:r>
            <a:r>
              <a:rPr lang="en-US" sz="900" b="1" dirty="0">
                <a:solidFill>
                  <a:schemeClr val="tx1"/>
                </a:solidFill>
                <a:latin typeface="Barlow" panose="020B0604020202020204" charset="0"/>
              </a:rPr>
              <a:t>3,976</a:t>
            </a:r>
          </a:p>
          <a:p>
            <a:pPr marL="0" indent="0" algn="l" fontAlgn="t">
              <a:buNone/>
              <a:tabLst>
                <a:tab pos="112713" algn="l"/>
                <a:tab pos="3203575" algn="r"/>
              </a:tabLst>
            </a:pPr>
            <a:r>
              <a:rPr lang="en-US" sz="900" b="1" u="sng" dirty="0">
                <a:solidFill>
                  <a:schemeClr val="tx1"/>
                </a:solidFill>
                <a:latin typeface="Barlow" panose="020B0604020202020204" charset="0"/>
              </a:rPr>
              <a:t>2011</a:t>
            </a:r>
          </a:p>
          <a:p>
            <a:pPr marL="0" indent="0" algn="l" fontAlgn="t">
              <a:buNone/>
              <a:tabLst>
                <a:tab pos="112713" algn="l"/>
                <a:tab pos="3203575" algn="r"/>
              </a:tabLst>
            </a:pPr>
            <a:r>
              <a:rPr lang="en-US" sz="900" dirty="0">
                <a:solidFill>
                  <a:schemeClr val="tx1"/>
                </a:solidFill>
                <a:latin typeface="Barlow" panose="020B0604020202020204" charset="0"/>
              </a:rPr>
              <a:t>	Flood fight in RRV, North &amp; South Dakota Support</a:t>
            </a:r>
          </a:p>
          <a:p>
            <a:pPr marL="0" indent="0" algn="l" fontAlgn="t">
              <a:buNone/>
              <a:tabLst>
                <a:tab pos="112713" algn="l"/>
                <a:tab pos="3203575" algn="r"/>
              </a:tabLst>
            </a:pPr>
            <a:r>
              <a:rPr lang="en-US" sz="900" dirty="0">
                <a:solidFill>
                  <a:schemeClr val="tx1"/>
                </a:solidFill>
                <a:latin typeface="Barlow" panose="020B0604020202020204" charset="0"/>
              </a:rPr>
              <a:t>	Tornado in Minneapolis, Search Mission in Duluth  	</a:t>
            </a:r>
            <a:r>
              <a:rPr lang="en-US" sz="900" b="1" dirty="0">
                <a:solidFill>
                  <a:schemeClr val="tx1"/>
                </a:solidFill>
                <a:latin typeface="Barlow" panose="020B0604020202020204" charset="0"/>
              </a:rPr>
              <a:t>6,808</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2012</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Flood response in Duluth</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Fire Operations in Northern Minnesota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143</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2013</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Winter Storm Response</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Fire Operations in Northern Minnesota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96</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2014</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Winter Storms in Albert Lea, Olivia and Owatonna       </a:t>
            </a:r>
            <a:endPar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Flood response in Sibley and Koochiching Counties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130</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endPar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endParaRP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2015</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Winter storm support</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Wildfire response in state and EMAC to Washington</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Avian Influenza response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469</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2016</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Wildfire response Hubbard and St. Louis counties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88</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1" i="0" u="sng" strike="noStrike" kern="1200" cap="none" spc="0" normalizeH="0" baseline="0" noProof="0" dirty="0">
                <a:ln>
                  <a:noFill/>
                </a:ln>
                <a:solidFill>
                  <a:schemeClr val="tx1"/>
                </a:solidFill>
                <a:effectLst/>
                <a:uLnTx/>
                <a:uFillTx/>
                <a:latin typeface="Barlow" panose="020B0604020202020204" charset="0"/>
                <a:ea typeface="+mn-ea"/>
                <a:cs typeface="+mn-cs"/>
              </a:rPr>
              <a:t>2017</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Hurricane Support  - Texas, Florida, Puerto Rico</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kumimoji="0" lang="en-US" sz="900" b="0" i="0" u="none" strike="noStrike" kern="1200" cap="none" spc="0" normalizeH="0" baseline="0" noProof="0" dirty="0">
                <a:ln>
                  <a:noFill/>
                </a:ln>
                <a:solidFill>
                  <a:schemeClr val="tx1"/>
                </a:solidFill>
                <a:effectLst/>
                <a:uLnTx/>
                <a:uFillTx/>
                <a:latin typeface="Barlow" panose="020B0604020202020204" charset="0"/>
                <a:ea typeface="+mn-ea"/>
                <a:cs typeface="+mn-cs"/>
              </a:rPr>
              <a:t>	Super Bowl 52	</a:t>
            </a:r>
            <a:r>
              <a:rPr kumimoji="0" lang="en-US" sz="900" b="1" i="0" u="none" strike="noStrike" kern="1200" cap="none" spc="0" normalizeH="0" baseline="0" noProof="0" dirty="0">
                <a:ln>
                  <a:noFill/>
                </a:ln>
                <a:solidFill>
                  <a:schemeClr val="tx1"/>
                </a:solidFill>
                <a:effectLst/>
                <a:uLnTx/>
                <a:uFillTx/>
                <a:latin typeface="Barlow" panose="020B0604020202020204" charset="0"/>
                <a:ea typeface="+mn-ea"/>
                <a:cs typeface="+mn-cs"/>
              </a:rPr>
              <a:t>4,931</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2018   </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Flood Response &amp; Winter Storm Response	</a:t>
            </a:r>
            <a:r>
              <a:rPr lang="en-US" sz="900" b="1" dirty="0"/>
              <a:t>143</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2019</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Flood Response &amp; Winter Storm Response</a:t>
            </a:r>
            <a:r>
              <a:rPr lang="en-US" sz="900" b="1" dirty="0"/>
              <a:t>	913</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2020</a:t>
            </a:r>
            <a:br>
              <a:rPr lang="en-US" sz="900" b="1" dirty="0"/>
            </a:br>
            <a:r>
              <a:rPr lang="en-US" sz="900" b="1" dirty="0"/>
              <a:t>	</a:t>
            </a:r>
            <a:r>
              <a:rPr lang="en-US" sz="900" dirty="0"/>
              <a:t>Civil Unrest</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COVID Response	</a:t>
            </a:r>
            <a:r>
              <a:rPr lang="en-US" sz="900" b="1" dirty="0"/>
              <a:t>82,912</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2021</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Operation Safety Net</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COVID Response	</a:t>
            </a:r>
            <a:r>
              <a:rPr lang="en-US" sz="900" b="1" dirty="0"/>
              <a:t>59,497</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2022</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Flood Response – International Falls and Red River Valley</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Flood EMAC to North Dakota</a:t>
            </a:r>
            <a:r>
              <a:rPr lang="en-US" sz="900" b="1" dirty="0"/>
              <a:t>	3,392</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2023</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Winter Storm Response	</a:t>
            </a:r>
            <a:r>
              <a:rPr lang="en-US" sz="900" b="1" dirty="0"/>
              <a:t>34</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b="1" u="sng" dirty="0"/>
              <a:t>2024</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BWCA Search and Rescue Support</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Republican National Convention – Wisconsin EMAC	</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SW Minnesota Floods</a:t>
            </a:r>
          </a:p>
          <a:p>
            <a:pPr marL="0" marR="0" lvl="0" indent="0" algn="l" defTabSz="457200" rtl="0" eaLnBrk="1" fontAlgn="t" latinLnBrk="0" hangingPunct="1">
              <a:lnSpc>
                <a:spcPct val="100000"/>
              </a:lnSpc>
              <a:spcBef>
                <a:spcPts val="0"/>
              </a:spcBef>
              <a:spcAft>
                <a:spcPts val="0"/>
              </a:spcAft>
              <a:buClrTx/>
              <a:buSzTx/>
              <a:buFontTx/>
              <a:buNone/>
              <a:tabLst>
                <a:tab pos="112713" algn="l"/>
                <a:tab pos="3203575" algn="r"/>
              </a:tabLst>
              <a:defRPr/>
            </a:pPr>
            <a:r>
              <a:rPr lang="en-US" sz="900" dirty="0"/>
              <a:t>	Hurricanes Helene and Milton (NC/FL EMAC) </a:t>
            </a:r>
            <a:r>
              <a:rPr lang="en-US" sz="900" b="1" dirty="0"/>
              <a:t>	2,280</a:t>
            </a:r>
          </a:p>
        </p:txBody>
      </p:sp>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3"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dirty="0">
                <a:solidFill>
                  <a:schemeClr val="hlink"/>
                </a:solidFill>
                <a:uFill>
                  <a:noFill/>
                </a:uFill>
                <a:latin typeface="Teko"/>
                <a:cs typeface="Teko"/>
                <a:sym typeface="Teko"/>
              </a:rPr>
              <a:t>OVERVIEW</a:t>
            </a:r>
            <a:endParaRPr lang="en-US" sz="1200" dirty="0">
              <a:solidFill>
                <a:schemeClr val="hlink"/>
              </a:solidFill>
              <a:uFill>
                <a:noFill/>
              </a:uFill>
              <a:latin typeface="Teko"/>
              <a:cs typeface="Teko"/>
            </a:endParaRPr>
          </a:p>
        </p:txBody>
      </p:sp>
      <p:sp>
        <p:nvSpPr>
          <p:cNvPr id="23" name="Google Shape;271;p42">
            <a:hlinkClick r:id="rId4"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hlink"/>
                </a:solidFill>
                <a:uFill>
                  <a:noFill/>
                </a:uFill>
                <a:latin typeface="Teko"/>
                <a:cs typeface="Teko"/>
                <a:sym typeface="Teko"/>
              </a:rPr>
              <a:t>PRIORITIES</a:t>
            </a:r>
            <a:endParaRPr sz="1200" dirty="0"/>
          </a:p>
        </p:txBody>
      </p:sp>
      <p:sp>
        <p:nvSpPr>
          <p:cNvPr id="24" name="Google Shape;272;p42">
            <a:hlinkClick r:id="" action="ppaction://noaction"/>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dirty="0">
                <a:solidFill>
                  <a:schemeClr val="tx2"/>
                </a:solidFill>
                <a:uFill>
                  <a:noFill/>
                </a:uFill>
                <a:latin typeface="Teko"/>
                <a:cs typeface="Teko"/>
                <a:sym typeface="Teko"/>
              </a:rPr>
              <a:t>UNITS</a:t>
            </a:r>
            <a:endParaRPr lang="en-US" sz="1200" dirty="0">
              <a:solidFill>
                <a:schemeClr val="tx2"/>
              </a:solidFill>
              <a:uFill>
                <a:noFill/>
              </a:uFill>
              <a:latin typeface="Teko"/>
              <a:cs typeface="Teko"/>
            </a:endParaRPr>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idx="4294967295"/>
          </p:nvPr>
        </p:nvSpPr>
        <p:spPr>
          <a:xfrm>
            <a:off x="589372" y="430144"/>
            <a:ext cx="6056313" cy="514350"/>
          </a:xfrm>
          <a:prstGeom prst="rect">
            <a:avLst/>
          </a:prstGeom>
        </p:spPr>
        <p:txBody>
          <a:bodyPr spcFirstLastPara="1" wrap="square" lIns="91425" tIns="91425" rIns="91425" bIns="91425" anchor="t" anchorCtr="0">
            <a:noAutofit/>
          </a:bodyPr>
          <a:lstStyle/>
          <a:p>
            <a:pPr algn="l">
              <a:lnSpc>
                <a:spcPct val="70000"/>
              </a:lnSpc>
            </a:pPr>
            <a:r>
              <a:rPr lang="en" sz="4200" u="sng" dirty="0">
                <a:solidFill>
                  <a:srgbClr val="313131"/>
                </a:solidFill>
              </a:rPr>
              <a:t>State Active Duty History</a:t>
            </a:r>
            <a:endParaRPr sz="4200" u="sng" dirty="0"/>
          </a:p>
        </p:txBody>
      </p:sp>
    </p:spTree>
    <p:extLst>
      <p:ext uri="{BB962C8B-B14F-4D97-AF65-F5344CB8AC3E}">
        <p14:creationId xmlns:p14="http://schemas.microsoft.com/office/powerpoint/2010/main" val="6402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 name="Picture 2" descr="A picture containing person, wall, indoor&#10;&#10;Description automatically generated">
            <a:extLst>
              <a:ext uri="{FF2B5EF4-FFF2-40B4-BE49-F238E27FC236}">
                <a16:creationId xmlns:a16="http://schemas.microsoft.com/office/drawing/2014/main" id="{11C7EED3-CDCB-60B6-C3F8-E93361052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6027" y="1154710"/>
            <a:ext cx="4247973" cy="2834077"/>
          </a:xfrm>
          <a:prstGeom prst="rect">
            <a:avLst/>
          </a:prstGeom>
        </p:spPr>
      </p:pic>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4" name="Google Shape;270;p42">
            <a:hlinkClick r:id="rId4" action="ppaction://hlinksldjump"/>
            <a:extLst>
              <a:ext uri="{FF2B5EF4-FFF2-40B4-BE49-F238E27FC236}">
                <a16:creationId xmlns:a16="http://schemas.microsoft.com/office/drawing/2014/main" id="{73979825-224C-CBBF-CEFF-119954F9D11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1"/>
                </a:solidFill>
                <a:uFill>
                  <a:noFill/>
                </a:uFill>
                <a:latin typeface="Teko"/>
                <a:ea typeface="Teko"/>
                <a:cs typeface="Teko"/>
                <a:sym typeface="Teko"/>
              </a:rPr>
              <a:t>OVERVIEW</a:t>
            </a:r>
            <a:endParaRPr sz="1200">
              <a:solidFill>
                <a:schemeClr val="tx1"/>
              </a:solidFill>
            </a:endParaRPr>
          </a:p>
        </p:txBody>
      </p:sp>
      <p:sp>
        <p:nvSpPr>
          <p:cNvPr id="25" name="Google Shape;271;p42">
            <a:hlinkClick r:id="rId5" action="ppaction://hlinksldjump"/>
            <a:extLst>
              <a:ext uri="{FF2B5EF4-FFF2-40B4-BE49-F238E27FC236}">
                <a16:creationId xmlns:a16="http://schemas.microsoft.com/office/drawing/2014/main" id="{8922D4E6-D1D7-975E-8717-E383BC50A58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1"/>
                </a:solidFill>
                <a:uFill>
                  <a:noFill/>
                </a:uFill>
                <a:latin typeface="Teko"/>
                <a:cs typeface="Teko"/>
                <a:sym typeface="Teko"/>
              </a:rPr>
              <a:t>PRIORITIES</a:t>
            </a:r>
            <a:endParaRPr sz="1200">
              <a:solidFill>
                <a:schemeClr val="tx1"/>
              </a:solidFill>
            </a:endParaRPr>
          </a:p>
        </p:txBody>
      </p:sp>
      <p:sp>
        <p:nvSpPr>
          <p:cNvPr id="26" name="Google Shape;272;p42">
            <a:hlinkClick r:id="" action="ppaction://noaction"/>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BUDGET</a:t>
            </a:r>
            <a:endParaRPr sz="1200">
              <a:solidFill>
                <a:schemeClr val="tx2"/>
              </a:solidFill>
            </a:endParaRPr>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2;p45">
            <a:extLst>
              <a:ext uri="{FF2B5EF4-FFF2-40B4-BE49-F238E27FC236}">
                <a16:creationId xmlns:a16="http://schemas.microsoft.com/office/drawing/2014/main" id="{EDAE7060-DDD4-8334-A397-0960E30EED1B}"/>
              </a:ext>
            </a:extLst>
          </p:cNvPr>
          <p:cNvSpPr txBox="1">
            <a:spLocks/>
          </p:cNvSpPr>
          <p:nvPr/>
        </p:nvSpPr>
        <p:spPr>
          <a:xfrm>
            <a:off x="923170" y="2463951"/>
            <a:ext cx="3447900" cy="15343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Teko"/>
              <a:buNone/>
              <a:defRPr sz="4800" b="0" i="0" u="none" strike="noStrike" cap="none">
                <a:solidFill>
                  <a:schemeClr val="dk1"/>
                </a:solidFill>
                <a:latin typeface="Teko"/>
                <a:ea typeface="Teko"/>
                <a:cs typeface="Teko"/>
                <a:sym typeface="Teko"/>
              </a:defRPr>
            </a:lvl1pPr>
            <a:lvl2pPr marR="0" lvl="1"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2pPr>
            <a:lvl3pPr marR="0" lvl="2"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3pPr>
            <a:lvl4pPr marR="0" lvl="3"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4pPr>
            <a:lvl5pPr marR="0" lvl="4"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5pPr>
            <a:lvl6pPr marR="0" lvl="5"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6pPr>
            <a:lvl7pPr marR="0" lvl="6"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7pPr>
            <a:lvl8pPr marR="0" lvl="7"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8pPr>
            <a:lvl9pPr marR="0" lvl="8" algn="ctr" rtl="0">
              <a:lnSpc>
                <a:spcPct val="100000"/>
              </a:lnSpc>
              <a:spcBef>
                <a:spcPts val="0"/>
              </a:spcBef>
              <a:spcAft>
                <a:spcPts val="0"/>
              </a:spcAft>
              <a:buClr>
                <a:schemeClr val="dk1"/>
              </a:buClr>
              <a:buSzPts val="3500"/>
              <a:buFont typeface="Teko"/>
              <a:buNone/>
              <a:defRPr sz="3500" b="0" i="0" u="none" strike="noStrike" cap="none">
                <a:solidFill>
                  <a:schemeClr val="dk1"/>
                </a:solidFill>
                <a:latin typeface="Teko"/>
                <a:ea typeface="Teko"/>
                <a:cs typeface="Teko"/>
                <a:sym typeface="Teko"/>
              </a:defRPr>
            </a:lvl9pPr>
          </a:lstStyle>
          <a:p>
            <a:pPr algn="ctr">
              <a:lnSpc>
                <a:spcPct val="70000"/>
              </a:lnSpc>
            </a:pPr>
            <a:r>
              <a:rPr lang="en" sz="4000">
                <a:solidFill>
                  <a:srgbClr val="313131"/>
                </a:solidFill>
              </a:rPr>
              <a:t>Budget and Financial Impact</a:t>
            </a:r>
            <a:endParaRPr lang="en-US">
              <a:solidFill>
                <a:schemeClr val="lt1"/>
              </a:solidFill>
            </a:endParaRPr>
          </a:p>
        </p:txBody>
      </p:sp>
      <p:sp>
        <p:nvSpPr>
          <p:cNvPr id="7" name="TextBox 6">
            <a:extLst>
              <a:ext uri="{FF2B5EF4-FFF2-40B4-BE49-F238E27FC236}">
                <a16:creationId xmlns:a16="http://schemas.microsoft.com/office/drawing/2014/main" id="{DFAF49C1-6FAB-6C4E-1F8A-625B1FE64C5D}"/>
              </a:ext>
            </a:extLst>
          </p:cNvPr>
          <p:cNvSpPr txBox="1"/>
          <p:nvPr/>
        </p:nvSpPr>
        <p:spPr>
          <a:xfrm>
            <a:off x="1302317" y="1099892"/>
            <a:ext cx="2689606" cy="1569660"/>
          </a:xfrm>
          <a:prstGeom prst="rect">
            <a:avLst/>
          </a:prstGeom>
          <a:noFill/>
        </p:spPr>
        <p:txBody>
          <a:bodyPr wrap="square" rtlCol="0">
            <a:spAutoFit/>
          </a:bodyPr>
          <a:lstStyle/>
          <a:p>
            <a:pPr algn="ctr"/>
            <a:r>
              <a:rPr lang="en" sz="9600">
                <a:solidFill>
                  <a:srgbClr val="313131"/>
                </a:solidFill>
                <a:latin typeface="Teko"/>
                <a:cs typeface="Teko"/>
                <a:sym typeface="Teko"/>
              </a:rPr>
              <a:t>04</a:t>
            </a:r>
            <a:endParaRPr lang="en-US"/>
          </a:p>
        </p:txBody>
      </p:sp>
    </p:spTree>
    <p:extLst>
      <p:ext uri="{BB962C8B-B14F-4D97-AF65-F5344CB8AC3E}">
        <p14:creationId xmlns:p14="http://schemas.microsoft.com/office/powerpoint/2010/main" val="698160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CB516C1A-7810-577E-148F-C4AF24606034}"/>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DF636D68-65C5-DB62-C6DF-53A9AD5B5154}"/>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70A4F31D-728C-6417-FA71-E270FCEB1525}"/>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0BEE4702-6B86-9B45-EE5F-7E69F1EEDDB9}"/>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457C6429-C0CA-7CAF-6112-2AB5FE5FC025}"/>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0A0BB9BD-F358-7B99-07A6-1B02D4498B5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75617C5-27A3-3D17-2C0B-C2C67DB44610}"/>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BF01430D-56A3-B364-F6C9-CC09A2DB0A7E}"/>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00D3D29A-472A-6D3B-C4CF-04D67F483DB3}"/>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3298A51-12FD-C80F-644D-BF42AD4BA0E2}"/>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General Fund Summary</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2DDA7164-71E8-3671-96E8-410114254094}"/>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1838C1B6-0793-CFA1-AD3D-94F1B803EF53}"/>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pic>
        <p:nvPicPr>
          <p:cNvPr id="4" name="Picture 3" descr="Table&#10;&#10;Description automatically generated">
            <a:extLst>
              <a:ext uri="{FF2B5EF4-FFF2-40B4-BE49-F238E27FC236}">
                <a16:creationId xmlns:a16="http://schemas.microsoft.com/office/drawing/2014/main" id="{D8FA26D2-4488-B22E-30A9-489B67B8DAC9}"/>
              </a:ext>
            </a:extLst>
          </p:cNvPr>
          <p:cNvPicPr>
            <a:picLocks noChangeAspect="1"/>
          </p:cNvPicPr>
          <p:nvPr/>
        </p:nvPicPr>
        <p:blipFill>
          <a:blip r:embed="rId5"/>
          <a:stretch>
            <a:fillRect/>
          </a:stretch>
        </p:blipFill>
        <p:spPr>
          <a:xfrm>
            <a:off x="831500" y="1627254"/>
            <a:ext cx="7480999" cy="2847409"/>
          </a:xfrm>
          <a:prstGeom prst="rect">
            <a:avLst/>
          </a:prstGeom>
        </p:spPr>
      </p:pic>
    </p:spTree>
    <p:extLst>
      <p:ext uri="{BB962C8B-B14F-4D97-AF65-F5344CB8AC3E}">
        <p14:creationId xmlns:p14="http://schemas.microsoft.com/office/powerpoint/2010/main" val="3515505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7A6261-8F1E-E6F8-0FE1-FA6D88094A64}"/>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2026-2027 Budget Request</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D81AE8AB-E12F-67F1-A07E-B773B889F44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2FC59DCC-1C9B-65BC-1984-E66EDD4C418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5" name="Google Shape;357;p47">
            <a:extLst>
              <a:ext uri="{FF2B5EF4-FFF2-40B4-BE49-F238E27FC236}">
                <a16:creationId xmlns:a16="http://schemas.microsoft.com/office/drawing/2014/main" id="{2378C275-1F56-7539-682E-9862B9CF4940}"/>
              </a:ext>
            </a:extLst>
          </p:cNvPr>
          <p:cNvSpPr txBox="1">
            <a:spLocks noGrp="1"/>
          </p:cNvSpPr>
          <p:nvPr>
            <p:ph type="subTitle" idx="1"/>
          </p:nvPr>
        </p:nvSpPr>
        <p:spPr>
          <a:xfrm>
            <a:off x="691377" y="1263805"/>
            <a:ext cx="7745692" cy="3787170"/>
          </a:xfrm>
          <a:prstGeom prst="rect">
            <a:avLst/>
          </a:prstGeom>
        </p:spPr>
        <p:txBody>
          <a:bodyPr spcFirstLastPara="1" wrap="square" lIns="91425" tIns="91425" rIns="91425" bIns="91425" anchor="t" anchorCtr="0">
            <a:noAutofit/>
          </a:bodyPr>
          <a:lstStyle/>
          <a:p>
            <a:pPr marL="139700" indent="0" algn="l"/>
            <a:r>
              <a:rPr lang="en-US" sz="1400" u="sng" dirty="0"/>
              <a:t>Enlistment Incentives</a:t>
            </a:r>
            <a:r>
              <a:rPr lang="en-US" sz="1400" dirty="0"/>
              <a:t>:</a:t>
            </a:r>
          </a:p>
          <a:p>
            <a:pPr marL="139700" indent="0" algn="l"/>
            <a:r>
              <a:rPr lang="en-US" sz="1400" dirty="0"/>
              <a:t>Request a $2M increase in SFY2026 and a $6M increase in SFY2027 to support State Tuition Reimbursement and for costs incurred for the State Reenlistment Bonuses.</a:t>
            </a:r>
          </a:p>
          <a:p>
            <a:pPr marL="139700" indent="0" algn="l"/>
            <a:endParaRPr lang="en-US" sz="1400" dirty="0"/>
          </a:p>
          <a:p>
            <a:pPr marL="139700" indent="0" algn="l"/>
            <a:r>
              <a:rPr lang="en-US" sz="1400" u="sng" dirty="0"/>
              <a:t>General Support:</a:t>
            </a:r>
          </a:p>
          <a:p>
            <a:pPr marL="425450" indent="-285750" algn="l">
              <a:buFont typeface="Arial" panose="020B0604020202020204" pitchFamily="34" charset="0"/>
              <a:buChar char="•"/>
            </a:pPr>
            <a:r>
              <a:rPr lang="en-US" sz="1400" u="sng" dirty="0"/>
              <a:t>Cyber Coordination Cell</a:t>
            </a:r>
            <a:r>
              <a:rPr lang="en-US" sz="1400" dirty="0"/>
              <a:t>:</a:t>
            </a:r>
          </a:p>
          <a:p>
            <a:pPr marL="139700" indent="0" algn="l"/>
            <a:r>
              <a:rPr lang="en-US" sz="1400" dirty="0"/>
              <a:t>Request a $353k increase in SFY2026 and $397k increase in SFY2027 to sustain the Cyber Coordination Cell.</a:t>
            </a:r>
          </a:p>
          <a:p>
            <a:pPr marL="139700" indent="0" algn="l"/>
            <a:endParaRPr lang="en-US" sz="1400" dirty="0"/>
          </a:p>
          <a:p>
            <a:pPr marL="425450" indent="-285750" algn="l">
              <a:buFont typeface="Arial" panose="020B0604020202020204" pitchFamily="34" charset="0"/>
              <a:buChar char="•"/>
            </a:pPr>
            <a:r>
              <a:rPr lang="en-US" sz="1400" u="sng" dirty="0"/>
              <a:t>Holistic Health and Fitness</a:t>
            </a:r>
            <a:r>
              <a:rPr lang="en-US" sz="1400" dirty="0"/>
              <a:t>:</a:t>
            </a:r>
          </a:p>
          <a:p>
            <a:pPr marL="139700" indent="0" algn="l"/>
            <a:r>
              <a:rPr lang="en-US" sz="1400" dirty="0"/>
              <a:t>Request a $800k increase in SFY2026 to sustain the Holistic Health and Fitness team. It is anticipated that the federal government will begin to fund the program during SFY2027.</a:t>
            </a:r>
          </a:p>
          <a:p>
            <a:pPr marL="139700" indent="0" algn="l"/>
            <a:endParaRPr lang="en-US" sz="1400" dirty="0"/>
          </a:p>
          <a:p>
            <a:pPr marL="425450" indent="-285750" algn="l">
              <a:buFont typeface="Arial" panose="020B0604020202020204" pitchFamily="34" charset="0"/>
              <a:buChar char="•"/>
            </a:pPr>
            <a:r>
              <a:rPr lang="en-US" sz="1400" u="sng" dirty="0"/>
              <a:t>Operating Adjustment</a:t>
            </a:r>
            <a:r>
              <a:rPr lang="en-US" sz="1400" dirty="0"/>
              <a:t>:</a:t>
            </a:r>
          </a:p>
          <a:p>
            <a:pPr marL="139700" indent="0" algn="l"/>
            <a:r>
              <a:rPr lang="en-US" sz="1400" dirty="0"/>
              <a:t>Request a $198k increase in SFY2026 and $401k increase in 2027 to sustain operating increases at the Department of Military Affairs.</a:t>
            </a:r>
          </a:p>
        </p:txBody>
      </p:sp>
    </p:spTree>
    <p:extLst>
      <p:ext uri="{BB962C8B-B14F-4D97-AF65-F5344CB8AC3E}">
        <p14:creationId xmlns:p14="http://schemas.microsoft.com/office/powerpoint/2010/main" val="2832270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213569FE-8D62-77B8-7F34-76E9F6E2F5EA}"/>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852052A3-9F5A-DF48-7B80-381F46B839FE}"/>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1A93D86-AF7F-25DB-938F-5D7E6B3C0FD1}"/>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3DD284A2-CAF8-11DC-C05A-6422F1653BBC}"/>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22501F3-3511-CE6F-FF8A-1FE15C42A813}"/>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0B10B1B2-756D-27A8-F193-EA372C6A509A}"/>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67100E06-154B-03B4-C667-F14C59F3C51C}"/>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4541A1AA-B628-AC3D-4D91-337D8B534986}"/>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AD86AC1-6C33-BE61-B5A1-A69E34F4AE16}"/>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BE35591-E03F-7B39-91DE-C603BCC0592D}"/>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2026-2027 Budget Request</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1E723F73-838A-7427-FCD2-0D3FCB07D1B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A71BE668-6D83-75C9-8094-BDA9212850ED}"/>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5" name="Google Shape;357;p47">
            <a:extLst>
              <a:ext uri="{FF2B5EF4-FFF2-40B4-BE49-F238E27FC236}">
                <a16:creationId xmlns:a16="http://schemas.microsoft.com/office/drawing/2014/main" id="{01923A13-FA60-5D3B-3D4C-37AEE29EA520}"/>
              </a:ext>
            </a:extLst>
          </p:cNvPr>
          <p:cNvSpPr txBox="1">
            <a:spLocks noGrp="1"/>
          </p:cNvSpPr>
          <p:nvPr>
            <p:ph type="subTitle" idx="1"/>
          </p:nvPr>
        </p:nvSpPr>
        <p:spPr>
          <a:xfrm>
            <a:off x="691377" y="1483051"/>
            <a:ext cx="7745692" cy="3005822"/>
          </a:xfrm>
          <a:prstGeom prst="rect">
            <a:avLst/>
          </a:prstGeom>
        </p:spPr>
        <p:txBody>
          <a:bodyPr spcFirstLastPara="1" wrap="square" lIns="91425" tIns="91425" rIns="91425" bIns="91425" anchor="t" anchorCtr="0">
            <a:noAutofit/>
          </a:bodyPr>
          <a:lstStyle/>
          <a:p>
            <a:pPr marL="139700" indent="0" algn="l"/>
            <a:r>
              <a:rPr lang="en-US" sz="1400" u="sng" dirty="0"/>
              <a:t>Appropriations</a:t>
            </a:r>
            <a:r>
              <a:rPr lang="en-US" sz="1400" dirty="0"/>
              <a:t>:			SFY2026		SFY2027</a:t>
            </a:r>
          </a:p>
          <a:p>
            <a:pPr marL="139700" indent="0" algn="l"/>
            <a:endParaRPr lang="en-US" sz="1400" dirty="0"/>
          </a:p>
          <a:p>
            <a:pPr marL="139700" indent="0" algn="l">
              <a:tabLst>
                <a:tab pos="4341813" algn="dec"/>
                <a:tab pos="6170613" algn="dec"/>
              </a:tabLst>
            </a:pPr>
            <a:r>
              <a:rPr lang="en-US" sz="1400" dirty="0"/>
              <a:t>Total Appropriation:	$30,025,000	$33,478,000</a:t>
            </a:r>
          </a:p>
          <a:p>
            <a:pPr marL="139700" indent="0" algn="l">
              <a:tabLst>
                <a:tab pos="4341813" algn="dec"/>
                <a:tab pos="6170613" algn="dec"/>
              </a:tabLst>
            </a:pPr>
            <a:endParaRPr lang="en-US" sz="1400" dirty="0"/>
          </a:p>
          <a:p>
            <a:pPr marL="139700" indent="0" algn="l">
              <a:tabLst>
                <a:tab pos="4341813" algn="dec"/>
                <a:tab pos="6170613" algn="dec"/>
              </a:tabLst>
            </a:pPr>
            <a:r>
              <a:rPr lang="en-US" sz="1400" dirty="0"/>
              <a:t>Maintenance of Training Facilities	$10,067,000	$10,067,000</a:t>
            </a:r>
          </a:p>
          <a:p>
            <a:pPr marL="139700" indent="0" algn="l">
              <a:tabLst>
                <a:tab pos="4341813" algn="dec"/>
                <a:tab pos="6170613" algn="dec"/>
              </a:tabLst>
            </a:pPr>
            <a:endParaRPr lang="en-US" sz="1400" dirty="0"/>
          </a:p>
          <a:p>
            <a:pPr marL="139700" indent="0" algn="l">
              <a:tabLst>
                <a:tab pos="4341813" algn="dec"/>
                <a:tab pos="6170613" algn="dec"/>
              </a:tabLst>
            </a:pPr>
            <a:r>
              <a:rPr lang="en-US" sz="1400" dirty="0"/>
              <a:t>General Support	$5,544,000	$4,997,000</a:t>
            </a:r>
          </a:p>
          <a:p>
            <a:pPr marL="139700" indent="0" algn="l">
              <a:tabLst>
                <a:tab pos="4341813" algn="dec"/>
                <a:tab pos="6170613" algn="dec"/>
              </a:tabLst>
            </a:pPr>
            <a:endParaRPr lang="en-US" sz="1400" dirty="0"/>
          </a:p>
          <a:p>
            <a:pPr marL="139700" indent="0" algn="l">
              <a:tabLst>
                <a:tab pos="4341813" algn="dec"/>
                <a:tab pos="6170613" algn="dec"/>
              </a:tabLst>
            </a:pPr>
            <a:r>
              <a:rPr lang="en-US" sz="1400" dirty="0"/>
              <a:t>Enlistment Incentives:	$14,114,000	$18,114,000</a:t>
            </a:r>
          </a:p>
          <a:p>
            <a:pPr marL="139700" indent="0" algn="l">
              <a:tabLst>
                <a:tab pos="4341813" algn="dec"/>
                <a:tab pos="6170613" algn="dec"/>
              </a:tabLst>
            </a:pPr>
            <a:endParaRPr lang="en-US" sz="1400" dirty="0"/>
          </a:p>
          <a:p>
            <a:pPr marL="139700" indent="0" algn="l">
              <a:tabLst>
                <a:tab pos="4341813" algn="dec"/>
                <a:tab pos="6170613" algn="dec"/>
              </a:tabLst>
            </a:pPr>
            <a:r>
              <a:rPr lang="en-US" sz="1400" dirty="0"/>
              <a:t>Emergency Services:	$300,000	$300,000</a:t>
            </a:r>
          </a:p>
        </p:txBody>
      </p:sp>
    </p:spTree>
    <p:extLst>
      <p:ext uri="{BB962C8B-B14F-4D97-AF65-F5344CB8AC3E}">
        <p14:creationId xmlns:p14="http://schemas.microsoft.com/office/powerpoint/2010/main" val="329056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45"/>
          <p:cNvSpPr txBox="1">
            <a:spLocks noGrp="1"/>
          </p:cNvSpPr>
          <p:nvPr>
            <p:ph type="title"/>
          </p:nvPr>
        </p:nvSpPr>
        <p:spPr>
          <a:xfrm>
            <a:off x="4525402" y="2428093"/>
            <a:ext cx="3447900" cy="1534307"/>
          </a:xfrm>
          <a:prstGeom prst="rect">
            <a:avLst/>
          </a:prstGeom>
        </p:spPr>
        <p:txBody>
          <a:bodyPr spcFirstLastPara="1" wrap="square" lIns="91425" tIns="91425" rIns="91425" bIns="91425" anchor="t" anchorCtr="0">
            <a:noAutofit/>
          </a:bodyPr>
          <a:lstStyle/>
          <a:p>
            <a:pPr marL="0" lvl="0" indent="0" algn="ctr" rtl="0">
              <a:lnSpc>
                <a:spcPct val="70000"/>
              </a:lnSpc>
              <a:spcBef>
                <a:spcPts val="0"/>
              </a:spcBef>
              <a:spcAft>
                <a:spcPts val="0"/>
              </a:spcAft>
              <a:buNone/>
            </a:pPr>
            <a:r>
              <a:rPr lang="en"/>
              <a:t>OVERVIEW </a:t>
            </a:r>
            <a:r>
              <a:rPr lang="en">
                <a:solidFill>
                  <a:schemeClr val="lt1"/>
                </a:solidFill>
              </a:rPr>
              <a:t>OF THE MINNESOTA NATIONAL GUARD</a:t>
            </a:r>
            <a:endParaRPr>
              <a:solidFill>
                <a:schemeClr val="lt1"/>
              </a:solidFill>
            </a:endParaRPr>
          </a:p>
        </p:txBody>
      </p:sp>
      <p:sp>
        <p:nvSpPr>
          <p:cNvPr id="323" name="Google Shape;323;p45"/>
          <p:cNvSpPr txBox="1">
            <a:spLocks noGrp="1"/>
          </p:cNvSpPr>
          <p:nvPr>
            <p:ph type="title" idx="2"/>
          </p:nvPr>
        </p:nvSpPr>
        <p:spPr>
          <a:xfrm>
            <a:off x="5184802" y="1110731"/>
            <a:ext cx="2129100" cy="140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3"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3" name="Google Shape;271;p42">
            <a:hlinkClick r:id="rId4"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4" name="Google Shape;272;p42">
            <a:hlinkClick r:id="rId4"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Picture 29">
            <a:extLst>
              <a:ext uri="{FF2B5EF4-FFF2-40B4-BE49-F238E27FC236}">
                <a16:creationId xmlns:a16="http://schemas.microsoft.com/office/drawing/2014/main" id="{2C2180FA-715F-B145-8472-4E7DF022B5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54710"/>
            <a:ext cx="4252779" cy="2834079"/>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CB3ED50D-C043-F035-198C-CAEFFF9B36E3}"/>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155E5E98-EADA-4BB6-B1B6-F7FADBE99D50}"/>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9E8FC894-B8BD-4893-8642-DA932D021668}"/>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D1C781FA-48FD-0B30-AE69-58C608010A8C}"/>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A2702832-3066-C635-83F7-7ADCFCD44343}"/>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D1F1B8AB-DD8E-3C68-2923-D57C96087916}"/>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F98B54FC-7C35-D7C3-9302-D39BD1DACAAE}"/>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C5803501-08F9-A899-9578-E3FBBE390B03}"/>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57DCC80E-3289-0B1B-A2E9-9483B19B6BAB}"/>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0005DC48-5BA2-8638-3D15-E7909FC63AA7}"/>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Incentives</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41B6D285-DA72-D301-D920-3B1D561A026F}"/>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C6E95BDA-1FE9-2D87-FB54-C141395B7858}"/>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 name="Google Shape;357;p47">
            <a:extLst>
              <a:ext uri="{FF2B5EF4-FFF2-40B4-BE49-F238E27FC236}">
                <a16:creationId xmlns:a16="http://schemas.microsoft.com/office/drawing/2014/main" id="{F33F1FB2-B098-A949-EDD2-BAA0182086FF}"/>
              </a:ext>
            </a:extLst>
          </p:cNvPr>
          <p:cNvSpPr txBox="1">
            <a:spLocks noGrp="1"/>
          </p:cNvSpPr>
          <p:nvPr>
            <p:ph type="subTitle" idx="1"/>
          </p:nvPr>
        </p:nvSpPr>
        <p:spPr>
          <a:xfrm>
            <a:off x="691377" y="1483051"/>
            <a:ext cx="4854496" cy="3005822"/>
          </a:xfrm>
          <a:prstGeom prst="rect">
            <a:avLst/>
          </a:prstGeom>
        </p:spPr>
        <p:txBody>
          <a:bodyPr spcFirstLastPara="1" wrap="square" lIns="91425" tIns="91425" rIns="91425" bIns="91425" anchor="t" anchorCtr="0">
            <a:noAutofit/>
          </a:bodyPr>
          <a:lstStyle/>
          <a:p>
            <a:pPr marL="139700" indent="0" algn="l"/>
            <a:r>
              <a:rPr lang="en-US" sz="1400" dirty="0"/>
              <a:t>The Governor recommends additional funding for the Department of Military Affairs Enlistment Incentives program. This funding will go toward state tuition reimbursement and enlistment incentives for service members.</a:t>
            </a:r>
          </a:p>
          <a:p>
            <a:pPr marL="139700" indent="0" algn="l"/>
            <a:endParaRPr lang="en-US" sz="1400" dirty="0"/>
          </a:p>
          <a:p>
            <a:pPr marL="139700" indent="0" algn="l"/>
            <a:r>
              <a:rPr lang="en-US" sz="1400" dirty="0"/>
              <a:t>Current programs include:</a:t>
            </a:r>
          </a:p>
          <a:p>
            <a:pPr marL="425450" indent="-285750" algn="l">
              <a:buFont typeface="Arial" panose="020B0604020202020204" pitchFamily="34" charset="0"/>
              <a:buChar char="•"/>
            </a:pPr>
            <a:r>
              <a:rPr lang="en-US" sz="1400" dirty="0"/>
              <a:t>State Tuition Reimbursement</a:t>
            </a:r>
          </a:p>
          <a:p>
            <a:pPr marL="425450" indent="-285750" algn="l">
              <a:buFont typeface="Arial" panose="020B0604020202020204" pitchFamily="34" charset="0"/>
              <a:buChar char="•"/>
            </a:pPr>
            <a:r>
              <a:rPr lang="en-US" sz="1400" dirty="0"/>
              <a:t>State Reenlistment Bonus (expanded on next slide)</a:t>
            </a:r>
          </a:p>
          <a:p>
            <a:pPr marL="425450" indent="-285750" algn="l">
              <a:buFont typeface="Arial" panose="020B0604020202020204" pitchFamily="34" charset="0"/>
              <a:buChar char="•"/>
            </a:pPr>
            <a:r>
              <a:rPr lang="en-US" sz="1400" dirty="0"/>
              <a:t>Reclassification Bonus</a:t>
            </a:r>
          </a:p>
          <a:p>
            <a:pPr marL="425450" indent="-285750" algn="l">
              <a:buFont typeface="Arial" panose="020B0604020202020204" pitchFamily="34" charset="0"/>
              <a:buChar char="•"/>
            </a:pPr>
            <a:r>
              <a:rPr lang="en-US" sz="1400" dirty="0"/>
              <a:t>Medic Recertification Bonus</a:t>
            </a:r>
          </a:p>
          <a:p>
            <a:pPr marL="139700" indent="0" algn="l"/>
            <a:endParaRPr lang="en-US" sz="1400" dirty="0"/>
          </a:p>
        </p:txBody>
      </p:sp>
      <p:pic>
        <p:nvPicPr>
          <p:cNvPr id="3" name="Picture 2" descr="A picture containing text, clothing, military uniform, person&#10;&#10;Description automatically generated">
            <a:extLst>
              <a:ext uri="{FF2B5EF4-FFF2-40B4-BE49-F238E27FC236}">
                <a16:creationId xmlns:a16="http://schemas.microsoft.com/office/drawing/2014/main" id="{8D1E6E54-3547-676A-9F26-2E7359FE7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970" y="1345107"/>
            <a:ext cx="2527608" cy="3370143"/>
          </a:xfrm>
          <a:prstGeom prst="rect">
            <a:avLst/>
          </a:prstGeom>
        </p:spPr>
      </p:pic>
    </p:spTree>
    <p:extLst>
      <p:ext uri="{BB962C8B-B14F-4D97-AF65-F5344CB8AC3E}">
        <p14:creationId xmlns:p14="http://schemas.microsoft.com/office/powerpoint/2010/main" val="98516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7856D33F-0D03-4CC3-9497-E758E49127EA}"/>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65663F2B-A14E-B783-FB9F-71075595829A}"/>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FE9A428B-ED83-A178-6AA2-B3819D5B831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687364D0-3428-2174-593C-7E1D84D1FE4F}"/>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35AC9EF6-144A-2D32-7760-40EEEAE4941C}"/>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93E2D39A-0FE7-A628-61EE-9040F8496E59}"/>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BEE0BF31-DE13-BB7C-4E1D-9D59C9B59B6C}"/>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EE4C3769-4E99-1F35-FFD9-F9A3C29757E3}"/>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01303D16-3AC8-9699-4679-38FC74C796C6}"/>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9DA86CFB-59C1-B4FB-81A2-52B22A3BE799}"/>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State Reenlistment Bonus (SRB)</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0F7A543E-5033-4BB3-E495-BCD7697C08F6}"/>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3F6BE627-75E4-1A66-27C8-7DA5F13777F4}"/>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pic>
        <p:nvPicPr>
          <p:cNvPr id="2050" name="Picture 2">
            <a:extLst>
              <a:ext uri="{FF2B5EF4-FFF2-40B4-BE49-F238E27FC236}">
                <a16:creationId xmlns:a16="http://schemas.microsoft.com/office/drawing/2014/main" id="{926381CC-A478-6E06-6F3B-0F259E626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084" y="1768393"/>
            <a:ext cx="3228482" cy="21527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397BE1F8-94D0-E96F-A762-4613CD2E0447}"/>
              </a:ext>
            </a:extLst>
          </p:cNvPr>
          <p:cNvGraphicFramePr>
            <a:graphicFrameLocks/>
          </p:cNvGraphicFramePr>
          <p:nvPr>
            <p:extLst>
              <p:ext uri="{D42A27DB-BD31-4B8C-83A1-F6EECF244321}">
                <p14:modId xmlns:p14="http://schemas.microsoft.com/office/powerpoint/2010/main" val="2224984045"/>
              </p:ext>
            </p:extLst>
          </p:nvPr>
        </p:nvGraphicFramePr>
        <p:xfrm>
          <a:off x="775434" y="1661069"/>
          <a:ext cx="4103649" cy="2367412"/>
        </p:xfrm>
        <a:graphic>
          <a:graphicData uri="http://schemas.openxmlformats.org/drawingml/2006/table">
            <a:tbl>
              <a:tblPr firstRow="1" bandRow="1">
                <a:tableStyleId>{5C22544A-7EE6-4342-B048-85BDC9FD1C3A}</a:tableStyleId>
              </a:tblPr>
              <a:tblGrid>
                <a:gridCol w="1342995">
                  <a:extLst>
                    <a:ext uri="{9D8B030D-6E8A-4147-A177-3AD203B41FA5}">
                      <a16:colId xmlns:a16="http://schemas.microsoft.com/office/drawing/2014/main" val="3746424530"/>
                    </a:ext>
                  </a:extLst>
                </a:gridCol>
                <a:gridCol w="746001">
                  <a:extLst>
                    <a:ext uri="{9D8B030D-6E8A-4147-A177-3AD203B41FA5}">
                      <a16:colId xmlns:a16="http://schemas.microsoft.com/office/drawing/2014/main" val="1336290353"/>
                    </a:ext>
                  </a:extLst>
                </a:gridCol>
                <a:gridCol w="649605">
                  <a:extLst>
                    <a:ext uri="{9D8B030D-6E8A-4147-A177-3AD203B41FA5}">
                      <a16:colId xmlns:a16="http://schemas.microsoft.com/office/drawing/2014/main" val="2771664815"/>
                    </a:ext>
                  </a:extLst>
                </a:gridCol>
                <a:gridCol w="649605">
                  <a:extLst>
                    <a:ext uri="{9D8B030D-6E8A-4147-A177-3AD203B41FA5}">
                      <a16:colId xmlns:a16="http://schemas.microsoft.com/office/drawing/2014/main" val="4108142265"/>
                    </a:ext>
                  </a:extLst>
                </a:gridCol>
                <a:gridCol w="715443">
                  <a:extLst>
                    <a:ext uri="{9D8B030D-6E8A-4147-A177-3AD203B41FA5}">
                      <a16:colId xmlns:a16="http://schemas.microsoft.com/office/drawing/2014/main" val="2682253626"/>
                    </a:ext>
                  </a:extLst>
                </a:gridCol>
              </a:tblGrid>
              <a:tr h="319930">
                <a:tc>
                  <a:txBody>
                    <a:bodyPr/>
                    <a:lstStyle/>
                    <a:p>
                      <a:pPr marR="0" algn="ctr" rtl="0">
                        <a:lnSpc>
                          <a:spcPct val="100000"/>
                        </a:lnSpc>
                        <a:spcBef>
                          <a:spcPts val="0"/>
                        </a:spcBef>
                        <a:spcAft>
                          <a:spcPts val="0"/>
                        </a:spcAft>
                        <a:buClr>
                          <a:srgbClr val="000000"/>
                        </a:buClr>
                        <a:buFont typeface="Arial"/>
                      </a:pPr>
                      <a:r>
                        <a:rPr lang="en-US" sz="1200" b="0" i="0" u="none" strike="noStrike" cap="none" dirty="0">
                          <a:solidFill>
                            <a:schemeClr val="dk1"/>
                          </a:solidFill>
                          <a:latin typeface="+mn-lt"/>
                          <a:ea typeface="+mn-ea"/>
                          <a:cs typeface="+mn-cs"/>
                          <a:sym typeface="Arial"/>
                        </a:rPr>
                        <a:t>Bonus Type</a:t>
                      </a:r>
                    </a:p>
                  </a:txBody>
                  <a:tcPr/>
                </a:tc>
                <a:tc>
                  <a:txBody>
                    <a:bodyPr/>
                    <a:lstStyle/>
                    <a:p>
                      <a:pPr marR="0" lvl="0" algn="ctr" rtl="0">
                        <a:lnSpc>
                          <a:spcPct val="100000"/>
                        </a:lnSpc>
                        <a:spcBef>
                          <a:spcPts val="0"/>
                        </a:spcBef>
                        <a:spcAft>
                          <a:spcPts val="0"/>
                        </a:spcAft>
                        <a:buClr>
                          <a:srgbClr val="000000"/>
                        </a:buClr>
                        <a:buFont typeface="Arial"/>
                        <a:buNone/>
                      </a:pPr>
                      <a:r>
                        <a:rPr lang="en-US" sz="1200" b="0" i="0" u="none" strike="noStrike" cap="none" dirty="0">
                          <a:solidFill>
                            <a:schemeClr val="dk1"/>
                          </a:solidFill>
                          <a:latin typeface="+mn-lt"/>
                          <a:ea typeface="+mn-ea"/>
                          <a:cs typeface="+mn-cs"/>
                          <a:sym typeface="Arial"/>
                        </a:rPr>
                        <a:t>SFY22</a:t>
                      </a:r>
                    </a:p>
                  </a:txBody>
                  <a:tcPr/>
                </a:tc>
                <a:tc>
                  <a:txBody>
                    <a:bodyPr/>
                    <a:lstStyle/>
                    <a:p>
                      <a:pPr marR="0" lvl="0" algn="ctr" rtl="0">
                        <a:lnSpc>
                          <a:spcPct val="100000"/>
                        </a:lnSpc>
                        <a:spcBef>
                          <a:spcPts val="0"/>
                        </a:spcBef>
                        <a:spcAft>
                          <a:spcPts val="0"/>
                        </a:spcAft>
                        <a:buClr>
                          <a:srgbClr val="000000"/>
                        </a:buClr>
                        <a:buFont typeface="Arial"/>
                        <a:buNone/>
                      </a:pPr>
                      <a:r>
                        <a:rPr lang="en-US" sz="1200" b="0" i="0" u="none" strike="noStrike" cap="none" dirty="0">
                          <a:solidFill>
                            <a:schemeClr val="dk1"/>
                          </a:solidFill>
                          <a:latin typeface="+mn-lt"/>
                          <a:ea typeface="+mn-ea"/>
                          <a:cs typeface="+mn-cs"/>
                          <a:sym typeface="Arial"/>
                        </a:rPr>
                        <a:t>SFY23</a:t>
                      </a:r>
                    </a:p>
                  </a:txBody>
                  <a:tcPr/>
                </a:tc>
                <a:tc>
                  <a:txBody>
                    <a:bodyPr/>
                    <a:lstStyle/>
                    <a:p>
                      <a:pPr marR="0" lvl="0" algn="ctr" rtl="0">
                        <a:lnSpc>
                          <a:spcPct val="100000"/>
                        </a:lnSpc>
                        <a:spcBef>
                          <a:spcPts val="0"/>
                        </a:spcBef>
                        <a:spcAft>
                          <a:spcPts val="0"/>
                        </a:spcAft>
                        <a:buClr>
                          <a:srgbClr val="000000"/>
                        </a:buClr>
                        <a:buFont typeface="Arial"/>
                        <a:buNone/>
                      </a:pPr>
                      <a:r>
                        <a:rPr lang="en-US" sz="1200" b="0" i="0" u="none" strike="noStrike" cap="none" dirty="0">
                          <a:solidFill>
                            <a:schemeClr val="dk1"/>
                          </a:solidFill>
                          <a:latin typeface="+mn-lt"/>
                          <a:ea typeface="+mn-ea"/>
                          <a:cs typeface="+mn-cs"/>
                          <a:sym typeface="Arial"/>
                        </a:rPr>
                        <a:t>SFY24</a:t>
                      </a:r>
                    </a:p>
                  </a:txBody>
                  <a:tcPr/>
                </a:tc>
                <a:tc>
                  <a:txBody>
                    <a:bodyPr/>
                    <a:lstStyle/>
                    <a:p>
                      <a:pPr marR="0" lvl="0" algn="ctr" rtl="0">
                        <a:lnSpc>
                          <a:spcPct val="100000"/>
                        </a:lnSpc>
                        <a:spcBef>
                          <a:spcPts val="0"/>
                        </a:spcBef>
                        <a:spcAft>
                          <a:spcPts val="0"/>
                        </a:spcAft>
                        <a:buClr>
                          <a:srgbClr val="000000"/>
                        </a:buClr>
                        <a:buFont typeface="Arial"/>
                        <a:buNone/>
                      </a:pPr>
                      <a:r>
                        <a:rPr lang="en-US" sz="1200" b="0" i="0" u="none" strike="noStrike" cap="none" dirty="0">
                          <a:solidFill>
                            <a:schemeClr val="dk1"/>
                          </a:solidFill>
                          <a:latin typeface="+mn-lt"/>
                          <a:ea typeface="+mn-ea"/>
                          <a:cs typeface="+mn-cs"/>
                          <a:sym typeface="Arial"/>
                        </a:rPr>
                        <a:t>SFY25</a:t>
                      </a:r>
                    </a:p>
                  </a:txBody>
                  <a:tcPr/>
                </a:tc>
                <a:extLst>
                  <a:ext uri="{0D108BD9-81ED-4DB2-BD59-A6C34878D82A}">
                    <a16:rowId xmlns:a16="http://schemas.microsoft.com/office/drawing/2014/main" val="3657117488"/>
                  </a:ext>
                </a:extLst>
              </a:tr>
              <a:tr h="158367">
                <a:tc>
                  <a:txBody>
                    <a:bodyPr/>
                    <a:lstStyle/>
                    <a:p>
                      <a:pPr algn="ctr"/>
                      <a:r>
                        <a:rPr lang="en-US" sz="1200" dirty="0"/>
                        <a:t>3yr – ANG</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9</a:t>
                      </a:r>
                    </a:p>
                  </a:txBody>
                  <a:tcPr/>
                </a:tc>
                <a:tc>
                  <a:txBody>
                    <a:bodyPr/>
                    <a:lstStyle/>
                    <a:p>
                      <a:pPr algn="ctr"/>
                      <a:r>
                        <a:rPr lang="en-US" sz="1200" dirty="0"/>
                        <a:t>14</a:t>
                      </a:r>
                    </a:p>
                  </a:txBody>
                  <a:tcPr/>
                </a:tc>
                <a:extLst>
                  <a:ext uri="{0D108BD9-81ED-4DB2-BD59-A6C34878D82A}">
                    <a16:rowId xmlns:a16="http://schemas.microsoft.com/office/drawing/2014/main" val="1504457926"/>
                  </a:ext>
                </a:extLst>
              </a:tr>
              <a:tr h="158367">
                <a:tc>
                  <a:txBody>
                    <a:bodyPr/>
                    <a:lstStyle/>
                    <a:p>
                      <a:pPr algn="ctr"/>
                      <a:r>
                        <a:rPr lang="en-US" sz="1200" dirty="0"/>
                        <a:t>4yr – ANG</a:t>
                      </a:r>
                    </a:p>
                  </a:txBody>
                  <a:tcPr/>
                </a:tc>
                <a:tc>
                  <a:txBody>
                    <a:bodyPr/>
                    <a:lstStyle/>
                    <a:p>
                      <a:pPr algn="ctr"/>
                      <a:r>
                        <a:rPr lang="en-US" sz="1200" dirty="0"/>
                        <a:t>1</a:t>
                      </a:r>
                    </a:p>
                  </a:txBody>
                  <a:tcPr/>
                </a:tc>
                <a:tc>
                  <a:txBody>
                    <a:bodyPr/>
                    <a:lstStyle/>
                    <a:p>
                      <a:pPr algn="ctr"/>
                      <a:r>
                        <a:rPr lang="en-US" sz="1200" dirty="0"/>
                        <a:t>12</a:t>
                      </a:r>
                    </a:p>
                  </a:txBody>
                  <a:tcPr/>
                </a:tc>
                <a:tc>
                  <a:txBody>
                    <a:bodyPr/>
                    <a:lstStyle/>
                    <a:p>
                      <a:pPr algn="ctr"/>
                      <a:r>
                        <a:rPr lang="en-US" sz="1200" dirty="0"/>
                        <a:t>2</a:t>
                      </a:r>
                    </a:p>
                  </a:txBody>
                  <a:tcPr/>
                </a:tc>
                <a:tc>
                  <a:txBody>
                    <a:bodyPr/>
                    <a:lstStyle/>
                    <a:p>
                      <a:pPr algn="ctr"/>
                      <a:r>
                        <a:rPr lang="en-US" sz="1200" dirty="0"/>
                        <a:t>0</a:t>
                      </a:r>
                    </a:p>
                  </a:txBody>
                  <a:tcPr/>
                </a:tc>
                <a:extLst>
                  <a:ext uri="{0D108BD9-81ED-4DB2-BD59-A6C34878D82A}">
                    <a16:rowId xmlns:a16="http://schemas.microsoft.com/office/drawing/2014/main" val="2916172430"/>
                  </a:ext>
                </a:extLst>
              </a:tr>
              <a:tr h="316734">
                <a:tc>
                  <a:txBody>
                    <a:bodyPr/>
                    <a:lstStyle/>
                    <a:p>
                      <a:pPr algn="ctr"/>
                      <a:r>
                        <a:rPr lang="en-US" sz="1200" dirty="0"/>
                        <a:t>6yr – ANG</a:t>
                      </a:r>
                    </a:p>
                  </a:txBody>
                  <a:tcPr/>
                </a:tc>
                <a:tc>
                  <a:txBody>
                    <a:bodyPr/>
                    <a:lstStyle/>
                    <a:p>
                      <a:pPr algn="ctr"/>
                      <a:r>
                        <a:rPr lang="en-US" sz="1200" dirty="0"/>
                        <a:t>28 </a:t>
                      </a:r>
                    </a:p>
                  </a:txBody>
                  <a:tcPr/>
                </a:tc>
                <a:tc>
                  <a:txBody>
                    <a:bodyPr/>
                    <a:lstStyle/>
                    <a:p>
                      <a:pPr algn="ctr"/>
                      <a:r>
                        <a:rPr lang="en-US" sz="1200" dirty="0"/>
                        <a:t>196</a:t>
                      </a:r>
                    </a:p>
                  </a:txBody>
                  <a:tcPr/>
                </a:tc>
                <a:tc>
                  <a:txBody>
                    <a:bodyPr/>
                    <a:lstStyle/>
                    <a:p>
                      <a:pPr algn="ctr"/>
                      <a:r>
                        <a:rPr lang="en-US" sz="1200" dirty="0"/>
                        <a:t>202</a:t>
                      </a:r>
                    </a:p>
                  </a:txBody>
                  <a:tcPr/>
                </a:tc>
                <a:tc>
                  <a:txBody>
                    <a:bodyPr/>
                    <a:lstStyle/>
                    <a:p>
                      <a:pPr algn="ctr"/>
                      <a:r>
                        <a:rPr lang="en-US" sz="1200" dirty="0"/>
                        <a:t>34</a:t>
                      </a:r>
                    </a:p>
                  </a:txBody>
                  <a:tcPr/>
                </a:tc>
                <a:extLst>
                  <a:ext uri="{0D108BD9-81ED-4DB2-BD59-A6C34878D82A}">
                    <a16:rowId xmlns:a16="http://schemas.microsoft.com/office/drawing/2014/main" val="1269565704"/>
                  </a:ext>
                </a:extLst>
              </a:tr>
              <a:tr h="158367">
                <a:tc>
                  <a:txBody>
                    <a:bodyPr/>
                    <a:lstStyle/>
                    <a:p>
                      <a:pPr algn="ctr"/>
                      <a:r>
                        <a:rPr lang="en-US" sz="1200" dirty="0"/>
                        <a:t>3yr – ARNG</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264</a:t>
                      </a:r>
                    </a:p>
                  </a:txBody>
                  <a:tcPr/>
                </a:tc>
                <a:tc>
                  <a:txBody>
                    <a:bodyPr/>
                    <a:lstStyle/>
                    <a:p>
                      <a:pPr algn="ctr"/>
                      <a:r>
                        <a:rPr lang="en-US" sz="1200" dirty="0"/>
                        <a:t>114</a:t>
                      </a:r>
                    </a:p>
                  </a:txBody>
                  <a:tcPr/>
                </a:tc>
                <a:extLst>
                  <a:ext uri="{0D108BD9-81ED-4DB2-BD59-A6C34878D82A}">
                    <a16:rowId xmlns:a16="http://schemas.microsoft.com/office/drawing/2014/main" val="1905993205"/>
                  </a:ext>
                </a:extLst>
              </a:tr>
              <a:tr h="158367">
                <a:tc>
                  <a:txBody>
                    <a:bodyPr/>
                    <a:lstStyle/>
                    <a:p>
                      <a:pPr algn="ctr"/>
                      <a:r>
                        <a:rPr lang="en-US" sz="1200" dirty="0"/>
                        <a:t>4yr - ARNG</a:t>
                      </a:r>
                    </a:p>
                  </a:txBody>
                  <a:tcPr/>
                </a:tc>
                <a:tc>
                  <a:txBody>
                    <a:bodyPr/>
                    <a:lstStyle/>
                    <a:p>
                      <a:pPr algn="ctr"/>
                      <a:r>
                        <a:rPr lang="en-US" sz="1200" dirty="0"/>
                        <a:t>7</a:t>
                      </a:r>
                    </a:p>
                  </a:txBody>
                  <a:tcPr/>
                </a:tc>
                <a:tc>
                  <a:txBody>
                    <a:bodyPr/>
                    <a:lstStyle/>
                    <a:p>
                      <a:pPr algn="ctr"/>
                      <a:r>
                        <a:rPr lang="en-US" sz="1200" dirty="0"/>
                        <a:t>75</a:t>
                      </a:r>
                    </a:p>
                  </a:txBody>
                  <a:tcPr/>
                </a:tc>
                <a:tc>
                  <a:txBody>
                    <a:bodyPr/>
                    <a:lstStyle/>
                    <a:p>
                      <a:pPr algn="ctr"/>
                      <a:r>
                        <a:rPr lang="en-US" sz="1200" dirty="0"/>
                        <a:t>40</a:t>
                      </a:r>
                    </a:p>
                  </a:txBody>
                  <a:tcPr/>
                </a:tc>
                <a:tc>
                  <a:txBody>
                    <a:bodyPr/>
                    <a:lstStyle/>
                    <a:p>
                      <a:pPr algn="ctr"/>
                      <a:r>
                        <a:rPr lang="en-US" sz="1200" dirty="0"/>
                        <a:t>0</a:t>
                      </a:r>
                    </a:p>
                  </a:txBody>
                  <a:tcPr/>
                </a:tc>
                <a:extLst>
                  <a:ext uri="{0D108BD9-81ED-4DB2-BD59-A6C34878D82A}">
                    <a16:rowId xmlns:a16="http://schemas.microsoft.com/office/drawing/2014/main" val="164233137"/>
                  </a:ext>
                </a:extLst>
              </a:tr>
              <a:tr h="316734">
                <a:tc>
                  <a:txBody>
                    <a:bodyPr/>
                    <a:lstStyle/>
                    <a:p>
                      <a:pPr algn="ctr"/>
                      <a:r>
                        <a:rPr lang="en-US" sz="1200" dirty="0"/>
                        <a:t>6yr - ARNG</a:t>
                      </a:r>
                    </a:p>
                  </a:txBody>
                  <a:tcPr/>
                </a:tc>
                <a:tc>
                  <a:txBody>
                    <a:bodyPr/>
                    <a:lstStyle/>
                    <a:p>
                      <a:pPr algn="ctr"/>
                      <a:r>
                        <a:rPr lang="en-US" sz="1200" dirty="0"/>
                        <a:t>113</a:t>
                      </a:r>
                    </a:p>
                  </a:txBody>
                  <a:tcPr/>
                </a:tc>
                <a:tc>
                  <a:txBody>
                    <a:bodyPr/>
                    <a:lstStyle/>
                    <a:p>
                      <a:pPr algn="ctr"/>
                      <a:r>
                        <a:rPr lang="en-US" sz="1200" dirty="0"/>
                        <a:t>552</a:t>
                      </a:r>
                    </a:p>
                  </a:txBody>
                  <a:tcPr/>
                </a:tc>
                <a:tc>
                  <a:txBody>
                    <a:bodyPr/>
                    <a:lstStyle/>
                    <a:p>
                      <a:pPr algn="ctr"/>
                      <a:r>
                        <a:rPr lang="en-US" sz="1200" dirty="0"/>
                        <a:t>524</a:t>
                      </a:r>
                    </a:p>
                  </a:txBody>
                  <a:tcPr/>
                </a:tc>
                <a:tc>
                  <a:txBody>
                    <a:bodyPr/>
                    <a:lstStyle/>
                    <a:p>
                      <a:pPr algn="ctr"/>
                      <a:r>
                        <a:rPr lang="en-US" sz="1200" dirty="0"/>
                        <a:t>121</a:t>
                      </a:r>
                    </a:p>
                  </a:txBody>
                  <a:tcPr/>
                </a:tc>
                <a:extLst>
                  <a:ext uri="{0D108BD9-81ED-4DB2-BD59-A6C34878D82A}">
                    <a16:rowId xmlns:a16="http://schemas.microsoft.com/office/drawing/2014/main" val="46444698"/>
                  </a:ext>
                </a:extLst>
              </a:tr>
              <a:tr h="316734">
                <a:tc>
                  <a:txBody>
                    <a:bodyPr/>
                    <a:lstStyle/>
                    <a:p>
                      <a:pPr lvl="0" algn="ctr">
                        <a:buNone/>
                      </a:pPr>
                      <a:r>
                        <a:rPr lang="en-US" sz="1200" b="1" dirty="0"/>
                        <a:t>TOTAL per SFY</a:t>
                      </a:r>
                    </a:p>
                  </a:txBody>
                  <a:tcPr/>
                </a:tc>
                <a:tc>
                  <a:txBody>
                    <a:bodyPr/>
                    <a:lstStyle/>
                    <a:p>
                      <a:pPr lvl="0" algn="ctr">
                        <a:buNone/>
                      </a:pPr>
                      <a:r>
                        <a:rPr lang="en-US" sz="1200" b="1" dirty="0"/>
                        <a:t>149</a:t>
                      </a:r>
                    </a:p>
                  </a:txBody>
                  <a:tcPr/>
                </a:tc>
                <a:tc>
                  <a:txBody>
                    <a:bodyPr/>
                    <a:lstStyle/>
                    <a:p>
                      <a:pPr lvl="0" algn="ctr">
                        <a:buNone/>
                      </a:pPr>
                      <a:r>
                        <a:rPr lang="en-US" sz="1200" b="1" dirty="0"/>
                        <a:t>835</a:t>
                      </a:r>
                    </a:p>
                  </a:txBody>
                  <a:tcPr/>
                </a:tc>
                <a:tc>
                  <a:txBody>
                    <a:bodyPr/>
                    <a:lstStyle/>
                    <a:p>
                      <a:pPr lvl="0" algn="ctr">
                        <a:buNone/>
                      </a:pPr>
                      <a:r>
                        <a:rPr lang="en-US" sz="1200" b="1" dirty="0"/>
                        <a:t>1041</a:t>
                      </a:r>
                    </a:p>
                  </a:txBody>
                  <a:tcPr/>
                </a:tc>
                <a:tc>
                  <a:txBody>
                    <a:bodyPr/>
                    <a:lstStyle/>
                    <a:p>
                      <a:pPr lvl="0" algn="ctr">
                        <a:buNone/>
                      </a:pPr>
                      <a:r>
                        <a:rPr lang="en-US" sz="1200" b="1" dirty="0"/>
                        <a:t>283</a:t>
                      </a:r>
                    </a:p>
                  </a:txBody>
                  <a:tcPr/>
                </a:tc>
                <a:extLst>
                  <a:ext uri="{0D108BD9-81ED-4DB2-BD59-A6C34878D82A}">
                    <a16:rowId xmlns:a16="http://schemas.microsoft.com/office/drawing/2014/main" val="2312832412"/>
                  </a:ext>
                </a:extLst>
              </a:tr>
            </a:tbl>
          </a:graphicData>
        </a:graphic>
      </p:graphicFrame>
    </p:spTree>
    <p:extLst>
      <p:ext uri="{BB962C8B-B14F-4D97-AF65-F5344CB8AC3E}">
        <p14:creationId xmlns:p14="http://schemas.microsoft.com/office/powerpoint/2010/main" val="778212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236BEAFE-5EBC-8694-B768-F9A6F1840AD9}"/>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955E7563-1B19-DE34-AD4D-87147FCE8349}"/>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753F9CD1-E389-8708-E560-B4F75A713E96}"/>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D9EB7BBB-8543-1FD6-A460-751617AE0BDB}"/>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2F18F1B6-34B0-FF94-6327-801E5797579E}"/>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4B10F30C-3936-22D1-2205-4837C504C43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D0FFA5E0-5134-5593-86AA-53F629198431}"/>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CBAC50D0-977D-F7F7-CAEF-4AE0549AE783}"/>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42F1ABF6-63B0-2BCE-47BF-5923EDCA270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361BB754-6A44-E67D-BD96-6E8C2807375A}"/>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Cyber Coordination Cell (C3)</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78C390F9-02BE-38FC-4160-78E2FF827653}"/>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BE0C0221-47AC-FDB0-D358-561B1A401943}"/>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 name="Google Shape;357;p47">
            <a:extLst>
              <a:ext uri="{FF2B5EF4-FFF2-40B4-BE49-F238E27FC236}">
                <a16:creationId xmlns:a16="http://schemas.microsoft.com/office/drawing/2014/main" id="{5BAA2C29-ECF6-ACAE-45FD-43256D2D74D4}"/>
              </a:ext>
            </a:extLst>
          </p:cNvPr>
          <p:cNvSpPr txBox="1">
            <a:spLocks noGrp="1"/>
          </p:cNvSpPr>
          <p:nvPr>
            <p:ph type="subTitle" idx="1"/>
          </p:nvPr>
        </p:nvSpPr>
        <p:spPr>
          <a:xfrm>
            <a:off x="691376" y="1397620"/>
            <a:ext cx="7664603" cy="3091253"/>
          </a:xfrm>
          <a:prstGeom prst="rect">
            <a:avLst/>
          </a:prstGeom>
        </p:spPr>
        <p:txBody>
          <a:bodyPr spcFirstLastPara="1" wrap="square" lIns="91425" tIns="91425" rIns="91425" bIns="91425" anchor="t" anchorCtr="0">
            <a:noAutofit/>
          </a:bodyPr>
          <a:lstStyle/>
          <a:p>
            <a:pPr marL="139700" indent="0" algn="l"/>
            <a:r>
              <a:rPr lang="en-US" sz="1400" dirty="0"/>
              <a:t>National programming for National Guard units do not provide adequate federal manning authorizations to operate and manage a comprehensive Cyber readiness program.</a:t>
            </a:r>
          </a:p>
          <a:p>
            <a:pPr marL="139700" indent="0" algn="l"/>
            <a:endParaRPr lang="en-US" sz="1400" dirty="0"/>
          </a:p>
          <a:p>
            <a:pPr marL="139700" indent="0" algn="l"/>
            <a:r>
              <a:rPr lang="en-US" sz="1400" dirty="0"/>
              <a:t>The legislature authorized the creation of the C3 in the SFY2024-2005 biennium. For SFY2026-2027 the program would become a part of the General Support Appropriation.</a:t>
            </a:r>
          </a:p>
          <a:p>
            <a:pPr marL="139700" indent="0" algn="l"/>
            <a:endParaRPr lang="en-US" sz="1400" dirty="0"/>
          </a:p>
          <a:p>
            <a:pPr marL="139700" indent="0" algn="l"/>
            <a:r>
              <a:rPr lang="en-US" sz="1400" dirty="0"/>
              <a:t>The C3 has made significant progress in the cyber realm including:</a:t>
            </a:r>
          </a:p>
          <a:p>
            <a:pPr marL="425450" indent="-285750" algn="l">
              <a:buFont typeface="Arial" panose="020B0604020202020204" pitchFamily="34" charset="0"/>
              <a:buChar char="•"/>
            </a:pPr>
            <a:r>
              <a:rPr lang="en-US" sz="1400" dirty="0"/>
              <a:t>Hired four cyber employees to develop the coordination cell and provide outreach with interface with federal, state, and local resources and cyber teams</a:t>
            </a:r>
          </a:p>
          <a:p>
            <a:pPr marL="425450" indent="-285750" algn="l">
              <a:buFont typeface="Arial" panose="020B0604020202020204" pitchFamily="34" charset="0"/>
              <a:buChar char="•"/>
            </a:pPr>
            <a:r>
              <a:rPr lang="en-US" sz="1400" dirty="0"/>
              <a:t>Integrated and rehearsed cyber response incorporating the activation of a Cyber Protection Team (CPT) for a state level response with HSEM and MN.IT.</a:t>
            </a:r>
          </a:p>
          <a:p>
            <a:pPr marL="425450" indent="-285750" algn="l">
              <a:buFont typeface="Arial" panose="020B0604020202020204" pitchFamily="34" charset="0"/>
              <a:buChar char="•"/>
            </a:pPr>
            <a:r>
              <a:rPr lang="en-US" sz="1400" dirty="0"/>
              <a:t>Developed and procured cyber response kits that allow for timely response to an activation</a:t>
            </a:r>
          </a:p>
          <a:p>
            <a:pPr marL="425450" indent="-285750" algn="l">
              <a:buFont typeface="Arial" panose="020B0604020202020204" pitchFamily="34" charset="0"/>
              <a:buChar char="•"/>
            </a:pPr>
            <a:r>
              <a:rPr lang="en-US" sz="1400" dirty="0"/>
              <a:t>Won several state awards including the “MNIT Team of the Year” for the collaborate work done as part of the Whole of State Cybersecurity plan.</a:t>
            </a:r>
          </a:p>
        </p:txBody>
      </p:sp>
      <p:pic>
        <p:nvPicPr>
          <p:cNvPr id="3" name="Picture 2">
            <a:extLst>
              <a:ext uri="{FF2B5EF4-FFF2-40B4-BE49-F238E27FC236}">
                <a16:creationId xmlns:a16="http://schemas.microsoft.com/office/drawing/2014/main" id="{75446754-8450-042E-5981-FD8C42CAE4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25873" y="424408"/>
            <a:ext cx="1069181" cy="1041529"/>
          </a:xfrm>
          <a:prstGeom prst="rect">
            <a:avLst/>
          </a:prstGeom>
        </p:spPr>
      </p:pic>
    </p:spTree>
    <p:extLst>
      <p:ext uri="{BB962C8B-B14F-4D97-AF65-F5344CB8AC3E}">
        <p14:creationId xmlns:p14="http://schemas.microsoft.com/office/powerpoint/2010/main" val="174802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25EA4331-78B7-3949-AF29-457E79A2181A}"/>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F1BE730B-89DD-AA65-1B12-0BB1F24BED96}"/>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AEA5610-C30D-2160-B4F9-66D490F9ED82}"/>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ED693B6B-12DE-0FE8-B32D-5622A1CAAE21}"/>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95B5CD88-C536-B21D-C80B-98BE1D409449}"/>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5C71A1A9-E968-6EBF-233A-D5CAD2A15849}"/>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88D813F0-C445-911F-F437-312C8D6F50ED}"/>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82D7C184-DD65-778A-85DE-111BBA956006}"/>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9F29C8B4-7C50-5B0B-CA6E-45CEFB3446A3}"/>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2E81B8D7-C61F-7F0D-BC15-6876074130FC}"/>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Holistic Health and Fitness (H2F)</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F864623F-E847-CE76-FDB3-883CC3122C03}"/>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E3446E18-1E8A-3F73-880C-E4F0652EF68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 name="Google Shape;357;p47">
            <a:extLst>
              <a:ext uri="{FF2B5EF4-FFF2-40B4-BE49-F238E27FC236}">
                <a16:creationId xmlns:a16="http://schemas.microsoft.com/office/drawing/2014/main" id="{1D68B43A-B193-AF83-6379-97466B5E38B5}"/>
              </a:ext>
            </a:extLst>
          </p:cNvPr>
          <p:cNvSpPr txBox="1">
            <a:spLocks noGrp="1"/>
          </p:cNvSpPr>
          <p:nvPr>
            <p:ph type="subTitle" idx="1"/>
          </p:nvPr>
        </p:nvSpPr>
        <p:spPr>
          <a:xfrm>
            <a:off x="691377" y="1483051"/>
            <a:ext cx="7745692" cy="3005822"/>
          </a:xfrm>
          <a:prstGeom prst="rect">
            <a:avLst/>
          </a:prstGeom>
        </p:spPr>
        <p:txBody>
          <a:bodyPr spcFirstLastPara="1" wrap="square" lIns="91425" tIns="91425" rIns="91425" bIns="91425" anchor="t" anchorCtr="0">
            <a:noAutofit/>
          </a:bodyPr>
          <a:lstStyle/>
          <a:p>
            <a:pPr marL="139700" indent="0" algn="l"/>
            <a:r>
              <a:rPr lang="en-US" sz="1400" dirty="0"/>
              <a:t>H2F is investment in service members long-term health outcomes.  Soldiers and Airmen that are ready physically and mentally, are prepared to fight and win our nation’s wars.</a:t>
            </a:r>
          </a:p>
          <a:p>
            <a:pPr algn="l">
              <a:buFont typeface="Arial" panose="020B0604020202020204" pitchFamily="34" charset="0"/>
              <a:buChar char="•"/>
            </a:pPr>
            <a:r>
              <a:rPr lang="en-US" sz="1400" dirty="0"/>
              <a:t>H2F covers five domains: physical, mental, nutrition, spiritual, and sleep</a:t>
            </a:r>
          </a:p>
          <a:p>
            <a:pPr algn="l">
              <a:buFont typeface="Arial" panose="020B0604020202020204" pitchFamily="34" charset="0"/>
              <a:buChar char="•"/>
            </a:pPr>
            <a:r>
              <a:rPr lang="en-US" sz="1400" dirty="0"/>
              <a:t>H2F is fully implemented in the active component, usually with two dozen or more staff members per army Brigade (~5,000).</a:t>
            </a:r>
          </a:p>
          <a:p>
            <a:pPr algn="l">
              <a:buFont typeface="Arial" panose="020B0604020202020204" pitchFamily="34" charset="0"/>
              <a:buChar char="•"/>
            </a:pPr>
            <a:r>
              <a:rPr lang="en-US" sz="1400" dirty="0"/>
              <a:t>Minnesota’s H2F program delivers a range of services including:</a:t>
            </a:r>
          </a:p>
          <a:p>
            <a:pPr lvl="1" algn="l">
              <a:buFont typeface="Arial" panose="020B0604020202020204" pitchFamily="34" charset="0"/>
              <a:buChar char="•"/>
            </a:pPr>
            <a:r>
              <a:rPr lang="en-US" sz="1400" dirty="0"/>
              <a:t>Individual fitness, nutritional, and spiritual consultations for all Minnesota National Guard service members</a:t>
            </a:r>
          </a:p>
          <a:p>
            <a:pPr lvl="1" algn="l">
              <a:buFont typeface="Arial" panose="020B0604020202020204" pitchFamily="34" charset="0"/>
              <a:buChar char="•"/>
            </a:pPr>
            <a:r>
              <a:rPr lang="en-US" sz="1400" dirty="0"/>
              <a:t>Group courses and clinics focusing on exercise and nutrition</a:t>
            </a:r>
          </a:p>
          <a:p>
            <a:pPr lvl="1" algn="l">
              <a:buFont typeface="Arial" panose="020B0604020202020204" pitchFamily="34" charset="0"/>
              <a:buChar char="•"/>
            </a:pPr>
            <a:r>
              <a:rPr lang="en-US" sz="1400" dirty="0"/>
              <a:t>Holistic health education, distributed via individual or group instructions and through videos and apps</a:t>
            </a:r>
          </a:p>
          <a:p>
            <a:pPr algn="l">
              <a:buFont typeface="Arial" panose="020B0604020202020204" pitchFamily="34" charset="0"/>
              <a:buChar char="•"/>
            </a:pPr>
            <a:r>
              <a:rPr lang="en-US" sz="1400" dirty="0"/>
              <a:t>DMA maintains five H2F state employees supplemented by two H2F temporary federal positions.  </a:t>
            </a:r>
          </a:p>
          <a:p>
            <a:pPr algn="l">
              <a:buFont typeface="Arial" panose="020B0604020202020204" pitchFamily="34" charset="0"/>
              <a:buChar char="•"/>
            </a:pPr>
            <a:r>
              <a:rPr lang="en-US" sz="1400" dirty="0"/>
              <a:t>In SFY2027, it is anticipated that the program is funded federally.</a:t>
            </a:r>
          </a:p>
        </p:txBody>
      </p:sp>
      <p:pic>
        <p:nvPicPr>
          <p:cNvPr id="1026" name="Picture 2" descr="Army's H2F program coming to a base near you - Tactical Training &amp;  Conditioning">
            <a:extLst>
              <a:ext uri="{FF2B5EF4-FFF2-40B4-BE49-F238E27FC236}">
                <a16:creationId xmlns:a16="http://schemas.microsoft.com/office/drawing/2014/main" id="{AEE0EC74-6C93-D207-0DE0-5A04F281D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728" y="380424"/>
            <a:ext cx="1201841" cy="117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2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7FADDF84-644A-5863-C3AD-EF04A1BE1736}"/>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9BD58394-703B-C453-C71D-52075B6740AE}"/>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911DD57F-4AED-1C43-B582-5B224050036C}"/>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09D1E943-69B2-C683-9B7B-DFBB39B5F539}"/>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9D1770D6-1CEC-CC0E-7F09-48834C4F6ECC}"/>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29FDD6B0-BAEB-6DF0-66B1-96E17CEFC5D0}"/>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91A5569B-8B33-4E59-776F-7FBA0F5F3BD8}"/>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AACC96BA-CF4A-94DE-37A2-344186DD901E}"/>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64770131-025B-F738-54FE-D4C93354611B}"/>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82906126-9635-6374-9DD5-A438D2E77200}"/>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Policy</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3F41C3A4-B7D3-C77F-8DAE-D6CA05174D3F}"/>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C5533B81-58A8-9CB0-5F20-4CD4D65DAF43}"/>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 name="Google Shape;357;p47">
            <a:extLst>
              <a:ext uri="{FF2B5EF4-FFF2-40B4-BE49-F238E27FC236}">
                <a16:creationId xmlns:a16="http://schemas.microsoft.com/office/drawing/2014/main" id="{733AB8F8-257C-5851-C734-3301595BBC35}"/>
              </a:ext>
            </a:extLst>
          </p:cNvPr>
          <p:cNvSpPr txBox="1">
            <a:spLocks noGrp="1"/>
          </p:cNvSpPr>
          <p:nvPr>
            <p:ph type="subTitle" idx="1"/>
          </p:nvPr>
        </p:nvSpPr>
        <p:spPr>
          <a:xfrm>
            <a:off x="691377" y="1483051"/>
            <a:ext cx="4764365" cy="3005822"/>
          </a:xfrm>
          <a:prstGeom prst="rect">
            <a:avLst/>
          </a:prstGeom>
        </p:spPr>
        <p:txBody>
          <a:bodyPr spcFirstLastPara="1" wrap="square" lIns="91425" tIns="91425" rIns="91425" bIns="91425" anchor="t" anchorCtr="0">
            <a:noAutofit/>
          </a:bodyPr>
          <a:lstStyle/>
          <a:p>
            <a:pPr marL="139700" indent="0" algn="l"/>
            <a:r>
              <a:rPr lang="en-US" sz="1400" dirty="0"/>
              <a:t>Increase Minnesota State Armory Building Commission (MSABC) Bonding Authority</a:t>
            </a:r>
          </a:p>
          <a:p>
            <a:pPr marL="139700" indent="0" algn="l"/>
            <a:endParaRPr lang="en-US" sz="1400" dirty="0"/>
          </a:p>
          <a:p>
            <a:pPr marL="139700" indent="0" algn="l"/>
            <a:r>
              <a:rPr lang="en-US" sz="1400" dirty="0"/>
              <a:t>The Governor recommends increasing the bonding authority of the MSABC from $15M to $45M.  The aim of the increased authority tis to allow the agency to better compete for and match federal funding for armory projects.</a:t>
            </a:r>
          </a:p>
          <a:p>
            <a:pPr marL="139700" indent="0" algn="l"/>
            <a:endParaRPr lang="en-US" sz="1400" dirty="0"/>
          </a:p>
          <a:p>
            <a:pPr marL="139700" indent="0" algn="l"/>
            <a:r>
              <a:rPr lang="en-US" sz="1400" dirty="0"/>
              <a:t>New armory projects generally require a 25% state investment. New armories cost between $40-60M.  MSABC’s current bonding authority does not allow more than one project every twenty years.</a:t>
            </a:r>
          </a:p>
          <a:p>
            <a:pPr marL="139700" indent="0" algn="l"/>
            <a:endParaRPr lang="en-US" sz="1400" dirty="0"/>
          </a:p>
        </p:txBody>
      </p:sp>
      <p:pic>
        <p:nvPicPr>
          <p:cNvPr id="3" name="Picture 2" descr="A picture containing text, grass&#10;&#10;Description automatically generated">
            <a:extLst>
              <a:ext uri="{FF2B5EF4-FFF2-40B4-BE49-F238E27FC236}">
                <a16:creationId xmlns:a16="http://schemas.microsoft.com/office/drawing/2014/main" id="{50F25CE1-406F-7B5C-7BC5-35E0DEBE5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643" y="1928750"/>
            <a:ext cx="2990488" cy="1922457"/>
          </a:xfrm>
          <a:prstGeom prst="rect">
            <a:avLst/>
          </a:prstGeom>
        </p:spPr>
      </p:pic>
    </p:spTree>
    <p:extLst>
      <p:ext uri="{BB962C8B-B14F-4D97-AF65-F5344CB8AC3E}">
        <p14:creationId xmlns:p14="http://schemas.microsoft.com/office/powerpoint/2010/main" val="2235522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8389DD18-3D61-530C-4210-5834A6E3C21D}"/>
            </a:ext>
          </a:extLst>
        </p:cNvPr>
        <p:cNvGrpSpPr/>
        <p:nvPr/>
      </p:nvGrpSpPr>
      <p:grpSpPr>
        <a:xfrm>
          <a:off x="0" y="0"/>
          <a:ext cx="0" cy="0"/>
          <a:chOff x="0" y="0"/>
          <a:chExt cx="0" cy="0"/>
        </a:xfrm>
      </p:grpSpPr>
      <p:grpSp>
        <p:nvGrpSpPr>
          <p:cNvPr id="14" name="Google Shape;263;p42">
            <a:extLst>
              <a:ext uri="{FF2B5EF4-FFF2-40B4-BE49-F238E27FC236}">
                <a16:creationId xmlns:a16="http://schemas.microsoft.com/office/drawing/2014/main" id="{FB5D2169-9C73-F3B6-CD03-A7B390427D83}"/>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E72C80B3-AB15-A792-CEBE-F419AB617633}"/>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E400993A-EA47-23E2-022D-D586859E4B7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A1F5188C-9E3B-3C9A-37D4-EE791F01328E}"/>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0" name="Google Shape;272;p42">
            <a:hlinkClick r:id="" action="ppaction://noaction"/>
            <a:extLst>
              <a:ext uri="{FF2B5EF4-FFF2-40B4-BE49-F238E27FC236}">
                <a16:creationId xmlns:a16="http://schemas.microsoft.com/office/drawing/2014/main" id="{03C46A1B-304A-6613-DD62-49D9D5D36729}"/>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DA2F4370-3C69-B970-A620-42ED5B68D067}"/>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algn="ctr"/>
            <a:r>
              <a:rPr lang="en" sz="1200">
                <a:solidFill>
                  <a:schemeClr val="tx2"/>
                </a:solidFill>
                <a:uFill>
                  <a:noFill/>
                </a:uFill>
                <a:latin typeface="Teko"/>
                <a:ea typeface="Teko"/>
                <a:cs typeface="Teko"/>
                <a:sym typeface="Teko"/>
              </a:rPr>
              <a:t>BUDGET</a:t>
            </a:r>
            <a:endParaRPr lang="en-US" sz="1200">
              <a:solidFill>
                <a:schemeClr val="tx2"/>
              </a:solidFill>
            </a:endParaRPr>
          </a:p>
          <a:p>
            <a:pPr marL="0" lvl="0" indent="0" algn="ctr" rtl="0">
              <a:spcBef>
                <a:spcPts val="0"/>
              </a:spcBef>
              <a:spcAft>
                <a:spcPts val="0"/>
              </a:spcAft>
              <a:buNone/>
            </a:pPr>
            <a:endParaRPr sz="1200"/>
          </a:p>
        </p:txBody>
      </p:sp>
      <p:sp>
        <p:nvSpPr>
          <p:cNvPr id="22" name="Google Shape;280;p43">
            <a:hlinkClick r:id="" action="ppaction://hlinkshowjump?jump=firstslide"/>
            <a:extLst>
              <a:ext uri="{FF2B5EF4-FFF2-40B4-BE49-F238E27FC236}">
                <a16:creationId xmlns:a16="http://schemas.microsoft.com/office/drawing/2014/main" id="{AA91ADF1-35C3-EF52-1E50-697957BF3A34}"/>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866DD8A7-E765-7D79-2C10-64BCFF0929EA}"/>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A23D8E5B-A387-8444-32A5-ACEB0F02E8C6}"/>
              </a:ext>
            </a:extLst>
          </p:cNvPr>
          <p:cNvSpPr txBox="1"/>
          <p:nvPr/>
        </p:nvSpPr>
        <p:spPr>
          <a:xfrm>
            <a:off x="1487931" y="856005"/>
            <a:ext cx="6168138" cy="630942"/>
          </a:xfrm>
          <a:prstGeom prst="rect">
            <a:avLst/>
          </a:prstGeom>
          <a:noFill/>
        </p:spPr>
        <p:txBody>
          <a:bodyPr wrap="square" rtlCol="0">
            <a:spAutoFit/>
          </a:bodyPr>
          <a:lstStyle/>
          <a:p>
            <a:pPr lvl="0" algn="ctr">
              <a:buClr>
                <a:srgbClr val="313131"/>
              </a:buClr>
              <a:buSzPts val="3500"/>
            </a:pPr>
            <a:r>
              <a:rPr lang="en-US" sz="3500" dirty="0">
                <a:solidFill>
                  <a:srgbClr val="313131"/>
                </a:solidFill>
                <a:latin typeface="Teko"/>
                <a:ea typeface="Teko Light"/>
                <a:cs typeface="Teko"/>
                <a:sym typeface="Teko"/>
              </a:rPr>
              <a:t>Capital Budget Request</a:t>
            </a:r>
            <a:endParaRPr lang="en-US" sz="3500" dirty="0">
              <a:solidFill>
                <a:srgbClr val="666666"/>
              </a:solidFill>
              <a:latin typeface="Teko Light"/>
              <a:ea typeface="Teko Light"/>
              <a:cs typeface="Teko Light"/>
              <a:sym typeface="Teko Light"/>
            </a:endParaRPr>
          </a:p>
        </p:txBody>
      </p:sp>
      <p:sp>
        <p:nvSpPr>
          <p:cNvPr id="37" name="Google Shape;270;p42">
            <a:hlinkClick r:id="rId3" action="ppaction://hlinksldjump"/>
            <a:extLst>
              <a:ext uri="{FF2B5EF4-FFF2-40B4-BE49-F238E27FC236}">
                <a16:creationId xmlns:a16="http://schemas.microsoft.com/office/drawing/2014/main" id="{39B9BAEC-CFEC-2BBF-B245-F93E7B9328C2}"/>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algn="ctr"/>
            <a:r>
              <a:rPr lang="en-US" sz="1200">
                <a:solidFill>
                  <a:schemeClr val="tx1"/>
                </a:solidFill>
                <a:uFill>
                  <a:noFill/>
                </a:uFill>
                <a:latin typeface="Teko"/>
                <a:ea typeface="Teko"/>
                <a:cs typeface="Teko"/>
                <a:sym typeface="Teko"/>
              </a:rPr>
              <a:t>OVERVIEW</a:t>
            </a:r>
            <a:endParaRPr lang="en-US" sz="1200">
              <a:solidFill>
                <a:schemeClr val="tx1"/>
              </a:solidFill>
            </a:endParaRPr>
          </a:p>
        </p:txBody>
      </p:sp>
      <p:sp>
        <p:nvSpPr>
          <p:cNvPr id="38" name="Google Shape;271;p42">
            <a:hlinkClick r:id="rId4" action="ppaction://hlinksldjump"/>
            <a:extLst>
              <a:ext uri="{FF2B5EF4-FFF2-40B4-BE49-F238E27FC236}">
                <a16:creationId xmlns:a16="http://schemas.microsoft.com/office/drawing/2014/main" id="{D11FF35E-8FD9-03FE-0AA8-7184018EBC9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lvl="0" algn="ctr"/>
            <a:r>
              <a:rPr lang="en-US" sz="1200">
                <a:solidFill>
                  <a:schemeClr val="hlink"/>
                </a:solidFill>
                <a:uFill>
                  <a:noFill/>
                </a:uFill>
                <a:latin typeface="Teko"/>
                <a:cs typeface="Teko"/>
                <a:sym typeface="Teko"/>
              </a:rPr>
              <a:t>PRIORITIES</a:t>
            </a:r>
            <a:endParaRPr lang="en-US" sz="1200"/>
          </a:p>
        </p:txBody>
      </p:sp>
      <p:sp>
        <p:nvSpPr>
          <p:cNvPr id="2" name="Google Shape;357;p47">
            <a:extLst>
              <a:ext uri="{FF2B5EF4-FFF2-40B4-BE49-F238E27FC236}">
                <a16:creationId xmlns:a16="http://schemas.microsoft.com/office/drawing/2014/main" id="{D94C8401-8E25-BA71-1208-60FCDDA18CF3}"/>
              </a:ext>
            </a:extLst>
          </p:cNvPr>
          <p:cNvSpPr txBox="1">
            <a:spLocks noGrp="1"/>
          </p:cNvSpPr>
          <p:nvPr>
            <p:ph type="subTitle" idx="1"/>
          </p:nvPr>
        </p:nvSpPr>
        <p:spPr>
          <a:xfrm>
            <a:off x="691377" y="1483051"/>
            <a:ext cx="7745692" cy="3005822"/>
          </a:xfrm>
          <a:prstGeom prst="rect">
            <a:avLst/>
          </a:prstGeom>
        </p:spPr>
        <p:txBody>
          <a:bodyPr spcFirstLastPara="1" wrap="square" lIns="91425" tIns="91425" rIns="91425" bIns="91425" anchor="t" anchorCtr="0">
            <a:noAutofit/>
          </a:bodyPr>
          <a:lstStyle/>
          <a:p>
            <a:pPr marL="139700" indent="0" algn="l"/>
            <a:r>
              <a:rPr lang="en-US" sz="1400" dirty="0"/>
              <a:t>The Governor recommends $3.0M capital funding to design a ready hangar at the 148</a:t>
            </a:r>
            <a:r>
              <a:rPr lang="en-US" sz="1400" baseline="30000" dirty="0"/>
              <a:t>th</a:t>
            </a:r>
            <a:r>
              <a:rPr lang="en-US" sz="1400" dirty="0"/>
              <a:t> Fighter Wing in Duluth, MN. It is anticipated that the federal government will fund the cost of construction of the hangar which is estimated at ~$30M.</a:t>
            </a:r>
          </a:p>
        </p:txBody>
      </p:sp>
      <p:pic>
        <p:nvPicPr>
          <p:cNvPr id="9" name="Picture 8" descr="A building with snow on the ground&#10;&#10;Description automatically generated with low confidence">
            <a:extLst>
              <a:ext uri="{FF2B5EF4-FFF2-40B4-BE49-F238E27FC236}">
                <a16:creationId xmlns:a16="http://schemas.microsoft.com/office/drawing/2014/main" id="{0D94C75B-1131-C12A-A0EF-CA4EA80BF3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3" r="-2" b="509"/>
          <a:stretch/>
        </p:blipFill>
        <p:spPr>
          <a:xfrm>
            <a:off x="1009804" y="2469093"/>
            <a:ext cx="3048000" cy="2019780"/>
          </a:xfrm>
          <a:prstGeom prst="rect">
            <a:avLst/>
          </a:prstGeom>
        </p:spPr>
      </p:pic>
      <p:pic>
        <p:nvPicPr>
          <p:cNvPr id="10" name="Picture 9">
            <a:extLst>
              <a:ext uri="{FF2B5EF4-FFF2-40B4-BE49-F238E27FC236}">
                <a16:creationId xmlns:a16="http://schemas.microsoft.com/office/drawing/2014/main" id="{9DBE219D-3016-B27A-2FCB-24AF2C73EAE3}"/>
              </a:ext>
            </a:extLst>
          </p:cNvPr>
          <p:cNvPicPr>
            <a:picLocks noChangeAspect="1"/>
          </p:cNvPicPr>
          <p:nvPr/>
        </p:nvPicPr>
        <p:blipFill>
          <a:blip r:embed="rId6"/>
          <a:stretch>
            <a:fillRect/>
          </a:stretch>
        </p:blipFill>
        <p:spPr>
          <a:xfrm>
            <a:off x="4682749" y="2249692"/>
            <a:ext cx="3586147" cy="2511039"/>
          </a:xfrm>
          <a:prstGeom prst="rect">
            <a:avLst/>
          </a:prstGeom>
        </p:spPr>
      </p:pic>
    </p:spTree>
    <p:extLst>
      <p:ext uri="{BB962C8B-B14F-4D97-AF65-F5344CB8AC3E}">
        <p14:creationId xmlns:p14="http://schemas.microsoft.com/office/powerpoint/2010/main" val="639986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p42">
            <a:extLst>
              <a:ext uri="{FF2B5EF4-FFF2-40B4-BE49-F238E27FC236}">
                <a16:creationId xmlns:a16="http://schemas.microsoft.com/office/drawing/2014/main" id="{0D37E256-F23F-0D0C-AEB1-A322AFD7FB8A}"/>
              </a:ext>
            </a:extLst>
          </p:cNvPr>
          <p:cNvSpPr txBox="1">
            <a:spLocks noGrp="1"/>
          </p:cNvSpPr>
          <p:nvPr>
            <p:ph type="title"/>
          </p:nvPr>
        </p:nvSpPr>
        <p:spPr>
          <a:xfrm>
            <a:off x="1401028" y="3196939"/>
            <a:ext cx="6275294" cy="1499970"/>
          </a:xfrm>
          <a:prstGeom prst="rect">
            <a:avLst/>
          </a:prstGeom>
        </p:spPr>
        <p:txBody>
          <a:bodyPr spcFirstLastPara="1" wrap="square" lIns="91425" tIns="91425" rIns="91425" bIns="91425" anchor="t" anchorCtr="0">
            <a:noAutofit/>
          </a:bodyPr>
          <a:lstStyle/>
          <a:p>
            <a:pPr marL="0" lvl="0" indent="0" algn="ctr" rtl="0">
              <a:lnSpc>
                <a:spcPct val="70000"/>
              </a:lnSpc>
              <a:spcBef>
                <a:spcPts val="0"/>
              </a:spcBef>
              <a:spcAft>
                <a:spcPts val="0"/>
              </a:spcAft>
              <a:buClr>
                <a:schemeClr val="dk1"/>
              </a:buClr>
              <a:buSzPts val="1100"/>
              <a:buFont typeface="Arial"/>
              <a:buNone/>
            </a:pPr>
            <a:r>
              <a:rPr lang="en" sz="13000">
                <a:solidFill>
                  <a:schemeClr val="accent1"/>
                </a:solidFill>
                <a:latin typeface="Teko Light"/>
                <a:cs typeface="Teko Light"/>
                <a:sym typeface="Teko Light"/>
              </a:rPr>
              <a:t>THANK YOU</a:t>
            </a:r>
            <a:endParaRPr sz="13000">
              <a:solidFill>
                <a:schemeClr val="accent1"/>
              </a:solidFill>
              <a:latin typeface="Teko Light"/>
              <a:ea typeface="Teko Light"/>
              <a:cs typeface="Teko Light"/>
              <a:sym typeface="Teko Light"/>
            </a:endParaRPr>
          </a:p>
        </p:txBody>
      </p:sp>
      <p:grpSp>
        <p:nvGrpSpPr>
          <p:cNvPr id="7" name="Google Shape;263;p42">
            <a:extLst>
              <a:ext uri="{FF2B5EF4-FFF2-40B4-BE49-F238E27FC236}">
                <a16:creationId xmlns:a16="http://schemas.microsoft.com/office/drawing/2014/main" id="{92E04B19-6FD6-AD59-F297-FC8152096340}"/>
              </a:ext>
            </a:extLst>
          </p:cNvPr>
          <p:cNvGrpSpPr/>
          <p:nvPr/>
        </p:nvGrpSpPr>
        <p:grpSpPr>
          <a:xfrm>
            <a:off x="7978445" y="219094"/>
            <a:ext cx="290744" cy="163675"/>
            <a:chOff x="1475808" y="254825"/>
            <a:chExt cx="388592" cy="163675"/>
          </a:xfrm>
        </p:grpSpPr>
        <p:cxnSp>
          <p:nvCxnSpPr>
            <p:cNvPr id="8" name="Google Shape;264;p42">
              <a:extLst>
                <a:ext uri="{FF2B5EF4-FFF2-40B4-BE49-F238E27FC236}">
                  <a16:creationId xmlns:a16="http://schemas.microsoft.com/office/drawing/2014/main" id="{7FE42AF6-3530-38A5-4BCE-D8376B15383E}"/>
                </a:ext>
              </a:extLst>
            </p:cNvPr>
            <p:cNvCxnSpPr/>
            <p:nvPr/>
          </p:nvCxnSpPr>
          <p:spPr>
            <a:xfrm>
              <a:off x="1475808" y="254825"/>
              <a:ext cx="388200" cy="0"/>
            </a:xfrm>
            <a:prstGeom prst="straightConnector1">
              <a:avLst/>
            </a:prstGeom>
            <a:noFill/>
            <a:ln w="19050" cap="flat" cmpd="sng">
              <a:solidFill>
                <a:schemeClr val="tx2"/>
              </a:solidFill>
              <a:prstDash val="solid"/>
              <a:round/>
              <a:headEnd type="none" w="med" len="med"/>
              <a:tailEnd type="none" w="med" len="med"/>
            </a:ln>
          </p:spPr>
        </p:cxnSp>
        <p:cxnSp>
          <p:nvCxnSpPr>
            <p:cNvPr id="9" name="Google Shape;265;p42">
              <a:extLst>
                <a:ext uri="{FF2B5EF4-FFF2-40B4-BE49-F238E27FC236}">
                  <a16:creationId xmlns:a16="http://schemas.microsoft.com/office/drawing/2014/main" id="{09B5FAB8-F229-321C-58E3-406A620350C9}"/>
                </a:ext>
              </a:extLst>
            </p:cNvPr>
            <p:cNvCxnSpPr/>
            <p:nvPr/>
          </p:nvCxnSpPr>
          <p:spPr>
            <a:xfrm>
              <a:off x="1572800" y="336675"/>
              <a:ext cx="291600" cy="0"/>
            </a:xfrm>
            <a:prstGeom prst="straightConnector1">
              <a:avLst/>
            </a:prstGeom>
            <a:noFill/>
            <a:ln w="19050" cap="flat" cmpd="sng">
              <a:solidFill>
                <a:schemeClr val="tx2"/>
              </a:solidFill>
              <a:prstDash val="solid"/>
              <a:round/>
              <a:headEnd type="none" w="med" len="med"/>
              <a:tailEnd type="none" w="med" len="med"/>
            </a:ln>
          </p:spPr>
        </p:cxnSp>
        <p:cxnSp>
          <p:nvCxnSpPr>
            <p:cNvPr id="10" name="Google Shape;266;p42">
              <a:extLst>
                <a:ext uri="{FF2B5EF4-FFF2-40B4-BE49-F238E27FC236}">
                  <a16:creationId xmlns:a16="http://schemas.microsoft.com/office/drawing/2014/main" id="{89BA7692-8F3D-FB34-131A-2AA54BF4704E}"/>
                </a:ext>
              </a:extLst>
            </p:cNvPr>
            <p:cNvCxnSpPr/>
            <p:nvPr/>
          </p:nvCxnSpPr>
          <p:spPr>
            <a:xfrm>
              <a:off x="1650725" y="418500"/>
              <a:ext cx="213300" cy="0"/>
            </a:xfrm>
            <a:prstGeom prst="straightConnector1">
              <a:avLst/>
            </a:prstGeom>
            <a:noFill/>
            <a:ln w="19050" cap="flat" cmpd="sng">
              <a:solidFill>
                <a:schemeClr val="tx2"/>
              </a:solidFill>
              <a:prstDash val="solid"/>
              <a:round/>
              <a:headEnd type="none" w="med" len="med"/>
              <a:tailEnd type="none" w="med" len="med"/>
            </a:ln>
          </p:spPr>
        </p:cxnSp>
      </p:grpSp>
      <p:sp>
        <p:nvSpPr>
          <p:cNvPr id="11" name="Google Shape;270;p42">
            <a:hlinkClick r:id="rId3" action="ppaction://hlinksldjump"/>
            <a:extLst>
              <a:ext uri="{FF2B5EF4-FFF2-40B4-BE49-F238E27FC236}">
                <a16:creationId xmlns:a16="http://schemas.microsoft.com/office/drawing/2014/main" id="{213E995D-E11F-22FA-D36B-2F003D6A7776}"/>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12" name="Google Shape;271;p42">
            <a:hlinkClick r:id="rId4" action="ppaction://hlinksldjump"/>
            <a:extLst>
              <a:ext uri="{FF2B5EF4-FFF2-40B4-BE49-F238E27FC236}">
                <a16:creationId xmlns:a16="http://schemas.microsoft.com/office/drawing/2014/main" id="{D4B98567-41CC-2DF9-163D-56876FA91041}"/>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cs typeface="Teko"/>
                <a:sym typeface="Teko"/>
              </a:rPr>
              <a:t>PRIORITIES</a:t>
            </a:r>
            <a:endParaRPr sz="1200">
              <a:solidFill>
                <a:schemeClr val="tx2"/>
              </a:solidFill>
            </a:endParaRPr>
          </a:p>
        </p:txBody>
      </p:sp>
      <p:sp>
        <p:nvSpPr>
          <p:cNvPr id="13" name="Google Shape;272;p42">
            <a:hlinkClick r:id="rId4" action="ppaction://hlinksldjump"/>
            <a:extLst>
              <a:ext uri="{FF2B5EF4-FFF2-40B4-BE49-F238E27FC236}">
                <a16:creationId xmlns:a16="http://schemas.microsoft.com/office/drawing/2014/main" id="{030A5B7F-6BC1-F17F-5179-FC9629C8E9FB}"/>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UNITS</a:t>
            </a:r>
            <a:endParaRPr sz="1200">
              <a:solidFill>
                <a:schemeClr val="tx2"/>
              </a:solidFill>
            </a:endParaRPr>
          </a:p>
        </p:txBody>
      </p:sp>
      <p:sp>
        <p:nvSpPr>
          <p:cNvPr id="14" name="Google Shape;273;p42">
            <a:hlinkClick r:id="" action="ppaction://noaction"/>
            <a:extLst>
              <a:ext uri="{FF2B5EF4-FFF2-40B4-BE49-F238E27FC236}">
                <a16:creationId xmlns:a16="http://schemas.microsoft.com/office/drawing/2014/main" id="{87ADFC1C-E60D-20D5-177F-AB7A70B25C94}"/>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INITIATIVES</a:t>
            </a:r>
            <a:endParaRPr sz="1200">
              <a:solidFill>
                <a:schemeClr val="tx2"/>
              </a:solidFill>
            </a:endParaRPr>
          </a:p>
        </p:txBody>
      </p:sp>
      <p:sp>
        <p:nvSpPr>
          <p:cNvPr id="18" name="TextBox 17">
            <a:extLst>
              <a:ext uri="{FF2B5EF4-FFF2-40B4-BE49-F238E27FC236}">
                <a16:creationId xmlns:a16="http://schemas.microsoft.com/office/drawing/2014/main" id="{DECCBF5C-E5F2-88D5-3050-2D1289970966}"/>
              </a:ext>
            </a:extLst>
          </p:cNvPr>
          <p:cNvSpPr txBox="1"/>
          <p:nvPr/>
        </p:nvSpPr>
        <p:spPr>
          <a:xfrm>
            <a:off x="1340182" y="4412216"/>
            <a:ext cx="6396986" cy="569387"/>
          </a:xfrm>
          <a:prstGeom prst="rect">
            <a:avLst/>
          </a:prstGeom>
          <a:noFill/>
        </p:spPr>
        <p:txBody>
          <a:bodyPr wrap="square" rtlCol="0">
            <a:spAutoFit/>
          </a:bodyPr>
          <a:lstStyle/>
          <a:p>
            <a:pPr algn="ctr">
              <a:lnSpc>
                <a:spcPct val="70000"/>
              </a:lnSpc>
            </a:pPr>
            <a:r>
              <a:rPr lang="en" sz="4000">
                <a:solidFill>
                  <a:srgbClr val="CCCCCC"/>
                </a:solidFill>
                <a:latin typeface="Teko"/>
                <a:cs typeface="Teko"/>
                <a:sym typeface="Teko"/>
              </a:rPr>
              <a:t>from the MINNESOTA NATIONAL GUARD</a:t>
            </a:r>
            <a:endParaRPr lang="en-US"/>
          </a:p>
        </p:txBody>
      </p:sp>
    </p:spTree>
    <p:extLst>
      <p:ext uri="{BB962C8B-B14F-4D97-AF65-F5344CB8AC3E}">
        <p14:creationId xmlns:p14="http://schemas.microsoft.com/office/powerpoint/2010/main" val="290343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subTitle" idx="1"/>
          </p:nvPr>
        </p:nvSpPr>
        <p:spPr>
          <a:xfrm>
            <a:off x="929575" y="2867080"/>
            <a:ext cx="3892800" cy="1083300"/>
          </a:xfrm>
          <a:prstGeom prst="rect">
            <a:avLst/>
          </a:prstGeom>
        </p:spPr>
        <p:txBody>
          <a:bodyPr spcFirstLastPara="1" wrap="square" lIns="91425" tIns="91425" rIns="91425" bIns="91425" anchor="t" anchorCtr="0">
            <a:noAutofit/>
          </a:bodyPr>
          <a:lstStyle/>
          <a:p>
            <a:pPr marL="0" indent="0"/>
            <a:r>
              <a:rPr lang="en-US"/>
              <a:t>Soldiers and Airmen, from communities across the state of Minnesota, serve in a variety of full and part-time roles and stand ready to support a wide range of global and state missions. </a:t>
            </a:r>
            <a:endParaRPr/>
          </a:p>
        </p:txBody>
      </p:sp>
      <p:sp>
        <p:nvSpPr>
          <p:cNvPr id="358" name="Google Shape;358;p47"/>
          <p:cNvSpPr txBox="1">
            <a:spLocks noGrp="1"/>
          </p:cNvSpPr>
          <p:nvPr>
            <p:ph type="title"/>
          </p:nvPr>
        </p:nvSpPr>
        <p:spPr>
          <a:xfrm>
            <a:off x="929575" y="1318618"/>
            <a:ext cx="4132800" cy="1477800"/>
          </a:xfrm>
          <a:prstGeom prst="rect">
            <a:avLst/>
          </a:prstGeom>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5800"/>
              <a:t>13,000</a:t>
            </a:r>
            <a:br>
              <a:rPr lang="en"/>
            </a:br>
            <a:r>
              <a:rPr lang="en"/>
              <a:t>SOLDIERS &amp; AIRMEN</a:t>
            </a:r>
            <a:endParaRPr/>
          </a:p>
        </p:txBody>
      </p:sp>
      <p:pic>
        <p:nvPicPr>
          <p:cNvPr id="3" name="Picture 2" descr="A picture containing plane, person, outdoor, people&#10;&#10;Description automatically generated">
            <a:extLst>
              <a:ext uri="{FF2B5EF4-FFF2-40B4-BE49-F238E27FC236}">
                <a16:creationId xmlns:a16="http://schemas.microsoft.com/office/drawing/2014/main" id="{1E47D936-85F3-0569-4C67-E6D5078740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2375" y="1208192"/>
            <a:ext cx="4081625" cy="2721028"/>
          </a:xfrm>
          <a:prstGeom prst="rect">
            <a:avLst/>
          </a:prstGeom>
        </p:spPr>
      </p:pic>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4" name="Google Shape;270;p42">
            <a:hlinkClick r:id="rId4" action="ppaction://hlinksldjump"/>
            <a:extLst>
              <a:ext uri="{FF2B5EF4-FFF2-40B4-BE49-F238E27FC236}">
                <a16:creationId xmlns:a16="http://schemas.microsoft.com/office/drawing/2014/main" id="{73979825-224C-CBBF-CEFF-119954F9D11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5" name="Google Shape;271;p42">
            <a:hlinkClick r:id="rId5" action="ppaction://hlinksldjump"/>
            <a:extLst>
              <a:ext uri="{FF2B5EF4-FFF2-40B4-BE49-F238E27FC236}">
                <a16:creationId xmlns:a16="http://schemas.microsoft.com/office/drawing/2014/main" id="{8922D4E6-D1D7-975E-8717-E383BC50A58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6" name="Google Shape;272;p42">
            <a:hlinkClick r:id="rId5" action="ppaction://hlinksldjump"/>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10" name="Parallelogram 9">
            <a:extLst>
              <a:ext uri="{FF2B5EF4-FFF2-40B4-BE49-F238E27FC236}">
                <a16:creationId xmlns:a16="http://schemas.microsoft.com/office/drawing/2014/main" id="{915A91E2-E7F3-6311-B0F5-701D074B12E8}"/>
              </a:ext>
            </a:extLst>
          </p:cNvPr>
          <p:cNvSpPr/>
          <p:nvPr/>
        </p:nvSpPr>
        <p:spPr>
          <a:xfrm flipH="1">
            <a:off x="3720353" y="1478400"/>
            <a:ext cx="2252687" cy="70821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A74F63-E457-4F00-111E-80ED70986DF6}"/>
              </a:ext>
            </a:extLst>
          </p:cNvPr>
          <p:cNvPicPr>
            <a:picLocks noChangeAspect="1"/>
          </p:cNvPicPr>
          <p:nvPr/>
        </p:nvPicPr>
        <p:blipFill>
          <a:blip r:embed="rId3" cstate="screen">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538" y="1595502"/>
            <a:ext cx="812052" cy="609039"/>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63EA72AB-822E-115B-920A-A5802BBE169F}"/>
              </a:ext>
            </a:extLst>
          </p:cNvPr>
          <p:cNvPicPr>
            <a:picLocks noChangeAspect="1"/>
          </p:cNvPicPr>
          <p:nvPr/>
        </p:nvPicPr>
        <p:blipFill>
          <a:blip r:embed="rId5" cstate="screen">
            <a:alphaModFix amt="85000"/>
            <a:extLst>
              <a:ext uri="{28A0092B-C50C-407E-A947-70E740481C1C}">
                <a14:useLocalDpi xmlns:a14="http://schemas.microsoft.com/office/drawing/2010/main"/>
              </a:ext>
            </a:extLst>
          </a:blip>
          <a:stretch>
            <a:fillRect/>
          </a:stretch>
        </p:blipFill>
        <p:spPr>
          <a:xfrm>
            <a:off x="5285918" y="1653258"/>
            <a:ext cx="338782" cy="338782"/>
          </a:xfrm>
          <a:prstGeom prst="rect">
            <a:avLst/>
          </a:prstGeom>
        </p:spPr>
      </p:pic>
      <p:sp>
        <p:nvSpPr>
          <p:cNvPr id="34" name="Google Shape;358;p47">
            <a:extLst>
              <a:ext uri="{FF2B5EF4-FFF2-40B4-BE49-F238E27FC236}">
                <a16:creationId xmlns:a16="http://schemas.microsoft.com/office/drawing/2014/main" id="{8DC64B37-0DF3-AE41-BB2B-121A798C05CC}"/>
              </a:ext>
            </a:extLst>
          </p:cNvPr>
          <p:cNvSpPr txBox="1">
            <a:spLocks/>
          </p:cNvSpPr>
          <p:nvPr/>
        </p:nvSpPr>
        <p:spPr>
          <a:xfrm>
            <a:off x="4798202" y="1641389"/>
            <a:ext cx="510281" cy="4566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Teko"/>
              <a:buNone/>
              <a:defRPr sz="4000" b="0" i="0" u="none" strike="noStrike" cap="none">
                <a:solidFill>
                  <a:schemeClr val="dk1"/>
                </a:solidFill>
                <a:latin typeface="Teko"/>
                <a:ea typeface="Teko"/>
                <a:cs typeface="Teko"/>
                <a:sym typeface="Teko"/>
              </a:defRPr>
            </a:lvl1pPr>
            <a:lvl2pPr marR="0" lvl="1"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2pPr>
            <a:lvl3pPr marR="0" lvl="2"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3pPr>
            <a:lvl4pPr marR="0" lvl="3"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4pPr>
            <a:lvl5pPr marR="0" lvl="4"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5pPr>
            <a:lvl6pPr marR="0" lvl="5"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6pPr>
            <a:lvl7pPr marR="0" lvl="6"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7pPr>
            <a:lvl8pPr marR="0" lvl="7"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8pPr>
            <a:lvl9pPr marR="0" lvl="8"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9pPr>
          </a:lstStyle>
          <a:p>
            <a:pPr algn="r">
              <a:lnSpc>
                <a:spcPct val="70000"/>
              </a:lnSpc>
            </a:pPr>
            <a:r>
              <a:rPr lang="en-US">
                <a:solidFill>
                  <a:srgbClr val="313131"/>
                </a:solidFill>
              </a:rPr>
              <a:t>+</a:t>
            </a:r>
            <a:endParaRPr lang="en-US"/>
          </a:p>
        </p:txBody>
      </p:sp>
      <p:pic>
        <p:nvPicPr>
          <p:cNvPr id="7" name="Picture 6" descr="A picture containing person, military uniform&#10;&#10;Description automatically generated">
            <a:extLst>
              <a:ext uri="{FF2B5EF4-FFF2-40B4-BE49-F238E27FC236}">
                <a16:creationId xmlns:a16="http://schemas.microsoft.com/office/drawing/2014/main" id="{D5E6C5EB-BDB1-CD9D-A37D-C3E10BE42F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212112"/>
            <a:ext cx="4081625" cy="2721928"/>
          </a:xfrm>
          <a:prstGeom prst="rect">
            <a:avLst/>
          </a:prstGeom>
        </p:spPr>
      </p:pic>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7"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3" name="Google Shape;271;p42">
            <a:hlinkClick r:id="rId8"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4" name="Google Shape;272;p42">
            <a:hlinkClick r:id="rId8"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p47">
            <a:extLst>
              <a:ext uri="{FF2B5EF4-FFF2-40B4-BE49-F238E27FC236}">
                <a16:creationId xmlns:a16="http://schemas.microsoft.com/office/drawing/2014/main" id="{BE7C5599-81AF-A8B6-5AA9-4B4D3451004E}"/>
              </a:ext>
            </a:extLst>
          </p:cNvPr>
          <p:cNvSpPr txBox="1">
            <a:spLocks noGrp="1"/>
          </p:cNvSpPr>
          <p:nvPr>
            <p:ph type="subTitle" idx="1"/>
          </p:nvPr>
        </p:nvSpPr>
        <p:spPr>
          <a:xfrm>
            <a:off x="4455458" y="2544019"/>
            <a:ext cx="3773859" cy="1083300"/>
          </a:xfrm>
          <a:prstGeom prst="rect">
            <a:avLst/>
          </a:prstGeom>
        </p:spPr>
        <p:txBody>
          <a:bodyPr spcFirstLastPara="1" wrap="square" lIns="91425" tIns="91425" rIns="91425" bIns="91425" anchor="t" anchorCtr="0">
            <a:noAutofit/>
          </a:bodyPr>
          <a:lstStyle/>
          <a:p>
            <a:pPr marL="0" lvl="0" indent="0" algn="r"/>
            <a:r>
              <a:rPr lang="en-US"/>
              <a:t>Members of the Minnesota National Guard swear an oath to both the President of the United States and the Governor of Minnesota. So, we have both a federal mission and a state mission.</a:t>
            </a:r>
            <a:endParaRPr/>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p:nvPr>
        </p:nvSpPr>
        <p:spPr>
          <a:xfrm>
            <a:off x="4096518" y="1257999"/>
            <a:ext cx="4132800" cy="1176063"/>
          </a:xfrm>
          <a:prstGeom prst="rect">
            <a:avLst/>
          </a:prstGeom>
        </p:spPr>
        <p:txBody>
          <a:bodyPr spcFirstLastPara="1" wrap="square" lIns="91425" tIns="91425" rIns="91425" bIns="91425" anchor="t" anchorCtr="0">
            <a:noAutofit/>
          </a:bodyPr>
          <a:lstStyle/>
          <a:p>
            <a:pPr algn="r">
              <a:lnSpc>
                <a:spcPct val="70000"/>
              </a:lnSpc>
            </a:pPr>
            <a:r>
              <a:rPr lang="en">
                <a:solidFill>
                  <a:srgbClr val="313131"/>
                </a:solidFill>
              </a:rPr>
              <a:t>DUAL</a:t>
            </a:r>
            <a:br>
              <a:rPr lang="en" sz="5800"/>
            </a:br>
            <a:r>
              <a:rPr lang="en" sz="5800"/>
              <a:t>MISSION</a:t>
            </a:r>
            <a:endParaRPr/>
          </a:p>
        </p:txBody>
      </p:sp>
    </p:spTree>
    <p:extLst>
      <p:ext uri="{BB962C8B-B14F-4D97-AF65-F5344CB8AC3E}">
        <p14:creationId xmlns:p14="http://schemas.microsoft.com/office/powerpoint/2010/main" val="30813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4" name="Google Shape;270;p42">
            <a:hlinkClick r:id="rId3" action="ppaction://hlinksldjump"/>
            <a:extLst>
              <a:ext uri="{FF2B5EF4-FFF2-40B4-BE49-F238E27FC236}">
                <a16:creationId xmlns:a16="http://schemas.microsoft.com/office/drawing/2014/main" id="{73979825-224C-CBBF-CEFF-119954F9D11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panose="020B0604020202020204" charset="0"/>
                <a:ea typeface="Teko"/>
                <a:cs typeface="Teko" panose="020B0604020202020204" charset="0"/>
                <a:sym typeface="Teko"/>
              </a:rPr>
              <a:t>OVERVIEW</a:t>
            </a:r>
            <a:endParaRPr sz="1200">
              <a:solidFill>
                <a:schemeClr val="tx2"/>
              </a:solidFill>
              <a:latin typeface="Teko" panose="020B0604020202020204" charset="0"/>
              <a:cs typeface="Teko" panose="020B0604020202020204" charset="0"/>
            </a:endParaRPr>
          </a:p>
        </p:txBody>
      </p:sp>
      <p:sp>
        <p:nvSpPr>
          <p:cNvPr id="25" name="Google Shape;271;p42">
            <a:hlinkClick r:id="rId4" action="ppaction://hlinksldjump"/>
            <a:extLst>
              <a:ext uri="{FF2B5EF4-FFF2-40B4-BE49-F238E27FC236}">
                <a16:creationId xmlns:a16="http://schemas.microsoft.com/office/drawing/2014/main" id="{8922D4E6-D1D7-975E-8717-E383BC50A58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panose="020B0604020202020204" charset="0"/>
                <a:cs typeface="Teko" panose="020B0604020202020204" charset="0"/>
                <a:sym typeface="Teko"/>
              </a:rPr>
              <a:t>PRIORITIES</a:t>
            </a:r>
            <a:endParaRPr sz="1200">
              <a:latin typeface="Teko" panose="020B0604020202020204" charset="0"/>
              <a:cs typeface="Teko" panose="020B0604020202020204" charset="0"/>
            </a:endParaRPr>
          </a:p>
        </p:txBody>
      </p:sp>
      <p:sp>
        <p:nvSpPr>
          <p:cNvPr id="26" name="Google Shape;272;p42">
            <a:hlinkClick r:id="rId4" action="ppaction://hlinksldjump"/>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panose="020B0604020202020204" charset="0"/>
                <a:ea typeface="Teko"/>
                <a:cs typeface="Teko" panose="020B0604020202020204" charset="0"/>
                <a:sym typeface="Teko"/>
              </a:rPr>
              <a:t>UNITS</a:t>
            </a:r>
            <a:endParaRPr sz="1200">
              <a:latin typeface="Teko" panose="020B0604020202020204" charset="0"/>
              <a:cs typeface="Teko" panose="020B0604020202020204" charset="0"/>
            </a:endParaRPr>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latin typeface="Teko" panose="020B0604020202020204" charset="0"/>
              <a:cs typeface="Teko" panose="020B0604020202020204" charset="0"/>
            </a:endParaRPr>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688518"/>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eko" panose="020B0604020202020204" charset="0"/>
              <a:cs typeface="Teko" panose="020B0604020202020204" charset="0"/>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687318"/>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eko" panose="020B0604020202020204" charset="0"/>
              <a:cs typeface="Teko" panose="020B0604020202020204" charset="0"/>
            </a:endParaRPr>
          </a:p>
        </p:txBody>
      </p:sp>
      <p:cxnSp>
        <p:nvCxnSpPr>
          <p:cNvPr id="59" name="Straight Connector 58">
            <a:extLst>
              <a:ext uri="{FF2B5EF4-FFF2-40B4-BE49-F238E27FC236}">
                <a16:creationId xmlns:a16="http://schemas.microsoft.com/office/drawing/2014/main" id="{980CD0BA-B2D0-4493-8BDF-E855B720AF63}"/>
              </a:ext>
            </a:extLst>
          </p:cNvPr>
          <p:cNvCxnSpPr/>
          <p:nvPr/>
        </p:nvCxnSpPr>
        <p:spPr>
          <a:xfrm>
            <a:off x="2857500" y="1724970"/>
            <a:ext cx="41148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000D457-A72B-4658-81DB-FCD2836B6623}"/>
              </a:ext>
            </a:extLst>
          </p:cNvPr>
          <p:cNvCxnSpPr>
            <a:cxnSpLocks/>
          </p:cNvCxnSpPr>
          <p:nvPr/>
        </p:nvCxnSpPr>
        <p:spPr>
          <a:xfrm>
            <a:off x="1258472" y="1401120"/>
            <a:ext cx="0" cy="8572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BBEBA5-BB09-41D1-B76C-439143C86588}"/>
              </a:ext>
            </a:extLst>
          </p:cNvPr>
          <p:cNvCxnSpPr/>
          <p:nvPr/>
        </p:nvCxnSpPr>
        <p:spPr>
          <a:xfrm>
            <a:off x="6896100" y="2258370"/>
            <a:ext cx="0" cy="6858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33AE31-AA8F-49ED-B171-90ECD28F4B11}"/>
              </a:ext>
            </a:extLst>
          </p:cNvPr>
          <p:cNvCxnSpPr>
            <a:cxnSpLocks/>
          </p:cNvCxnSpPr>
          <p:nvPr/>
        </p:nvCxnSpPr>
        <p:spPr>
          <a:xfrm>
            <a:off x="8548750" y="1382070"/>
            <a:ext cx="0" cy="8763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2371381-722D-4876-9F37-64C9E3617BBF}"/>
              </a:ext>
            </a:extLst>
          </p:cNvPr>
          <p:cNvCxnSpPr/>
          <p:nvPr/>
        </p:nvCxnSpPr>
        <p:spPr>
          <a:xfrm rot="5400000">
            <a:off x="1925861" y="3190011"/>
            <a:ext cx="1877568" cy="1428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C3AF2B-D05F-4008-85B2-22AD709842E6}"/>
              </a:ext>
            </a:extLst>
          </p:cNvPr>
          <p:cNvCxnSpPr/>
          <p:nvPr/>
        </p:nvCxnSpPr>
        <p:spPr>
          <a:xfrm rot="5400000">
            <a:off x="3943350" y="1724970"/>
            <a:ext cx="1905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3B80DDA-4670-458F-B5F5-03C39691CDCB}"/>
              </a:ext>
            </a:extLst>
          </p:cNvPr>
          <p:cNvSpPr/>
          <p:nvPr/>
        </p:nvSpPr>
        <p:spPr>
          <a:xfrm>
            <a:off x="4152900" y="400659"/>
            <a:ext cx="1524000" cy="838200"/>
          </a:xfrm>
          <a:prstGeom prst="rect">
            <a:avLst/>
          </a:prstGeom>
          <a:solidFill>
            <a:srgbClr val="7030A0"/>
          </a:soli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MG Manke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(State Military)</a:t>
            </a:r>
          </a:p>
        </p:txBody>
      </p:sp>
      <p:sp>
        <p:nvSpPr>
          <p:cNvPr id="66" name="Rectangle 65">
            <a:extLst>
              <a:ext uri="{FF2B5EF4-FFF2-40B4-BE49-F238E27FC236}">
                <a16:creationId xmlns:a16="http://schemas.microsoft.com/office/drawing/2014/main" id="{F671C725-A7E6-4C62-AC31-B8E905A35229}"/>
              </a:ext>
            </a:extLst>
          </p:cNvPr>
          <p:cNvSpPr/>
          <p:nvPr/>
        </p:nvSpPr>
        <p:spPr>
          <a:xfrm>
            <a:off x="2171700" y="1496370"/>
            <a:ext cx="1524000" cy="838200"/>
          </a:xfrm>
          <a:prstGeom prst="rect">
            <a:avLst/>
          </a:prstGeom>
          <a:solidFill>
            <a:srgbClr val="7030A0"/>
          </a:soli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Director, Joint Staff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(Federal Military)</a:t>
            </a:r>
            <a:endPar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p:txBody>
      </p:sp>
      <p:cxnSp>
        <p:nvCxnSpPr>
          <p:cNvPr id="67" name="Straight Connector 66">
            <a:extLst>
              <a:ext uri="{FF2B5EF4-FFF2-40B4-BE49-F238E27FC236}">
                <a16:creationId xmlns:a16="http://schemas.microsoft.com/office/drawing/2014/main" id="{B4D78202-9E10-4A85-BBCA-3EB9DC6C5DF5}"/>
              </a:ext>
            </a:extLst>
          </p:cNvPr>
          <p:cNvCxnSpPr/>
          <p:nvPr/>
        </p:nvCxnSpPr>
        <p:spPr>
          <a:xfrm>
            <a:off x="1238313" y="1401120"/>
            <a:ext cx="731043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65BFBE23-ED38-4770-BCAE-7572157A97BD}"/>
              </a:ext>
            </a:extLst>
          </p:cNvPr>
          <p:cNvSpPr/>
          <p:nvPr/>
        </p:nvSpPr>
        <p:spPr>
          <a:xfrm>
            <a:off x="7839078" y="2012240"/>
            <a:ext cx="1219198" cy="836680"/>
          </a:xfrm>
          <a:prstGeom prst="rect">
            <a:avLst/>
          </a:prstGeom>
          <a:solidFill>
            <a:srgbClr val="0070C0"/>
          </a:soli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ANG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(Federal Military)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p:txBody>
      </p:sp>
      <p:sp>
        <p:nvSpPr>
          <p:cNvPr id="69" name="Rectangle 68">
            <a:extLst>
              <a:ext uri="{FF2B5EF4-FFF2-40B4-BE49-F238E27FC236}">
                <a16:creationId xmlns:a16="http://schemas.microsoft.com/office/drawing/2014/main" id="{D3E73DC4-B1AE-479D-B4A0-65DF26DF2E81}"/>
              </a:ext>
            </a:extLst>
          </p:cNvPr>
          <p:cNvSpPr/>
          <p:nvPr/>
        </p:nvSpPr>
        <p:spPr>
          <a:xfrm>
            <a:off x="617952" y="1934520"/>
            <a:ext cx="1325148" cy="838200"/>
          </a:xfrm>
          <a:prstGeom prst="rect">
            <a:avLst/>
          </a:prstGeom>
          <a:solidFill>
            <a:srgbClr val="00B050"/>
          </a:soli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ARNG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(Federal Military)</a:t>
            </a:r>
          </a:p>
        </p:txBody>
      </p:sp>
      <p:sp>
        <p:nvSpPr>
          <p:cNvPr id="70" name="Rectangle 69">
            <a:extLst>
              <a:ext uri="{FF2B5EF4-FFF2-40B4-BE49-F238E27FC236}">
                <a16:creationId xmlns:a16="http://schemas.microsoft.com/office/drawing/2014/main" id="{77E2F8A5-74BB-4841-ACB5-CD2F307BFBEC}"/>
              </a:ext>
            </a:extLst>
          </p:cNvPr>
          <p:cNvSpPr/>
          <p:nvPr/>
        </p:nvSpPr>
        <p:spPr>
          <a:xfrm>
            <a:off x="4152900" y="1953570"/>
            <a:ext cx="1524000" cy="838200"/>
          </a:xfrm>
          <a:prstGeom prst="rect">
            <a:avLst/>
          </a:prstGeom>
          <a:solidFill>
            <a:schemeClr val="accent2"/>
          </a:soli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Teko" panose="020B0604020202020204" charset="0"/>
                <a:cs typeface="Teko" panose="020B0604020202020204" charset="0"/>
              </a:rPr>
              <a:t>Camp Ripley Training Center</a:t>
            </a:r>
          </a:p>
        </p:txBody>
      </p:sp>
      <p:sp>
        <p:nvSpPr>
          <p:cNvPr id="71" name="Rectangle 70">
            <a:extLst>
              <a:ext uri="{FF2B5EF4-FFF2-40B4-BE49-F238E27FC236}">
                <a16:creationId xmlns:a16="http://schemas.microsoft.com/office/drawing/2014/main" id="{F2BF0560-4499-4625-B82A-229F10B3D16B}"/>
              </a:ext>
            </a:extLst>
          </p:cNvPr>
          <p:cNvSpPr/>
          <p:nvPr/>
        </p:nvSpPr>
        <p:spPr>
          <a:xfrm>
            <a:off x="6057900" y="1496370"/>
            <a:ext cx="1524000" cy="838200"/>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25400">
            <a:solidFill>
              <a:srgbClr val="FF0000"/>
            </a:solid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eko" panose="020B0604020202020204" charset="0"/>
                <a:cs typeface="Teko" panose="020B0604020202020204" charset="0"/>
              </a:rPr>
              <a:t>Executive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(State Civilian)</a:t>
            </a:r>
          </a:p>
        </p:txBody>
      </p:sp>
      <p:cxnSp>
        <p:nvCxnSpPr>
          <p:cNvPr id="72" name="Straight Connector 71">
            <a:extLst>
              <a:ext uri="{FF2B5EF4-FFF2-40B4-BE49-F238E27FC236}">
                <a16:creationId xmlns:a16="http://schemas.microsoft.com/office/drawing/2014/main" id="{20FC64D1-7D78-4730-91B7-3DCAAA0D39DC}"/>
              </a:ext>
            </a:extLst>
          </p:cNvPr>
          <p:cNvCxnSpPr>
            <a:cxnSpLocks/>
          </p:cNvCxnSpPr>
          <p:nvPr/>
        </p:nvCxnSpPr>
        <p:spPr>
          <a:xfrm>
            <a:off x="6117431" y="2944170"/>
            <a:ext cx="1481138"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8D6735A-CAB2-4DB2-9485-26095C1FEDF9}"/>
              </a:ext>
            </a:extLst>
          </p:cNvPr>
          <p:cNvCxnSpPr/>
          <p:nvPr/>
        </p:nvCxnSpPr>
        <p:spPr>
          <a:xfrm rot="5400000">
            <a:off x="5981700" y="3096570"/>
            <a:ext cx="3048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58D016-DABD-4D09-9DD5-D902FA4994D3}"/>
              </a:ext>
            </a:extLst>
          </p:cNvPr>
          <p:cNvCxnSpPr/>
          <p:nvPr/>
        </p:nvCxnSpPr>
        <p:spPr>
          <a:xfrm rot="5400000">
            <a:off x="7429500" y="3096570"/>
            <a:ext cx="3048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4783BFB-42C7-4E9E-8A35-7BDB353FEEB1}"/>
              </a:ext>
            </a:extLst>
          </p:cNvPr>
          <p:cNvSpPr/>
          <p:nvPr/>
        </p:nvSpPr>
        <p:spPr>
          <a:xfrm>
            <a:off x="6972300" y="3096570"/>
            <a:ext cx="1219200" cy="1695449"/>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25400">
            <a:solidFill>
              <a:srgbClr val="FF0000"/>
            </a:solidFill>
          </a:ln>
        </p:spPr>
        <p:style>
          <a:lnRef idx="1">
            <a:schemeClr val="dk1"/>
          </a:lnRef>
          <a:fillRef idx="2">
            <a:schemeClr val="dk1"/>
          </a:fillRef>
          <a:effectRef idx="1">
            <a:schemeClr val="dk1"/>
          </a:effectRef>
          <a:fontRef idx="minor">
            <a:schemeClr val="dk1"/>
          </a:fontRef>
        </p:style>
        <p:txBody>
          <a:bodyPr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eko" panose="020B0604020202020204" charset="0"/>
                <a:cs typeface="Teko" panose="020B0604020202020204" charset="0"/>
              </a:rPr>
              <a:t>Operations</a:t>
            </a:r>
            <a:br>
              <a:rPr kumimoji="0" lang="en-US" sz="1200" b="1" i="0" u="none" strike="noStrike" kern="1200" cap="none" spc="0" normalizeH="0" baseline="0" noProof="0">
                <a:ln>
                  <a:noFill/>
                </a:ln>
                <a:solidFill>
                  <a:prstClr val="black"/>
                </a:solidFill>
                <a:effectLst/>
                <a:uLnTx/>
                <a:uFillTx/>
                <a:latin typeface="Teko" panose="020B0604020202020204" charset="0"/>
                <a:cs typeface="Teko" panose="020B0604020202020204" charset="0"/>
              </a:rPr>
            </a:br>
            <a:endParaRPr kumimoji="0" lang="en-US" sz="1050" b="1" i="0" u="none" strike="noStrike" kern="1200" cap="none" spc="0" normalizeH="0" baseline="0" noProof="0">
              <a:ln>
                <a:noFill/>
              </a:ln>
              <a:solidFill>
                <a:prstClr val="black"/>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Military Outreach,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Support to Military Operations, Quartermaster, Plans, Facility Security, Fire Protection, ATFP, ESS, Air Traffic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(State  Mil/Civ)</a:t>
            </a:r>
          </a:p>
        </p:txBody>
      </p:sp>
      <p:sp>
        <p:nvSpPr>
          <p:cNvPr id="76" name="Rectangle 75">
            <a:extLst>
              <a:ext uri="{FF2B5EF4-FFF2-40B4-BE49-F238E27FC236}">
                <a16:creationId xmlns:a16="http://schemas.microsoft.com/office/drawing/2014/main" id="{E09D1E33-0FEA-4FA0-BA88-EC5A88651E44}"/>
              </a:ext>
            </a:extLst>
          </p:cNvPr>
          <p:cNvSpPr/>
          <p:nvPr/>
        </p:nvSpPr>
        <p:spPr>
          <a:xfrm>
            <a:off x="2095500" y="3096570"/>
            <a:ext cx="1295400" cy="1699264"/>
          </a:xfrm>
          <a:prstGeom prst="rect">
            <a:avLst/>
          </a:prstGeom>
          <a:solidFill>
            <a:srgbClr val="7030A0"/>
          </a:solidFill>
          <a:ln w="25400">
            <a:solidFill>
              <a:srgbClr val="FF0000"/>
            </a:solidFill>
          </a:ln>
        </p:spPr>
        <p:style>
          <a:lnRef idx="1">
            <a:schemeClr val="dk1"/>
          </a:lnRef>
          <a:fillRef idx="2">
            <a:schemeClr val="dk1"/>
          </a:fillRef>
          <a:effectRef idx="1">
            <a:schemeClr val="dk1"/>
          </a:effectRef>
          <a:fontRef idx="minor">
            <a:schemeClr val="dk1"/>
          </a:fontRef>
        </p:style>
        <p:txBody>
          <a:bodyPr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Joint Staff Element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Support to Civil Authorities, Domestic Operations &amp;Plans,  Intelligence, </a:t>
            </a:r>
            <a:br>
              <a:rPr kumimoji="0" lang="en-US" sz="10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br>
            <a:r>
              <a:rPr kumimoji="0" lang="en-US" sz="10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Joint Logistics, Legal Oversight,  Human Resources (Federal Mil/Civ)</a:t>
            </a:r>
          </a:p>
        </p:txBody>
      </p:sp>
      <p:cxnSp>
        <p:nvCxnSpPr>
          <p:cNvPr id="77" name="Straight Connector 76">
            <a:extLst>
              <a:ext uri="{FF2B5EF4-FFF2-40B4-BE49-F238E27FC236}">
                <a16:creationId xmlns:a16="http://schemas.microsoft.com/office/drawing/2014/main" id="{266EE7C0-4E97-406C-8951-61379B206E39}"/>
              </a:ext>
            </a:extLst>
          </p:cNvPr>
          <p:cNvCxnSpPr/>
          <p:nvPr/>
        </p:nvCxnSpPr>
        <p:spPr>
          <a:xfrm>
            <a:off x="1397825" y="2944170"/>
            <a:ext cx="27432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0B072F-544A-4129-A3D5-F9E505DEEBDB}"/>
              </a:ext>
            </a:extLst>
          </p:cNvPr>
          <p:cNvCxnSpPr/>
          <p:nvPr/>
        </p:nvCxnSpPr>
        <p:spPr>
          <a:xfrm rot="5400000">
            <a:off x="3976749" y="3096570"/>
            <a:ext cx="3048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79951BB-126F-4417-9AC3-665EF15ADDD8}"/>
              </a:ext>
            </a:extLst>
          </p:cNvPr>
          <p:cNvCxnSpPr/>
          <p:nvPr/>
        </p:nvCxnSpPr>
        <p:spPr>
          <a:xfrm rot="5400000">
            <a:off x="1257300" y="3096570"/>
            <a:ext cx="3048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B0E4182-75B8-4C85-878E-12CACEB067C6}"/>
              </a:ext>
            </a:extLst>
          </p:cNvPr>
          <p:cNvSpPr/>
          <p:nvPr/>
        </p:nvSpPr>
        <p:spPr>
          <a:xfrm>
            <a:off x="3467100" y="3096570"/>
            <a:ext cx="1295400" cy="1699263"/>
          </a:xfrm>
          <a:prstGeom prst="rect">
            <a:avLst/>
          </a:prstGeom>
          <a:solidFill>
            <a:srgbClr val="0070C0"/>
          </a:solidFill>
          <a:ln w="25400">
            <a:solidFill>
              <a:srgbClr val="FF0000"/>
            </a:solidFill>
          </a:ln>
        </p:spPr>
        <p:style>
          <a:lnRef idx="1">
            <a:schemeClr val="dk1"/>
          </a:lnRef>
          <a:fillRef idx="2">
            <a:schemeClr val="dk1"/>
          </a:fillRef>
          <a:effectRef idx="1">
            <a:schemeClr val="dk1"/>
          </a:effectRef>
          <a:fontRef idx="minor">
            <a:schemeClr val="dk1"/>
          </a:fontRef>
        </p:style>
        <p:txBody>
          <a:bodyPr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ANG Staff Element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AF Manning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AF Training, </a:t>
            </a:r>
            <a:b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b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AF Logistics,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Communications and Network Support</a:t>
            </a:r>
            <a:b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b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(Federal Mil/Civ)</a:t>
            </a:r>
          </a:p>
        </p:txBody>
      </p:sp>
      <p:sp>
        <p:nvSpPr>
          <p:cNvPr id="81" name="Rectangle 80">
            <a:extLst>
              <a:ext uri="{FF2B5EF4-FFF2-40B4-BE49-F238E27FC236}">
                <a16:creationId xmlns:a16="http://schemas.microsoft.com/office/drawing/2014/main" id="{F1F55CF3-1957-4307-9D87-522967021C15}"/>
              </a:ext>
            </a:extLst>
          </p:cNvPr>
          <p:cNvSpPr/>
          <p:nvPr/>
        </p:nvSpPr>
        <p:spPr>
          <a:xfrm>
            <a:off x="723900" y="3096570"/>
            <a:ext cx="1295400" cy="1699267"/>
          </a:xfrm>
          <a:prstGeom prst="rect">
            <a:avLst/>
          </a:prstGeom>
          <a:solidFill>
            <a:srgbClr val="00B050"/>
          </a:solidFill>
          <a:ln w="25400">
            <a:solidFill>
              <a:srgbClr val="FF0000"/>
            </a:solidFill>
          </a:ln>
        </p:spPr>
        <p:style>
          <a:lnRef idx="1">
            <a:schemeClr val="dk1"/>
          </a:lnRef>
          <a:fillRef idx="2">
            <a:schemeClr val="dk1"/>
          </a:fillRef>
          <a:effectRef idx="1">
            <a:schemeClr val="dk1"/>
          </a:effectRef>
          <a:fontRef idx="minor">
            <a:schemeClr val="dk1"/>
          </a:fontRef>
        </p:style>
        <p:txBody>
          <a:bodyPr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t>ARNG Staff Element</a:t>
            </a:r>
            <a:br>
              <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rPr>
            </a:br>
            <a:endParaRPr kumimoji="0" lang="en-US" sz="1200" b="1"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Army Manning,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Army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Army Logistics,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Communications  &amp; Army Network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rPr>
              <a:t>(Federal Mil/Civ)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eko" panose="020B0604020202020204" charset="0"/>
              <a:cs typeface="Teko" panose="020B0604020202020204" charset="0"/>
            </a:endParaRPr>
          </a:p>
        </p:txBody>
      </p:sp>
      <p:sp>
        <p:nvSpPr>
          <p:cNvPr id="82" name="Rectangle 81">
            <a:extLst>
              <a:ext uri="{FF2B5EF4-FFF2-40B4-BE49-F238E27FC236}">
                <a16:creationId xmlns:a16="http://schemas.microsoft.com/office/drawing/2014/main" id="{1EE86C59-9D42-4A1B-AFA6-D957C7A26833}"/>
              </a:ext>
            </a:extLst>
          </p:cNvPr>
          <p:cNvSpPr/>
          <p:nvPr/>
        </p:nvSpPr>
        <p:spPr>
          <a:xfrm>
            <a:off x="5600700" y="3096570"/>
            <a:ext cx="1204686" cy="170504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25400">
            <a:solidFill>
              <a:srgbClr val="FF0000"/>
            </a:solidFill>
          </a:ln>
        </p:spPr>
        <p:style>
          <a:lnRef idx="1">
            <a:schemeClr val="dk1"/>
          </a:lnRef>
          <a:fillRef idx="2">
            <a:schemeClr val="dk1"/>
          </a:fillRef>
          <a:effectRef idx="1">
            <a:schemeClr val="dk1"/>
          </a:effectRef>
          <a:fontRef idx="minor">
            <a:schemeClr val="dk1"/>
          </a:fontRef>
        </p:style>
        <p:txBody>
          <a:bodyPr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eko" panose="020B0604020202020204" charset="0"/>
                <a:cs typeface="Teko" panose="020B0604020202020204" charset="0"/>
              </a:rPr>
              <a:t>Sustainment</a:t>
            </a:r>
            <a:br>
              <a:rPr kumimoji="0" lang="en-US" sz="12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br>
            <a:endParaRPr kumimoji="0" lang="en-US" sz="1200" b="0" i="0" u="none" strike="noStrike" kern="1200" cap="none" spc="0" normalizeH="0" baseline="0" noProof="0">
              <a:ln>
                <a:noFill/>
              </a:ln>
              <a:solidFill>
                <a:prstClr val="black"/>
              </a:solidFill>
              <a:effectLst/>
              <a:uLnTx/>
              <a:uFillTx/>
              <a:latin typeface="Teko" panose="020B0604020202020204" charset="0"/>
              <a:cs typeface="Teko" panose="020B060402020202020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Finance, HR,  Payroll , Military Incentives, P &amp; C, Internal Audit, Safety &amp; Health, Quartermaster,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MSABC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eko" panose="020B0604020202020204" charset="0"/>
                <a:cs typeface="Teko" panose="020B0604020202020204" charset="0"/>
              </a:rPr>
              <a:t>State Mil/Civ)</a:t>
            </a:r>
          </a:p>
        </p:txBody>
      </p:sp>
      <p:sp>
        <p:nvSpPr>
          <p:cNvPr id="36" name="Google Shape;358;p47">
            <a:extLst>
              <a:ext uri="{FF2B5EF4-FFF2-40B4-BE49-F238E27FC236}">
                <a16:creationId xmlns:a16="http://schemas.microsoft.com/office/drawing/2014/main" id="{7C99E1BA-7003-4B52-80A7-EA97B0802623}"/>
              </a:ext>
            </a:extLst>
          </p:cNvPr>
          <p:cNvSpPr txBox="1">
            <a:spLocks noGrp="1"/>
          </p:cNvSpPr>
          <p:nvPr>
            <p:ph type="title"/>
          </p:nvPr>
        </p:nvSpPr>
        <p:spPr>
          <a:xfrm>
            <a:off x="-55446" y="570032"/>
            <a:ext cx="2824871" cy="554060"/>
          </a:xfrm>
          <a:prstGeom prst="rect">
            <a:avLst/>
          </a:prstGeom>
        </p:spPr>
        <p:txBody>
          <a:bodyPr spcFirstLastPara="1" wrap="square" lIns="91425" tIns="91425" rIns="91425" bIns="91425" anchor="t" anchorCtr="0">
            <a:noAutofit/>
          </a:bodyPr>
          <a:lstStyle/>
          <a:p>
            <a:pPr algn="r">
              <a:lnSpc>
                <a:spcPct val="70000"/>
              </a:lnSpc>
            </a:pPr>
            <a:r>
              <a:rPr lang="en">
                <a:solidFill>
                  <a:srgbClr val="313131"/>
                </a:solidFill>
              </a:rPr>
              <a:t>Leadership</a:t>
            </a:r>
            <a:endParaRPr/>
          </a:p>
        </p:txBody>
      </p:sp>
    </p:spTree>
    <p:extLst>
      <p:ext uri="{BB962C8B-B14F-4D97-AF65-F5344CB8AC3E}">
        <p14:creationId xmlns:p14="http://schemas.microsoft.com/office/powerpoint/2010/main" val="208509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2" name="Group 1">
            <a:extLst>
              <a:ext uri="{FF2B5EF4-FFF2-40B4-BE49-F238E27FC236}">
                <a16:creationId xmlns:a16="http://schemas.microsoft.com/office/drawing/2014/main" id="{BAD54B56-51E4-4121-95B2-92A0252F6423}"/>
              </a:ext>
            </a:extLst>
          </p:cNvPr>
          <p:cNvGrpSpPr/>
          <p:nvPr/>
        </p:nvGrpSpPr>
        <p:grpSpPr>
          <a:xfrm>
            <a:off x="6035398" y="1491725"/>
            <a:ext cx="2252687" cy="726141"/>
            <a:chOff x="3720353" y="1478400"/>
            <a:chExt cx="2252687" cy="726141"/>
          </a:xfrm>
        </p:grpSpPr>
        <p:sp>
          <p:nvSpPr>
            <p:cNvPr id="10" name="Parallelogram 9">
              <a:extLst>
                <a:ext uri="{FF2B5EF4-FFF2-40B4-BE49-F238E27FC236}">
                  <a16:creationId xmlns:a16="http://schemas.microsoft.com/office/drawing/2014/main" id="{915A91E2-E7F3-6311-B0F5-701D074B12E8}"/>
                </a:ext>
              </a:extLst>
            </p:cNvPr>
            <p:cNvSpPr/>
            <p:nvPr/>
          </p:nvSpPr>
          <p:spPr>
            <a:xfrm flipH="1">
              <a:off x="3720353" y="1478400"/>
              <a:ext cx="2252687" cy="70821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A74F63-E457-4F00-111E-80ED70986DF6}"/>
                </a:ext>
              </a:extLst>
            </p:cNvPr>
            <p:cNvPicPr>
              <a:picLocks noChangeAspect="1"/>
            </p:cNvPicPr>
            <p:nvPr/>
          </p:nvPicPr>
          <p:blipFill>
            <a:blip r:embed="rId3" cstate="screen">
              <a:alphaModFix amt="8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538" y="1595502"/>
              <a:ext cx="812052" cy="609039"/>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63EA72AB-822E-115B-920A-A5802BBE169F}"/>
                </a:ext>
              </a:extLst>
            </p:cNvPr>
            <p:cNvPicPr>
              <a:picLocks noChangeAspect="1"/>
            </p:cNvPicPr>
            <p:nvPr/>
          </p:nvPicPr>
          <p:blipFill>
            <a:blip r:embed="rId5" cstate="screen">
              <a:alphaModFix amt="85000"/>
              <a:extLst>
                <a:ext uri="{28A0092B-C50C-407E-A947-70E740481C1C}">
                  <a14:useLocalDpi xmlns:a14="http://schemas.microsoft.com/office/drawing/2010/main"/>
                </a:ext>
              </a:extLst>
            </a:blip>
            <a:stretch>
              <a:fillRect/>
            </a:stretch>
          </p:blipFill>
          <p:spPr>
            <a:xfrm>
              <a:off x="5285918" y="1653258"/>
              <a:ext cx="338782" cy="338782"/>
            </a:xfrm>
            <a:prstGeom prst="rect">
              <a:avLst/>
            </a:prstGeom>
          </p:spPr>
        </p:pic>
        <p:sp>
          <p:nvSpPr>
            <p:cNvPr id="34" name="Google Shape;358;p47">
              <a:extLst>
                <a:ext uri="{FF2B5EF4-FFF2-40B4-BE49-F238E27FC236}">
                  <a16:creationId xmlns:a16="http://schemas.microsoft.com/office/drawing/2014/main" id="{8DC64B37-0DF3-AE41-BB2B-121A798C05CC}"/>
                </a:ext>
              </a:extLst>
            </p:cNvPr>
            <p:cNvSpPr txBox="1">
              <a:spLocks/>
            </p:cNvSpPr>
            <p:nvPr/>
          </p:nvSpPr>
          <p:spPr>
            <a:xfrm>
              <a:off x="4798202" y="1641389"/>
              <a:ext cx="510281" cy="4566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Teko"/>
                <a:buNone/>
                <a:defRPr sz="4000" b="0" i="0" u="none" strike="noStrike" cap="none">
                  <a:solidFill>
                    <a:schemeClr val="dk1"/>
                  </a:solidFill>
                  <a:latin typeface="Teko"/>
                  <a:ea typeface="Teko"/>
                  <a:cs typeface="Teko"/>
                  <a:sym typeface="Teko"/>
                </a:defRPr>
              </a:lvl1pPr>
              <a:lvl2pPr marR="0" lvl="1"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2pPr>
              <a:lvl3pPr marR="0" lvl="2"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3pPr>
              <a:lvl4pPr marR="0" lvl="3"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4pPr>
              <a:lvl5pPr marR="0" lvl="4"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5pPr>
              <a:lvl6pPr marR="0" lvl="5"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6pPr>
              <a:lvl7pPr marR="0" lvl="6"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7pPr>
              <a:lvl8pPr marR="0" lvl="7"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8pPr>
              <a:lvl9pPr marR="0" lvl="8" algn="ctr" rtl="0">
                <a:lnSpc>
                  <a:spcPct val="100000"/>
                </a:lnSpc>
                <a:spcBef>
                  <a:spcPts val="0"/>
                </a:spcBef>
                <a:spcAft>
                  <a:spcPts val="0"/>
                </a:spcAft>
                <a:buClr>
                  <a:schemeClr val="dk1"/>
                </a:buClr>
                <a:buSzPts val="4200"/>
                <a:buFont typeface="Teko"/>
                <a:buNone/>
                <a:defRPr sz="4200" b="0" i="0" u="none" strike="noStrike" cap="none">
                  <a:solidFill>
                    <a:schemeClr val="dk1"/>
                  </a:solidFill>
                  <a:latin typeface="Teko"/>
                  <a:ea typeface="Teko"/>
                  <a:cs typeface="Teko"/>
                  <a:sym typeface="Teko"/>
                </a:defRPr>
              </a:lvl9pPr>
            </a:lstStyle>
            <a:p>
              <a:pPr algn="r">
                <a:lnSpc>
                  <a:spcPct val="70000"/>
                </a:lnSpc>
              </a:pPr>
              <a:r>
                <a:rPr lang="en-US">
                  <a:solidFill>
                    <a:srgbClr val="313131"/>
                  </a:solidFill>
                </a:rPr>
                <a:t>+</a:t>
              </a:r>
              <a:endParaRPr lang="en-US"/>
            </a:p>
          </p:txBody>
        </p:sp>
      </p:grpSp>
      <p:grpSp>
        <p:nvGrpSpPr>
          <p:cNvPr id="18" name="Google Shape;263;p42">
            <a:extLst>
              <a:ext uri="{FF2B5EF4-FFF2-40B4-BE49-F238E27FC236}">
                <a16:creationId xmlns:a16="http://schemas.microsoft.com/office/drawing/2014/main" id="{F543FC9D-EB62-417E-4966-EF7DE5AA710C}"/>
              </a:ext>
            </a:extLst>
          </p:cNvPr>
          <p:cNvGrpSpPr/>
          <p:nvPr/>
        </p:nvGrpSpPr>
        <p:grpSpPr>
          <a:xfrm>
            <a:off x="7978445" y="219094"/>
            <a:ext cx="290744" cy="163675"/>
            <a:chOff x="1475808" y="254825"/>
            <a:chExt cx="388592" cy="163675"/>
          </a:xfrm>
        </p:grpSpPr>
        <p:cxnSp>
          <p:nvCxnSpPr>
            <p:cNvPr id="19" name="Google Shape;264;p42">
              <a:extLst>
                <a:ext uri="{FF2B5EF4-FFF2-40B4-BE49-F238E27FC236}">
                  <a16:creationId xmlns:a16="http://schemas.microsoft.com/office/drawing/2014/main" id="{3FFB5136-F481-0E07-C77E-DC4835E7A1A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65;p42">
              <a:extLst>
                <a:ext uri="{FF2B5EF4-FFF2-40B4-BE49-F238E27FC236}">
                  <a16:creationId xmlns:a16="http://schemas.microsoft.com/office/drawing/2014/main" id="{6803A1AA-9FB7-6406-47AC-F4F19FA5AC86}"/>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66;p42">
              <a:extLst>
                <a:ext uri="{FF2B5EF4-FFF2-40B4-BE49-F238E27FC236}">
                  <a16:creationId xmlns:a16="http://schemas.microsoft.com/office/drawing/2014/main" id="{EC4E58FF-4BF1-2751-F3F7-0D39EED8590B}"/>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70;p42">
            <a:hlinkClick r:id="rId6" action="ppaction://hlinksldjump"/>
            <a:extLst>
              <a:ext uri="{FF2B5EF4-FFF2-40B4-BE49-F238E27FC236}">
                <a16:creationId xmlns:a16="http://schemas.microsoft.com/office/drawing/2014/main" id="{C35EE144-FA48-7394-1B04-0DD4CA01E1A1}"/>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3" name="Google Shape;271;p42">
            <a:hlinkClick r:id="rId7" action="ppaction://hlinksldjump"/>
            <a:extLst>
              <a:ext uri="{FF2B5EF4-FFF2-40B4-BE49-F238E27FC236}">
                <a16:creationId xmlns:a16="http://schemas.microsoft.com/office/drawing/2014/main" id="{9C114ADA-6971-5FD4-10D1-E8842D48743E}"/>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4" name="Google Shape;272;p42">
            <a:hlinkClick r:id="rId7" action="ppaction://hlinksldjump"/>
            <a:extLst>
              <a:ext uri="{FF2B5EF4-FFF2-40B4-BE49-F238E27FC236}">
                <a16:creationId xmlns:a16="http://schemas.microsoft.com/office/drawing/2014/main" id="{65C9961E-2AE3-EBD8-D46D-9EFE952621F5}"/>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5" name="Google Shape;273;p42">
            <a:hlinkClick r:id="" action="ppaction://noaction"/>
            <a:extLst>
              <a:ext uri="{FF2B5EF4-FFF2-40B4-BE49-F238E27FC236}">
                <a16:creationId xmlns:a16="http://schemas.microsoft.com/office/drawing/2014/main" id="{3076D23B-4FA2-9C4F-6AA8-D11C90BD2152}"/>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B6A8F9F9-2103-55F1-CC9F-95B3A3AA73F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832AC52F-0C98-E3A3-E9E5-2D03D3492811}"/>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p47">
            <a:extLst>
              <a:ext uri="{FF2B5EF4-FFF2-40B4-BE49-F238E27FC236}">
                <a16:creationId xmlns:a16="http://schemas.microsoft.com/office/drawing/2014/main" id="{BE7C5599-81AF-A8B6-5AA9-4B4D3451004E}"/>
              </a:ext>
            </a:extLst>
          </p:cNvPr>
          <p:cNvSpPr txBox="1">
            <a:spLocks noGrp="1"/>
          </p:cNvSpPr>
          <p:nvPr>
            <p:ph type="subTitle" idx="1"/>
          </p:nvPr>
        </p:nvSpPr>
        <p:spPr>
          <a:xfrm>
            <a:off x="5429003" y="2544019"/>
            <a:ext cx="2800314" cy="1083300"/>
          </a:xfrm>
          <a:prstGeom prst="rect">
            <a:avLst/>
          </a:prstGeom>
        </p:spPr>
        <p:txBody>
          <a:bodyPr spcFirstLastPara="1" wrap="square" lIns="91425" tIns="91425" rIns="91425" bIns="91425" anchor="t" anchorCtr="0">
            <a:noAutofit/>
          </a:bodyPr>
          <a:lstStyle/>
          <a:p>
            <a:pPr marL="0" lvl="0" indent="0" algn="r"/>
            <a:r>
              <a:rPr lang="en-US"/>
              <a:t>Full Time Staff are only a small portion of the overall Minnesota National Guard They enable the readiness of the units and equipment.</a:t>
            </a:r>
            <a:endParaRPr/>
          </a:p>
        </p:txBody>
      </p:sp>
      <p:sp>
        <p:nvSpPr>
          <p:cNvPr id="27" name="Google Shape;358;p47">
            <a:extLst>
              <a:ext uri="{FF2B5EF4-FFF2-40B4-BE49-F238E27FC236}">
                <a16:creationId xmlns:a16="http://schemas.microsoft.com/office/drawing/2014/main" id="{18BBB9ED-DA9D-AB1A-BDB8-3AA456E9DA8B}"/>
              </a:ext>
            </a:extLst>
          </p:cNvPr>
          <p:cNvSpPr txBox="1">
            <a:spLocks noGrp="1"/>
          </p:cNvSpPr>
          <p:nvPr>
            <p:ph type="title"/>
          </p:nvPr>
        </p:nvSpPr>
        <p:spPr>
          <a:xfrm>
            <a:off x="4134630" y="899933"/>
            <a:ext cx="4132800" cy="1176063"/>
          </a:xfrm>
          <a:prstGeom prst="rect">
            <a:avLst/>
          </a:prstGeom>
        </p:spPr>
        <p:txBody>
          <a:bodyPr spcFirstLastPara="1" wrap="square" lIns="91425" tIns="91425" rIns="91425" bIns="91425" anchor="t" anchorCtr="0">
            <a:noAutofit/>
          </a:bodyPr>
          <a:lstStyle/>
          <a:p>
            <a:pPr algn="r">
              <a:lnSpc>
                <a:spcPct val="70000"/>
              </a:lnSpc>
            </a:pPr>
            <a:r>
              <a:rPr lang="en" sz="4800">
                <a:solidFill>
                  <a:srgbClr val="313131"/>
                </a:solidFill>
              </a:rPr>
              <a:t>Full Time Staff</a:t>
            </a:r>
            <a:endParaRPr sz="4800"/>
          </a:p>
        </p:txBody>
      </p:sp>
      <p:grpSp>
        <p:nvGrpSpPr>
          <p:cNvPr id="30" name="Group 2">
            <a:extLst>
              <a:ext uri="{FF2B5EF4-FFF2-40B4-BE49-F238E27FC236}">
                <a16:creationId xmlns:a16="http://schemas.microsoft.com/office/drawing/2014/main" id="{0D05EB16-C51B-4A35-8885-5E7C02513911}"/>
              </a:ext>
            </a:extLst>
          </p:cNvPr>
          <p:cNvGrpSpPr/>
          <p:nvPr/>
        </p:nvGrpSpPr>
        <p:grpSpPr>
          <a:xfrm>
            <a:off x="194527" y="871290"/>
            <a:ext cx="5064585" cy="4136373"/>
            <a:chOff x="1900194" y="1066800"/>
            <a:chExt cx="6253206" cy="5522278"/>
          </a:xfrm>
        </p:grpSpPr>
        <p:sp>
          <p:nvSpPr>
            <p:cNvPr id="31" name="Rectangle 30">
              <a:extLst>
                <a:ext uri="{FF2B5EF4-FFF2-40B4-BE49-F238E27FC236}">
                  <a16:creationId xmlns:a16="http://schemas.microsoft.com/office/drawing/2014/main" id="{1ACCD207-B4F7-4AF9-8C82-D8BFAAEA76BC}"/>
                </a:ext>
              </a:extLst>
            </p:cNvPr>
            <p:cNvSpPr/>
            <p:nvPr/>
          </p:nvSpPr>
          <p:spPr>
            <a:xfrm>
              <a:off x="4237793" y="1376362"/>
              <a:ext cx="3915607" cy="49482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E630F48-29C0-4963-BE36-AE1CBFA27406}"/>
                </a:ext>
              </a:extLst>
            </p:cNvPr>
            <p:cNvSpPr/>
            <p:nvPr/>
          </p:nvSpPr>
          <p:spPr>
            <a:xfrm>
              <a:off x="1930382" y="1376363"/>
              <a:ext cx="1398431" cy="464343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green-stick-man-th.png">
              <a:extLst>
                <a:ext uri="{FF2B5EF4-FFF2-40B4-BE49-F238E27FC236}">
                  <a16:creationId xmlns:a16="http://schemas.microsoft.com/office/drawing/2014/main" id="{457974F1-FD77-41DE-B93E-7B7D4F1DBBEC}"/>
                </a:ext>
              </a:extLst>
            </p:cNvPr>
            <p:cNvPicPr>
              <a:picLocks noChangeAspect="1"/>
            </p:cNvPicPr>
            <p:nvPr/>
          </p:nvPicPr>
          <p:blipFill>
            <a:blip r:embed="rId8" cstate="print"/>
            <a:stretch>
              <a:fillRect/>
            </a:stretch>
          </p:blipFill>
          <p:spPr>
            <a:xfrm>
              <a:off x="4517479" y="1506330"/>
              <a:ext cx="139843" cy="247650"/>
            </a:xfrm>
            <a:prstGeom prst="rect">
              <a:avLst/>
            </a:prstGeom>
          </p:spPr>
        </p:pic>
        <p:pic>
          <p:nvPicPr>
            <p:cNvPr id="36" name="Picture 35" descr="green-stick-man-th.png">
              <a:extLst>
                <a:ext uri="{FF2B5EF4-FFF2-40B4-BE49-F238E27FC236}">
                  <a16:creationId xmlns:a16="http://schemas.microsoft.com/office/drawing/2014/main" id="{EF731385-85AD-4ACB-8141-68F5C2091E56}"/>
                </a:ext>
              </a:extLst>
            </p:cNvPr>
            <p:cNvPicPr>
              <a:picLocks noChangeAspect="1"/>
            </p:cNvPicPr>
            <p:nvPr/>
          </p:nvPicPr>
          <p:blipFill>
            <a:blip r:embed="rId8" cstate="print"/>
            <a:stretch>
              <a:fillRect/>
            </a:stretch>
          </p:blipFill>
          <p:spPr>
            <a:xfrm>
              <a:off x="4867087" y="1506330"/>
              <a:ext cx="139843" cy="247650"/>
            </a:xfrm>
            <a:prstGeom prst="rect">
              <a:avLst/>
            </a:prstGeom>
          </p:spPr>
        </p:pic>
        <p:pic>
          <p:nvPicPr>
            <p:cNvPr id="37" name="Picture 36" descr="green-stick-man-th.png">
              <a:extLst>
                <a:ext uri="{FF2B5EF4-FFF2-40B4-BE49-F238E27FC236}">
                  <a16:creationId xmlns:a16="http://schemas.microsoft.com/office/drawing/2014/main" id="{4AB4666E-D10A-4BAF-849A-113D31DF1D87}"/>
                </a:ext>
              </a:extLst>
            </p:cNvPr>
            <p:cNvPicPr>
              <a:picLocks noChangeAspect="1"/>
            </p:cNvPicPr>
            <p:nvPr/>
          </p:nvPicPr>
          <p:blipFill>
            <a:blip r:embed="rId8" cstate="print"/>
            <a:stretch>
              <a:fillRect/>
            </a:stretch>
          </p:blipFill>
          <p:spPr>
            <a:xfrm>
              <a:off x="5216694" y="1506330"/>
              <a:ext cx="139843" cy="247650"/>
            </a:xfrm>
            <a:prstGeom prst="rect">
              <a:avLst/>
            </a:prstGeom>
          </p:spPr>
        </p:pic>
        <p:pic>
          <p:nvPicPr>
            <p:cNvPr id="38" name="Picture 37" descr="green-stick-man-th.png">
              <a:extLst>
                <a:ext uri="{FF2B5EF4-FFF2-40B4-BE49-F238E27FC236}">
                  <a16:creationId xmlns:a16="http://schemas.microsoft.com/office/drawing/2014/main" id="{55A354B5-07BD-4AEB-BB89-EF546434544E}"/>
                </a:ext>
              </a:extLst>
            </p:cNvPr>
            <p:cNvPicPr>
              <a:picLocks noChangeAspect="1"/>
            </p:cNvPicPr>
            <p:nvPr/>
          </p:nvPicPr>
          <p:blipFill>
            <a:blip r:embed="rId8" cstate="print"/>
            <a:stretch>
              <a:fillRect/>
            </a:stretch>
          </p:blipFill>
          <p:spPr>
            <a:xfrm>
              <a:off x="5566302" y="1506330"/>
              <a:ext cx="139843" cy="247650"/>
            </a:xfrm>
            <a:prstGeom prst="rect">
              <a:avLst/>
            </a:prstGeom>
          </p:spPr>
        </p:pic>
        <p:pic>
          <p:nvPicPr>
            <p:cNvPr id="39" name="Picture 38" descr="green-stick-man-th.png">
              <a:extLst>
                <a:ext uri="{FF2B5EF4-FFF2-40B4-BE49-F238E27FC236}">
                  <a16:creationId xmlns:a16="http://schemas.microsoft.com/office/drawing/2014/main" id="{64FDC801-7D51-47C1-BA89-8255ACE30966}"/>
                </a:ext>
              </a:extLst>
            </p:cNvPr>
            <p:cNvPicPr>
              <a:picLocks noChangeAspect="1"/>
            </p:cNvPicPr>
            <p:nvPr/>
          </p:nvPicPr>
          <p:blipFill>
            <a:blip r:embed="rId8" cstate="print"/>
            <a:stretch>
              <a:fillRect/>
            </a:stretch>
          </p:blipFill>
          <p:spPr>
            <a:xfrm>
              <a:off x="5915910" y="1506330"/>
              <a:ext cx="139843" cy="247650"/>
            </a:xfrm>
            <a:prstGeom prst="rect">
              <a:avLst/>
            </a:prstGeom>
          </p:spPr>
        </p:pic>
        <p:pic>
          <p:nvPicPr>
            <p:cNvPr id="40" name="Picture 39" descr="green-stick-man-th.png">
              <a:extLst>
                <a:ext uri="{FF2B5EF4-FFF2-40B4-BE49-F238E27FC236}">
                  <a16:creationId xmlns:a16="http://schemas.microsoft.com/office/drawing/2014/main" id="{C3E25330-C355-4AFE-A6CA-5902C56BA451}"/>
                </a:ext>
              </a:extLst>
            </p:cNvPr>
            <p:cNvPicPr>
              <a:picLocks noChangeAspect="1"/>
            </p:cNvPicPr>
            <p:nvPr/>
          </p:nvPicPr>
          <p:blipFill>
            <a:blip r:embed="rId8" cstate="print"/>
            <a:stretch>
              <a:fillRect/>
            </a:stretch>
          </p:blipFill>
          <p:spPr>
            <a:xfrm>
              <a:off x="6265518" y="1506330"/>
              <a:ext cx="139843" cy="247650"/>
            </a:xfrm>
            <a:prstGeom prst="rect">
              <a:avLst/>
            </a:prstGeom>
          </p:spPr>
        </p:pic>
        <p:pic>
          <p:nvPicPr>
            <p:cNvPr id="41" name="Picture 40" descr="green-stick-man-th.png">
              <a:extLst>
                <a:ext uri="{FF2B5EF4-FFF2-40B4-BE49-F238E27FC236}">
                  <a16:creationId xmlns:a16="http://schemas.microsoft.com/office/drawing/2014/main" id="{21876C6F-8713-4CD3-90E9-1BBFF824C3B4}"/>
                </a:ext>
              </a:extLst>
            </p:cNvPr>
            <p:cNvPicPr>
              <a:picLocks noChangeAspect="1"/>
            </p:cNvPicPr>
            <p:nvPr/>
          </p:nvPicPr>
          <p:blipFill>
            <a:blip r:embed="rId8" cstate="print"/>
            <a:stretch>
              <a:fillRect/>
            </a:stretch>
          </p:blipFill>
          <p:spPr>
            <a:xfrm>
              <a:off x="6615126" y="1506330"/>
              <a:ext cx="139843" cy="247650"/>
            </a:xfrm>
            <a:prstGeom prst="rect">
              <a:avLst/>
            </a:prstGeom>
          </p:spPr>
        </p:pic>
        <p:pic>
          <p:nvPicPr>
            <p:cNvPr id="42" name="Picture 41" descr="green-stick-man-th.png">
              <a:extLst>
                <a:ext uri="{FF2B5EF4-FFF2-40B4-BE49-F238E27FC236}">
                  <a16:creationId xmlns:a16="http://schemas.microsoft.com/office/drawing/2014/main" id="{BF22D1C5-2EC6-4E1A-BD13-62DFAB90DFDD}"/>
                </a:ext>
              </a:extLst>
            </p:cNvPr>
            <p:cNvPicPr>
              <a:picLocks noChangeAspect="1"/>
            </p:cNvPicPr>
            <p:nvPr/>
          </p:nvPicPr>
          <p:blipFill>
            <a:blip r:embed="rId8" cstate="print"/>
            <a:stretch>
              <a:fillRect/>
            </a:stretch>
          </p:blipFill>
          <p:spPr>
            <a:xfrm>
              <a:off x="5915910" y="1871663"/>
              <a:ext cx="139843" cy="247650"/>
            </a:xfrm>
            <a:prstGeom prst="rect">
              <a:avLst/>
            </a:prstGeom>
          </p:spPr>
        </p:pic>
        <p:pic>
          <p:nvPicPr>
            <p:cNvPr id="43" name="Picture 42" descr="green-stick-man-th.png">
              <a:extLst>
                <a:ext uri="{FF2B5EF4-FFF2-40B4-BE49-F238E27FC236}">
                  <a16:creationId xmlns:a16="http://schemas.microsoft.com/office/drawing/2014/main" id="{33AD53F1-8931-4C90-99B5-D5E65F92CFED}"/>
                </a:ext>
              </a:extLst>
            </p:cNvPr>
            <p:cNvPicPr>
              <a:picLocks noChangeAspect="1"/>
            </p:cNvPicPr>
            <p:nvPr/>
          </p:nvPicPr>
          <p:blipFill>
            <a:blip r:embed="rId8" cstate="print"/>
            <a:stretch>
              <a:fillRect/>
            </a:stretch>
          </p:blipFill>
          <p:spPr>
            <a:xfrm>
              <a:off x="6265518" y="1871663"/>
              <a:ext cx="139843" cy="247650"/>
            </a:xfrm>
            <a:prstGeom prst="rect">
              <a:avLst/>
            </a:prstGeom>
          </p:spPr>
        </p:pic>
        <p:pic>
          <p:nvPicPr>
            <p:cNvPr id="44" name="Picture 43" descr="green-stick-man-th.png">
              <a:extLst>
                <a:ext uri="{FF2B5EF4-FFF2-40B4-BE49-F238E27FC236}">
                  <a16:creationId xmlns:a16="http://schemas.microsoft.com/office/drawing/2014/main" id="{660EEE4E-2787-4C3D-A787-57A03BD3B0D7}"/>
                </a:ext>
              </a:extLst>
            </p:cNvPr>
            <p:cNvPicPr>
              <a:picLocks noChangeAspect="1"/>
            </p:cNvPicPr>
            <p:nvPr/>
          </p:nvPicPr>
          <p:blipFill>
            <a:blip r:embed="rId8" cstate="print"/>
            <a:stretch>
              <a:fillRect/>
            </a:stretch>
          </p:blipFill>
          <p:spPr>
            <a:xfrm>
              <a:off x="6615126" y="1871663"/>
              <a:ext cx="139843" cy="247650"/>
            </a:xfrm>
            <a:prstGeom prst="rect">
              <a:avLst/>
            </a:prstGeom>
          </p:spPr>
        </p:pic>
        <p:pic>
          <p:nvPicPr>
            <p:cNvPr id="45" name="Picture 44" descr="green-stick-man-th.png">
              <a:extLst>
                <a:ext uri="{FF2B5EF4-FFF2-40B4-BE49-F238E27FC236}">
                  <a16:creationId xmlns:a16="http://schemas.microsoft.com/office/drawing/2014/main" id="{B38C8242-B666-45CC-9CFA-50BA9F4E5EE1}"/>
                </a:ext>
              </a:extLst>
            </p:cNvPr>
            <p:cNvPicPr>
              <a:picLocks noChangeAspect="1"/>
            </p:cNvPicPr>
            <p:nvPr/>
          </p:nvPicPr>
          <p:blipFill>
            <a:blip r:embed="rId8" cstate="print"/>
            <a:stretch>
              <a:fillRect/>
            </a:stretch>
          </p:blipFill>
          <p:spPr>
            <a:xfrm>
              <a:off x="4517479" y="1871663"/>
              <a:ext cx="139843" cy="247650"/>
            </a:xfrm>
            <a:prstGeom prst="rect">
              <a:avLst/>
            </a:prstGeom>
          </p:spPr>
        </p:pic>
        <p:pic>
          <p:nvPicPr>
            <p:cNvPr id="46" name="Picture 45" descr="green-stick-man-th.png">
              <a:extLst>
                <a:ext uri="{FF2B5EF4-FFF2-40B4-BE49-F238E27FC236}">
                  <a16:creationId xmlns:a16="http://schemas.microsoft.com/office/drawing/2014/main" id="{F32BAC78-8958-4F30-8881-696D794F8171}"/>
                </a:ext>
              </a:extLst>
            </p:cNvPr>
            <p:cNvPicPr>
              <a:picLocks noChangeAspect="1"/>
            </p:cNvPicPr>
            <p:nvPr/>
          </p:nvPicPr>
          <p:blipFill>
            <a:blip r:embed="rId8" cstate="print"/>
            <a:stretch>
              <a:fillRect/>
            </a:stretch>
          </p:blipFill>
          <p:spPr>
            <a:xfrm>
              <a:off x="4867087" y="1871663"/>
              <a:ext cx="139843" cy="247650"/>
            </a:xfrm>
            <a:prstGeom prst="rect">
              <a:avLst/>
            </a:prstGeom>
          </p:spPr>
        </p:pic>
        <p:pic>
          <p:nvPicPr>
            <p:cNvPr id="47" name="Picture 46" descr="green-stick-man-th.png">
              <a:extLst>
                <a:ext uri="{FF2B5EF4-FFF2-40B4-BE49-F238E27FC236}">
                  <a16:creationId xmlns:a16="http://schemas.microsoft.com/office/drawing/2014/main" id="{7FFF6818-5742-4110-A2C9-B56F2CF4C1FD}"/>
                </a:ext>
              </a:extLst>
            </p:cNvPr>
            <p:cNvPicPr>
              <a:picLocks noChangeAspect="1"/>
            </p:cNvPicPr>
            <p:nvPr/>
          </p:nvPicPr>
          <p:blipFill>
            <a:blip r:embed="rId8" cstate="print"/>
            <a:stretch>
              <a:fillRect/>
            </a:stretch>
          </p:blipFill>
          <p:spPr>
            <a:xfrm>
              <a:off x="5216694" y="1871663"/>
              <a:ext cx="139843" cy="247650"/>
            </a:xfrm>
            <a:prstGeom prst="rect">
              <a:avLst/>
            </a:prstGeom>
          </p:spPr>
        </p:pic>
        <p:pic>
          <p:nvPicPr>
            <p:cNvPr id="48" name="Picture 47" descr="green-stick-man-th.png">
              <a:extLst>
                <a:ext uri="{FF2B5EF4-FFF2-40B4-BE49-F238E27FC236}">
                  <a16:creationId xmlns:a16="http://schemas.microsoft.com/office/drawing/2014/main" id="{C3D0ABFB-8883-40B7-A137-428355ADF0A2}"/>
                </a:ext>
              </a:extLst>
            </p:cNvPr>
            <p:cNvPicPr>
              <a:picLocks noChangeAspect="1"/>
            </p:cNvPicPr>
            <p:nvPr/>
          </p:nvPicPr>
          <p:blipFill>
            <a:blip r:embed="rId8" cstate="print"/>
            <a:stretch>
              <a:fillRect/>
            </a:stretch>
          </p:blipFill>
          <p:spPr>
            <a:xfrm>
              <a:off x="5566302" y="1871663"/>
              <a:ext cx="139843" cy="247650"/>
            </a:xfrm>
            <a:prstGeom prst="rect">
              <a:avLst/>
            </a:prstGeom>
          </p:spPr>
        </p:pic>
        <p:pic>
          <p:nvPicPr>
            <p:cNvPr id="49" name="Picture 48" descr="green-stick-man-th.png">
              <a:extLst>
                <a:ext uri="{FF2B5EF4-FFF2-40B4-BE49-F238E27FC236}">
                  <a16:creationId xmlns:a16="http://schemas.microsoft.com/office/drawing/2014/main" id="{DF26B519-6AE5-46E7-AAD0-7F89CC095529}"/>
                </a:ext>
              </a:extLst>
            </p:cNvPr>
            <p:cNvPicPr>
              <a:picLocks noChangeAspect="1"/>
            </p:cNvPicPr>
            <p:nvPr/>
          </p:nvPicPr>
          <p:blipFill>
            <a:blip r:embed="rId8" cstate="print"/>
            <a:stretch>
              <a:fillRect/>
            </a:stretch>
          </p:blipFill>
          <p:spPr>
            <a:xfrm>
              <a:off x="4517479" y="2181225"/>
              <a:ext cx="139843" cy="247650"/>
            </a:xfrm>
            <a:prstGeom prst="rect">
              <a:avLst/>
            </a:prstGeom>
          </p:spPr>
        </p:pic>
        <p:pic>
          <p:nvPicPr>
            <p:cNvPr id="50" name="Picture 49" descr="green-stick-man-th.png">
              <a:extLst>
                <a:ext uri="{FF2B5EF4-FFF2-40B4-BE49-F238E27FC236}">
                  <a16:creationId xmlns:a16="http://schemas.microsoft.com/office/drawing/2014/main" id="{231D9671-747F-4AFD-A04D-8CA779E6459E}"/>
                </a:ext>
              </a:extLst>
            </p:cNvPr>
            <p:cNvPicPr>
              <a:picLocks noChangeAspect="1"/>
            </p:cNvPicPr>
            <p:nvPr/>
          </p:nvPicPr>
          <p:blipFill>
            <a:blip r:embed="rId8" cstate="print"/>
            <a:stretch>
              <a:fillRect/>
            </a:stretch>
          </p:blipFill>
          <p:spPr>
            <a:xfrm>
              <a:off x="4867087" y="2181225"/>
              <a:ext cx="139843" cy="247650"/>
            </a:xfrm>
            <a:prstGeom prst="rect">
              <a:avLst/>
            </a:prstGeom>
          </p:spPr>
        </p:pic>
        <p:pic>
          <p:nvPicPr>
            <p:cNvPr id="51" name="Picture 50" descr="green-stick-man-th.png">
              <a:extLst>
                <a:ext uri="{FF2B5EF4-FFF2-40B4-BE49-F238E27FC236}">
                  <a16:creationId xmlns:a16="http://schemas.microsoft.com/office/drawing/2014/main" id="{7E232772-C25C-4D42-9F9E-22F52A7FAE3F}"/>
                </a:ext>
              </a:extLst>
            </p:cNvPr>
            <p:cNvPicPr>
              <a:picLocks noChangeAspect="1"/>
            </p:cNvPicPr>
            <p:nvPr/>
          </p:nvPicPr>
          <p:blipFill>
            <a:blip r:embed="rId8" cstate="print"/>
            <a:stretch>
              <a:fillRect/>
            </a:stretch>
          </p:blipFill>
          <p:spPr>
            <a:xfrm>
              <a:off x="5216694" y="2181225"/>
              <a:ext cx="139843" cy="247650"/>
            </a:xfrm>
            <a:prstGeom prst="rect">
              <a:avLst/>
            </a:prstGeom>
          </p:spPr>
        </p:pic>
        <p:pic>
          <p:nvPicPr>
            <p:cNvPr id="52" name="Picture 51" descr="green-stick-man-th.png">
              <a:extLst>
                <a:ext uri="{FF2B5EF4-FFF2-40B4-BE49-F238E27FC236}">
                  <a16:creationId xmlns:a16="http://schemas.microsoft.com/office/drawing/2014/main" id="{1C2AA2C1-DCAC-4E13-A654-709B0A240B3E}"/>
                </a:ext>
              </a:extLst>
            </p:cNvPr>
            <p:cNvPicPr>
              <a:picLocks noChangeAspect="1"/>
            </p:cNvPicPr>
            <p:nvPr/>
          </p:nvPicPr>
          <p:blipFill>
            <a:blip r:embed="rId8" cstate="print"/>
            <a:stretch>
              <a:fillRect/>
            </a:stretch>
          </p:blipFill>
          <p:spPr>
            <a:xfrm>
              <a:off x="5566302" y="2181225"/>
              <a:ext cx="139843" cy="247650"/>
            </a:xfrm>
            <a:prstGeom prst="rect">
              <a:avLst/>
            </a:prstGeom>
          </p:spPr>
        </p:pic>
        <p:pic>
          <p:nvPicPr>
            <p:cNvPr id="53" name="Picture 52" descr="green-stick-man-th.png">
              <a:extLst>
                <a:ext uri="{FF2B5EF4-FFF2-40B4-BE49-F238E27FC236}">
                  <a16:creationId xmlns:a16="http://schemas.microsoft.com/office/drawing/2014/main" id="{5DF653CE-EAC9-408D-B31D-62A2E569A69E}"/>
                </a:ext>
              </a:extLst>
            </p:cNvPr>
            <p:cNvPicPr>
              <a:picLocks noChangeAspect="1"/>
            </p:cNvPicPr>
            <p:nvPr/>
          </p:nvPicPr>
          <p:blipFill>
            <a:blip r:embed="rId8" cstate="print"/>
            <a:stretch>
              <a:fillRect/>
            </a:stretch>
          </p:blipFill>
          <p:spPr>
            <a:xfrm>
              <a:off x="5915910" y="2181225"/>
              <a:ext cx="139843" cy="247650"/>
            </a:xfrm>
            <a:prstGeom prst="rect">
              <a:avLst/>
            </a:prstGeom>
          </p:spPr>
        </p:pic>
        <p:pic>
          <p:nvPicPr>
            <p:cNvPr id="54" name="Picture 53" descr="green-stick-man-th.png">
              <a:extLst>
                <a:ext uri="{FF2B5EF4-FFF2-40B4-BE49-F238E27FC236}">
                  <a16:creationId xmlns:a16="http://schemas.microsoft.com/office/drawing/2014/main" id="{C1067455-B0F8-40D0-9B7A-4515C2ABFA76}"/>
                </a:ext>
              </a:extLst>
            </p:cNvPr>
            <p:cNvPicPr>
              <a:picLocks noChangeAspect="1"/>
            </p:cNvPicPr>
            <p:nvPr/>
          </p:nvPicPr>
          <p:blipFill>
            <a:blip r:embed="rId8" cstate="print"/>
            <a:stretch>
              <a:fillRect/>
            </a:stretch>
          </p:blipFill>
          <p:spPr>
            <a:xfrm>
              <a:off x="6265518" y="2181225"/>
              <a:ext cx="139843" cy="247650"/>
            </a:xfrm>
            <a:prstGeom prst="rect">
              <a:avLst/>
            </a:prstGeom>
          </p:spPr>
        </p:pic>
        <p:pic>
          <p:nvPicPr>
            <p:cNvPr id="55" name="Picture 54" descr="green-stick-man-th.png">
              <a:extLst>
                <a:ext uri="{FF2B5EF4-FFF2-40B4-BE49-F238E27FC236}">
                  <a16:creationId xmlns:a16="http://schemas.microsoft.com/office/drawing/2014/main" id="{5EB78BA0-4D76-4BD4-AC84-4D7978959708}"/>
                </a:ext>
              </a:extLst>
            </p:cNvPr>
            <p:cNvPicPr>
              <a:picLocks noChangeAspect="1"/>
            </p:cNvPicPr>
            <p:nvPr/>
          </p:nvPicPr>
          <p:blipFill>
            <a:blip r:embed="rId8" cstate="print"/>
            <a:stretch>
              <a:fillRect/>
            </a:stretch>
          </p:blipFill>
          <p:spPr>
            <a:xfrm>
              <a:off x="6615126" y="2181225"/>
              <a:ext cx="139843" cy="247650"/>
            </a:xfrm>
            <a:prstGeom prst="rect">
              <a:avLst/>
            </a:prstGeom>
          </p:spPr>
        </p:pic>
        <p:pic>
          <p:nvPicPr>
            <p:cNvPr id="56" name="Picture 55" descr="green-stick-man-th.png">
              <a:extLst>
                <a:ext uri="{FF2B5EF4-FFF2-40B4-BE49-F238E27FC236}">
                  <a16:creationId xmlns:a16="http://schemas.microsoft.com/office/drawing/2014/main" id="{7EEE8F00-C347-4198-BB14-870FA6EFB32D}"/>
                </a:ext>
              </a:extLst>
            </p:cNvPr>
            <p:cNvPicPr>
              <a:picLocks noChangeAspect="1"/>
            </p:cNvPicPr>
            <p:nvPr/>
          </p:nvPicPr>
          <p:blipFill>
            <a:blip r:embed="rId8" cstate="print"/>
            <a:stretch>
              <a:fillRect/>
            </a:stretch>
          </p:blipFill>
          <p:spPr>
            <a:xfrm>
              <a:off x="5915910" y="2490788"/>
              <a:ext cx="139843" cy="247650"/>
            </a:xfrm>
            <a:prstGeom prst="rect">
              <a:avLst/>
            </a:prstGeom>
          </p:spPr>
        </p:pic>
        <p:pic>
          <p:nvPicPr>
            <p:cNvPr id="57" name="Picture 56" descr="green-stick-man-th.png">
              <a:extLst>
                <a:ext uri="{FF2B5EF4-FFF2-40B4-BE49-F238E27FC236}">
                  <a16:creationId xmlns:a16="http://schemas.microsoft.com/office/drawing/2014/main" id="{B9AAFC10-B855-4702-ABEA-C8048E547CC4}"/>
                </a:ext>
              </a:extLst>
            </p:cNvPr>
            <p:cNvPicPr>
              <a:picLocks noChangeAspect="1"/>
            </p:cNvPicPr>
            <p:nvPr/>
          </p:nvPicPr>
          <p:blipFill>
            <a:blip r:embed="rId8" cstate="print"/>
            <a:stretch>
              <a:fillRect/>
            </a:stretch>
          </p:blipFill>
          <p:spPr>
            <a:xfrm>
              <a:off x="6265518" y="2490788"/>
              <a:ext cx="139843" cy="247650"/>
            </a:xfrm>
            <a:prstGeom prst="rect">
              <a:avLst/>
            </a:prstGeom>
          </p:spPr>
        </p:pic>
        <p:pic>
          <p:nvPicPr>
            <p:cNvPr id="58" name="Picture 57" descr="green-stick-man-th.png">
              <a:extLst>
                <a:ext uri="{FF2B5EF4-FFF2-40B4-BE49-F238E27FC236}">
                  <a16:creationId xmlns:a16="http://schemas.microsoft.com/office/drawing/2014/main" id="{989AF4EA-D83E-433E-A260-7D6512EEECBB}"/>
                </a:ext>
              </a:extLst>
            </p:cNvPr>
            <p:cNvPicPr>
              <a:picLocks noChangeAspect="1"/>
            </p:cNvPicPr>
            <p:nvPr/>
          </p:nvPicPr>
          <p:blipFill>
            <a:blip r:embed="rId8" cstate="print"/>
            <a:stretch>
              <a:fillRect/>
            </a:stretch>
          </p:blipFill>
          <p:spPr>
            <a:xfrm>
              <a:off x="6615126" y="2490788"/>
              <a:ext cx="139843" cy="247650"/>
            </a:xfrm>
            <a:prstGeom prst="rect">
              <a:avLst/>
            </a:prstGeom>
          </p:spPr>
        </p:pic>
        <p:pic>
          <p:nvPicPr>
            <p:cNvPr id="59" name="Picture 58" descr="green-stick-man-th.png">
              <a:extLst>
                <a:ext uri="{FF2B5EF4-FFF2-40B4-BE49-F238E27FC236}">
                  <a16:creationId xmlns:a16="http://schemas.microsoft.com/office/drawing/2014/main" id="{95F58F5C-0716-4077-8487-42F18BAA6CFD}"/>
                </a:ext>
              </a:extLst>
            </p:cNvPr>
            <p:cNvPicPr>
              <a:picLocks noChangeAspect="1"/>
            </p:cNvPicPr>
            <p:nvPr/>
          </p:nvPicPr>
          <p:blipFill>
            <a:blip r:embed="rId8" cstate="print"/>
            <a:stretch>
              <a:fillRect/>
            </a:stretch>
          </p:blipFill>
          <p:spPr>
            <a:xfrm>
              <a:off x="4517479" y="2490788"/>
              <a:ext cx="139843" cy="247650"/>
            </a:xfrm>
            <a:prstGeom prst="rect">
              <a:avLst/>
            </a:prstGeom>
          </p:spPr>
        </p:pic>
        <p:pic>
          <p:nvPicPr>
            <p:cNvPr id="60" name="Picture 59" descr="green-stick-man-th.png">
              <a:extLst>
                <a:ext uri="{FF2B5EF4-FFF2-40B4-BE49-F238E27FC236}">
                  <a16:creationId xmlns:a16="http://schemas.microsoft.com/office/drawing/2014/main" id="{410D23E7-5B78-4AEE-83B4-B444E69272AE}"/>
                </a:ext>
              </a:extLst>
            </p:cNvPr>
            <p:cNvPicPr>
              <a:picLocks noChangeAspect="1"/>
            </p:cNvPicPr>
            <p:nvPr/>
          </p:nvPicPr>
          <p:blipFill>
            <a:blip r:embed="rId8" cstate="print"/>
            <a:stretch>
              <a:fillRect/>
            </a:stretch>
          </p:blipFill>
          <p:spPr>
            <a:xfrm>
              <a:off x="4867087" y="2490788"/>
              <a:ext cx="139843" cy="247650"/>
            </a:xfrm>
            <a:prstGeom prst="rect">
              <a:avLst/>
            </a:prstGeom>
          </p:spPr>
        </p:pic>
        <p:pic>
          <p:nvPicPr>
            <p:cNvPr id="61" name="Picture 60" descr="green-stick-man-th.png">
              <a:extLst>
                <a:ext uri="{FF2B5EF4-FFF2-40B4-BE49-F238E27FC236}">
                  <a16:creationId xmlns:a16="http://schemas.microsoft.com/office/drawing/2014/main" id="{70C28F56-6A5C-4400-9E2D-215C33973968}"/>
                </a:ext>
              </a:extLst>
            </p:cNvPr>
            <p:cNvPicPr>
              <a:picLocks noChangeAspect="1"/>
            </p:cNvPicPr>
            <p:nvPr/>
          </p:nvPicPr>
          <p:blipFill>
            <a:blip r:embed="rId8" cstate="print"/>
            <a:stretch>
              <a:fillRect/>
            </a:stretch>
          </p:blipFill>
          <p:spPr>
            <a:xfrm>
              <a:off x="5216694" y="2490788"/>
              <a:ext cx="139843" cy="247650"/>
            </a:xfrm>
            <a:prstGeom prst="rect">
              <a:avLst/>
            </a:prstGeom>
          </p:spPr>
        </p:pic>
        <p:pic>
          <p:nvPicPr>
            <p:cNvPr id="62" name="Picture 61" descr="green-stick-man-th.png">
              <a:extLst>
                <a:ext uri="{FF2B5EF4-FFF2-40B4-BE49-F238E27FC236}">
                  <a16:creationId xmlns:a16="http://schemas.microsoft.com/office/drawing/2014/main" id="{EE2F983D-BEBC-45AA-9ADF-9302F98B8819}"/>
                </a:ext>
              </a:extLst>
            </p:cNvPr>
            <p:cNvPicPr>
              <a:picLocks noChangeAspect="1"/>
            </p:cNvPicPr>
            <p:nvPr/>
          </p:nvPicPr>
          <p:blipFill>
            <a:blip r:embed="rId8" cstate="print"/>
            <a:stretch>
              <a:fillRect/>
            </a:stretch>
          </p:blipFill>
          <p:spPr>
            <a:xfrm>
              <a:off x="5566302" y="2490788"/>
              <a:ext cx="139843" cy="247650"/>
            </a:xfrm>
            <a:prstGeom prst="rect">
              <a:avLst/>
            </a:prstGeom>
          </p:spPr>
        </p:pic>
        <p:pic>
          <p:nvPicPr>
            <p:cNvPr id="63" name="Picture 62" descr="green-stick-man-th.png">
              <a:extLst>
                <a:ext uri="{FF2B5EF4-FFF2-40B4-BE49-F238E27FC236}">
                  <a16:creationId xmlns:a16="http://schemas.microsoft.com/office/drawing/2014/main" id="{5826B2D1-24A0-43CC-B72E-DFFDFB88775E}"/>
                </a:ext>
              </a:extLst>
            </p:cNvPr>
            <p:cNvPicPr>
              <a:picLocks noChangeAspect="1"/>
            </p:cNvPicPr>
            <p:nvPr/>
          </p:nvPicPr>
          <p:blipFill>
            <a:blip r:embed="rId9" cstate="print"/>
            <a:stretch>
              <a:fillRect/>
            </a:stretch>
          </p:blipFill>
          <p:spPr>
            <a:xfrm>
              <a:off x="4517479" y="2800350"/>
              <a:ext cx="139843" cy="223128"/>
            </a:xfrm>
            <a:prstGeom prst="rect">
              <a:avLst/>
            </a:prstGeom>
          </p:spPr>
        </p:pic>
        <p:pic>
          <p:nvPicPr>
            <p:cNvPr id="64" name="Picture 63" descr="green-stick-man-th.png">
              <a:extLst>
                <a:ext uri="{FF2B5EF4-FFF2-40B4-BE49-F238E27FC236}">
                  <a16:creationId xmlns:a16="http://schemas.microsoft.com/office/drawing/2014/main" id="{FCEB8D1B-9A8C-481E-A584-C026016BB6CA}"/>
                </a:ext>
              </a:extLst>
            </p:cNvPr>
            <p:cNvPicPr>
              <a:picLocks noChangeAspect="1"/>
            </p:cNvPicPr>
            <p:nvPr/>
          </p:nvPicPr>
          <p:blipFill>
            <a:blip r:embed="rId9" cstate="print"/>
            <a:stretch>
              <a:fillRect/>
            </a:stretch>
          </p:blipFill>
          <p:spPr>
            <a:xfrm>
              <a:off x="4867087" y="2800350"/>
              <a:ext cx="139843" cy="223128"/>
            </a:xfrm>
            <a:prstGeom prst="rect">
              <a:avLst/>
            </a:prstGeom>
          </p:spPr>
        </p:pic>
        <p:pic>
          <p:nvPicPr>
            <p:cNvPr id="65" name="Picture 64" descr="green-stick-man-th.png">
              <a:extLst>
                <a:ext uri="{FF2B5EF4-FFF2-40B4-BE49-F238E27FC236}">
                  <a16:creationId xmlns:a16="http://schemas.microsoft.com/office/drawing/2014/main" id="{EEC0665A-78A9-4AF9-B04A-7403EDE33EC3}"/>
                </a:ext>
              </a:extLst>
            </p:cNvPr>
            <p:cNvPicPr>
              <a:picLocks noChangeAspect="1"/>
            </p:cNvPicPr>
            <p:nvPr/>
          </p:nvPicPr>
          <p:blipFill>
            <a:blip r:embed="rId9" cstate="print"/>
            <a:stretch>
              <a:fillRect/>
            </a:stretch>
          </p:blipFill>
          <p:spPr>
            <a:xfrm>
              <a:off x="5216694" y="2800350"/>
              <a:ext cx="139843" cy="223128"/>
            </a:xfrm>
            <a:prstGeom prst="rect">
              <a:avLst/>
            </a:prstGeom>
          </p:spPr>
        </p:pic>
        <p:pic>
          <p:nvPicPr>
            <p:cNvPr id="66" name="Picture 65" descr="green-stick-man-th.png">
              <a:extLst>
                <a:ext uri="{FF2B5EF4-FFF2-40B4-BE49-F238E27FC236}">
                  <a16:creationId xmlns:a16="http://schemas.microsoft.com/office/drawing/2014/main" id="{7737B376-A4E3-4304-8E02-3EA0EA3F9C72}"/>
                </a:ext>
              </a:extLst>
            </p:cNvPr>
            <p:cNvPicPr>
              <a:picLocks noChangeAspect="1"/>
            </p:cNvPicPr>
            <p:nvPr/>
          </p:nvPicPr>
          <p:blipFill>
            <a:blip r:embed="rId9" cstate="print"/>
            <a:stretch>
              <a:fillRect/>
            </a:stretch>
          </p:blipFill>
          <p:spPr>
            <a:xfrm>
              <a:off x="5566302" y="2800350"/>
              <a:ext cx="139843" cy="223128"/>
            </a:xfrm>
            <a:prstGeom prst="rect">
              <a:avLst/>
            </a:prstGeom>
          </p:spPr>
        </p:pic>
        <p:pic>
          <p:nvPicPr>
            <p:cNvPr id="67" name="Picture 66" descr="green-stick-man-th.png">
              <a:extLst>
                <a:ext uri="{FF2B5EF4-FFF2-40B4-BE49-F238E27FC236}">
                  <a16:creationId xmlns:a16="http://schemas.microsoft.com/office/drawing/2014/main" id="{6C192569-D15E-46CF-B6FB-26D005F40163}"/>
                </a:ext>
              </a:extLst>
            </p:cNvPr>
            <p:cNvPicPr>
              <a:picLocks noChangeAspect="1"/>
            </p:cNvPicPr>
            <p:nvPr/>
          </p:nvPicPr>
          <p:blipFill>
            <a:blip r:embed="rId9" cstate="print"/>
            <a:stretch>
              <a:fillRect/>
            </a:stretch>
          </p:blipFill>
          <p:spPr>
            <a:xfrm>
              <a:off x="5915910" y="2800350"/>
              <a:ext cx="139843" cy="223128"/>
            </a:xfrm>
            <a:prstGeom prst="rect">
              <a:avLst/>
            </a:prstGeom>
          </p:spPr>
        </p:pic>
        <p:pic>
          <p:nvPicPr>
            <p:cNvPr id="68" name="Picture 67" descr="green-stick-man-th.png">
              <a:extLst>
                <a:ext uri="{FF2B5EF4-FFF2-40B4-BE49-F238E27FC236}">
                  <a16:creationId xmlns:a16="http://schemas.microsoft.com/office/drawing/2014/main" id="{15E1FA72-1F30-4E0B-9EF1-C74252EDB13E}"/>
                </a:ext>
              </a:extLst>
            </p:cNvPr>
            <p:cNvPicPr>
              <a:picLocks noChangeAspect="1"/>
            </p:cNvPicPr>
            <p:nvPr/>
          </p:nvPicPr>
          <p:blipFill>
            <a:blip r:embed="rId9" cstate="print"/>
            <a:stretch>
              <a:fillRect/>
            </a:stretch>
          </p:blipFill>
          <p:spPr>
            <a:xfrm>
              <a:off x="6265518" y="2800350"/>
              <a:ext cx="139843" cy="223128"/>
            </a:xfrm>
            <a:prstGeom prst="rect">
              <a:avLst/>
            </a:prstGeom>
          </p:spPr>
        </p:pic>
        <p:pic>
          <p:nvPicPr>
            <p:cNvPr id="69" name="Picture 68" descr="green-stick-man-th.png">
              <a:extLst>
                <a:ext uri="{FF2B5EF4-FFF2-40B4-BE49-F238E27FC236}">
                  <a16:creationId xmlns:a16="http://schemas.microsoft.com/office/drawing/2014/main" id="{083BA3D1-CDF5-4D3C-9503-05E3153EF49E}"/>
                </a:ext>
              </a:extLst>
            </p:cNvPr>
            <p:cNvPicPr>
              <a:picLocks noChangeAspect="1"/>
            </p:cNvPicPr>
            <p:nvPr/>
          </p:nvPicPr>
          <p:blipFill>
            <a:blip r:embed="rId9" cstate="print"/>
            <a:stretch>
              <a:fillRect/>
            </a:stretch>
          </p:blipFill>
          <p:spPr>
            <a:xfrm>
              <a:off x="6615126" y="2800350"/>
              <a:ext cx="139843" cy="223128"/>
            </a:xfrm>
            <a:prstGeom prst="rect">
              <a:avLst/>
            </a:prstGeom>
          </p:spPr>
        </p:pic>
        <p:pic>
          <p:nvPicPr>
            <p:cNvPr id="70" name="Picture 69" descr="green-stick-man-th.png">
              <a:extLst>
                <a:ext uri="{FF2B5EF4-FFF2-40B4-BE49-F238E27FC236}">
                  <a16:creationId xmlns:a16="http://schemas.microsoft.com/office/drawing/2014/main" id="{0A6148E0-D7E4-4B79-B5FA-A2088D642081}"/>
                </a:ext>
              </a:extLst>
            </p:cNvPr>
            <p:cNvPicPr>
              <a:picLocks noChangeAspect="1"/>
            </p:cNvPicPr>
            <p:nvPr/>
          </p:nvPicPr>
          <p:blipFill>
            <a:blip r:embed="rId9" cstate="print"/>
            <a:stretch>
              <a:fillRect/>
            </a:stretch>
          </p:blipFill>
          <p:spPr>
            <a:xfrm>
              <a:off x="5915910" y="3109913"/>
              <a:ext cx="139843" cy="223128"/>
            </a:xfrm>
            <a:prstGeom prst="rect">
              <a:avLst/>
            </a:prstGeom>
          </p:spPr>
        </p:pic>
        <p:pic>
          <p:nvPicPr>
            <p:cNvPr id="71" name="Picture 70" descr="green-stick-man-th.png">
              <a:extLst>
                <a:ext uri="{FF2B5EF4-FFF2-40B4-BE49-F238E27FC236}">
                  <a16:creationId xmlns:a16="http://schemas.microsoft.com/office/drawing/2014/main" id="{AF387273-05C9-4A8E-BF76-24D0FE73CCF5}"/>
                </a:ext>
              </a:extLst>
            </p:cNvPr>
            <p:cNvPicPr>
              <a:picLocks noChangeAspect="1"/>
            </p:cNvPicPr>
            <p:nvPr/>
          </p:nvPicPr>
          <p:blipFill>
            <a:blip r:embed="rId9" cstate="print"/>
            <a:stretch>
              <a:fillRect/>
            </a:stretch>
          </p:blipFill>
          <p:spPr>
            <a:xfrm>
              <a:off x="6265518" y="3109913"/>
              <a:ext cx="139843" cy="223128"/>
            </a:xfrm>
            <a:prstGeom prst="rect">
              <a:avLst/>
            </a:prstGeom>
          </p:spPr>
        </p:pic>
        <p:pic>
          <p:nvPicPr>
            <p:cNvPr id="72" name="Picture 71" descr="green-stick-man-th.png">
              <a:extLst>
                <a:ext uri="{FF2B5EF4-FFF2-40B4-BE49-F238E27FC236}">
                  <a16:creationId xmlns:a16="http://schemas.microsoft.com/office/drawing/2014/main" id="{E68B1FCF-0085-4252-9E29-FE4D65DECB8C}"/>
                </a:ext>
              </a:extLst>
            </p:cNvPr>
            <p:cNvPicPr>
              <a:picLocks noChangeAspect="1"/>
            </p:cNvPicPr>
            <p:nvPr/>
          </p:nvPicPr>
          <p:blipFill>
            <a:blip r:embed="rId9" cstate="print"/>
            <a:stretch>
              <a:fillRect/>
            </a:stretch>
          </p:blipFill>
          <p:spPr>
            <a:xfrm>
              <a:off x="6615126" y="3109913"/>
              <a:ext cx="139843" cy="223128"/>
            </a:xfrm>
            <a:prstGeom prst="rect">
              <a:avLst/>
            </a:prstGeom>
          </p:spPr>
        </p:pic>
        <p:pic>
          <p:nvPicPr>
            <p:cNvPr id="73" name="Picture 72" descr="green-stick-man-th.png">
              <a:extLst>
                <a:ext uri="{FF2B5EF4-FFF2-40B4-BE49-F238E27FC236}">
                  <a16:creationId xmlns:a16="http://schemas.microsoft.com/office/drawing/2014/main" id="{6287C313-F2FE-47C4-BA1C-95048A728D16}"/>
                </a:ext>
              </a:extLst>
            </p:cNvPr>
            <p:cNvPicPr>
              <a:picLocks noChangeAspect="1"/>
            </p:cNvPicPr>
            <p:nvPr/>
          </p:nvPicPr>
          <p:blipFill>
            <a:blip r:embed="rId9" cstate="print"/>
            <a:stretch>
              <a:fillRect/>
            </a:stretch>
          </p:blipFill>
          <p:spPr>
            <a:xfrm>
              <a:off x="4517479" y="3109913"/>
              <a:ext cx="139843" cy="223128"/>
            </a:xfrm>
            <a:prstGeom prst="rect">
              <a:avLst/>
            </a:prstGeom>
          </p:spPr>
        </p:pic>
        <p:pic>
          <p:nvPicPr>
            <p:cNvPr id="74" name="Picture 73" descr="green-stick-man-th.png">
              <a:extLst>
                <a:ext uri="{FF2B5EF4-FFF2-40B4-BE49-F238E27FC236}">
                  <a16:creationId xmlns:a16="http://schemas.microsoft.com/office/drawing/2014/main" id="{7EBA19D8-CD50-4B7D-B1B3-8A634C4DE99C}"/>
                </a:ext>
              </a:extLst>
            </p:cNvPr>
            <p:cNvPicPr>
              <a:picLocks noChangeAspect="1"/>
            </p:cNvPicPr>
            <p:nvPr/>
          </p:nvPicPr>
          <p:blipFill>
            <a:blip r:embed="rId9" cstate="print"/>
            <a:stretch>
              <a:fillRect/>
            </a:stretch>
          </p:blipFill>
          <p:spPr>
            <a:xfrm>
              <a:off x="4867087" y="3109913"/>
              <a:ext cx="139843" cy="223128"/>
            </a:xfrm>
            <a:prstGeom prst="rect">
              <a:avLst/>
            </a:prstGeom>
          </p:spPr>
        </p:pic>
        <p:pic>
          <p:nvPicPr>
            <p:cNvPr id="75" name="Picture 74" descr="green-stick-man-th.png">
              <a:extLst>
                <a:ext uri="{FF2B5EF4-FFF2-40B4-BE49-F238E27FC236}">
                  <a16:creationId xmlns:a16="http://schemas.microsoft.com/office/drawing/2014/main" id="{195AE513-5459-424E-892B-69A701A8EA34}"/>
                </a:ext>
              </a:extLst>
            </p:cNvPr>
            <p:cNvPicPr>
              <a:picLocks noChangeAspect="1"/>
            </p:cNvPicPr>
            <p:nvPr/>
          </p:nvPicPr>
          <p:blipFill>
            <a:blip r:embed="rId9" cstate="print"/>
            <a:stretch>
              <a:fillRect/>
            </a:stretch>
          </p:blipFill>
          <p:spPr>
            <a:xfrm>
              <a:off x="5216694" y="3109913"/>
              <a:ext cx="139843" cy="223128"/>
            </a:xfrm>
            <a:prstGeom prst="rect">
              <a:avLst/>
            </a:prstGeom>
          </p:spPr>
        </p:pic>
        <p:pic>
          <p:nvPicPr>
            <p:cNvPr id="76" name="Picture 75" descr="green-stick-man-th.png">
              <a:extLst>
                <a:ext uri="{FF2B5EF4-FFF2-40B4-BE49-F238E27FC236}">
                  <a16:creationId xmlns:a16="http://schemas.microsoft.com/office/drawing/2014/main" id="{9260B8F1-64EE-45A9-93E9-301E169ACD5F}"/>
                </a:ext>
              </a:extLst>
            </p:cNvPr>
            <p:cNvPicPr>
              <a:picLocks noChangeAspect="1"/>
            </p:cNvPicPr>
            <p:nvPr/>
          </p:nvPicPr>
          <p:blipFill>
            <a:blip r:embed="rId9" cstate="print"/>
            <a:stretch>
              <a:fillRect/>
            </a:stretch>
          </p:blipFill>
          <p:spPr>
            <a:xfrm>
              <a:off x="5566302" y="3109913"/>
              <a:ext cx="139843" cy="223128"/>
            </a:xfrm>
            <a:prstGeom prst="rect">
              <a:avLst/>
            </a:prstGeom>
          </p:spPr>
        </p:pic>
        <p:pic>
          <p:nvPicPr>
            <p:cNvPr id="77" name="Picture 76" descr="green-stick-man-th.png">
              <a:extLst>
                <a:ext uri="{FF2B5EF4-FFF2-40B4-BE49-F238E27FC236}">
                  <a16:creationId xmlns:a16="http://schemas.microsoft.com/office/drawing/2014/main" id="{857F0079-4004-4290-8164-445646552F82}"/>
                </a:ext>
              </a:extLst>
            </p:cNvPr>
            <p:cNvPicPr>
              <a:picLocks noChangeAspect="1"/>
            </p:cNvPicPr>
            <p:nvPr/>
          </p:nvPicPr>
          <p:blipFill>
            <a:blip r:embed="rId8" cstate="print"/>
            <a:stretch>
              <a:fillRect/>
            </a:stretch>
          </p:blipFill>
          <p:spPr>
            <a:xfrm>
              <a:off x="6894812" y="1500188"/>
              <a:ext cx="139843" cy="247650"/>
            </a:xfrm>
            <a:prstGeom prst="rect">
              <a:avLst/>
            </a:prstGeom>
          </p:spPr>
        </p:pic>
        <p:pic>
          <p:nvPicPr>
            <p:cNvPr id="78" name="Picture 77" descr="green-stick-man-th.png">
              <a:extLst>
                <a:ext uri="{FF2B5EF4-FFF2-40B4-BE49-F238E27FC236}">
                  <a16:creationId xmlns:a16="http://schemas.microsoft.com/office/drawing/2014/main" id="{DF382F4F-330A-4865-9FC1-7D21EE5A4EDF}"/>
                </a:ext>
              </a:extLst>
            </p:cNvPr>
            <p:cNvPicPr>
              <a:picLocks noChangeAspect="1"/>
            </p:cNvPicPr>
            <p:nvPr/>
          </p:nvPicPr>
          <p:blipFill>
            <a:blip r:embed="rId8" cstate="print"/>
            <a:stretch>
              <a:fillRect/>
            </a:stretch>
          </p:blipFill>
          <p:spPr>
            <a:xfrm>
              <a:off x="7244420" y="1500188"/>
              <a:ext cx="139843" cy="247650"/>
            </a:xfrm>
            <a:prstGeom prst="rect">
              <a:avLst/>
            </a:prstGeom>
          </p:spPr>
        </p:pic>
        <p:pic>
          <p:nvPicPr>
            <p:cNvPr id="79" name="Picture 78" descr="green-stick-man-th.png">
              <a:extLst>
                <a:ext uri="{FF2B5EF4-FFF2-40B4-BE49-F238E27FC236}">
                  <a16:creationId xmlns:a16="http://schemas.microsoft.com/office/drawing/2014/main" id="{B41AC2EF-E9CF-4CE1-86DA-16EE819B3DEF}"/>
                </a:ext>
              </a:extLst>
            </p:cNvPr>
            <p:cNvPicPr>
              <a:picLocks noChangeAspect="1"/>
            </p:cNvPicPr>
            <p:nvPr/>
          </p:nvPicPr>
          <p:blipFill>
            <a:blip r:embed="rId8" cstate="print"/>
            <a:stretch>
              <a:fillRect/>
            </a:stretch>
          </p:blipFill>
          <p:spPr>
            <a:xfrm>
              <a:off x="7594028" y="1500188"/>
              <a:ext cx="139843" cy="247650"/>
            </a:xfrm>
            <a:prstGeom prst="rect">
              <a:avLst/>
            </a:prstGeom>
          </p:spPr>
        </p:pic>
        <p:pic>
          <p:nvPicPr>
            <p:cNvPr id="80" name="Picture 79" descr="green-stick-man-th.png">
              <a:extLst>
                <a:ext uri="{FF2B5EF4-FFF2-40B4-BE49-F238E27FC236}">
                  <a16:creationId xmlns:a16="http://schemas.microsoft.com/office/drawing/2014/main" id="{D7F6C76D-70EB-48B8-AD44-E886C254A754}"/>
                </a:ext>
              </a:extLst>
            </p:cNvPr>
            <p:cNvPicPr>
              <a:picLocks noChangeAspect="1"/>
            </p:cNvPicPr>
            <p:nvPr/>
          </p:nvPicPr>
          <p:blipFill>
            <a:blip r:embed="rId8" cstate="print"/>
            <a:stretch>
              <a:fillRect/>
            </a:stretch>
          </p:blipFill>
          <p:spPr>
            <a:xfrm>
              <a:off x="6894812" y="1871663"/>
              <a:ext cx="139843" cy="247650"/>
            </a:xfrm>
            <a:prstGeom prst="rect">
              <a:avLst/>
            </a:prstGeom>
          </p:spPr>
        </p:pic>
        <p:pic>
          <p:nvPicPr>
            <p:cNvPr id="81" name="Picture 80" descr="green-stick-man-th.png">
              <a:extLst>
                <a:ext uri="{FF2B5EF4-FFF2-40B4-BE49-F238E27FC236}">
                  <a16:creationId xmlns:a16="http://schemas.microsoft.com/office/drawing/2014/main" id="{D132065A-E6AD-4AB6-906B-35AD8FC07BC5}"/>
                </a:ext>
              </a:extLst>
            </p:cNvPr>
            <p:cNvPicPr>
              <a:picLocks noChangeAspect="1"/>
            </p:cNvPicPr>
            <p:nvPr/>
          </p:nvPicPr>
          <p:blipFill>
            <a:blip r:embed="rId8" cstate="print"/>
            <a:stretch>
              <a:fillRect/>
            </a:stretch>
          </p:blipFill>
          <p:spPr>
            <a:xfrm>
              <a:off x="7244420" y="1871663"/>
              <a:ext cx="139843" cy="247650"/>
            </a:xfrm>
            <a:prstGeom prst="rect">
              <a:avLst/>
            </a:prstGeom>
          </p:spPr>
        </p:pic>
        <p:pic>
          <p:nvPicPr>
            <p:cNvPr id="82" name="Picture 81" descr="green-stick-man-th.png">
              <a:extLst>
                <a:ext uri="{FF2B5EF4-FFF2-40B4-BE49-F238E27FC236}">
                  <a16:creationId xmlns:a16="http://schemas.microsoft.com/office/drawing/2014/main" id="{CC78E9B1-A51D-43BA-9A8B-C2443C963FC1}"/>
                </a:ext>
              </a:extLst>
            </p:cNvPr>
            <p:cNvPicPr>
              <a:picLocks noChangeAspect="1"/>
            </p:cNvPicPr>
            <p:nvPr/>
          </p:nvPicPr>
          <p:blipFill>
            <a:blip r:embed="rId8" cstate="print"/>
            <a:stretch>
              <a:fillRect/>
            </a:stretch>
          </p:blipFill>
          <p:spPr>
            <a:xfrm>
              <a:off x="7594028" y="1871663"/>
              <a:ext cx="139843" cy="247650"/>
            </a:xfrm>
            <a:prstGeom prst="rect">
              <a:avLst/>
            </a:prstGeom>
          </p:spPr>
        </p:pic>
        <p:pic>
          <p:nvPicPr>
            <p:cNvPr id="83" name="Picture 82" descr="green-stick-man-th.png">
              <a:extLst>
                <a:ext uri="{FF2B5EF4-FFF2-40B4-BE49-F238E27FC236}">
                  <a16:creationId xmlns:a16="http://schemas.microsoft.com/office/drawing/2014/main" id="{ACB2D024-7D2E-40CA-AEA8-FA2E8552CFF3}"/>
                </a:ext>
              </a:extLst>
            </p:cNvPr>
            <p:cNvPicPr>
              <a:picLocks noChangeAspect="1"/>
            </p:cNvPicPr>
            <p:nvPr/>
          </p:nvPicPr>
          <p:blipFill>
            <a:blip r:embed="rId8" cstate="print"/>
            <a:stretch>
              <a:fillRect/>
            </a:stretch>
          </p:blipFill>
          <p:spPr>
            <a:xfrm>
              <a:off x="6894812" y="2181225"/>
              <a:ext cx="139843" cy="247650"/>
            </a:xfrm>
            <a:prstGeom prst="rect">
              <a:avLst/>
            </a:prstGeom>
          </p:spPr>
        </p:pic>
        <p:pic>
          <p:nvPicPr>
            <p:cNvPr id="84" name="Picture 83" descr="green-stick-man-th.png">
              <a:extLst>
                <a:ext uri="{FF2B5EF4-FFF2-40B4-BE49-F238E27FC236}">
                  <a16:creationId xmlns:a16="http://schemas.microsoft.com/office/drawing/2014/main" id="{0B6C0274-852A-4A1E-B625-8773FD7C686A}"/>
                </a:ext>
              </a:extLst>
            </p:cNvPr>
            <p:cNvPicPr>
              <a:picLocks noChangeAspect="1"/>
            </p:cNvPicPr>
            <p:nvPr/>
          </p:nvPicPr>
          <p:blipFill>
            <a:blip r:embed="rId8" cstate="print"/>
            <a:stretch>
              <a:fillRect/>
            </a:stretch>
          </p:blipFill>
          <p:spPr>
            <a:xfrm>
              <a:off x="7244420" y="2181225"/>
              <a:ext cx="139843" cy="247650"/>
            </a:xfrm>
            <a:prstGeom prst="rect">
              <a:avLst/>
            </a:prstGeom>
          </p:spPr>
        </p:pic>
        <p:pic>
          <p:nvPicPr>
            <p:cNvPr id="85" name="Picture 84" descr="green-stick-man-th.png">
              <a:extLst>
                <a:ext uri="{FF2B5EF4-FFF2-40B4-BE49-F238E27FC236}">
                  <a16:creationId xmlns:a16="http://schemas.microsoft.com/office/drawing/2014/main" id="{1A75B265-70C1-4073-A96F-87148EEC0594}"/>
                </a:ext>
              </a:extLst>
            </p:cNvPr>
            <p:cNvPicPr>
              <a:picLocks noChangeAspect="1"/>
            </p:cNvPicPr>
            <p:nvPr/>
          </p:nvPicPr>
          <p:blipFill>
            <a:blip r:embed="rId8" cstate="print"/>
            <a:stretch>
              <a:fillRect/>
            </a:stretch>
          </p:blipFill>
          <p:spPr>
            <a:xfrm>
              <a:off x="7594028" y="2181225"/>
              <a:ext cx="139843" cy="247650"/>
            </a:xfrm>
            <a:prstGeom prst="rect">
              <a:avLst/>
            </a:prstGeom>
          </p:spPr>
        </p:pic>
        <p:pic>
          <p:nvPicPr>
            <p:cNvPr id="86" name="Picture 85" descr="green-stick-man-th.png">
              <a:extLst>
                <a:ext uri="{FF2B5EF4-FFF2-40B4-BE49-F238E27FC236}">
                  <a16:creationId xmlns:a16="http://schemas.microsoft.com/office/drawing/2014/main" id="{452337AE-4269-4C26-819C-6389D36CFB25}"/>
                </a:ext>
              </a:extLst>
            </p:cNvPr>
            <p:cNvPicPr>
              <a:picLocks noChangeAspect="1"/>
            </p:cNvPicPr>
            <p:nvPr/>
          </p:nvPicPr>
          <p:blipFill>
            <a:blip r:embed="rId8" cstate="print"/>
            <a:stretch>
              <a:fillRect/>
            </a:stretch>
          </p:blipFill>
          <p:spPr>
            <a:xfrm>
              <a:off x="6894812" y="2490788"/>
              <a:ext cx="139843" cy="247650"/>
            </a:xfrm>
            <a:prstGeom prst="rect">
              <a:avLst/>
            </a:prstGeom>
          </p:spPr>
        </p:pic>
        <p:pic>
          <p:nvPicPr>
            <p:cNvPr id="87" name="Picture 86" descr="green-stick-man-th.png">
              <a:extLst>
                <a:ext uri="{FF2B5EF4-FFF2-40B4-BE49-F238E27FC236}">
                  <a16:creationId xmlns:a16="http://schemas.microsoft.com/office/drawing/2014/main" id="{64CF19A9-2D48-49F2-9244-F90549A36D89}"/>
                </a:ext>
              </a:extLst>
            </p:cNvPr>
            <p:cNvPicPr>
              <a:picLocks noChangeAspect="1"/>
            </p:cNvPicPr>
            <p:nvPr/>
          </p:nvPicPr>
          <p:blipFill>
            <a:blip r:embed="rId8" cstate="print"/>
            <a:stretch>
              <a:fillRect/>
            </a:stretch>
          </p:blipFill>
          <p:spPr>
            <a:xfrm>
              <a:off x="7244420" y="2490788"/>
              <a:ext cx="139843" cy="247650"/>
            </a:xfrm>
            <a:prstGeom prst="rect">
              <a:avLst/>
            </a:prstGeom>
          </p:spPr>
        </p:pic>
        <p:pic>
          <p:nvPicPr>
            <p:cNvPr id="88" name="Picture 87" descr="green-stick-man-th.png">
              <a:extLst>
                <a:ext uri="{FF2B5EF4-FFF2-40B4-BE49-F238E27FC236}">
                  <a16:creationId xmlns:a16="http://schemas.microsoft.com/office/drawing/2014/main" id="{CC0FF88D-C8BC-4F6F-8B29-BB4A1DFAA763}"/>
                </a:ext>
              </a:extLst>
            </p:cNvPr>
            <p:cNvPicPr>
              <a:picLocks noChangeAspect="1"/>
            </p:cNvPicPr>
            <p:nvPr/>
          </p:nvPicPr>
          <p:blipFill>
            <a:blip r:embed="rId8" cstate="print"/>
            <a:stretch>
              <a:fillRect/>
            </a:stretch>
          </p:blipFill>
          <p:spPr>
            <a:xfrm>
              <a:off x="7594028" y="2490788"/>
              <a:ext cx="139843" cy="247650"/>
            </a:xfrm>
            <a:prstGeom prst="rect">
              <a:avLst/>
            </a:prstGeom>
          </p:spPr>
        </p:pic>
        <p:pic>
          <p:nvPicPr>
            <p:cNvPr id="89" name="Picture 88" descr="green-stick-man-th.png">
              <a:extLst>
                <a:ext uri="{FF2B5EF4-FFF2-40B4-BE49-F238E27FC236}">
                  <a16:creationId xmlns:a16="http://schemas.microsoft.com/office/drawing/2014/main" id="{8732D9CC-BE92-4908-B190-A08D01F15AEA}"/>
                </a:ext>
              </a:extLst>
            </p:cNvPr>
            <p:cNvPicPr>
              <a:picLocks noChangeAspect="1"/>
            </p:cNvPicPr>
            <p:nvPr/>
          </p:nvPicPr>
          <p:blipFill>
            <a:blip r:embed="rId8" cstate="print"/>
            <a:stretch>
              <a:fillRect/>
            </a:stretch>
          </p:blipFill>
          <p:spPr>
            <a:xfrm>
              <a:off x="6894812" y="2800350"/>
              <a:ext cx="139843" cy="247650"/>
            </a:xfrm>
            <a:prstGeom prst="rect">
              <a:avLst/>
            </a:prstGeom>
          </p:spPr>
        </p:pic>
        <p:pic>
          <p:nvPicPr>
            <p:cNvPr id="90" name="Picture 89" descr="green-stick-man-th.png">
              <a:extLst>
                <a:ext uri="{FF2B5EF4-FFF2-40B4-BE49-F238E27FC236}">
                  <a16:creationId xmlns:a16="http://schemas.microsoft.com/office/drawing/2014/main" id="{05083B46-80F3-4265-A472-156182F232B2}"/>
                </a:ext>
              </a:extLst>
            </p:cNvPr>
            <p:cNvPicPr>
              <a:picLocks noChangeAspect="1"/>
            </p:cNvPicPr>
            <p:nvPr/>
          </p:nvPicPr>
          <p:blipFill>
            <a:blip r:embed="rId8" cstate="print"/>
            <a:stretch>
              <a:fillRect/>
            </a:stretch>
          </p:blipFill>
          <p:spPr>
            <a:xfrm>
              <a:off x="7244420" y="2800350"/>
              <a:ext cx="139843" cy="247650"/>
            </a:xfrm>
            <a:prstGeom prst="rect">
              <a:avLst/>
            </a:prstGeom>
          </p:spPr>
        </p:pic>
        <p:pic>
          <p:nvPicPr>
            <p:cNvPr id="91" name="Picture 90" descr="green-stick-man-th.png">
              <a:extLst>
                <a:ext uri="{FF2B5EF4-FFF2-40B4-BE49-F238E27FC236}">
                  <a16:creationId xmlns:a16="http://schemas.microsoft.com/office/drawing/2014/main" id="{E23D7241-F39D-48D4-B935-4F8B0B496BBD}"/>
                </a:ext>
              </a:extLst>
            </p:cNvPr>
            <p:cNvPicPr>
              <a:picLocks noChangeAspect="1"/>
            </p:cNvPicPr>
            <p:nvPr/>
          </p:nvPicPr>
          <p:blipFill>
            <a:blip r:embed="rId8" cstate="print"/>
            <a:stretch>
              <a:fillRect/>
            </a:stretch>
          </p:blipFill>
          <p:spPr>
            <a:xfrm>
              <a:off x="7594028" y="2800350"/>
              <a:ext cx="139843" cy="247650"/>
            </a:xfrm>
            <a:prstGeom prst="rect">
              <a:avLst/>
            </a:prstGeom>
          </p:spPr>
        </p:pic>
        <p:pic>
          <p:nvPicPr>
            <p:cNvPr id="92" name="Picture 91" descr="green-stick-man-th.png">
              <a:extLst>
                <a:ext uri="{FF2B5EF4-FFF2-40B4-BE49-F238E27FC236}">
                  <a16:creationId xmlns:a16="http://schemas.microsoft.com/office/drawing/2014/main" id="{31D4614B-590B-48E1-B4B2-82DBA3737CEB}"/>
                </a:ext>
              </a:extLst>
            </p:cNvPr>
            <p:cNvPicPr>
              <a:picLocks noChangeAspect="1"/>
            </p:cNvPicPr>
            <p:nvPr/>
          </p:nvPicPr>
          <p:blipFill>
            <a:blip r:embed="rId8" cstate="print"/>
            <a:stretch>
              <a:fillRect/>
            </a:stretch>
          </p:blipFill>
          <p:spPr>
            <a:xfrm>
              <a:off x="6894812" y="3109913"/>
              <a:ext cx="139843" cy="247650"/>
            </a:xfrm>
            <a:prstGeom prst="rect">
              <a:avLst/>
            </a:prstGeom>
          </p:spPr>
        </p:pic>
        <p:pic>
          <p:nvPicPr>
            <p:cNvPr id="93" name="Picture 92" descr="green-stick-man-th.png">
              <a:extLst>
                <a:ext uri="{FF2B5EF4-FFF2-40B4-BE49-F238E27FC236}">
                  <a16:creationId xmlns:a16="http://schemas.microsoft.com/office/drawing/2014/main" id="{2543CCA3-E09C-4327-89C8-ECED22C5DC92}"/>
                </a:ext>
              </a:extLst>
            </p:cNvPr>
            <p:cNvPicPr>
              <a:picLocks noChangeAspect="1"/>
            </p:cNvPicPr>
            <p:nvPr/>
          </p:nvPicPr>
          <p:blipFill>
            <a:blip r:embed="rId8" cstate="print"/>
            <a:stretch>
              <a:fillRect/>
            </a:stretch>
          </p:blipFill>
          <p:spPr>
            <a:xfrm>
              <a:off x="7244420" y="3109913"/>
              <a:ext cx="139843" cy="247650"/>
            </a:xfrm>
            <a:prstGeom prst="rect">
              <a:avLst/>
            </a:prstGeom>
          </p:spPr>
        </p:pic>
        <p:pic>
          <p:nvPicPr>
            <p:cNvPr id="94" name="Picture 93" descr="green-stick-man-th.png">
              <a:extLst>
                <a:ext uri="{FF2B5EF4-FFF2-40B4-BE49-F238E27FC236}">
                  <a16:creationId xmlns:a16="http://schemas.microsoft.com/office/drawing/2014/main" id="{4F5C45E7-31D5-4789-8F77-1F3B761EF110}"/>
                </a:ext>
              </a:extLst>
            </p:cNvPr>
            <p:cNvPicPr>
              <a:picLocks noChangeAspect="1"/>
            </p:cNvPicPr>
            <p:nvPr/>
          </p:nvPicPr>
          <p:blipFill>
            <a:blip r:embed="rId8" cstate="print"/>
            <a:stretch>
              <a:fillRect/>
            </a:stretch>
          </p:blipFill>
          <p:spPr>
            <a:xfrm>
              <a:off x="7594028" y="3109913"/>
              <a:ext cx="139843" cy="247650"/>
            </a:xfrm>
            <a:prstGeom prst="rect">
              <a:avLst/>
            </a:prstGeom>
          </p:spPr>
        </p:pic>
        <p:pic>
          <p:nvPicPr>
            <p:cNvPr id="95" name="Picture 94" descr="green-stick-man-th.png">
              <a:extLst>
                <a:ext uri="{FF2B5EF4-FFF2-40B4-BE49-F238E27FC236}">
                  <a16:creationId xmlns:a16="http://schemas.microsoft.com/office/drawing/2014/main" id="{06C97CD6-7251-455B-A360-34581080AD87}"/>
                </a:ext>
              </a:extLst>
            </p:cNvPr>
            <p:cNvPicPr>
              <a:picLocks noChangeAspect="1"/>
            </p:cNvPicPr>
            <p:nvPr/>
          </p:nvPicPr>
          <p:blipFill>
            <a:blip r:embed="rId8" cstate="print"/>
            <a:stretch>
              <a:fillRect/>
            </a:stretch>
          </p:blipFill>
          <p:spPr>
            <a:xfrm>
              <a:off x="4517479" y="3419475"/>
              <a:ext cx="139843" cy="247650"/>
            </a:xfrm>
            <a:prstGeom prst="rect">
              <a:avLst/>
            </a:prstGeom>
          </p:spPr>
        </p:pic>
        <p:pic>
          <p:nvPicPr>
            <p:cNvPr id="96" name="Picture 95" descr="green-stick-man-th.png">
              <a:extLst>
                <a:ext uri="{FF2B5EF4-FFF2-40B4-BE49-F238E27FC236}">
                  <a16:creationId xmlns:a16="http://schemas.microsoft.com/office/drawing/2014/main" id="{1CF9090D-C5E6-4EC9-B74D-ED49FC19FBC9}"/>
                </a:ext>
              </a:extLst>
            </p:cNvPr>
            <p:cNvPicPr>
              <a:picLocks noChangeAspect="1"/>
            </p:cNvPicPr>
            <p:nvPr/>
          </p:nvPicPr>
          <p:blipFill>
            <a:blip r:embed="rId8" cstate="print"/>
            <a:stretch>
              <a:fillRect/>
            </a:stretch>
          </p:blipFill>
          <p:spPr>
            <a:xfrm>
              <a:off x="4867087" y="3419475"/>
              <a:ext cx="139843" cy="247650"/>
            </a:xfrm>
            <a:prstGeom prst="rect">
              <a:avLst/>
            </a:prstGeom>
          </p:spPr>
        </p:pic>
        <p:pic>
          <p:nvPicPr>
            <p:cNvPr id="97" name="Picture 96" descr="green-stick-man-th.png">
              <a:extLst>
                <a:ext uri="{FF2B5EF4-FFF2-40B4-BE49-F238E27FC236}">
                  <a16:creationId xmlns:a16="http://schemas.microsoft.com/office/drawing/2014/main" id="{1D6C8E94-45D7-40FF-83D8-BF204A74B797}"/>
                </a:ext>
              </a:extLst>
            </p:cNvPr>
            <p:cNvPicPr>
              <a:picLocks noChangeAspect="1"/>
            </p:cNvPicPr>
            <p:nvPr/>
          </p:nvPicPr>
          <p:blipFill>
            <a:blip r:embed="rId8" cstate="print"/>
            <a:stretch>
              <a:fillRect/>
            </a:stretch>
          </p:blipFill>
          <p:spPr>
            <a:xfrm>
              <a:off x="5216694" y="3419475"/>
              <a:ext cx="139843" cy="247650"/>
            </a:xfrm>
            <a:prstGeom prst="rect">
              <a:avLst/>
            </a:prstGeom>
          </p:spPr>
        </p:pic>
        <p:pic>
          <p:nvPicPr>
            <p:cNvPr id="98" name="Picture 97" descr="green-stick-man-th.png">
              <a:extLst>
                <a:ext uri="{FF2B5EF4-FFF2-40B4-BE49-F238E27FC236}">
                  <a16:creationId xmlns:a16="http://schemas.microsoft.com/office/drawing/2014/main" id="{F45FF1F9-65E4-4D8C-BE7B-EC2B64CFB303}"/>
                </a:ext>
              </a:extLst>
            </p:cNvPr>
            <p:cNvPicPr>
              <a:picLocks noChangeAspect="1"/>
            </p:cNvPicPr>
            <p:nvPr/>
          </p:nvPicPr>
          <p:blipFill>
            <a:blip r:embed="rId8" cstate="print"/>
            <a:stretch>
              <a:fillRect/>
            </a:stretch>
          </p:blipFill>
          <p:spPr>
            <a:xfrm>
              <a:off x="5566302" y="3419475"/>
              <a:ext cx="139843" cy="247650"/>
            </a:xfrm>
            <a:prstGeom prst="rect">
              <a:avLst/>
            </a:prstGeom>
          </p:spPr>
        </p:pic>
        <p:pic>
          <p:nvPicPr>
            <p:cNvPr id="99" name="Picture 98" descr="green-stick-man-th.png">
              <a:extLst>
                <a:ext uri="{FF2B5EF4-FFF2-40B4-BE49-F238E27FC236}">
                  <a16:creationId xmlns:a16="http://schemas.microsoft.com/office/drawing/2014/main" id="{E5E14F18-4896-40C2-B1B7-D6A952C6403F}"/>
                </a:ext>
              </a:extLst>
            </p:cNvPr>
            <p:cNvPicPr>
              <a:picLocks noChangeAspect="1"/>
            </p:cNvPicPr>
            <p:nvPr/>
          </p:nvPicPr>
          <p:blipFill>
            <a:blip r:embed="rId8" cstate="print"/>
            <a:stretch>
              <a:fillRect/>
            </a:stretch>
          </p:blipFill>
          <p:spPr>
            <a:xfrm>
              <a:off x="5915910" y="3419475"/>
              <a:ext cx="139843" cy="247650"/>
            </a:xfrm>
            <a:prstGeom prst="rect">
              <a:avLst/>
            </a:prstGeom>
          </p:spPr>
        </p:pic>
        <p:pic>
          <p:nvPicPr>
            <p:cNvPr id="100" name="Picture 99" descr="green-stick-man-th.png">
              <a:extLst>
                <a:ext uri="{FF2B5EF4-FFF2-40B4-BE49-F238E27FC236}">
                  <a16:creationId xmlns:a16="http://schemas.microsoft.com/office/drawing/2014/main" id="{38100CB7-74B9-4C38-BCEB-B2F029AF09AD}"/>
                </a:ext>
              </a:extLst>
            </p:cNvPr>
            <p:cNvPicPr>
              <a:picLocks noChangeAspect="1"/>
            </p:cNvPicPr>
            <p:nvPr/>
          </p:nvPicPr>
          <p:blipFill>
            <a:blip r:embed="rId8" cstate="print"/>
            <a:stretch>
              <a:fillRect/>
            </a:stretch>
          </p:blipFill>
          <p:spPr>
            <a:xfrm>
              <a:off x="6265518" y="3419475"/>
              <a:ext cx="139843" cy="247650"/>
            </a:xfrm>
            <a:prstGeom prst="rect">
              <a:avLst/>
            </a:prstGeom>
          </p:spPr>
        </p:pic>
        <p:pic>
          <p:nvPicPr>
            <p:cNvPr id="101" name="Picture 100" descr="green-stick-man-th.png">
              <a:extLst>
                <a:ext uri="{FF2B5EF4-FFF2-40B4-BE49-F238E27FC236}">
                  <a16:creationId xmlns:a16="http://schemas.microsoft.com/office/drawing/2014/main" id="{49DACCA9-7923-47A2-AF21-2D4F1CE5DD30}"/>
                </a:ext>
              </a:extLst>
            </p:cNvPr>
            <p:cNvPicPr>
              <a:picLocks noChangeAspect="1"/>
            </p:cNvPicPr>
            <p:nvPr/>
          </p:nvPicPr>
          <p:blipFill>
            <a:blip r:embed="rId8" cstate="print"/>
            <a:stretch>
              <a:fillRect/>
            </a:stretch>
          </p:blipFill>
          <p:spPr>
            <a:xfrm>
              <a:off x="6615126" y="3419475"/>
              <a:ext cx="139843" cy="247650"/>
            </a:xfrm>
            <a:prstGeom prst="rect">
              <a:avLst/>
            </a:prstGeom>
          </p:spPr>
        </p:pic>
        <p:pic>
          <p:nvPicPr>
            <p:cNvPr id="102" name="Picture 101" descr="green-stick-man-th.png">
              <a:extLst>
                <a:ext uri="{FF2B5EF4-FFF2-40B4-BE49-F238E27FC236}">
                  <a16:creationId xmlns:a16="http://schemas.microsoft.com/office/drawing/2014/main" id="{9BECC262-11AB-4F09-8E82-97A2314D3A04}"/>
                </a:ext>
              </a:extLst>
            </p:cNvPr>
            <p:cNvPicPr>
              <a:picLocks noChangeAspect="1"/>
            </p:cNvPicPr>
            <p:nvPr/>
          </p:nvPicPr>
          <p:blipFill>
            <a:blip r:embed="rId8" cstate="print"/>
            <a:stretch>
              <a:fillRect/>
            </a:stretch>
          </p:blipFill>
          <p:spPr>
            <a:xfrm>
              <a:off x="6894812" y="3413333"/>
              <a:ext cx="139843" cy="247650"/>
            </a:xfrm>
            <a:prstGeom prst="rect">
              <a:avLst/>
            </a:prstGeom>
          </p:spPr>
        </p:pic>
        <p:pic>
          <p:nvPicPr>
            <p:cNvPr id="103" name="Picture 102" descr="green-stick-man-th.png">
              <a:extLst>
                <a:ext uri="{FF2B5EF4-FFF2-40B4-BE49-F238E27FC236}">
                  <a16:creationId xmlns:a16="http://schemas.microsoft.com/office/drawing/2014/main" id="{3E243B16-B2FF-414C-B19F-FE077D9A825B}"/>
                </a:ext>
              </a:extLst>
            </p:cNvPr>
            <p:cNvPicPr>
              <a:picLocks noChangeAspect="1"/>
            </p:cNvPicPr>
            <p:nvPr/>
          </p:nvPicPr>
          <p:blipFill>
            <a:blip r:embed="rId8" cstate="print"/>
            <a:stretch>
              <a:fillRect/>
            </a:stretch>
          </p:blipFill>
          <p:spPr>
            <a:xfrm>
              <a:off x="7244420" y="3413333"/>
              <a:ext cx="139843" cy="247650"/>
            </a:xfrm>
            <a:prstGeom prst="rect">
              <a:avLst/>
            </a:prstGeom>
          </p:spPr>
        </p:pic>
        <p:pic>
          <p:nvPicPr>
            <p:cNvPr id="104" name="Picture 103" descr="green-stick-man-th.png">
              <a:extLst>
                <a:ext uri="{FF2B5EF4-FFF2-40B4-BE49-F238E27FC236}">
                  <a16:creationId xmlns:a16="http://schemas.microsoft.com/office/drawing/2014/main" id="{04B54AFE-A7F4-464B-9486-110C3726D13D}"/>
                </a:ext>
              </a:extLst>
            </p:cNvPr>
            <p:cNvPicPr>
              <a:picLocks noChangeAspect="1"/>
            </p:cNvPicPr>
            <p:nvPr/>
          </p:nvPicPr>
          <p:blipFill>
            <a:blip r:embed="rId8" cstate="print"/>
            <a:stretch>
              <a:fillRect/>
            </a:stretch>
          </p:blipFill>
          <p:spPr>
            <a:xfrm>
              <a:off x="7594028" y="3413333"/>
              <a:ext cx="139843" cy="247650"/>
            </a:xfrm>
            <a:prstGeom prst="rect">
              <a:avLst/>
            </a:prstGeom>
          </p:spPr>
        </p:pic>
        <p:pic>
          <p:nvPicPr>
            <p:cNvPr id="105" name="Picture 104" descr="green-stick-man-th.png">
              <a:extLst>
                <a:ext uri="{FF2B5EF4-FFF2-40B4-BE49-F238E27FC236}">
                  <a16:creationId xmlns:a16="http://schemas.microsoft.com/office/drawing/2014/main" id="{6FE14B30-4CE2-41F6-B165-237AE6F299B0}"/>
                </a:ext>
              </a:extLst>
            </p:cNvPr>
            <p:cNvPicPr>
              <a:picLocks noChangeAspect="1"/>
            </p:cNvPicPr>
            <p:nvPr/>
          </p:nvPicPr>
          <p:blipFill>
            <a:blip r:embed="rId8" cstate="print"/>
            <a:stretch>
              <a:fillRect/>
            </a:stretch>
          </p:blipFill>
          <p:spPr>
            <a:xfrm>
              <a:off x="4517479" y="3729038"/>
              <a:ext cx="139843" cy="247650"/>
            </a:xfrm>
            <a:prstGeom prst="rect">
              <a:avLst/>
            </a:prstGeom>
          </p:spPr>
        </p:pic>
        <p:pic>
          <p:nvPicPr>
            <p:cNvPr id="106" name="Picture 105" descr="green-stick-man-th.png">
              <a:extLst>
                <a:ext uri="{FF2B5EF4-FFF2-40B4-BE49-F238E27FC236}">
                  <a16:creationId xmlns:a16="http://schemas.microsoft.com/office/drawing/2014/main" id="{FFCE68C6-A561-42D9-9D0F-00770F310D9D}"/>
                </a:ext>
              </a:extLst>
            </p:cNvPr>
            <p:cNvPicPr>
              <a:picLocks noChangeAspect="1"/>
            </p:cNvPicPr>
            <p:nvPr/>
          </p:nvPicPr>
          <p:blipFill>
            <a:blip r:embed="rId8" cstate="print"/>
            <a:stretch>
              <a:fillRect/>
            </a:stretch>
          </p:blipFill>
          <p:spPr>
            <a:xfrm>
              <a:off x="4867087" y="3729038"/>
              <a:ext cx="139843" cy="247650"/>
            </a:xfrm>
            <a:prstGeom prst="rect">
              <a:avLst/>
            </a:prstGeom>
          </p:spPr>
        </p:pic>
        <p:pic>
          <p:nvPicPr>
            <p:cNvPr id="107" name="Picture 106" descr="green-stick-man-th.png">
              <a:extLst>
                <a:ext uri="{FF2B5EF4-FFF2-40B4-BE49-F238E27FC236}">
                  <a16:creationId xmlns:a16="http://schemas.microsoft.com/office/drawing/2014/main" id="{9B092A3C-006D-453E-BD47-08F7D5BCCA79}"/>
                </a:ext>
              </a:extLst>
            </p:cNvPr>
            <p:cNvPicPr>
              <a:picLocks noChangeAspect="1"/>
            </p:cNvPicPr>
            <p:nvPr/>
          </p:nvPicPr>
          <p:blipFill>
            <a:blip r:embed="rId8" cstate="print"/>
            <a:stretch>
              <a:fillRect/>
            </a:stretch>
          </p:blipFill>
          <p:spPr>
            <a:xfrm>
              <a:off x="5216694" y="3729038"/>
              <a:ext cx="139843" cy="247650"/>
            </a:xfrm>
            <a:prstGeom prst="rect">
              <a:avLst/>
            </a:prstGeom>
          </p:spPr>
        </p:pic>
        <p:pic>
          <p:nvPicPr>
            <p:cNvPr id="108" name="Picture 107" descr="green-stick-man-th.png">
              <a:extLst>
                <a:ext uri="{FF2B5EF4-FFF2-40B4-BE49-F238E27FC236}">
                  <a16:creationId xmlns:a16="http://schemas.microsoft.com/office/drawing/2014/main" id="{EE33C62E-5611-48F6-B63A-A841DBA48AB6}"/>
                </a:ext>
              </a:extLst>
            </p:cNvPr>
            <p:cNvPicPr>
              <a:picLocks noChangeAspect="1"/>
            </p:cNvPicPr>
            <p:nvPr/>
          </p:nvPicPr>
          <p:blipFill>
            <a:blip r:embed="rId8" cstate="print"/>
            <a:stretch>
              <a:fillRect/>
            </a:stretch>
          </p:blipFill>
          <p:spPr>
            <a:xfrm>
              <a:off x="5566302" y="3729038"/>
              <a:ext cx="139843" cy="247650"/>
            </a:xfrm>
            <a:prstGeom prst="rect">
              <a:avLst/>
            </a:prstGeom>
          </p:spPr>
        </p:pic>
        <p:pic>
          <p:nvPicPr>
            <p:cNvPr id="109" name="Picture 108" descr="green-stick-man-th.png">
              <a:extLst>
                <a:ext uri="{FF2B5EF4-FFF2-40B4-BE49-F238E27FC236}">
                  <a16:creationId xmlns:a16="http://schemas.microsoft.com/office/drawing/2014/main" id="{9BD741BF-483D-4068-B933-03DC02F9C8FD}"/>
                </a:ext>
              </a:extLst>
            </p:cNvPr>
            <p:cNvPicPr>
              <a:picLocks noChangeAspect="1"/>
            </p:cNvPicPr>
            <p:nvPr/>
          </p:nvPicPr>
          <p:blipFill>
            <a:blip r:embed="rId8" cstate="print"/>
            <a:stretch>
              <a:fillRect/>
            </a:stretch>
          </p:blipFill>
          <p:spPr>
            <a:xfrm>
              <a:off x="5915910" y="3729038"/>
              <a:ext cx="139843" cy="247650"/>
            </a:xfrm>
            <a:prstGeom prst="rect">
              <a:avLst/>
            </a:prstGeom>
          </p:spPr>
        </p:pic>
        <p:pic>
          <p:nvPicPr>
            <p:cNvPr id="110" name="Picture 109" descr="green-stick-man-th.png">
              <a:extLst>
                <a:ext uri="{FF2B5EF4-FFF2-40B4-BE49-F238E27FC236}">
                  <a16:creationId xmlns:a16="http://schemas.microsoft.com/office/drawing/2014/main" id="{7A575AAE-774F-471A-B34A-33757CFB235E}"/>
                </a:ext>
              </a:extLst>
            </p:cNvPr>
            <p:cNvPicPr>
              <a:picLocks noChangeAspect="1"/>
            </p:cNvPicPr>
            <p:nvPr/>
          </p:nvPicPr>
          <p:blipFill>
            <a:blip r:embed="rId8" cstate="print"/>
            <a:stretch>
              <a:fillRect/>
            </a:stretch>
          </p:blipFill>
          <p:spPr>
            <a:xfrm>
              <a:off x="6265518" y="3729038"/>
              <a:ext cx="139843" cy="247650"/>
            </a:xfrm>
            <a:prstGeom prst="rect">
              <a:avLst/>
            </a:prstGeom>
          </p:spPr>
        </p:pic>
        <p:pic>
          <p:nvPicPr>
            <p:cNvPr id="111" name="Picture 110" descr="green-stick-man-th.png">
              <a:extLst>
                <a:ext uri="{FF2B5EF4-FFF2-40B4-BE49-F238E27FC236}">
                  <a16:creationId xmlns:a16="http://schemas.microsoft.com/office/drawing/2014/main" id="{B2A47FEB-F150-4C0C-BF2E-E7F63250D65F}"/>
                </a:ext>
              </a:extLst>
            </p:cNvPr>
            <p:cNvPicPr>
              <a:picLocks noChangeAspect="1"/>
            </p:cNvPicPr>
            <p:nvPr/>
          </p:nvPicPr>
          <p:blipFill>
            <a:blip r:embed="rId8" cstate="print"/>
            <a:stretch>
              <a:fillRect/>
            </a:stretch>
          </p:blipFill>
          <p:spPr>
            <a:xfrm>
              <a:off x="6615126" y="3729038"/>
              <a:ext cx="139843" cy="247650"/>
            </a:xfrm>
            <a:prstGeom prst="rect">
              <a:avLst/>
            </a:prstGeom>
          </p:spPr>
        </p:pic>
        <p:pic>
          <p:nvPicPr>
            <p:cNvPr id="112" name="Picture 111" descr="green-stick-man-th.png">
              <a:extLst>
                <a:ext uri="{FF2B5EF4-FFF2-40B4-BE49-F238E27FC236}">
                  <a16:creationId xmlns:a16="http://schemas.microsoft.com/office/drawing/2014/main" id="{1766F6B9-F087-4072-BB95-3E83DD905F46}"/>
                </a:ext>
              </a:extLst>
            </p:cNvPr>
            <p:cNvPicPr>
              <a:picLocks noChangeAspect="1"/>
            </p:cNvPicPr>
            <p:nvPr/>
          </p:nvPicPr>
          <p:blipFill>
            <a:blip r:embed="rId8" cstate="print"/>
            <a:stretch>
              <a:fillRect/>
            </a:stretch>
          </p:blipFill>
          <p:spPr>
            <a:xfrm>
              <a:off x="6894812" y="3722895"/>
              <a:ext cx="139843" cy="247650"/>
            </a:xfrm>
            <a:prstGeom prst="rect">
              <a:avLst/>
            </a:prstGeom>
          </p:spPr>
        </p:pic>
        <p:pic>
          <p:nvPicPr>
            <p:cNvPr id="113" name="Picture 112" descr="green-stick-man-th.png">
              <a:extLst>
                <a:ext uri="{FF2B5EF4-FFF2-40B4-BE49-F238E27FC236}">
                  <a16:creationId xmlns:a16="http://schemas.microsoft.com/office/drawing/2014/main" id="{70ADC173-66A9-495B-9A59-856B13E1DEFC}"/>
                </a:ext>
              </a:extLst>
            </p:cNvPr>
            <p:cNvPicPr>
              <a:picLocks noChangeAspect="1"/>
            </p:cNvPicPr>
            <p:nvPr/>
          </p:nvPicPr>
          <p:blipFill>
            <a:blip r:embed="rId8" cstate="print"/>
            <a:stretch>
              <a:fillRect/>
            </a:stretch>
          </p:blipFill>
          <p:spPr>
            <a:xfrm>
              <a:off x="7244420" y="3722895"/>
              <a:ext cx="139843" cy="247650"/>
            </a:xfrm>
            <a:prstGeom prst="rect">
              <a:avLst/>
            </a:prstGeom>
          </p:spPr>
        </p:pic>
        <p:pic>
          <p:nvPicPr>
            <p:cNvPr id="114" name="Picture 113" descr="green-stick-man-th.png">
              <a:extLst>
                <a:ext uri="{FF2B5EF4-FFF2-40B4-BE49-F238E27FC236}">
                  <a16:creationId xmlns:a16="http://schemas.microsoft.com/office/drawing/2014/main" id="{1BCACC49-9978-454A-ADBF-49FB6F302EE9}"/>
                </a:ext>
              </a:extLst>
            </p:cNvPr>
            <p:cNvPicPr>
              <a:picLocks noChangeAspect="1"/>
            </p:cNvPicPr>
            <p:nvPr/>
          </p:nvPicPr>
          <p:blipFill>
            <a:blip r:embed="rId8" cstate="print"/>
            <a:stretch>
              <a:fillRect/>
            </a:stretch>
          </p:blipFill>
          <p:spPr>
            <a:xfrm>
              <a:off x="7594028" y="3722895"/>
              <a:ext cx="139843" cy="247650"/>
            </a:xfrm>
            <a:prstGeom prst="rect">
              <a:avLst/>
            </a:prstGeom>
          </p:spPr>
        </p:pic>
        <p:pic>
          <p:nvPicPr>
            <p:cNvPr id="115" name="Picture 114" descr="green-stick-man-th.png">
              <a:extLst>
                <a:ext uri="{FF2B5EF4-FFF2-40B4-BE49-F238E27FC236}">
                  <a16:creationId xmlns:a16="http://schemas.microsoft.com/office/drawing/2014/main" id="{EA3CBAAC-F362-46E6-BC30-588BFC50BCB2}"/>
                </a:ext>
              </a:extLst>
            </p:cNvPr>
            <p:cNvPicPr>
              <a:picLocks noChangeAspect="1"/>
            </p:cNvPicPr>
            <p:nvPr/>
          </p:nvPicPr>
          <p:blipFill>
            <a:blip r:embed="rId8" cstate="print"/>
            <a:stretch>
              <a:fillRect/>
            </a:stretch>
          </p:blipFill>
          <p:spPr>
            <a:xfrm>
              <a:off x="4517479" y="4038600"/>
              <a:ext cx="139843" cy="247650"/>
            </a:xfrm>
            <a:prstGeom prst="rect">
              <a:avLst/>
            </a:prstGeom>
          </p:spPr>
        </p:pic>
        <p:pic>
          <p:nvPicPr>
            <p:cNvPr id="116" name="Picture 115" descr="green-stick-man-th.png">
              <a:extLst>
                <a:ext uri="{FF2B5EF4-FFF2-40B4-BE49-F238E27FC236}">
                  <a16:creationId xmlns:a16="http://schemas.microsoft.com/office/drawing/2014/main" id="{51CD2EDE-136A-4B26-AEF6-AB037C08E309}"/>
                </a:ext>
              </a:extLst>
            </p:cNvPr>
            <p:cNvPicPr>
              <a:picLocks noChangeAspect="1"/>
            </p:cNvPicPr>
            <p:nvPr/>
          </p:nvPicPr>
          <p:blipFill>
            <a:blip r:embed="rId8" cstate="print"/>
            <a:stretch>
              <a:fillRect/>
            </a:stretch>
          </p:blipFill>
          <p:spPr>
            <a:xfrm>
              <a:off x="4867087" y="4038600"/>
              <a:ext cx="139843" cy="247650"/>
            </a:xfrm>
            <a:prstGeom prst="rect">
              <a:avLst/>
            </a:prstGeom>
          </p:spPr>
        </p:pic>
        <p:pic>
          <p:nvPicPr>
            <p:cNvPr id="117" name="Picture 116" descr="green-stick-man-th.png">
              <a:extLst>
                <a:ext uri="{FF2B5EF4-FFF2-40B4-BE49-F238E27FC236}">
                  <a16:creationId xmlns:a16="http://schemas.microsoft.com/office/drawing/2014/main" id="{8E1D3130-D215-40FE-9F85-DD23BCB2FADF}"/>
                </a:ext>
              </a:extLst>
            </p:cNvPr>
            <p:cNvPicPr>
              <a:picLocks noChangeAspect="1"/>
            </p:cNvPicPr>
            <p:nvPr/>
          </p:nvPicPr>
          <p:blipFill>
            <a:blip r:embed="rId8" cstate="print"/>
            <a:stretch>
              <a:fillRect/>
            </a:stretch>
          </p:blipFill>
          <p:spPr>
            <a:xfrm>
              <a:off x="5216694" y="4038600"/>
              <a:ext cx="139843" cy="247650"/>
            </a:xfrm>
            <a:prstGeom prst="rect">
              <a:avLst/>
            </a:prstGeom>
          </p:spPr>
        </p:pic>
        <p:pic>
          <p:nvPicPr>
            <p:cNvPr id="118" name="Picture 117" descr="green-stick-man-th.png">
              <a:extLst>
                <a:ext uri="{FF2B5EF4-FFF2-40B4-BE49-F238E27FC236}">
                  <a16:creationId xmlns:a16="http://schemas.microsoft.com/office/drawing/2014/main" id="{9CE39EB5-809A-44DE-A9FF-EF3F0B14EC24}"/>
                </a:ext>
              </a:extLst>
            </p:cNvPr>
            <p:cNvPicPr>
              <a:picLocks noChangeAspect="1"/>
            </p:cNvPicPr>
            <p:nvPr/>
          </p:nvPicPr>
          <p:blipFill>
            <a:blip r:embed="rId8" cstate="print"/>
            <a:stretch>
              <a:fillRect/>
            </a:stretch>
          </p:blipFill>
          <p:spPr>
            <a:xfrm>
              <a:off x="5566302" y="4038600"/>
              <a:ext cx="139843" cy="247650"/>
            </a:xfrm>
            <a:prstGeom prst="rect">
              <a:avLst/>
            </a:prstGeom>
          </p:spPr>
        </p:pic>
        <p:pic>
          <p:nvPicPr>
            <p:cNvPr id="119" name="Picture 118" descr="green-stick-man-th.png">
              <a:extLst>
                <a:ext uri="{FF2B5EF4-FFF2-40B4-BE49-F238E27FC236}">
                  <a16:creationId xmlns:a16="http://schemas.microsoft.com/office/drawing/2014/main" id="{8DE407E4-C208-470F-8481-7AEFDCC30020}"/>
                </a:ext>
              </a:extLst>
            </p:cNvPr>
            <p:cNvPicPr>
              <a:picLocks noChangeAspect="1"/>
            </p:cNvPicPr>
            <p:nvPr/>
          </p:nvPicPr>
          <p:blipFill>
            <a:blip r:embed="rId8" cstate="print"/>
            <a:stretch>
              <a:fillRect/>
            </a:stretch>
          </p:blipFill>
          <p:spPr>
            <a:xfrm>
              <a:off x="5915910" y="4038600"/>
              <a:ext cx="139843" cy="247650"/>
            </a:xfrm>
            <a:prstGeom prst="rect">
              <a:avLst/>
            </a:prstGeom>
          </p:spPr>
        </p:pic>
        <p:pic>
          <p:nvPicPr>
            <p:cNvPr id="120" name="Picture 119" descr="green-stick-man-th.png">
              <a:extLst>
                <a:ext uri="{FF2B5EF4-FFF2-40B4-BE49-F238E27FC236}">
                  <a16:creationId xmlns:a16="http://schemas.microsoft.com/office/drawing/2014/main" id="{AA7E6E76-BF54-4BE3-AC8B-F95073A3BA23}"/>
                </a:ext>
              </a:extLst>
            </p:cNvPr>
            <p:cNvPicPr>
              <a:picLocks noChangeAspect="1"/>
            </p:cNvPicPr>
            <p:nvPr/>
          </p:nvPicPr>
          <p:blipFill>
            <a:blip r:embed="rId8" cstate="print"/>
            <a:stretch>
              <a:fillRect/>
            </a:stretch>
          </p:blipFill>
          <p:spPr>
            <a:xfrm>
              <a:off x="6265518" y="4038600"/>
              <a:ext cx="139843" cy="247650"/>
            </a:xfrm>
            <a:prstGeom prst="rect">
              <a:avLst/>
            </a:prstGeom>
          </p:spPr>
        </p:pic>
        <p:pic>
          <p:nvPicPr>
            <p:cNvPr id="121" name="Picture 120" descr="green-stick-man-th.png">
              <a:extLst>
                <a:ext uri="{FF2B5EF4-FFF2-40B4-BE49-F238E27FC236}">
                  <a16:creationId xmlns:a16="http://schemas.microsoft.com/office/drawing/2014/main" id="{BC2F91EF-2769-42EA-BBE5-DE1AF0E303DB}"/>
                </a:ext>
              </a:extLst>
            </p:cNvPr>
            <p:cNvPicPr>
              <a:picLocks noChangeAspect="1"/>
            </p:cNvPicPr>
            <p:nvPr/>
          </p:nvPicPr>
          <p:blipFill>
            <a:blip r:embed="rId8" cstate="print"/>
            <a:stretch>
              <a:fillRect/>
            </a:stretch>
          </p:blipFill>
          <p:spPr>
            <a:xfrm>
              <a:off x="6615126" y="4038600"/>
              <a:ext cx="139843" cy="247650"/>
            </a:xfrm>
            <a:prstGeom prst="rect">
              <a:avLst/>
            </a:prstGeom>
          </p:spPr>
        </p:pic>
        <p:pic>
          <p:nvPicPr>
            <p:cNvPr id="122" name="Picture 121" descr="green-stick-man-th.png">
              <a:extLst>
                <a:ext uri="{FF2B5EF4-FFF2-40B4-BE49-F238E27FC236}">
                  <a16:creationId xmlns:a16="http://schemas.microsoft.com/office/drawing/2014/main" id="{4F235CCD-717E-4728-B0E7-B332C5CBD34F}"/>
                </a:ext>
              </a:extLst>
            </p:cNvPr>
            <p:cNvPicPr>
              <a:picLocks noChangeAspect="1"/>
            </p:cNvPicPr>
            <p:nvPr/>
          </p:nvPicPr>
          <p:blipFill>
            <a:blip r:embed="rId8" cstate="print"/>
            <a:stretch>
              <a:fillRect/>
            </a:stretch>
          </p:blipFill>
          <p:spPr>
            <a:xfrm>
              <a:off x="6894812" y="4032458"/>
              <a:ext cx="139843" cy="247650"/>
            </a:xfrm>
            <a:prstGeom prst="rect">
              <a:avLst/>
            </a:prstGeom>
          </p:spPr>
        </p:pic>
        <p:pic>
          <p:nvPicPr>
            <p:cNvPr id="123" name="Picture 122" descr="green-stick-man-th.png">
              <a:extLst>
                <a:ext uri="{FF2B5EF4-FFF2-40B4-BE49-F238E27FC236}">
                  <a16:creationId xmlns:a16="http://schemas.microsoft.com/office/drawing/2014/main" id="{DC8B6CC3-4F1B-4203-998F-282BB8F72685}"/>
                </a:ext>
              </a:extLst>
            </p:cNvPr>
            <p:cNvPicPr>
              <a:picLocks noChangeAspect="1"/>
            </p:cNvPicPr>
            <p:nvPr/>
          </p:nvPicPr>
          <p:blipFill>
            <a:blip r:embed="rId8" cstate="print"/>
            <a:stretch>
              <a:fillRect/>
            </a:stretch>
          </p:blipFill>
          <p:spPr>
            <a:xfrm>
              <a:off x="7244420" y="4032458"/>
              <a:ext cx="139843" cy="247650"/>
            </a:xfrm>
            <a:prstGeom prst="rect">
              <a:avLst/>
            </a:prstGeom>
          </p:spPr>
        </p:pic>
        <p:pic>
          <p:nvPicPr>
            <p:cNvPr id="124" name="Picture 123" descr="green-stick-man-th.png">
              <a:extLst>
                <a:ext uri="{FF2B5EF4-FFF2-40B4-BE49-F238E27FC236}">
                  <a16:creationId xmlns:a16="http://schemas.microsoft.com/office/drawing/2014/main" id="{BE41C78C-11F1-49F5-861E-476173DF6231}"/>
                </a:ext>
              </a:extLst>
            </p:cNvPr>
            <p:cNvPicPr>
              <a:picLocks noChangeAspect="1"/>
            </p:cNvPicPr>
            <p:nvPr/>
          </p:nvPicPr>
          <p:blipFill>
            <a:blip r:embed="rId8" cstate="print"/>
            <a:stretch>
              <a:fillRect/>
            </a:stretch>
          </p:blipFill>
          <p:spPr>
            <a:xfrm>
              <a:off x="7594028" y="4032458"/>
              <a:ext cx="139843" cy="247650"/>
            </a:xfrm>
            <a:prstGeom prst="rect">
              <a:avLst/>
            </a:prstGeom>
          </p:spPr>
        </p:pic>
        <p:pic>
          <p:nvPicPr>
            <p:cNvPr id="125" name="Picture 124" descr="green-stick-man-th.png">
              <a:extLst>
                <a:ext uri="{FF2B5EF4-FFF2-40B4-BE49-F238E27FC236}">
                  <a16:creationId xmlns:a16="http://schemas.microsoft.com/office/drawing/2014/main" id="{0E798283-614F-4AEC-96D1-4EEC21C54C2A}"/>
                </a:ext>
              </a:extLst>
            </p:cNvPr>
            <p:cNvPicPr>
              <a:picLocks noChangeAspect="1"/>
            </p:cNvPicPr>
            <p:nvPr/>
          </p:nvPicPr>
          <p:blipFill>
            <a:blip r:embed="rId8" cstate="print"/>
            <a:stretch>
              <a:fillRect/>
            </a:stretch>
          </p:blipFill>
          <p:spPr>
            <a:xfrm>
              <a:off x="4517479" y="4348163"/>
              <a:ext cx="139843" cy="247650"/>
            </a:xfrm>
            <a:prstGeom prst="rect">
              <a:avLst/>
            </a:prstGeom>
          </p:spPr>
        </p:pic>
        <p:pic>
          <p:nvPicPr>
            <p:cNvPr id="126" name="Picture 125" descr="green-stick-man-th.png">
              <a:extLst>
                <a:ext uri="{FF2B5EF4-FFF2-40B4-BE49-F238E27FC236}">
                  <a16:creationId xmlns:a16="http://schemas.microsoft.com/office/drawing/2014/main" id="{CD785276-FED8-4157-B095-94A904C191BB}"/>
                </a:ext>
              </a:extLst>
            </p:cNvPr>
            <p:cNvPicPr>
              <a:picLocks noChangeAspect="1"/>
            </p:cNvPicPr>
            <p:nvPr/>
          </p:nvPicPr>
          <p:blipFill>
            <a:blip r:embed="rId8" cstate="print"/>
            <a:stretch>
              <a:fillRect/>
            </a:stretch>
          </p:blipFill>
          <p:spPr>
            <a:xfrm>
              <a:off x="4867087" y="4348163"/>
              <a:ext cx="139843" cy="247650"/>
            </a:xfrm>
            <a:prstGeom prst="rect">
              <a:avLst/>
            </a:prstGeom>
          </p:spPr>
        </p:pic>
        <p:pic>
          <p:nvPicPr>
            <p:cNvPr id="127" name="Picture 126" descr="green-stick-man-th.png">
              <a:extLst>
                <a:ext uri="{FF2B5EF4-FFF2-40B4-BE49-F238E27FC236}">
                  <a16:creationId xmlns:a16="http://schemas.microsoft.com/office/drawing/2014/main" id="{810475A9-90E8-4025-8332-0C7835CA271C}"/>
                </a:ext>
              </a:extLst>
            </p:cNvPr>
            <p:cNvPicPr>
              <a:picLocks noChangeAspect="1"/>
            </p:cNvPicPr>
            <p:nvPr/>
          </p:nvPicPr>
          <p:blipFill>
            <a:blip r:embed="rId8" cstate="print"/>
            <a:stretch>
              <a:fillRect/>
            </a:stretch>
          </p:blipFill>
          <p:spPr>
            <a:xfrm>
              <a:off x="5216694" y="4348163"/>
              <a:ext cx="139843" cy="247650"/>
            </a:xfrm>
            <a:prstGeom prst="rect">
              <a:avLst/>
            </a:prstGeom>
          </p:spPr>
        </p:pic>
        <p:pic>
          <p:nvPicPr>
            <p:cNvPr id="128" name="Picture 127" descr="green-stick-man-th.png">
              <a:extLst>
                <a:ext uri="{FF2B5EF4-FFF2-40B4-BE49-F238E27FC236}">
                  <a16:creationId xmlns:a16="http://schemas.microsoft.com/office/drawing/2014/main" id="{38474DA4-AEC0-425F-93F7-3BD2CF5DAA95}"/>
                </a:ext>
              </a:extLst>
            </p:cNvPr>
            <p:cNvPicPr>
              <a:picLocks noChangeAspect="1"/>
            </p:cNvPicPr>
            <p:nvPr/>
          </p:nvPicPr>
          <p:blipFill>
            <a:blip r:embed="rId8" cstate="print"/>
            <a:stretch>
              <a:fillRect/>
            </a:stretch>
          </p:blipFill>
          <p:spPr>
            <a:xfrm>
              <a:off x="5566302" y="4348163"/>
              <a:ext cx="139843" cy="247650"/>
            </a:xfrm>
            <a:prstGeom prst="rect">
              <a:avLst/>
            </a:prstGeom>
          </p:spPr>
        </p:pic>
        <p:pic>
          <p:nvPicPr>
            <p:cNvPr id="129" name="Picture 128" descr="green-stick-man-th.png">
              <a:extLst>
                <a:ext uri="{FF2B5EF4-FFF2-40B4-BE49-F238E27FC236}">
                  <a16:creationId xmlns:a16="http://schemas.microsoft.com/office/drawing/2014/main" id="{9B28E767-C976-4B8E-AD1A-CFC428D191EF}"/>
                </a:ext>
              </a:extLst>
            </p:cNvPr>
            <p:cNvPicPr>
              <a:picLocks noChangeAspect="1"/>
            </p:cNvPicPr>
            <p:nvPr/>
          </p:nvPicPr>
          <p:blipFill>
            <a:blip r:embed="rId8" cstate="print"/>
            <a:stretch>
              <a:fillRect/>
            </a:stretch>
          </p:blipFill>
          <p:spPr>
            <a:xfrm>
              <a:off x="5915910" y="4348163"/>
              <a:ext cx="139843" cy="247650"/>
            </a:xfrm>
            <a:prstGeom prst="rect">
              <a:avLst/>
            </a:prstGeom>
          </p:spPr>
        </p:pic>
        <p:pic>
          <p:nvPicPr>
            <p:cNvPr id="130" name="Picture 129" descr="green-stick-man-th.png">
              <a:extLst>
                <a:ext uri="{FF2B5EF4-FFF2-40B4-BE49-F238E27FC236}">
                  <a16:creationId xmlns:a16="http://schemas.microsoft.com/office/drawing/2014/main" id="{1C1450C7-36A8-4FD3-A124-E8AA100147C8}"/>
                </a:ext>
              </a:extLst>
            </p:cNvPr>
            <p:cNvPicPr>
              <a:picLocks noChangeAspect="1"/>
            </p:cNvPicPr>
            <p:nvPr/>
          </p:nvPicPr>
          <p:blipFill>
            <a:blip r:embed="rId8" cstate="print"/>
            <a:stretch>
              <a:fillRect/>
            </a:stretch>
          </p:blipFill>
          <p:spPr>
            <a:xfrm>
              <a:off x="6265518" y="4348163"/>
              <a:ext cx="139843" cy="247650"/>
            </a:xfrm>
            <a:prstGeom prst="rect">
              <a:avLst/>
            </a:prstGeom>
          </p:spPr>
        </p:pic>
        <p:pic>
          <p:nvPicPr>
            <p:cNvPr id="131" name="Picture 130" descr="green-stick-man-th.png">
              <a:extLst>
                <a:ext uri="{FF2B5EF4-FFF2-40B4-BE49-F238E27FC236}">
                  <a16:creationId xmlns:a16="http://schemas.microsoft.com/office/drawing/2014/main" id="{06F963B5-D7CC-4817-8F12-13E3C82F3B59}"/>
                </a:ext>
              </a:extLst>
            </p:cNvPr>
            <p:cNvPicPr>
              <a:picLocks noChangeAspect="1"/>
            </p:cNvPicPr>
            <p:nvPr/>
          </p:nvPicPr>
          <p:blipFill>
            <a:blip r:embed="rId8" cstate="print"/>
            <a:stretch>
              <a:fillRect/>
            </a:stretch>
          </p:blipFill>
          <p:spPr>
            <a:xfrm>
              <a:off x="6615126" y="4348163"/>
              <a:ext cx="139843" cy="247650"/>
            </a:xfrm>
            <a:prstGeom prst="rect">
              <a:avLst/>
            </a:prstGeom>
          </p:spPr>
        </p:pic>
        <p:pic>
          <p:nvPicPr>
            <p:cNvPr id="132" name="Picture 131" descr="green-stick-man-th.png">
              <a:extLst>
                <a:ext uri="{FF2B5EF4-FFF2-40B4-BE49-F238E27FC236}">
                  <a16:creationId xmlns:a16="http://schemas.microsoft.com/office/drawing/2014/main" id="{7CABC51A-C50B-496D-A8ED-77D8A3E81A40}"/>
                </a:ext>
              </a:extLst>
            </p:cNvPr>
            <p:cNvPicPr>
              <a:picLocks noChangeAspect="1"/>
            </p:cNvPicPr>
            <p:nvPr/>
          </p:nvPicPr>
          <p:blipFill>
            <a:blip r:embed="rId8" cstate="print"/>
            <a:stretch>
              <a:fillRect/>
            </a:stretch>
          </p:blipFill>
          <p:spPr>
            <a:xfrm>
              <a:off x="6894812" y="4342021"/>
              <a:ext cx="139843" cy="247650"/>
            </a:xfrm>
            <a:prstGeom prst="rect">
              <a:avLst/>
            </a:prstGeom>
          </p:spPr>
        </p:pic>
        <p:pic>
          <p:nvPicPr>
            <p:cNvPr id="133" name="Picture 132" descr="green-stick-man-th.png">
              <a:extLst>
                <a:ext uri="{FF2B5EF4-FFF2-40B4-BE49-F238E27FC236}">
                  <a16:creationId xmlns:a16="http://schemas.microsoft.com/office/drawing/2014/main" id="{77897D2B-D140-4DF4-A4DC-E091A770531B}"/>
                </a:ext>
              </a:extLst>
            </p:cNvPr>
            <p:cNvPicPr>
              <a:picLocks noChangeAspect="1"/>
            </p:cNvPicPr>
            <p:nvPr/>
          </p:nvPicPr>
          <p:blipFill>
            <a:blip r:embed="rId8" cstate="print"/>
            <a:stretch>
              <a:fillRect/>
            </a:stretch>
          </p:blipFill>
          <p:spPr>
            <a:xfrm>
              <a:off x="7244420" y="4342021"/>
              <a:ext cx="139843" cy="247650"/>
            </a:xfrm>
            <a:prstGeom prst="rect">
              <a:avLst/>
            </a:prstGeom>
          </p:spPr>
        </p:pic>
        <p:pic>
          <p:nvPicPr>
            <p:cNvPr id="134" name="Picture 133" descr="green-stick-man-th.png">
              <a:extLst>
                <a:ext uri="{FF2B5EF4-FFF2-40B4-BE49-F238E27FC236}">
                  <a16:creationId xmlns:a16="http://schemas.microsoft.com/office/drawing/2014/main" id="{20CF76F7-9035-4ADE-ADAF-6CA41DE15B6B}"/>
                </a:ext>
              </a:extLst>
            </p:cNvPr>
            <p:cNvPicPr>
              <a:picLocks noChangeAspect="1"/>
            </p:cNvPicPr>
            <p:nvPr/>
          </p:nvPicPr>
          <p:blipFill>
            <a:blip r:embed="rId8" cstate="print"/>
            <a:stretch>
              <a:fillRect/>
            </a:stretch>
          </p:blipFill>
          <p:spPr>
            <a:xfrm>
              <a:off x="7594028" y="4342021"/>
              <a:ext cx="139843" cy="247650"/>
            </a:xfrm>
            <a:prstGeom prst="rect">
              <a:avLst/>
            </a:prstGeom>
          </p:spPr>
        </p:pic>
        <p:pic>
          <p:nvPicPr>
            <p:cNvPr id="135" name="Picture 134" descr="stick-man-blue-th.png">
              <a:extLst>
                <a:ext uri="{FF2B5EF4-FFF2-40B4-BE49-F238E27FC236}">
                  <a16:creationId xmlns:a16="http://schemas.microsoft.com/office/drawing/2014/main" id="{5F6EFF59-CF51-4EC9-B1D6-A3859A9FEA4B}"/>
                </a:ext>
              </a:extLst>
            </p:cNvPr>
            <p:cNvPicPr>
              <a:picLocks noChangeAspect="1"/>
            </p:cNvPicPr>
            <p:nvPr/>
          </p:nvPicPr>
          <p:blipFill>
            <a:blip r:embed="rId10" cstate="print"/>
            <a:stretch>
              <a:fillRect/>
            </a:stretch>
          </p:blipFill>
          <p:spPr>
            <a:xfrm flipH="1">
              <a:off x="4447557" y="5276851"/>
              <a:ext cx="143312" cy="253793"/>
            </a:xfrm>
            <a:prstGeom prst="rect">
              <a:avLst/>
            </a:prstGeom>
          </p:spPr>
        </p:pic>
        <p:pic>
          <p:nvPicPr>
            <p:cNvPr id="136" name="Picture 135" descr="stick-man-blue-th.png">
              <a:extLst>
                <a:ext uri="{FF2B5EF4-FFF2-40B4-BE49-F238E27FC236}">
                  <a16:creationId xmlns:a16="http://schemas.microsoft.com/office/drawing/2014/main" id="{6BA0661A-2EF6-43F4-8DE7-F4BE9FC85D81}"/>
                </a:ext>
              </a:extLst>
            </p:cNvPr>
            <p:cNvPicPr>
              <a:picLocks noChangeAspect="1"/>
            </p:cNvPicPr>
            <p:nvPr/>
          </p:nvPicPr>
          <p:blipFill>
            <a:blip r:embed="rId10" cstate="print"/>
            <a:stretch>
              <a:fillRect/>
            </a:stretch>
          </p:blipFill>
          <p:spPr>
            <a:xfrm flipH="1">
              <a:off x="4797165" y="5276851"/>
              <a:ext cx="143312" cy="253793"/>
            </a:xfrm>
            <a:prstGeom prst="rect">
              <a:avLst/>
            </a:prstGeom>
          </p:spPr>
        </p:pic>
        <p:pic>
          <p:nvPicPr>
            <p:cNvPr id="137" name="Picture 136" descr="stick-man-blue-th.png">
              <a:extLst>
                <a:ext uri="{FF2B5EF4-FFF2-40B4-BE49-F238E27FC236}">
                  <a16:creationId xmlns:a16="http://schemas.microsoft.com/office/drawing/2014/main" id="{5F36AE79-B8D7-4C77-A03C-97BE2EBC79C2}"/>
                </a:ext>
              </a:extLst>
            </p:cNvPr>
            <p:cNvPicPr>
              <a:picLocks noChangeAspect="1"/>
            </p:cNvPicPr>
            <p:nvPr/>
          </p:nvPicPr>
          <p:blipFill>
            <a:blip r:embed="rId10" cstate="print"/>
            <a:stretch>
              <a:fillRect/>
            </a:stretch>
          </p:blipFill>
          <p:spPr>
            <a:xfrm flipH="1">
              <a:off x="5146773" y="5276851"/>
              <a:ext cx="143312" cy="253793"/>
            </a:xfrm>
            <a:prstGeom prst="rect">
              <a:avLst/>
            </a:prstGeom>
          </p:spPr>
        </p:pic>
        <p:pic>
          <p:nvPicPr>
            <p:cNvPr id="138" name="Picture 137" descr="stick-man-blue-th.png">
              <a:extLst>
                <a:ext uri="{FF2B5EF4-FFF2-40B4-BE49-F238E27FC236}">
                  <a16:creationId xmlns:a16="http://schemas.microsoft.com/office/drawing/2014/main" id="{45EA2BA5-D238-4550-AF77-D440C707CDFA}"/>
                </a:ext>
              </a:extLst>
            </p:cNvPr>
            <p:cNvPicPr>
              <a:picLocks noChangeAspect="1"/>
            </p:cNvPicPr>
            <p:nvPr/>
          </p:nvPicPr>
          <p:blipFill>
            <a:blip r:embed="rId10" cstate="print"/>
            <a:stretch>
              <a:fillRect/>
            </a:stretch>
          </p:blipFill>
          <p:spPr>
            <a:xfrm flipH="1">
              <a:off x="5496381" y="5276851"/>
              <a:ext cx="143312" cy="253793"/>
            </a:xfrm>
            <a:prstGeom prst="rect">
              <a:avLst/>
            </a:prstGeom>
          </p:spPr>
        </p:pic>
        <p:pic>
          <p:nvPicPr>
            <p:cNvPr id="139" name="Picture 138" descr="stick-man-blue-th.png">
              <a:extLst>
                <a:ext uri="{FF2B5EF4-FFF2-40B4-BE49-F238E27FC236}">
                  <a16:creationId xmlns:a16="http://schemas.microsoft.com/office/drawing/2014/main" id="{B7D82661-3213-4A18-85C4-F7F0B5B50FC3}"/>
                </a:ext>
              </a:extLst>
            </p:cNvPr>
            <p:cNvPicPr>
              <a:picLocks noChangeAspect="1"/>
            </p:cNvPicPr>
            <p:nvPr/>
          </p:nvPicPr>
          <p:blipFill>
            <a:blip r:embed="rId10" cstate="print"/>
            <a:stretch>
              <a:fillRect/>
            </a:stretch>
          </p:blipFill>
          <p:spPr>
            <a:xfrm flipH="1">
              <a:off x="5776067" y="5276851"/>
              <a:ext cx="143312" cy="253793"/>
            </a:xfrm>
            <a:prstGeom prst="rect">
              <a:avLst/>
            </a:prstGeom>
          </p:spPr>
        </p:pic>
        <p:pic>
          <p:nvPicPr>
            <p:cNvPr id="140" name="Picture 139" descr="stick-man-blue-th.png">
              <a:extLst>
                <a:ext uri="{FF2B5EF4-FFF2-40B4-BE49-F238E27FC236}">
                  <a16:creationId xmlns:a16="http://schemas.microsoft.com/office/drawing/2014/main" id="{36CD1F5C-2B67-49C8-8012-24A67B02F63C}"/>
                </a:ext>
              </a:extLst>
            </p:cNvPr>
            <p:cNvPicPr>
              <a:picLocks noChangeAspect="1"/>
            </p:cNvPicPr>
            <p:nvPr/>
          </p:nvPicPr>
          <p:blipFill>
            <a:blip r:embed="rId10" cstate="print"/>
            <a:stretch>
              <a:fillRect/>
            </a:stretch>
          </p:blipFill>
          <p:spPr>
            <a:xfrm flipH="1">
              <a:off x="6125675" y="5276851"/>
              <a:ext cx="143312" cy="253793"/>
            </a:xfrm>
            <a:prstGeom prst="rect">
              <a:avLst/>
            </a:prstGeom>
          </p:spPr>
        </p:pic>
        <p:pic>
          <p:nvPicPr>
            <p:cNvPr id="141" name="Picture 140" descr="stick-man-blue-th.png">
              <a:extLst>
                <a:ext uri="{FF2B5EF4-FFF2-40B4-BE49-F238E27FC236}">
                  <a16:creationId xmlns:a16="http://schemas.microsoft.com/office/drawing/2014/main" id="{D62B0F50-3FAE-4BC8-9CA1-427E63D14AE0}"/>
                </a:ext>
              </a:extLst>
            </p:cNvPr>
            <p:cNvPicPr>
              <a:picLocks noChangeAspect="1"/>
            </p:cNvPicPr>
            <p:nvPr/>
          </p:nvPicPr>
          <p:blipFill>
            <a:blip r:embed="rId10" cstate="print"/>
            <a:stretch>
              <a:fillRect/>
            </a:stretch>
          </p:blipFill>
          <p:spPr>
            <a:xfrm flipH="1">
              <a:off x="6475283" y="5276851"/>
              <a:ext cx="143312" cy="253793"/>
            </a:xfrm>
            <a:prstGeom prst="rect">
              <a:avLst/>
            </a:prstGeom>
          </p:spPr>
        </p:pic>
        <p:pic>
          <p:nvPicPr>
            <p:cNvPr id="142" name="Picture 141" descr="stick-man-blue-th.png">
              <a:extLst>
                <a:ext uri="{FF2B5EF4-FFF2-40B4-BE49-F238E27FC236}">
                  <a16:creationId xmlns:a16="http://schemas.microsoft.com/office/drawing/2014/main" id="{7F0BC306-60B2-4B82-8DAB-C749B3A39F1A}"/>
                </a:ext>
              </a:extLst>
            </p:cNvPr>
            <p:cNvPicPr>
              <a:picLocks noChangeAspect="1"/>
            </p:cNvPicPr>
            <p:nvPr/>
          </p:nvPicPr>
          <p:blipFill>
            <a:blip r:embed="rId10" cstate="print"/>
            <a:stretch>
              <a:fillRect/>
            </a:stretch>
          </p:blipFill>
          <p:spPr>
            <a:xfrm flipH="1">
              <a:off x="6824890" y="5276851"/>
              <a:ext cx="143312" cy="253793"/>
            </a:xfrm>
            <a:prstGeom prst="rect">
              <a:avLst/>
            </a:prstGeom>
          </p:spPr>
        </p:pic>
        <p:pic>
          <p:nvPicPr>
            <p:cNvPr id="143" name="Picture 142" descr="stick-man-blue-th.png">
              <a:extLst>
                <a:ext uri="{FF2B5EF4-FFF2-40B4-BE49-F238E27FC236}">
                  <a16:creationId xmlns:a16="http://schemas.microsoft.com/office/drawing/2014/main" id="{5DA60DD2-D6EB-4B77-8BEC-658539DED280}"/>
                </a:ext>
              </a:extLst>
            </p:cNvPr>
            <p:cNvPicPr>
              <a:picLocks noChangeAspect="1"/>
            </p:cNvPicPr>
            <p:nvPr/>
          </p:nvPicPr>
          <p:blipFill>
            <a:blip r:embed="rId10" cstate="print"/>
            <a:stretch>
              <a:fillRect/>
            </a:stretch>
          </p:blipFill>
          <p:spPr>
            <a:xfrm flipH="1">
              <a:off x="7104577" y="5276851"/>
              <a:ext cx="143312" cy="253793"/>
            </a:xfrm>
            <a:prstGeom prst="rect">
              <a:avLst/>
            </a:prstGeom>
          </p:spPr>
        </p:pic>
        <p:pic>
          <p:nvPicPr>
            <p:cNvPr id="144" name="Picture 143" descr="stick-man-blue-th.png">
              <a:extLst>
                <a:ext uri="{FF2B5EF4-FFF2-40B4-BE49-F238E27FC236}">
                  <a16:creationId xmlns:a16="http://schemas.microsoft.com/office/drawing/2014/main" id="{B7B43F6B-0CF4-4F10-BC06-1F8971490679}"/>
                </a:ext>
              </a:extLst>
            </p:cNvPr>
            <p:cNvPicPr>
              <a:picLocks noChangeAspect="1"/>
            </p:cNvPicPr>
            <p:nvPr/>
          </p:nvPicPr>
          <p:blipFill>
            <a:blip r:embed="rId10" cstate="print"/>
            <a:stretch>
              <a:fillRect/>
            </a:stretch>
          </p:blipFill>
          <p:spPr>
            <a:xfrm flipH="1">
              <a:off x="7454184" y="5276851"/>
              <a:ext cx="143312" cy="253793"/>
            </a:xfrm>
            <a:prstGeom prst="rect">
              <a:avLst/>
            </a:prstGeom>
          </p:spPr>
        </p:pic>
        <p:pic>
          <p:nvPicPr>
            <p:cNvPr id="145" name="Picture 144" descr="stick-man-blue-th.png">
              <a:extLst>
                <a:ext uri="{FF2B5EF4-FFF2-40B4-BE49-F238E27FC236}">
                  <a16:creationId xmlns:a16="http://schemas.microsoft.com/office/drawing/2014/main" id="{3BCA127E-F7CF-40CA-ADA4-4B818F310B1F}"/>
                </a:ext>
              </a:extLst>
            </p:cNvPr>
            <p:cNvPicPr>
              <a:picLocks noChangeAspect="1"/>
            </p:cNvPicPr>
            <p:nvPr/>
          </p:nvPicPr>
          <p:blipFill>
            <a:blip r:embed="rId10" cstate="print"/>
            <a:stretch>
              <a:fillRect/>
            </a:stretch>
          </p:blipFill>
          <p:spPr>
            <a:xfrm flipH="1">
              <a:off x="4447557" y="5648326"/>
              <a:ext cx="143312" cy="253793"/>
            </a:xfrm>
            <a:prstGeom prst="rect">
              <a:avLst/>
            </a:prstGeom>
          </p:spPr>
        </p:pic>
        <p:pic>
          <p:nvPicPr>
            <p:cNvPr id="146" name="Picture 145" descr="stick-man-blue-th.png">
              <a:extLst>
                <a:ext uri="{FF2B5EF4-FFF2-40B4-BE49-F238E27FC236}">
                  <a16:creationId xmlns:a16="http://schemas.microsoft.com/office/drawing/2014/main" id="{0DAEC4C0-4726-4255-84CD-56BE26F4DB66}"/>
                </a:ext>
              </a:extLst>
            </p:cNvPr>
            <p:cNvPicPr>
              <a:picLocks noChangeAspect="1"/>
            </p:cNvPicPr>
            <p:nvPr/>
          </p:nvPicPr>
          <p:blipFill>
            <a:blip r:embed="rId10" cstate="print"/>
            <a:stretch>
              <a:fillRect/>
            </a:stretch>
          </p:blipFill>
          <p:spPr>
            <a:xfrm flipH="1">
              <a:off x="4797165" y="5648326"/>
              <a:ext cx="143312" cy="253793"/>
            </a:xfrm>
            <a:prstGeom prst="rect">
              <a:avLst/>
            </a:prstGeom>
          </p:spPr>
        </p:pic>
        <p:pic>
          <p:nvPicPr>
            <p:cNvPr id="147" name="Picture 146" descr="stick-man-blue-th.png">
              <a:extLst>
                <a:ext uri="{FF2B5EF4-FFF2-40B4-BE49-F238E27FC236}">
                  <a16:creationId xmlns:a16="http://schemas.microsoft.com/office/drawing/2014/main" id="{8BF39127-7FE4-48D9-873A-5FC63E99530A}"/>
                </a:ext>
              </a:extLst>
            </p:cNvPr>
            <p:cNvPicPr>
              <a:picLocks noChangeAspect="1"/>
            </p:cNvPicPr>
            <p:nvPr/>
          </p:nvPicPr>
          <p:blipFill>
            <a:blip r:embed="rId10" cstate="print"/>
            <a:stretch>
              <a:fillRect/>
            </a:stretch>
          </p:blipFill>
          <p:spPr>
            <a:xfrm flipH="1">
              <a:off x="5146773" y="5648326"/>
              <a:ext cx="143312" cy="253793"/>
            </a:xfrm>
            <a:prstGeom prst="rect">
              <a:avLst/>
            </a:prstGeom>
          </p:spPr>
        </p:pic>
        <p:pic>
          <p:nvPicPr>
            <p:cNvPr id="148" name="Picture 147" descr="stick-man-blue-th.png">
              <a:extLst>
                <a:ext uri="{FF2B5EF4-FFF2-40B4-BE49-F238E27FC236}">
                  <a16:creationId xmlns:a16="http://schemas.microsoft.com/office/drawing/2014/main" id="{2A2E6F41-588C-4560-BBEF-D4604EC29D0A}"/>
                </a:ext>
              </a:extLst>
            </p:cNvPr>
            <p:cNvPicPr>
              <a:picLocks noChangeAspect="1"/>
            </p:cNvPicPr>
            <p:nvPr/>
          </p:nvPicPr>
          <p:blipFill>
            <a:blip r:embed="rId10" cstate="print"/>
            <a:stretch>
              <a:fillRect/>
            </a:stretch>
          </p:blipFill>
          <p:spPr>
            <a:xfrm flipH="1">
              <a:off x="5496381" y="5648326"/>
              <a:ext cx="143312" cy="253793"/>
            </a:xfrm>
            <a:prstGeom prst="rect">
              <a:avLst/>
            </a:prstGeom>
          </p:spPr>
        </p:pic>
        <p:pic>
          <p:nvPicPr>
            <p:cNvPr id="149" name="Picture 148" descr="stick-man-blue-th.png">
              <a:extLst>
                <a:ext uri="{FF2B5EF4-FFF2-40B4-BE49-F238E27FC236}">
                  <a16:creationId xmlns:a16="http://schemas.microsoft.com/office/drawing/2014/main" id="{83D59993-1430-4085-8E26-D9DC2CC1F457}"/>
                </a:ext>
              </a:extLst>
            </p:cNvPr>
            <p:cNvPicPr>
              <a:picLocks noChangeAspect="1"/>
            </p:cNvPicPr>
            <p:nvPr/>
          </p:nvPicPr>
          <p:blipFill>
            <a:blip r:embed="rId10" cstate="print"/>
            <a:stretch>
              <a:fillRect/>
            </a:stretch>
          </p:blipFill>
          <p:spPr>
            <a:xfrm flipH="1">
              <a:off x="5776067" y="5648326"/>
              <a:ext cx="143312" cy="253793"/>
            </a:xfrm>
            <a:prstGeom prst="rect">
              <a:avLst/>
            </a:prstGeom>
          </p:spPr>
        </p:pic>
        <p:pic>
          <p:nvPicPr>
            <p:cNvPr id="150" name="Picture 149" descr="stick-man-blue-th.png">
              <a:extLst>
                <a:ext uri="{FF2B5EF4-FFF2-40B4-BE49-F238E27FC236}">
                  <a16:creationId xmlns:a16="http://schemas.microsoft.com/office/drawing/2014/main" id="{9B8C6E45-A98C-4BA0-8D39-FC4D147A2E60}"/>
                </a:ext>
              </a:extLst>
            </p:cNvPr>
            <p:cNvPicPr>
              <a:picLocks noChangeAspect="1"/>
            </p:cNvPicPr>
            <p:nvPr/>
          </p:nvPicPr>
          <p:blipFill>
            <a:blip r:embed="rId10" cstate="print"/>
            <a:stretch>
              <a:fillRect/>
            </a:stretch>
          </p:blipFill>
          <p:spPr>
            <a:xfrm flipH="1">
              <a:off x="6125675" y="5648326"/>
              <a:ext cx="143312" cy="253793"/>
            </a:xfrm>
            <a:prstGeom prst="rect">
              <a:avLst/>
            </a:prstGeom>
          </p:spPr>
        </p:pic>
        <p:pic>
          <p:nvPicPr>
            <p:cNvPr id="151" name="Picture 150" descr="stick-man-blue-th.png">
              <a:extLst>
                <a:ext uri="{FF2B5EF4-FFF2-40B4-BE49-F238E27FC236}">
                  <a16:creationId xmlns:a16="http://schemas.microsoft.com/office/drawing/2014/main" id="{128F5C8F-61AA-49F5-9EFF-19D7EDF12A0D}"/>
                </a:ext>
              </a:extLst>
            </p:cNvPr>
            <p:cNvPicPr>
              <a:picLocks noChangeAspect="1"/>
            </p:cNvPicPr>
            <p:nvPr/>
          </p:nvPicPr>
          <p:blipFill>
            <a:blip r:embed="rId10" cstate="print"/>
            <a:stretch>
              <a:fillRect/>
            </a:stretch>
          </p:blipFill>
          <p:spPr>
            <a:xfrm flipH="1">
              <a:off x="6475283" y="5648326"/>
              <a:ext cx="143312" cy="253793"/>
            </a:xfrm>
            <a:prstGeom prst="rect">
              <a:avLst/>
            </a:prstGeom>
          </p:spPr>
        </p:pic>
        <p:pic>
          <p:nvPicPr>
            <p:cNvPr id="152" name="Picture 151" descr="stick-man-blue-th.png">
              <a:extLst>
                <a:ext uri="{FF2B5EF4-FFF2-40B4-BE49-F238E27FC236}">
                  <a16:creationId xmlns:a16="http://schemas.microsoft.com/office/drawing/2014/main" id="{47DC592F-7BC8-4113-AF9F-899BBA81C5A7}"/>
                </a:ext>
              </a:extLst>
            </p:cNvPr>
            <p:cNvPicPr>
              <a:picLocks noChangeAspect="1"/>
            </p:cNvPicPr>
            <p:nvPr/>
          </p:nvPicPr>
          <p:blipFill>
            <a:blip r:embed="rId10" cstate="print"/>
            <a:stretch>
              <a:fillRect/>
            </a:stretch>
          </p:blipFill>
          <p:spPr>
            <a:xfrm flipH="1">
              <a:off x="6824890" y="5648326"/>
              <a:ext cx="143312" cy="253793"/>
            </a:xfrm>
            <a:prstGeom prst="rect">
              <a:avLst/>
            </a:prstGeom>
          </p:spPr>
        </p:pic>
        <p:pic>
          <p:nvPicPr>
            <p:cNvPr id="153" name="Picture 152" descr="stick-man-blue-th.png">
              <a:extLst>
                <a:ext uri="{FF2B5EF4-FFF2-40B4-BE49-F238E27FC236}">
                  <a16:creationId xmlns:a16="http://schemas.microsoft.com/office/drawing/2014/main" id="{BA8F30BA-D57A-4ED7-839D-AE171ACB3598}"/>
                </a:ext>
              </a:extLst>
            </p:cNvPr>
            <p:cNvPicPr>
              <a:picLocks noChangeAspect="1"/>
            </p:cNvPicPr>
            <p:nvPr/>
          </p:nvPicPr>
          <p:blipFill>
            <a:blip r:embed="rId10" cstate="print"/>
            <a:stretch>
              <a:fillRect/>
            </a:stretch>
          </p:blipFill>
          <p:spPr>
            <a:xfrm flipH="1">
              <a:off x="7104577" y="5648326"/>
              <a:ext cx="143312" cy="253793"/>
            </a:xfrm>
            <a:prstGeom prst="rect">
              <a:avLst/>
            </a:prstGeom>
          </p:spPr>
        </p:pic>
        <p:pic>
          <p:nvPicPr>
            <p:cNvPr id="154" name="Picture 153" descr="stick-man-blue-th.png">
              <a:extLst>
                <a:ext uri="{FF2B5EF4-FFF2-40B4-BE49-F238E27FC236}">
                  <a16:creationId xmlns:a16="http://schemas.microsoft.com/office/drawing/2014/main" id="{307722D8-F8AC-4BF3-B777-87E93D2D9F45}"/>
                </a:ext>
              </a:extLst>
            </p:cNvPr>
            <p:cNvPicPr>
              <a:picLocks noChangeAspect="1"/>
            </p:cNvPicPr>
            <p:nvPr/>
          </p:nvPicPr>
          <p:blipFill>
            <a:blip r:embed="rId10" cstate="print"/>
            <a:stretch>
              <a:fillRect/>
            </a:stretch>
          </p:blipFill>
          <p:spPr>
            <a:xfrm flipH="1">
              <a:off x="7454184" y="5648326"/>
              <a:ext cx="143312" cy="253793"/>
            </a:xfrm>
            <a:prstGeom prst="rect">
              <a:avLst/>
            </a:prstGeom>
          </p:spPr>
        </p:pic>
        <p:pic>
          <p:nvPicPr>
            <p:cNvPr id="155" name="Picture 154" descr="stick-man-blue-th.png">
              <a:extLst>
                <a:ext uri="{FF2B5EF4-FFF2-40B4-BE49-F238E27FC236}">
                  <a16:creationId xmlns:a16="http://schemas.microsoft.com/office/drawing/2014/main" id="{5F2F457E-47DD-4092-9A27-02F5F1017F3C}"/>
                </a:ext>
              </a:extLst>
            </p:cNvPr>
            <p:cNvPicPr>
              <a:picLocks noChangeAspect="1"/>
            </p:cNvPicPr>
            <p:nvPr/>
          </p:nvPicPr>
          <p:blipFill>
            <a:blip r:embed="rId10" cstate="print"/>
            <a:stretch>
              <a:fillRect/>
            </a:stretch>
          </p:blipFill>
          <p:spPr>
            <a:xfrm flipH="1">
              <a:off x="7733871" y="5276851"/>
              <a:ext cx="143312" cy="253793"/>
            </a:xfrm>
            <a:prstGeom prst="rect">
              <a:avLst/>
            </a:prstGeom>
          </p:spPr>
        </p:pic>
        <p:pic>
          <p:nvPicPr>
            <p:cNvPr id="156" name="Picture 155" descr="stick-man-blue-th.png">
              <a:extLst>
                <a:ext uri="{FF2B5EF4-FFF2-40B4-BE49-F238E27FC236}">
                  <a16:creationId xmlns:a16="http://schemas.microsoft.com/office/drawing/2014/main" id="{1514DB10-4249-4922-9D32-D61E3CC75DC1}"/>
                </a:ext>
              </a:extLst>
            </p:cNvPr>
            <p:cNvPicPr>
              <a:picLocks noChangeAspect="1"/>
            </p:cNvPicPr>
            <p:nvPr/>
          </p:nvPicPr>
          <p:blipFill>
            <a:blip r:embed="rId10" cstate="print"/>
            <a:stretch>
              <a:fillRect/>
            </a:stretch>
          </p:blipFill>
          <p:spPr>
            <a:xfrm flipH="1">
              <a:off x="7733871" y="5648326"/>
              <a:ext cx="143312" cy="253793"/>
            </a:xfrm>
            <a:prstGeom prst="rect">
              <a:avLst/>
            </a:prstGeom>
          </p:spPr>
        </p:pic>
        <p:pic>
          <p:nvPicPr>
            <p:cNvPr id="157" name="Picture 156" descr="man-orange-th.png">
              <a:extLst>
                <a:ext uri="{FF2B5EF4-FFF2-40B4-BE49-F238E27FC236}">
                  <a16:creationId xmlns:a16="http://schemas.microsoft.com/office/drawing/2014/main" id="{4B9A11FE-4A6C-4EDB-91CD-45D04269993E}"/>
                </a:ext>
              </a:extLst>
            </p:cNvPr>
            <p:cNvPicPr>
              <a:picLocks noChangeAspect="1"/>
            </p:cNvPicPr>
            <p:nvPr/>
          </p:nvPicPr>
          <p:blipFill>
            <a:blip r:embed="rId11" cstate="print"/>
            <a:stretch>
              <a:fillRect/>
            </a:stretch>
          </p:blipFill>
          <p:spPr>
            <a:xfrm>
              <a:off x="2210067" y="2057400"/>
              <a:ext cx="143312" cy="253793"/>
            </a:xfrm>
            <a:prstGeom prst="rect">
              <a:avLst/>
            </a:prstGeom>
          </p:spPr>
        </p:pic>
        <p:pic>
          <p:nvPicPr>
            <p:cNvPr id="158" name="Picture 157" descr="man-orange-th.png">
              <a:extLst>
                <a:ext uri="{FF2B5EF4-FFF2-40B4-BE49-F238E27FC236}">
                  <a16:creationId xmlns:a16="http://schemas.microsoft.com/office/drawing/2014/main" id="{511D5296-D42C-4B52-8FA7-551F7BD4259A}"/>
                </a:ext>
              </a:extLst>
            </p:cNvPr>
            <p:cNvPicPr>
              <a:picLocks noChangeAspect="1"/>
            </p:cNvPicPr>
            <p:nvPr/>
          </p:nvPicPr>
          <p:blipFill>
            <a:blip r:embed="rId11" cstate="print"/>
            <a:stretch>
              <a:fillRect/>
            </a:stretch>
          </p:blipFill>
          <p:spPr>
            <a:xfrm>
              <a:off x="2425205" y="2066162"/>
              <a:ext cx="143312" cy="253793"/>
            </a:xfrm>
            <a:prstGeom prst="rect">
              <a:avLst/>
            </a:prstGeom>
          </p:spPr>
        </p:pic>
        <p:pic>
          <p:nvPicPr>
            <p:cNvPr id="159" name="Picture 158" descr="man-orange-th.png">
              <a:extLst>
                <a:ext uri="{FF2B5EF4-FFF2-40B4-BE49-F238E27FC236}">
                  <a16:creationId xmlns:a16="http://schemas.microsoft.com/office/drawing/2014/main" id="{3A2BA08C-61AC-4E78-88FE-AB15E1FDC15D}"/>
                </a:ext>
              </a:extLst>
            </p:cNvPr>
            <p:cNvPicPr>
              <a:picLocks noChangeAspect="1"/>
            </p:cNvPicPr>
            <p:nvPr/>
          </p:nvPicPr>
          <p:blipFill>
            <a:blip r:embed="rId11" cstate="print"/>
            <a:stretch>
              <a:fillRect/>
            </a:stretch>
          </p:blipFill>
          <p:spPr>
            <a:xfrm>
              <a:off x="2881110" y="2057400"/>
              <a:ext cx="171485" cy="253794"/>
            </a:xfrm>
            <a:prstGeom prst="rect">
              <a:avLst/>
            </a:prstGeom>
          </p:spPr>
        </p:pic>
        <p:sp>
          <p:nvSpPr>
            <p:cNvPr id="160" name="TextBox 159">
              <a:extLst>
                <a:ext uri="{FF2B5EF4-FFF2-40B4-BE49-F238E27FC236}">
                  <a16:creationId xmlns:a16="http://schemas.microsoft.com/office/drawing/2014/main" id="{2E581E89-D92E-478B-A326-B5C9D4143847}"/>
                </a:ext>
              </a:extLst>
            </p:cNvPr>
            <p:cNvSpPr txBox="1"/>
            <p:nvPr/>
          </p:nvSpPr>
          <p:spPr>
            <a:xfrm>
              <a:off x="2153879" y="1523436"/>
              <a:ext cx="898960" cy="53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State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Employees</a:t>
              </a:r>
            </a:p>
          </p:txBody>
        </p:sp>
        <p:sp>
          <p:nvSpPr>
            <p:cNvPr id="161" name="TextBox 160">
              <a:extLst>
                <a:ext uri="{FF2B5EF4-FFF2-40B4-BE49-F238E27FC236}">
                  <a16:creationId xmlns:a16="http://schemas.microsoft.com/office/drawing/2014/main" id="{54C9640B-13C0-4BCE-9A82-379E08588B25}"/>
                </a:ext>
              </a:extLst>
            </p:cNvPr>
            <p:cNvSpPr txBox="1"/>
            <p:nvPr/>
          </p:nvSpPr>
          <p:spPr>
            <a:xfrm>
              <a:off x="1900194" y="2640901"/>
              <a:ext cx="1482088" cy="5341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Federal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Army National Guard</a:t>
              </a:r>
            </a:p>
          </p:txBody>
        </p:sp>
        <p:sp>
          <p:nvSpPr>
            <p:cNvPr id="162" name="Rectangle 161">
              <a:extLst>
                <a:ext uri="{FF2B5EF4-FFF2-40B4-BE49-F238E27FC236}">
                  <a16:creationId xmlns:a16="http://schemas.microsoft.com/office/drawing/2014/main" id="{F190903D-2F63-44F2-9D80-044C0C91A111}"/>
                </a:ext>
              </a:extLst>
            </p:cNvPr>
            <p:cNvSpPr/>
            <p:nvPr/>
          </p:nvSpPr>
          <p:spPr>
            <a:xfrm>
              <a:off x="1912238" y="4710308"/>
              <a:ext cx="1482088" cy="53416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Federal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Air National Guard</a:t>
              </a:r>
            </a:p>
          </p:txBody>
        </p:sp>
        <p:sp>
          <p:nvSpPr>
            <p:cNvPr id="163" name="Rectangle 162">
              <a:extLst>
                <a:ext uri="{FF2B5EF4-FFF2-40B4-BE49-F238E27FC236}">
                  <a16:creationId xmlns:a16="http://schemas.microsoft.com/office/drawing/2014/main" id="{B975935D-3F63-484F-AF0E-1B5DE3655D0C}"/>
                </a:ext>
              </a:extLst>
            </p:cNvPr>
            <p:cNvSpPr/>
            <p:nvPr/>
          </p:nvSpPr>
          <p:spPr>
            <a:xfrm>
              <a:off x="4937008" y="1066800"/>
              <a:ext cx="2496187" cy="4930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Citizen Soldiers and Airmen</a:t>
              </a:r>
            </a:p>
          </p:txBody>
        </p:sp>
        <p:sp>
          <p:nvSpPr>
            <p:cNvPr id="164" name="Right Arrow 164">
              <a:extLst>
                <a:ext uri="{FF2B5EF4-FFF2-40B4-BE49-F238E27FC236}">
                  <a16:creationId xmlns:a16="http://schemas.microsoft.com/office/drawing/2014/main" id="{BFD89BB5-B904-4069-B3DB-6C89A8E285F5}"/>
                </a:ext>
              </a:extLst>
            </p:cNvPr>
            <p:cNvSpPr/>
            <p:nvPr/>
          </p:nvSpPr>
          <p:spPr>
            <a:xfrm>
              <a:off x="3468655" y="3419475"/>
              <a:ext cx="699216" cy="557213"/>
            </a:xfrm>
            <a:prstGeom prst="rightArrow">
              <a:avLst/>
            </a:prstGeom>
            <a:solidFill>
              <a:srgbClr val="45C7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ight Arrow 165">
              <a:extLst>
                <a:ext uri="{FF2B5EF4-FFF2-40B4-BE49-F238E27FC236}">
                  <a16:creationId xmlns:a16="http://schemas.microsoft.com/office/drawing/2014/main" id="{76DB8778-6113-4AA1-BEBD-C19A0935E369}"/>
                </a:ext>
              </a:extLst>
            </p:cNvPr>
            <p:cNvSpPr/>
            <p:nvPr/>
          </p:nvSpPr>
          <p:spPr>
            <a:xfrm>
              <a:off x="3468655" y="5276851"/>
              <a:ext cx="699216" cy="557213"/>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604EE68E-F0EB-414C-8A83-4C3A7CEECFE0}"/>
                </a:ext>
              </a:extLst>
            </p:cNvPr>
            <p:cNvSpPr txBox="1"/>
            <p:nvPr/>
          </p:nvSpPr>
          <p:spPr>
            <a:xfrm>
              <a:off x="2209800" y="6096000"/>
              <a:ext cx="1048823" cy="4930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 100</a:t>
              </a:r>
            </a:p>
          </p:txBody>
        </p:sp>
        <p:pic>
          <p:nvPicPr>
            <p:cNvPr id="168" name="Picture 167" descr="green-stick-man-th.png">
              <a:extLst>
                <a:ext uri="{FF2B5EF4-FFF2-40B4-BE49-F238E27FC236}">
                  <a16:creationId xmlns:a16="http://schemas.microsoft.com/office/drawing/2014/main" id="{8B6938FE-E038-4658-A38E-0DD0BE82FFA5}"/>
                </a:ext>
              </a:extLst>
            </p:cNvPr>
            <p:cNvPicPr>
              <a:picLocks noChangeAspect="1"/>
            </p:cNvPicPr>
            <p:nvPr/>
          </p:nvPicPr>
          <p:blipFill>
            <a:blip r:embed="rId8" cstate="print"/>
            <a:stretch>
              <a:fillRect/>
            </a:stretch>
          </p:blipFill>
          <p:spPr>
            <a:xfrm>
              <a:off x="2070224" y="3239880"/>
              <a:ext cx="139843" cy="247650"/>
            </a:xfrm>
            <a:prstGeom prst="rect">
              <a:avLst/>
            </a:prstGeom>
          </p:spPr>
        </p:pic>
        <p:pic>
          <p:nvPicPr>
            <p:cNvPr id="169" name="Picture 168" descr="green-stick-man-th.png">
              <a:extLst>
                <a:ext uri="{FF2B5EF4-FFF2-40B4-BE49-F238E27FC236}">
                  <a16:creationId xmlns:a16="http://schemas.microsoft.com/office/drawing/2014/main" id="{45381212-EA73-48F0-9858-663F3F65736C}"/>
                </a:ext>
              </a:extLst>
            </p:cNvPr>
            <p:cNvPicPr>
              <a:picLocks noChangeAspect="1"/>
            </p:cNvPicPr>
            <p:nvPr/>
          </p:nvPicPr>
          <p:blipFill>
            <a:blip r:embed="rId8" cstate="print"/>
            <a:stretch>
              <a:fillRect/>
            </a:stretch>
          </p:blipFill>
          <p:spPr>
            <a:xfrm>
              <a:off x="2419832" y="3239880"/>
              <a:ext cx="139843" cy="247650"/>
            </a:xfrm>
            <a:prstGeom prst="rect">
              <a:avLst/>
            </a:prstGeom>
          </p:spPr>
        </p:pic>
        <p:pic>
          <p:nvPicPr>
            <p:cNvPr id="170" name="Picture 169" descr="green-stick-man-th.png">
              <a:extLst>
                <a:ext uri="{FF2B5EF4-FFF2-40B4-BE49-F238E27FC236}">
                  <a16:creationId xmlns:a16="http://schemas.microsoft.com/office/drawing/2014/main" id="{E99C6B51-2C87-4EAF-ADA4-97A71AEA463F}"/>
                </a:ext>
              </a:extLst>
            </p:cNvPr>
            <p:cNvPicPr>
              <a:picLocks noChangeAspect="1"/>
            </p:cNvPicPr>
            <p:nvPr/>
          </p:nvPicPr>
          <p:blipFill>
            <a:blip r:embed="rId8" cstate="print"/>
            <a:stretch>
              <a:fillRect/>
            </a:stretch>
          </p:blipFill>
          <p:spPr>
            <a:xfrm>
              <a:off x="2769440" y="3239880"/>
              <a:ext cx="139843" cy="247650"/>
            </a:xfrm>
            <a:prstGeom prst="rect">
              <a:avLst/>
            </a:prstGeom>
          </p:spPr>
        </p:pic>
        <p:pic>
          <p:nvPicPr>
            <p:cNvPr id="171" name="Picture 170" descr="green-stick-man-th.png">
              <a:extLst>
                <a:ext uri="{FF2B5EF4-FFF2-40B4-BE49-F238E27FC236}">
                  <a16:creationId xmlns:a16="http://schemas.microsoft.com/office/drawing/2014/main" id="{12136FC9-FD90-497E-8356-6E7AFD8E8CED}"/>
                </a:ext>
              </a:extLst>
            </p:cNvPr>
            <p:cNvPicPr>
              <a:picLocks noChangeAspect="1"/>
            </p:cNvPicPr>
            <p:nvPr/>
          </p:nvPicPr>
          <p:blipFill>
            <a:blip r:embed="rId8" cstate="print"/>
            <a:stretch>
              <a:fillRect/>
            </a:stretch>
          </p:blipFill>
          <p:spPr>
            <a:xfrm>
              <a:off x="3049126" y="3233738"/>
              <a:ext cx="139843" cy="247650"/>
            </a:xfrm>
            <a:prstGeom prst="rect">
              <a:avLst/>
            </a:prstGeom>
          </p:spPr>
        </p:pic>
        <p:pic>
          <p:nvPicPr>
            <p:cNvPr id="172" name="Picture 171" descr="green-stick-man-th.png">
              <a:extLst>
                <a:ext uri="{FF2B5EF4-FFF2-40B4-BE49-F238E27FC236}">
                  <a16:creationId xmlns:a16="http://schemas.microsoft.com/office/drawing/2014/main" id="{7AF7F028-F7F3-405C-A2AE-7CE83D8B2F76}"/>
                </a:ext>
              </a:extLst>
            </p:cNvPr>
            <p:cNvPicPr>
              <a:picLocks noChangeAspect="1"/>
            </p:cNvPicPr>
            <p:nvPr/>
          </p:nvPicPr>
          <p:blipFill>
            <a:blip r:embed="rId8" cstate="print"/>
            <a:stretch>
              <a:fillRect/>
            </a:stretch>
          </p:blipFill>
          <p:spPr>
            <a:xfrm>
              <a:off x="2070224" y="3605213"/>
              <a:ext cx="139843" cy="247650"/>
            </a:xfrm>
            <a:prstGeom prst="rect">
              <a:avLst/>
            </a:prstGeom>
          </p:spPr>
        </p:pic>
        <p:pic>
          <p:nvPicPr>
            <p:cNvPr id="173" name="Picture 172" descr="green-stick-man-th.png">
              <a:extLst>
                <a:ext uri="{FF2B5EF4-FFF2-40B4-BE49-F238E27FC236}">
                  <a16:creationId xmlns:a16="http://schemas.microsoft.com/office/drawing/2014/main" id="{9961AAD4-35D4-447B-8DE0-15BB238D82D4}"/>
                </a:ext>
              </a:extLst>
            </p:cNvPr>
            <p:cNvPicPr>
              <a:picLocks noChangeAspect="1"/>
            </p:cNvPicPr>
            <p:nvPr/>
          </p:nvPicPr>
          <p:blipFill>
            <a:blip r:embed="rId8" cstate="print"/>
            <a:stretch>
              <a:fillRect/>
            </a:stretch>
          </p:blipFill>
          <p:spPr>
            <a:xfrm>
              <a:off x="2419832" y="3605213"/>
              <a:ext cx="139843" cy="247650"/>
            </a:xfrm>
            <a:prstGeom prst="rect">
              <a:avLst/>
            </a:prstGeom>
          </p:spPr>
        </p:pic>
        <p:pic>
          <p:nvPicPr>
            <p:cNvPr id="174" name="Picture 173" descr="green-stick-man-th.png">
              <a:extLst>
                <a:ext uri="{FF2B5EF4-FFF2-40B4-BE49-F238E27FC236}">
                  <a16:creationId xmlns:a16="http://schemas.microsoft.com/office/drawing/2014/main" id="{24F32C76-7FE1-414A-8E97-CE39E1FFEF14}"/>
                </a:ext>
              </a:extLst>
            </p:cNvPr>
            <p:cNvPicPr>
              <a:picLocks noChangeAspect="1"/>
            </p:cNvPicPr>
            <p:nvPr/>
          </p:nvPicPr>
          <p:blipFill>
            <a:blip r:embed="rId8" cstate="print"/>
            <a:stretch>
              <a:fillRect/>
            </a:stretch>
          </p:blipFill>
          <p:spPr>
            <a:xfrm>
              <a:off x="2769440" y="3605213"/>
              <a:ext cx="139843" cy="247650"/>
            </a:xfrm>
            <a:prstGeom prst="rect">
              <a:avLst/>
            </a:prstGeom>
          </p:spPr>
        </p:pic>
        <p:pic>
          <p:nvPicPr>
            <p:cNvPr id="175" name="Picture 174" descr="green-stick-man-th.png">
              <a:extLst>
                <a:ext uri="{FF2B5EF4-FFF2-40B4-BE49-F238E27FC236}">
                  <a16:creationId xmlns:a16="http://schemas.microsoft.com/office/drawing/2014/main" id="{DA33461D-BE0E-45DC-A49F-FA94F26E3BCA}"/>
                </a:ext>
              </a:extLst>
            </p:cNvPr>
            <p:cNvPicPr>
              <a:picLocks noChangeAspect="1"/>
            </p:cNvPicPr>
            <p:nvPr/>
          </p:nvPicPr>
          <p:blipFill>
            <a:blip r:embed="rId8" cstate="print"/>
            <a:stretch>
              <a:fillRect/>
            </a:stretch>
          </p:blipFill>
          <p:spPr>
            <a:xfrm>
              <a:off x="3049126" y="3605213"/>
              <a:ext cx="139843" cy="247650"/>
            </a:xfrm>
            <a:prstGeom prst="rect">
              <a:avLst/>
            </a:prstGeom>
          </p:spPr>
        </p:pic>
        <p:pic>
          <p:nvPicPr>
            <p:cNvPr id="176" name="Picture 175" descr="green-stick-man-th.png">
              <a:extLst>
                <a:ext uri="{FF2B5EF4-FFF2-40B4-BE49-F238E27FC236}">
                  <a16:creationId xmlns:a16="http://schemas.microsoft.com/office/drawing/2014/main" id="{7FF03ACA-32E0-4936-B44F-1EA01E392FEA}"/>
                </a:ext>
              </a:extLst>
            </p:cNvPr>
            <p:cNvPicPr>
              <a:picLocks noChangeAspect="1"/>
            </p:cNvPicPr>
            <p:nvPr/>
          </p:nvPicPr>
          <p:blipFill>
            <a:blip r:embed="rId8" cstate="print"/>
            <a:stretch>
              <a:fillRect/>
            </a:stretch>
          </p:blipFill>
          <p:spPr>
            <a:xfrm>
              <a:off x="2070224" y="3914775"/>
              <a:ext cx="139843" cy="247650"/>
            </a:xfrm>
            <a:prstGeom prst="rect">
              <a:avLst/>
            </a:prstGeom>
          </p:spPr>
        </p:pic>
        <p:pic>
          <p:nvPicPr>
            <p:cNvPr id="177" name="Picture 176" descr="green-stick-man-th.png">
              <a:extLst>
                <a:ext uri="{FF2B5EF4-FFF2-40B4-BE49-F238E27FC236}">
                  <a16:creationId xmlns:a16="http://schemas.microsoft.com/office/drawing/2014/main" id="{D753A552-1A65-4FDE-A2C8-5F64C00B5B82}"/>
                </a:ext>
              </a:extLst>
            </p:cNvPr>
            <p:cNvPicPr>
              <a:picLocks noChangeAspect="1"/>
            </p:cNvPicPr>
            <p:nvPr/>
          </p:nvPicPr>
          <p:blipFill>
            <a:blip r:embed="rId8" cstate="print"/>
            <a:stretch>
              <a:fillRect/>
            </a:stretch>
          </p:blipFill>
          <p:spPr>
            <a:xfrm>
              <a:off x="2419832" y="3914775"/>
              <a:ext cx="139843" cy="247650"/>
            </a:xfrm>
            <a:prstGeom prst="rect">
              <a:avLst/>
            </a:prstGeom>
          </p:spPr>
        </p:pic>
        <p:pic>
          <p:nvPicPr>
            <p:cNvPr id="178" name="Picture 177" descr="green-stick-man-th.png">
              <a:extLst>
                <a:ext uri="{FF2B5EF4-FFF2-40B4-BE49-F238E27FC236}">
                  <a16:creationId xmlns:a16="http://schemas.microsoft.com/office/drawing/2014/main" id="{980514DF-6BB2-46AC-9DDE-AFF4D9664B08}"/>
                </a:ext>
              </a:extLst>
            </p:cNvPr>
            <p:cNvPicPr>
              <a:picLocks noChangeAspect="1"/>
            </p:cNvPicPr>
            <p:nvPr/>
          </p:nvPicPr>
          <p:blipFill>
            <a:blip r:embed="rId8" cstate="print"/>
            <a:stretch>
              <a:fillRect/>
            </a:stretch>
          </p:blipFill>
          <p:spPr>
            <a:xfrm>
              <a:off x="2769440" y="3914775"/>
              <a:ext cx="139843" cy="247650"/>
            </a:xfrm>
            <a:prstGeom prst="rect">
              <a:avLst/>
            </a:prstGeom>
          </p:spPr>
        </p:pic>
        <p:pic>
          <p:nvPicPr>
            <p:cNvPr id="179" name="Picture 178" descr="green-stick-man-th.png">
              <a:extLst>
                <a:ext uri="{FF2B5EF4-FFF2-40B4-BE49-F238E27FC236}">
                  <a16:creationId xmlns:a16="http://schemas.microsoft.com/office/drawing/2014/main" id="{873670E6-18D3-476E-B4D1-A11D87CE243A}"/>
                </a:ext>
              </a:extLst>
            </p:cNvPr>
            <p:cNvPicPr>
              <a:picLocks noChangeAspect="1"/>
            </p:cNvPicPr>
            <p:nvPr/>
          </p:nvPicPr>
          <p:blipFill>
            <a:blip r:embed="rId8" cstate="print"/>
            <a:stretch>
              <a:fillRect/>
            </a:stretch>
          </p:blipFill>
          <p:spPr>
            <a:xfrm>
              <a:off x="3049126" y="3914775"/>
              <a:ext cx="139843" cy="247650"/>
            </a:xfrm>
            <a:prstGeom prst="rect">
              <a:avLst/>
            </a:prstGeom>
          </p:spPr>
        </p:pic>
        <p:pic>
          <p:nvPicPr>
            <p:cNvPr id="180" name="Picture 179" descr="stick-man-blue-th.png">
              <a:extLst>
                <a:ext uri="{FF2B5EF4-FFF2-40B4-BE49-F238E27FC236}">
                  <a16:creationId xmlns:a16="http://schemas.microsoft.com/office/drawing/2014/main" id="{76B29522-5039-4A57-A595-C3117A53B2AE}"/>
                </a:ext>
              </a:extLst>
            </p:cNvPr>
            <p:cNvPicPr>
              <a:picLocks noChangeAspect="1"/>
            </p:cNvPicPr>
            <p:nvPr/>
          </p:nvPicPr>
          <p:blipFill>
            <a:blip r:embed="rId10" cstate="print"/>
            <a:stretch>
              <a:fillRect/>
            </a:stretch>
          </p:blipFill>
          <p:spPr>
            <a:xfrm flipH="1">
              <a:off x="2098853" y="5266951"/>
              <a:ext cx="143312" cy="253793"/>
            </a:xfrm>
            <a:prstGeom prst="rect">
              <a:avLst/>
            </a:prstGeom>
          </p:spPr>
        </p:pic>
        <p:pic>
          <p:nvPicPr>
            <p:cNvPr id="181" name="Picture 180" descr="stick-man-blue-th.png">
              <a:extLst>
                <a:ext uri="{FF2B5EF4-FFF2-40B4-BE49-F238E27FC236}">
                  <a16:creationId xmlns:a16="http://schemas.microsoft.com/office/drawing/2014/main" id="{1A5D6716-4F72-4352-8D0F-4AA5D230B528}"/>
                </a:ext>
              </a:extLst>
            </p:cNvPr>
            <p:cNvPicPr>
              <a:picLocks noChangeAspect="1"/>
            </p:cNvPicPr>
            <p:nvPr/>
          </p:nvPicPr>
          <p:blipFill>
            <a:blip r:embed="rId10" cstate="print"/>
            <a:stretch>
              <a:fillRect/>
            </a:stretch>
          </p:blipFill>
          <p:spPr>
            <a:xfrm flipH="1">
              <a:off x="2456545" y="5267886"/>
              <a:ext cx="143312" cy="253793"/>
            </a:xfrm>
            <a:prstGeom prst="rect">
              <a:avLst/>
            </a:prstGeom>
          </p:spPr>
        </p:pic>
        <p:pic>
          <p:nvPicPr>
            <p:cNvPr id="182" name="Picture 181" descr="stick-man-blue-th.png">
              <a:extLst>
                <a:ext uri="{FF2B5EF4-FFF2-40B4-BE49-F238E27FC236}">
                  <a16:creationId xmlns:a16="http://schemas.microsoft.com/office/drawing/2014/main" id="{3D651839-0DA4-4123-B4F8-FE99B1EC687D}"/>
                </a:ext>
              </a:extLst>
            </p:cNvPr>
            <p:cNvPicPr>
              <a:picLocks noChangeAspect="1"/>
            </p:cNvPicPr>
            <p:nvPr/>
          </p:nvPicPr>
          <p:blipFill>
            <a:blip r:embed="rId10" cstate="print"/>
            <a:stretch>
              <a:fillRect/>
            </a:stretch>
          </p:blipFill>
          <p:spPr>
            <a:xfrm flipH="1">
              <a:off x="2122228" y="5596943"/>
              <a:ext cx="143312" cy="253793"/>
            </a:xfrm>
            <a:prstGeom prst="rect">
              <a:avLst/>
            </a:prstGeom>
          </p:spPr>
        </p:pic>
        <p:pic>
          <p:nvPicPr>
            <p:cNvPr id="183" name="Picture 182" descr="stick-man-blue-th.png">
              <a:extLst>
                <a:ext uri="{FF2B5EF4-FFF2-40B4-BE49-F238E27FC236}">
                  <a16:creationId xmlns:a16="http://schemas.microsoft.com/office/drawing/2014/main" id="{F74C0D44-679D-41DE-A98B-01AB76852A43}"/>
                </a:ext>
              </a:extLst>
            </p:cNvPr>
            <p:cNvPicPr>
              <a:picLocks noChangeAspect="1"/>
            </p:cNvPicPr>
            <p:nvPr/>
          </p:nvPicPr>
          <p:blipFill>
            <a:blip r:embed="rId10" cstate="print"/>
            <a:stretch>
              <a:fillRect/>
            </a:stretch>
          </p:blipFill>
          <p:spPr>
            <a:xfrm flipH="1">
              <a:off x="2438601" y="5586412"/>
              <a:ext cx="143312" cy="253793"/>
            </a:xfrm>
            <a:prstGeom prst="rect">
              <a:avLst/>
            </a:prstGeom>
          </p:spPr>
        </p:pic>
        <p:pic>
          <p:nvPicPr>
            <p:cNvPr id="184" name="Picture 183" descr="stick-man-blue-th.png">
              <a:extLst>
                <a:ext uri="{FF2B5EF4-FFF2-40B4-BE49-F238E27FC236}">
                  <a16:creationId xmlns:a16="http://schemas.microsoft.com/office/drawing/2014/main" id="{0261F838-4973-421F-AC78-A2FE7901DF3A}"/>
                </a:ext>
              </a:extLst>
            </p:cNvPr>
            <p:cNvPicPr>
              <a:picLocks noChangeAspect="1"/>
            </p:cNvPicPr>
            <p:nvPr/>
          </p:nvPicPr>
          <p:blipFill>
            <a:blip r:embed="rId10" cstate="print"/>
            <a:stretch>
              <a:fillRect/>
            </a:stretch>
          </p:blipFill>
          <p:spPr>
            <a:xfrm flipH="1">
              <a:off x="2794600" y="5266951"/>
              <a:ext cx="143312" cy="253793"/>
            </a:xfrm>
            <a:prstGeom prst="rect">
              <a:avLst/>
            </a:prstGeom>
          </p:spPr>
        </p:pic>
        <p:sp>
          <p:nvSpPr>
            <p:cNvPr id="185" name="Right Arrow 189">
              <a:extLst>
                <a:ext uri="{FF2B5EF4-FFF2-40B4-BE49-F238E27FC236}">
                  <a16:creationId xmlns:a16="http://schemas.microsoft.com/office/drawing/2014/main" id="{4B04E670-E583-4D98-8298-13926DDEEDE1}"/>
                </a:ext>
              </a:extLst>
            </p:cNvPr>
            <p:cNvSpPr/>
            <p:nvPr/>
          </p:nvSpPr>
          <p:spPr>
            <a:xfrm>
              <a:off x="3503649" y="1684404"/>
              <a:ext cx="524379" cy="459676"/>
            </a:xfrm>
            <a:prstGeom prst="rightArrow">
              <a:avLst/>
            </a:prstGeom>
            <a:solidFill>
              <a:srgbClr val="45C7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ight Arrow 191">
              <a:extLst>
                <a:ext uri="{FF2B5EF4-FFF2-40B4-BE49-F238E27FC236}">
                  <a16:creationId xmlns:a16="http://schemas.microsoft.com/office/drawing/2014/main" id="{6735E546-5C1C-4CDB-81FF-442F6D9E3122}"/>
                </a:ext>
              </a:extLst>
            </p:cNvPr>
            <p:cNvSpPr/>
            <p:nvPr/>
          </p:nvSpPr>
          <p:spPr>
            <a:xfrm>
              <a:off x="3503649" y="2181225"/>
              <a:ext cx="524379" cy="45967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9DA8897A-2E48-4C0F-BDAD-3750479598E5}"/>
                </a:ext>
              </a:extLst>
            </p:cNvPr>
            <p:cNvSpPr/>
            <p:nvPr/>
          </p:nvSpPr>
          <p:spPr>
            <a:xfrm>
              <a:off x="6265518" y="4843463"/>
              <a:ext cx="139843" cy="6191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1C6DFA1-D222-46E3-8C1B-C2AF45F1A0A8}"/>
                </a:ext>
              </a:extLst>
            </p:cNvPr>
            <p:cNvSpPr/>
            <p:nvPr/>
          </p:nvSpPr>
          <p:spPr>
            <a:xfrm>
              <a:off x="7943635" y="5462588"/>
              <a:ext cx="139843" cy="1238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stick-man-blue-th.png">
              <a:extLst>
                <a:ext uri="{FF2B5EF4-FFF2-40B4-BE49-F238E27FC236}">
                  <a16:creationId xmlns:a16="http://schemas.microsoft.com/office/drawing/2014/main" id="{A5B53FAC-8C00-4A9D-B4B0-A02D17366951}"/>
                </a:ext>
              </a:extLst>
            </p:cNvPr>
            <p:cNvPicPr>
              <a:picLocks noChangeAspect="1"/>
            </p:cNvPicPr>
            <p:nvPr/>
          </p:nvPicPr>
          <p:blipFill>
            <a:blip r:embed="rId10" cstate="print"/>
            <a:stretch>
              <a:fillRect/>
            </a:stretch>
          </p:blipFill>
          <p:spPr>
            <a:xfrm flipH="1">
              <a:off x="3074286" y="5266951"/>
              <a:ext cx="143312" cy="253793"/>
            </a:xfrm>
            <a:prstGeom prst="rect">
              <a:avLst/>
            </a:prstGeom>
          </p:spPr>
        </p:pic>
        <p:pic>
          <p:nvPicPr>
            <p:cNvPr id="190" name="Picture 189" descr="stick-man-blue-th.png">
              <a:extLst>
                <a:ext uri="{FF2B5EF4-FFF2-40B4-BE49-F238E27FC236}">
                  <a16:creationId xmlns:a16="http://schemas.microsoft.com/office/drawing/2014/main" id="{B40349DB-EDD3-45C0-9538-C6AA5259581C}"/>
                </a:ext>
              </a:extLst>
            </p:cNvPr>
            <p:cNvPicPr>
              <a:picLocks noChangeAspect="1"/>
            </p:cNvPicPr>
            <p:nvPr/>
          </p:nvPicPr>
          <p:blipFill>
            <a:blip r:embed="rId10" cstate="print"/>
            <a:stretch>
              <a:fillRect/>
            </a:stretch>
          </p:blipFill>
          <p:spPr>
            <a:xfrm flipH="1">
              <a:off x="4460080" y="5994607"/>
              <a:ext cx="143312" cy="253793"/>
            </a:xfrm>
            <a:prstGeom prst="rect">
              <a:avLst/>
            </a:prstGeom>
          </p:spPr>
        </p:pic>
        <p:pic>
          <p:nvPicPr>
            <p:cNvPr id="191" name="Picture 190" descr="stick-man-blue-th.png">
              <a:extLst>
                <a:ext uri="{FF2B5EF4-FFF2-40B4-BE49-F238E27FC236}">
                  <a16:creationId xmlns:a16="http://schemas.microsoft.com/office/drawing/2014/main" id="{D01B3895-6B72-4820-9BF1-CCC8F9CEDF71}"/>
                </a:ext>
              </a:extLst>
            </p:cNvPr>
            <p:cNvPicPr>
              <a:picLocks noChangeAspect="1"/>
            </p:cNvPicPr>
            <p:nvPr/>
          </p:nvPicPr>
          <p:blipFill>
            <a:blip r:embed="rId10" cstate="print"/>
            <a:stretch>
              <a:fillRect/>
            </a:stretch>
          </p:blipFill>
          <p:spPr>
            <a:xfrm flipH="1">
              <a:off x="4809688" y="5994607"/>
              <a:ext cx="143312" cy="253793"/>
            </a:xfrm>
            <a:prstGeom prst="rect">
              <a:avLst/>
            </a:prstGeom>
          </p:spPr>
        </p:pic>
        <p:pic>
          <p:nvPicPr>
            <p:cNvPr id="192" name="Picture 191" descr="green-stick-man-th.png">
              <a:extLst>
                <a:ext uri="{FF2B5EF4-FFF2-40B4-BE49-F238E27FC236}">
                  <a16:creationId xmlns:a16="http://schemas.microsoft.com/office/drawing/2014/main" id="{24ADAC16-A806-4203-ABD3-558E7E8ED5AA}"/>
                </a:ext>
              </a:extLst>
            </p:cNvPr>
            <p:cNvPicPr>
              <a:picLocks noChangeAspect="1"/>
            </p:cNvPicPr>
            <p:nvPr/>
          </p:nvPicPr>
          <p:blipFill>
            <a:blip r:embed="rId8" cstate="print"/>
            <a:stretch>
              <a:fillRect/>
            </a:stretch>
          </p:blipFill>
          <p:spPr>
            <a:xfrm>
              <a:off x="2069957" y="4248183"/>
              <a:ext cx="139843" cy="247650"/>
            </a:xfrm>
            <a:prstGeom prst="rect">
              <a:avLst/>
            </a:prstGeom>
          </p:spPr>
        </p:pic>
        <p:pic>
          <p:nvPicPr>
            <p:cNvPr id="193" name="Picture 192" descr="green-stick-man-th.png">
              <a:extLst>
                <a:ext uri="{FF2B5EF4-FFF2-40B4-BE49-F238E27FC236}">
                  <a16:creationId xmlns:a16="http://schemas.microsoft.com/office/drawing/2014/main" id="{8E3EED53-DC13-4E29-ABFC-9B98A874FF70}"/>
                </a:ext>
              </a:extLst>
            </p:cNvPr>
            <p:cNvPicPr>
              <a:picLocks noChangeAspect="1"/>
            </p:cNvPicPr>
            <p:nvPr/>
          </p:nvPicPr>
          <p:blipFill>
            <a:blip r:embed="rId8" cstate="print"/>
            <a:stretch>
              <a:fillRect/>
            </a:stretch>
          </p:blipFill>
          <p:spPr>
            <a:xfrm>
              <a:off x="2431261" y="4248150"/>
              <a:ext cx="139843" cy="247650"/>
            </a:xfrm>
            <a:prstGeom prst="rect">
              <a:avLst/>
            </a:prstGeom>
          </p:spPr>
        </p:pic>
        <p:sp>
          <p:nvSpPr>
            <p:cNvPr id="194" name="Rectangle 193">
              <a:extLst>
                <a:ext uri="{FF2B5EF4-FFF2-40B4-BE49-F238E27FC236}">
                  <a16:creationId xmlns:a16="http://schemas.microsoft.com/office/drawing/2014/main" id="{7F4EAD14-E563-4467-80DD-88BA7A3968BE}"/>
                </a:ext>
              </a:extLst>
            </p:cNvPr>
            <p:cNvSpPr/>
            <p:nvPr/>
          </p:nvSpPr>
          <p:spPr>
            <a:xfrm>
              <a:off x="1912238" y="1066800"/>
              <a:ext cx="1409598" cy="4930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Teko" panose="020B0604020202020204" charset="0"/>
                  <a:ea typeface="+mn-ea"/>
                  <a:cs typeface="Teko" panose="020B0604020202020204" charset="0"/>
                </a:rPr>
                <a:t>Full Time Staff</a:t>
              </a:r>
            </a:p>
          </p:txBody>
        </p:sp>
      </p:grpSp>
      <p:pic>
        <p:nvPicPr>
          <p:cNvPr id="195" name="Picture 194" descr="man-orange-th.png">
            <a:extLst>
              <a:ext uri="{FF2B5EF4-FFF2-40B4-BE49-F238E27FC236}">
                <a16:creationId xmlns:a16="http://schemas.microsoft.com/office/drawing/2014/main" id="{C5326F84-80FF-4B91-8DC5-7F8E2E0C27A9}"/>
              </a:ext>
            </a:extLst>
          </p:cNvPr>
          <p:cNvPicPr>
            <a:picLocks noChangeAspect="1"/>
          </p:cNvPicPr>
          <p:nvPr/>
        </p:nvPicPr>
        <p:blipFill>
          <a:blip r:embed="rId11" cstate="print"/>
          <a:stretch>
            <a:fillRect/>
          </a:stretch>
        </p:blipFill>
        <p:spPr>
          <a:xfrm>
            <a:off x="796429" y="1608681"/>
            <a:ext cx="116071" cy="190100"/>
          </a:xfrm>
          <a:prstGeom prst="rect">
            <a:avLst/>
          </a:prstGeom>
        </p:spPr>
      </p:pic>
      <p:pic>
        <p:nvPicPr>
          <p:cNvPr id="197" name="Picture 196" descr="stick-man-blue-th.png">
            <a:extLst>
              <a:ext uri="{FF2B5EF4-FFF2-40B4-BE49-F238E27FC236}">
                <a16:creationId xmlns:a16="http://schemas.microsoft.com/office/drawing/2014/main" id="{AB9276B5-B75C-4D36-BAE6-D43E0006A39E}"/>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Lst>
          </a:blip>
          <a:stretch>
            <a:fillRect/>
          </a:stretch>
        </p:blipFill>
        <p:spPr>
          <a:xfrm flipH="1">
            <a:off x="374356" y="4706953"/>
            <a:ext cx="116071" cy="190100"/>
          </a:xfrm>
          <a:prstGeom prst="rect">
            <a:avLst/>
          </a:prstGeom>
        </p:spPr>
      </p:pic>
    </p:spTree>
    <p:extLst>
      <p:ext uri="{BB962C8B-B14F-4D97-AF65-F5344CB8AC3E}">
        <p14:creationId xmlns:p14="http://schemas.microsoft.com/office/powerpoint/2010/main" val="3920571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15" name="Picture 14">
            <a:extLst>
              <a:ext uri="{FF2B5EF4-FFF2-40B4-BE49-F238E27FC236}">
                <a16:creationId xmlns:a16="http://schemas.microsoft.com/office/drawing/2014/main" id="{8FC15156-B9EA-933B-3BBF-F8D26844DC9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5854"/>
          <a:stretch/>
        </p:blipFill>
        <p:spPr>
          <a:xfrm>
            <a:off x="4572000" y="663792"/>
            <a:ext cx="4434204" cy="3996727"/>
          </a:xfrm>
          <a:prstGeom prst="rect">
            <a:avLst/>
          </a:prstGeom>
        </p:spPr>
      </p:pic>
      <p:sp>
        <p:nvSpPr>
          <p:cNvPr id="357" name="Google Shape;357;p47"/>
          <p:cNvSpPr txBox="1">
            <a:spLocks noGrp="1"/>
          </p:cNvSpPr>
          <p:nvPr>
            <p:ph type="subTitle" idx="1"/>
          </p:nvPr>
        </p:nvSpPr>
        <p:spPr>
          <a:xfrm>
            <a:off x="929575" y="2742060"/>
            <a:ext cx="3591696" cy="1477799"/>
          </a:xfrm>
          <a:prstGeom prst="rect">
            <a:avLst/>
          </a:prstGeom>
        </p:spPr>
        <p:txBody>
          <a:bodyPr spcFirstLastPara="1" wrap="square" lIns="91425" tIns="91425" rIns="91425" bIns="91425" anchor="t" anchorCtr="0">
            <a:noAutofit/>
          </a:bodyPr>
          <a:lstStyle/>
          <a:p>
            <a:pPr marL="0" lvl="0" indent="0"/>
            <a:r>
              <a:rPr lang="en-US"/>
              <a:t>The Minnesota National Guard operates out of facilities in more than 50 communities throughout our state. We are continually optimizing the physical capabilities at each location to meet mission requirements and enhance local community partnerships.</a:t>
            </a:r>
          </a:p>
        </p:txBody>
      </p:sp>
      <p:sp>
        <p:nvSpPr>
          <p:cNvPr id="358" name="Google Shape;358;p47"/>
          <p:cNvSpPr txBox="1">
            <a:spLocks noGrp="1"/>
          </p:cNvSpPr>
          <p:nvPr>
            <p:ph type="title"/>
          </p:nvPr>
        </p:nvSpPr>
        <p:spPr>
          <a:xfrm>
            <a:off x="929575" y="1318618"/>
            <a:ext cx="4132800" cy="1477800"/>
          </a:xfrm>
          <a:prstGeom prst="rect">
            <a:avLst/>
          </a:prstGeom>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5800"/>
              <a:t>LOCATED</a:t>
            </a:r>
            <a:br>
              <a:rPr lang="en"/>
            </a:br>
            <a:r>
              <a:rPr lang="en"/>
              <a:t>ACROSS MINNESOTA</a:t>
            </a:r>
            <a:endParaRPr/>
          </a:p>
        </p:txBody>
      </p:sp>
      <p:grpSp>
        <p:nvGrpSpPr>
          <p:cNvPr id="20" name="Google Shape;263;p42">
            <a:extLst>
              <a:ext uri="{FF2B5EF4-FFF2-40B4-BE49-F238E27FC236}">
                <a16:creationId xmlns:a16="http://schemas.microsoft.com/office/drawing/2014/main" id="{53C2A46B-F9E3-38F4-B44F-CA53866C05DD}"/>
              </a:ext>
            </a:extLst>
          </p:cNvPr>
          <p:cNvGrpSpPr/>
          <p:nvPr/>
        </p:nvGrpSpPr>
        <p:grpSpPr>
          <a:xfrm>
            <a:off x="7978445" y="219094"/>
            <a:ext cx="290744" cy="163675"/>
            <a:chOff x="1475808" y="254825"/>
            <a:chExt cx="388592" cy="163675"/>
          </a:xfrm>
        </p:grpSpPr>
        <p:cxnSp>
          <p:nvCxnSpPr>
            <p:cNvPr id="21" name="Google Shape;264;p42">
              <a:extLst>
                <a:ext uri="{FF2B5EF4-FFF2-40B4-BE49-F238E27FC236}">
                  <a16:creationId xmlns:a16="http://schemas.microsoft.com/office/drawing/2014/main" id="{7A84EB7F-CE27-9D04-8CBA-AF2AFA3BD9CE}"/>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65;p42">
              <a:extLst>
                <a:ext uri="{FF2B5EF4-FFF2-40B4-BE49-F238E27FC236}">
                  <a16:creationId xmlns:a16="http://schemas.microsoft.com/office/drawing/2014/main" id="{952BDA93-A204-97C0-2FB7-E602E4E408A0}"/>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66;p42">
              <a:extLst>
                <a:ext uri="{FF2B5EF4-FFF2-40B4-BE49-F238E27FC236}">
                  <a16:creationId xmlns:a16="http://schemas.microsoft.com/office/drawing/2014/main" id="{B2266E91-9919-C0D7-A738-9CD4011BCB9F}"/>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24" name="Google Shape;270;p42">
            <a:hlinkClick r:id="rId5" action="ppaction://hlinksldjump"/>
            <a:extLst>
              <a:ext uri="{FF2B5EF4-FFF2-40B4-BE49-F238E27FC236}">
                <a16:creationId xmlns:a16="http://schemas.microsoft.com/office/drawing/2014/main" id="{73979825-224C-CBBF-CEFF-119954F9D11A}"/>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25" name="Google Shape;271;p42">
            <a:hlinkClick r:id="rId6" action="ppaction://hlinksldjump"/>
            <a:extLst>
              <a:ext uri="{FF2B5EF4-FFF2-40B4-BE49-F238E27FC236}">
                <a16:creationId xmlns:a16="http://schemas.microsoft.com/office/drawing/2014/main" id="{8922D4E6-D1D7-975E-8717-E383BC50A586}"/>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6" name="Google Shape;272;p42">
            <a:hlinkClick r:id="" action="ppaction://noaction"/>
            <a:extLst>
              <a:ext uri="{FF2B5EF4-FFF2-40B4-BE49-F238E27FC236}">
                <a16:creationId xmlns:a16="http://schemas.microsoft.com/office/drawing/2014/main" id="{5BC4EAF6-78CE-10D5-81C4-EA0D34DD4131}"/>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7" name="Google Shape;273;p42">
            <a:hlinkClick r:id="" action="ppaction://noaction"/>
            <a:extLst>
              <a:ext uri="{FF2B5EF4-FFF2-40B4-BE49-F238E27FC236}">
                <a16:creationId xmlns:a16="http://schemas.microsoft.com/office/drawing/2014/main" id="{577698F1-1CF0-2FD3-E462-6354D7B50C6F}"/>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8" name="Google Shape;280;p43">
            <a:hlinkClick r:id="" action="ppaction://hlinkshowjump?jump=firstslide"/>
            <a:extLst>
              <a:ext uri="{FF2B5EF4-FFF2-40B4-BE49-F238E27FC236}">
                <a16:creationId xmlns:a16="http://schemas.microsoft.com/office/drawing/2014/main" id="{5C0CBD0F-6837-B764-8D42-8C052A9C6B92}"/>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1;p43">
            <a:hlinkClick r:id="" action="ppaction://hlinkshowjump?jump=nextslide"/>
            <a:extLst>
              <a:ext uri="{FF2B5EF4-FFF2-40B4-BE49-F238E27FC236}">
                <a16:creationId xmlns:a16="http://schemas.microsoft.com/office/drawing/2014/main" id="{16AC309C-DF21-E79D-0F50-64A1ECCDDD9C}"/>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a:spLocks noGrp="1"/>
          </p:cNvSpPr>
          <p:nvPr>
            <p:ph type="subTitle" idx="1"/>
          </p:nvPr>
        </p:nvSpPr>
        <p:spPr>
          <a:xfrm>
            <a:off x="1524750" y="1210236"/>
            <a:ext cx="6094500" cy="2151529"/>
          </a:xfrm>
          <a:prstGeom prst="rect">
            <a:avLst/>
          </a:prstGeom>
        </p:spPr>
        <p:txBody>
          <a:bodyPr spcFirstLastPara="1" wrap="square" lIns="91425" tIns="91425" rIns="91425" bIns="91425" anchor="t" anchorCtr="0">
            <a:noAutofit/>
          </a:bodyPr>
          <a:lstStyle/>
          <a:p>
            <a:pPr marL="0" lvl="0" indent="0"/>
            <a:r>
              <a:rPr lang="en-US"/>
              <a:t>Citizen-Soldiers and Airmen capable of fighting our nation’s wars, protecting our country, and responding to our state’s emergencies while remaining the most trusted institution in Minnesota.</a:t>
            </a:r>
            <a:endParaRPr/>
          </a:p>
        </p:txBody>
      </p:sp>
      <p:sp>
        <p:nvSpPr>
          <p:cNvPr id="342" name="Google Shape;342;p46"/>
          <p:cNvSpPr txBox="1">
            <a:spLocks noGrp="1"/>
          </p:cNvSpPr>
          <p:nvPr>
            <p:ph type="subTitle" idx="2"/>
          </p:nvPr>
        </p:nvSpPr>
        <p:spPr>
          <a:xfrm>
            <a:off x="2298150" y="3361765"/>
            <a:ext cx="4547700" cy="8068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eko"/>
                <a:ea typeface="Teko"/>
                <a:cs typeface="Teko"/>
                <a:sym typeface="Teko"/>
              </a:rPr>
              <a:t>— MN NATIONAL GUARD </a:t>
            </a:r>
            <a:r>
              <a:rPr lang="en">
                <a:solidFill>
                  <a:schemeClr val="lt1"/>
                </a:solidFill>
                <a:latin typeface="Teko Light"/>
                <a:ea typeface="Teko Light"/>
                <a:cs typeface="Teko Light"/>
                <a:sym typeface="Teko Light"/>
              </a:rPr>
              <a:t>VISION</a:t>
            </a:r>
            <a:endParaRPr>
              <a:solidFill>
                <a:schemeClr val="lt1"/>
              </a:solidFill>
              <a:latin typeface="Teko Light"/>
              <a:ea typeface="Teko Light"/>
              <a:cs typeface="Teko Light"/>
              <a:sym typeface="Teko Light"/>
            </a:endParaRPr>
          </a:p>
        </p:txBody>
      </p:sp>
      <p:grpSp>
        <p:nvGrpSpPr>
          <p:cNvPr id="14" name="Google Shape;263;p42">
            <a:extLst>
              <a:ext uri="{FF2B5EF4-FFF2-40B4-BE49-F238E27FC236}">
                <a16:creationId xmlns:a16="http://schemas.microsoft.com/office/drawing/2014/main" id="{EB25DE05-D9FB-C4F9-E613-F2602871ED51}"/>
              </a:ext>
            </a:extLst>
          </p:cNvPr>
          <p:cNvGrpSpPr/>
          <p:nvPr/>
        </p:nvGrpSpPr>
        <p:grpSpPr>
          <a:xfrm>
            <a:off x="7978445" y="219094"/>
            <a:ext cx="290744" cy="163675"/>
            <a:chOff x="1475808" y="254825"/>
            <a:chExt cx="388592" cy="163675"/>
          </a:xfrm>
        </p:grpSpPr>
        <p:cxnSp>
          <p:nvCxnSpPr>
            <p:cNvPr id="15" name="Google Shape;264;p42">
              <a:extLst>
                <a:ext uri="{FF2B5EF4-FFF2-40B4-BE49-F238E27FC236}">
                  <a16:creationId xmlns:a16="http://schemas.microsoft.com/office/drawing/2014/main" id="{89FAF094-6816-9DA3-F9B4-55DC9D61D7DD}"/>
                </a:ext>
              </a:extLst>
            </p:cNvPr>
            <p:cNvCxnSpPr/>
            <p:nvPr/>
          </p:nvCxnSpPr>
          <p:spPr>
            <a:xfrm>
              <a:off x="1475808" y="254825"/>
              <a:ext cx="388200" cy="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265;p42">
              <a:extLst>
                <a:ext uri="{FF2B5EF4-FFF2-40B4-BE49-F238E27FC236}">
                  <a16:creationId xmlns:a16="http://schemas.microsoft.com/office/drawing/2014/main" id="{CA7C88F0-ABC2-3526-F82D-66A7A5C24887}"/>
                </a:ext>
              </a:extLst>
            </p:cNvPr>
            <p:cNvCxnSpPr/>
            <p:nvPr/>
          </p:nvCxnSpPr>
          <p:spPr>
            <a:xfrm>
              <a:off x="1572800" y="336675"/>
              <a:ext cx="29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266;p42">
              <a:extLst>
                <a:ext uri="{FF2B5EF4-FFF2-40B4-BE49-F238E27FC236}">
                  <a16:creationId xmlns:a16="http://schemas.microsoft.com/office/drawing/2014/main" id="{D3740B92-E3BF-F5DC-A587-F24C7AA28857}"/>
                </a:ext>
              </a:extLst>
            </p:cNvPr>
            <p:cNvCxnSpPr/>
            <p:nvPr/>
          </p:nvCxnSpPr>
          <p:spPr>
            <a:xfrm>
              <a:off x="1650725" y="418500"/>
              <a:ext cx="213300" cy="0"/>
            </a:xfrm>
            <a:prstGeom prst="straightConnector1">
              <a:avLst/>
            </a:prstGeom>
            <a:noFill/>
            <a:ln w="19050" cap="flat" cmpd="sng">
              <a:solidFill>
                <a:schemeClr val="dk1"/>
              </a:solidFill>
              <a:prstDash val="solid"/>
              <a:round/>
              <a:headEnd type="none" w="med" len="med"/>
              <a:tailEnd type="none" w="med" len="med"/>
            </a:ln>
          </p:spPr>
        </p:cxnSp>
      </p:grpSp>
      <p:sp>
        <p:nvSpPr>
          <p:cNvPr id="18" name="Google Shape;270;p42">
            <a:hlinkClick r:id="rId3" action="ppaction://hlinksldjump"/>
            <a:extLst>
              <a:ext uri="{FF2B5EF4-FFF2-40B4-BE49-F238E27FC236}">
                <a16:creationId xmlns:a16="http://schemas.microsoft.com/office/drawing/2014/main" id="{7249E220-7B70-0A8A-DD24-B79A12367A48}"/>
              </a:ext>
            </a:extLst>
          </p:cNvPr>
          <p:cNvSpPr txBox="1"/>
          <p:nvPr/>
        </p:nvSpPr>
        <p:spPr>
          <a:xfrm>
            <a:off x="589372"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tx2"/>
                </a:solidFill>
                <a:uFill>
                  <a:noFill/>
                </a:uFill>
                <a:latin typeface="Teko"/>
                <a:ea typeface="Teko"/>
                <a:cs typeface="Teko"/>
                <a:sym typeface="Teko"/>
              </a:rPr>
              <a:t>OVERVIEW</a:t>
            </a:r>
            <a:endParaRPr sz="1200">
              <a:solidFill>
                <a:schemeClr val="tx2"/>
              </a:solidFill>
            </a:endParaRPr>
          </a:p>
        </p:txBody>
      </p:sp>
      <p:sp>
        <p:nvSpPr>
          <p:cNvPr id="19" name="Google Shape;271;p42">
            <a:hlinkClick r:id="rId4" action="ppaction://hlinksldjump"/>
            <a:extLst>
              <a:ext uri="{FF2B5EF4-FFF2-40B4-BE49-F238E27FC236}">
                <a16:creationId xmlns:a16="http://schemas.microsoft.com/office/drawing/2014/main" id="{3316B2D0-FA99-EF03-3A4C-93C1084B6AA9}"/>
              </a:ext>
            </a:extLst>
          </p:cNvPr>
          <p:cNvSpPr txBox="1"/>
          <p:nvPr/>
        </p:nvSpPr>
        <p:spPr>
          <a:xfrm>
            <a:off x="2480221"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cs typeface="Teko"/>
                <a:sym typeface="Teko"/>
              </a:rPr>
              <a:t>PRIORITIES</a:t>
            </a:r>
            <a:endParaRPr sz="1200"/>
          </a:p>
        </p:txBody>
      </p:sp>
      <p:sp>
        <p:nvSpPr>
          <p:cNvPr id="20" name="Google Shape;272;p42">
            <a:hlinkClick r:id="" action="ppaction://noaction"/>
            <a:extLst>
              <a:ext uri="{FF2B5EF4-FFF2-40B4-BE49-F238E27FC236}">
                <a16:creationId xmlns:a16="http://schemas.microsoft.com/office/drawing/2014/main" id="{ED3773A0-8CEC-4532-2956-EBBA5A42ABD2}"/>
              </a:ext>
            </a:extLst>
          </p:cNvPr>
          <p:cNvSpPr txBox="1"/>
          <p:nvPr/>
        </p:nvSpPr>
        <p:spPr>
          <a:xfrm>
            <a:off x="4371070"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UNITS</a:t>
            </a:r>
            <a:endParaRPr sz="1200"/>
          </a:p>
        </p:txBody>
      </p:sp>
      <p:sp>
        <p:nvSpPr>
          <p:cNvPr id="21" name="Google Shape;273;p42">
            <a:hlinkClick r:id="" action="ppaction://noaction"/>
            <a:extLst>
              <a:ext uri="{FF2B5EF4-FFF2-40B4-BE49-F238E27FC236}">
                <a16:creationId xmlns:a16="http://schemas.microsoft.com/office/drawing/2014/main" id="{70EC4ED9-6E5B-8673-1648-836FD4B8C0CA}"/>
              </a:ext>
            </a:extLst>
          </p:cNvPr>
          <p:cNvSpPr txBox="1"/>
          <p:nvPr/>
        </p:nvSpPr>
        <p:spPr>
          <a:xfrm>
            <a:off x="6261919" y="92525"/>
            <a:ext cx="14289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hlink"/>
                </a:solidFill>
                <a:uFill>
                  <a:noFill/>
                </a:uFill>
                <a:latin typeface="Teko"/>
                <a:ea typeface="Teko"/>
                <a:cs typeface="Teko"/>
                <a:sym typeface="Teko"/>
              </a:rPr>
              <a:t>BUDGET</a:t>
            </a:r>
            <a:endParaRPr sz="1200"/>
          </a:p>
        </p:txBody>
      </p:sp>
      <p:sp>
        <p:nvSpPr>
          <p:cNvPr id="22" name="Google Shape;280;p43">
            <a:hlinkClick r:id="" action="ppaction://hlinkshowjump?jump=firstslide"/>
            <a:extLst>
              <a:ext uri="{FF2B5EF4-FFF2-40B4-BE49-F238E27FC236}">
                <a16:creationId xmlns:a16="http://schemas.microsoft.com/office/drawing/2014/main" id="{F535DE4D-CD8A-60F8-B3C8-F27EF274CF61}"/>
              </a:ext>
            </a:extLst>
          </p:cNvPr>
          <p:cNvSpPr/>
          <p:nvPr/>
        </p:nvSpPr>
        <p:spPr>
          <a:xfrm rot="-5400000">
            <a:off x="1217311" y="4801873"/>
            <a:ext cx="121200" cy="1050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1;p43">
            <a:hlinkClick r:id="" action="ppaction://hlinkshowjump?jump=nextslide"/>
            <a:extLst>
              <a:ext uri="{FF2B5EF4-FFF2-40B4-BE49-F238E27FC236}">
                <a16:creationId xmlns:a16="http://schemas.microsoft.com/office/drawing/2014/main" id="{1EDDFFFC-0548-0E13-4C0B-6C58BE220BE8}"/>
              </a:ext>
            </a:extLst>
          </p:cNvPr>
          <p:cNvSpPr/>
          <p:nvPr/>
        </p:nvSpPr>
        <p:spPr>
          <a:xfrm rot="5400000" flipH="1">
            <a:off x="7829684" y="4800673"/>
            <a:ext cx="124200" cy="1074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948337"/>
      </p:ext>
    </p:extLst>
  </p:cSld>
  <p:clrMapOvr>
    <a:masterClrMapping/>
  </p:clrMapOvr>
</p:sld>
</file>

<file path=ppt/theme/theme1.xml><?xml version="1.0" encoding="utf-8"?>
<a:theme xmlns:a="http://schemas.openxmlformats.org/drawingml/2006/main" name="Digital Transformation Consulting Toolkit by Slidesgo">
  <a:themeElements>
    <a:clrScheme name="Simple Light">
      <a:dk1>
        <a:srgbClr val="313131"/>
      </a:dk1>
      <a:lt1>
        <a:srgbClr val="666666"/>
      </a:lt1>
      <a:dk2>
        <a:srgbClr val="999999"/>
      </a:dk2>
      <a:lt2>
        <a:srgbClr val="CCCCCC"/>
      </a:lt2>
      <a:accent1>
        <a:srgbClr val="EFEFEF"/>
      </a:accent1>
      <a:accent2>
        <a:srgbClr val="FFFFFF"/>
      </a:accent2>
      <a:accent3>
        <a:srgbClr val="FFFFFF"/>
      </a:accent3>
      <a:accent4>
        <a:srgbClr val="FFFFFF"/>
      </a:accent4>
      <a:accent5>
        <a:srgbClr val="FFFFFF"/>
      </a:accent5>
      <a:accent6>
        <a:srgbClr val="FFFFFF"/>
      </a:accent6>
      <a:hlink>
        <a:srgbClr val="31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ecbc945c-418a-4868-9e08-298a4a2f7d3c">
      <Terms xmlns="http://schemas.microsoft.com/office/infopath/2007/PartnerControls"/>
    </lcf76f155ced4ddcb4097134ff3c332f>
    <TaxCatchAll xmlns="01bc1090-7b5c-4fcf-a3b0-878f5576a2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58EDA3C17899438CD4B7CEFCCA216B" ma:contentTypeVersion="17" ma:contentTypeDescription="Create a new document." ma:contentTypeScope="" ma:versionID="a120b8c241db87d1719e35bc9409a09d">
  <xsd:schema xmlns:xsd="http://www.w3.org/2001/XMLSchema" xmlns:xs="http://www.w3.org/2001/XMLSchema" xmlns:p="http://schemas.microsoft.com/office/2006/metadata/properties" xmlns:ns1="http://schemas.microsoft.com/sharepoint/v3" xmlns:ns2="ecbc945c-418a-4868-9e08-298a4a2f7d3c" xmlns:ns3="01bc1090-7b5c-4fcf-a3b0-878f5576a26d" targetNamespace="http://schemas.microsoft.com/office/2006/metadata/properties" ma:root="true" ma:fieldsID="4e0217216f189b9ee50c327033158928" ns1:_="" ns2:_="" ns3:_="">
    <xsd:import namespace="http://schemas.microsoft.com/sharepoint/v3"/>
    <xsd:import namespace="ecbc945c-418a-4868-9e08-298a4a2f7d3c"/>
    <xsd:import namespace="01bc1090-7b5c-4fcf-a3b0-878f5576a2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bc945c-418a-4868-9e08-298a4a2f7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bc1090-7b5c-4fcf-a3b0-878f5576a26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1eab33b-1bcf-4a73-af4c-c67a34062bd1}" ma:internalName="TaxCatchAll" ma:showField="CatchAllData" ma:web="01bc1090-7b5c-4fcf-a3b0-878f5576a2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4F202-69B4-4E3A-8EA2-3471FB5E4EBE}">
  <ds:schemaRefs>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ecbc945c-418a-4868-9e08-298a4a2f7d3c"/>
    <ds:schemaRef ds:uri="http://purl.org/dc/terms/"/>
    <ds:schemaRef ds:uri="01bc1090-7b5c-4fcf-a3b0-878f5576a26d"/>
    <ds:schemaRef ds:uri="http://schemas.microsoft.com/office/2006/metadata/properties"/>
    <ds:schemaRef ds:uri="http://www.w3.org/XML/1998/namespace"/>
    <ds:schemaRef ds:uri="http://schemas.microsoft.com/sharepoint/v3"/>
    <ds:schemaRef ds:uri="75719140-5ee1-4874-97b9-00e74c43bddf"/>
  </ds:schemaRefs>
</ds:datastoreItem>
</file>

<file path=customXml/itemProps2.xml><?xml version="1.0" encoding="utf-8"?>
<ds:datastoreItem xmlns:ds="http://schemas.openxmlformats.org/officeDocument/2006/customXml" ds:itemID="{616E3E26-0CC9-4CC8-9D1E-D747FAA06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bc945c-418a-4868-9e08-298a4a2f7d3c"/>
    <ds:schemaRef ds:uri="01bc1090-7b5c-4fcf-a3b0-878f5576a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9AFD8-4159-4018-93FD-EA73D747D1F6}">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otalTime>1165</TotalTime>
  <Words>2661</Words>
  <Application>Microsoft Office PowerPoint</Application>
  <PresentationFormat>On-screen Show (16:9)</PresentationFormat>
  <Paragraphs>532</Paragraphs>
  <Slides>36</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Calibri</vt:lpstr>
      <vt:lpstr>Catamaran</vt:lpstr>
      <vt:lpstr>Teko Light</vt:lpstr>
      <vt:lpstr>Times New Roman</vt:lpstr>
      <vt:lpstr>BrandonGrotesque-Regular</vt:lpstr>
      <vt:lpstr>Josefin Sans</vt:lpstr>
      <vt:lpstr> Arial</vt:lpstr>
      <vt:lpstr>Roboto Slab Light</vt:lpstr>
      <vt:lpstr>Arial</vt:lpstr>
      <vt:lpstr>Teko</vt:lpstr>
      <vt:lpstr>Barlow</vt:lpstr>
      <vt:lpstr>Born Ready</vt:lpstr>
      <vt:lpstr>Digital Transformation Consulting Toolkit by Slidesgo</vt:lpstr>
      <vt:lpstr>101</vt:lpstr>
      <vt:lpstr>Budget and Impact</vt:lpstr>
      <vt:lpstr>OVERVIEW OF THE MINNESOTA NATIONAL GUARD</vt:lpstr>
      <vt:lpstr>13,000 SOLDIERS &amp; AIRMEN</vt:lpstr>
      <vt:lpstr>DUAL MISSION</vt:lpstr>
      <vt:lpstr>Leadership</vt:lpstr>
      <vt:lpstr>Full Time Staff</vt:lpstr>
      <vt:lpstr>LOCATED ACROSS MINNESOTA</vt:lpstr>
      <vt:lpstr>PowerPoint Presentation</vt:lpstr>
      <vt:lpstr>PowerPoint Presentation</vt:lpstr>
      <vt:lpstr>PowerPoint Presentation</vt:lpstr>
      <vt:lpstr>PEOPLE</vt:lpstr>
      <vt:lpstr>MODERNIZATION</vt:lpstr>
      <vt:lpstr>PowerPoint Presentation</vt:lpstr>
      <vt:lpstr>PARTNERSHIPS</vt:lpstr>
      <vt:lpstr>PowerPoint Presentation</vt:lpstr>
      <vt:lpstr>PowerPoint Presentation</vt:lpstr>
      <vt:lpstr>UNITS OF THE MINNESOTA NATIONAL GUARD</vt:lpstr>
      <vt:lpstr>PowerPoint Presentation</vt:lpstr>
      <vt:lpstr>CAMP RIPLEY TRAINING CENTER</vt:lpstr>
      <vt:lpstr>PowerPoint Presentation</vt:lpstr>
      <vt:lpstr>PowerPoint Presentation</vt:lpstr>
      <vt:lpstr>PowerPoint Presentation</vt:lpstr>
      <vt:lpstr>PowerPoint Presentation</vt:lpstr>
      <vt:lpstr>State Active Duty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TRANSFORMATION CONSULTING TOOLKIT</dc:title>
  <dc:creator>Kerr, Donald J CIV USAR MN ARNG</dc:creator>
  <cp:lastModifiedBy>John Hultquist</cp:lastModifiedBy>
  <cp:revision>17</cp:revision>
  <cp:lastPrinted>2023-06-26T14:57:27Z</cp:lastPrinted>
  <dcterms:modified xsi:type="dcterms:W3CDTF">2025-02-07T19:33:09Z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0x010100CC58EDA3C17899438CD4B7CEFCCA216B</vt:lpwstr>
  </property>
  <property fmtid="{D5CDD505-2E9C-101B-9397-08002B2CF9AE}" pid="3" name="MediaServiceImageTags">
    <vt:lpwstr/>
  </property>
</Properties>
</file>