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slideLayouts/slideLayout67.xml" ContentType="application/vnd.openxmlformats-officedocument.presentationml.slideLayout+xml"/>
  <Override PartName="/ppt/slideLayouts/slideLayout76.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Layouts/slideLayout7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slideLayouts/slideLayout72.xml" ContentType="application/vnd.openxmlformats-officedocument.presentationml.slideLayout+xml"/>
  <Override PartName="/ppt/slideLayouts/slideLayout81.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896" r:id="rId1"/>
    <p:sldMasterId id="2147483920" r:id="rId2"/>
    <p:sldMasterId id="2147483955" r:id="rId3"/>
  </p:sldMasterIdLst>
  <p:notesMasterIdLst>
    <p:notesMasterId r:id="rId25"/>
  </p:notesMasterIdLst>
  <p:handoutMasterIdLst>
    <p:handoutMasterId r:id="rId26"/>
  </p:handoutMasterIdLst>
  <p:sldIdLst>
    <p:sldId id="304" r:id="rId4"/>
    <p:sldId id="306" r:id="rId5"/>
    <p:sldId id="350" r:id="rId6"/>
    <p:sldId id="428" r:id="rId7"/>
    <p:sldId id="429" r:id="rId8"/>
    <p:sldId id="430" r:id="rId9"/>
    <p:sldId id="431" r:id="rId10"/>
    <p:sldId id="432" r:id="rId11"/>
    <p:sldId id="433" r:id="rId12"/>
    <p:sldId id="368" r:id="rId13"/>
    <p:sldId id="412" r:id="rId14"/>
    <p:sldId id="439" r:id="rId15"/>
    <p:sldId id="440" r:id="rId16"/>
    <p:sldId id="437" r:id="rId17"/>
    <p:sldId id="436" r:id="rId18"/>
    <p:sldId id="417" r:id="rId19"/>
    <p:sldId id="385" r:id="rId20"/>
    <p:sldId id="367" r:id="rId21"/>
    <p:sldId id="363" r:id="rId22"/>
    <p:sldId id="365" r:id="rId23"/>
    <p:sldId id="356" r:id="rId24"/>
  </p:sldIdLst>
  <p:sldSz cx="9144000" cy="6858000" type="screen4x3"/>
  <p:notesSz cx="7315200" cy="9601200"/>
  <p:defaultTextStyle>
    <a:defPPr>
      <a:defRPr lang="en-US"/>
    </a:defPPr>
    <a:lvl1pPr algn="ctr" rtl="0" fontAlgn="base">
      <a:spcBef>
        <a:spcPct val="20000"/>
      </a:spcBef>
      <a:spcAft>
        <a:spcPct val="0"/>
      </a:spcAft>
      <a:defRPr sz="1100" b="1" kern="1200">
        <a:solidFill>
          <a:schemeClr val="tx1"/>
        </a:solidFill>
        <a:latin typeface="Arial" pitchFamily="34" charset="0"/>
        <a:ea typeface="+mn-ea"/>
        <a:cs typeface="Arial" pitchFamily="34" charset="0"/>
      </a:defRPr>
    </a:lvl1pPr>
    <a:lvl2pPr marL="457200" algn="ctr" rtl="0" fontAlgn="base">
      <a:spcBef>
        <a:spcPct val="20000"/>
      </a:spcBef>
      <a:spcAft>
        <a:spcPct val="0"/>
      </a:spcAft>
      <a:defRPr sz="1100" b="1" kern="1200">
        <a:solidFill>
          <a:schemeClr val="tx1"/>
        </a:solidFill>
        <a:latin typeface="Arial" pitchFamily="34" charset="0"/>
        <a:ea typeface="+mn-ea"/>
        <a:cs typeface="Arial" pitchFamily="34" charset="0"/>
      </a:defRPr>
    </a:lvl2pPr>
    <a:lvl3pPr marL="914400" algn="ctr" rtl="0" fontAlgn="base">
      <a:spcBef>
        <a:spcPct val="20000"/>
      </a:spcBef>
      <a:spcAft>
        <a:spcPct val="0"/>
      </a:spcAft>
      <a:defRPr sz="1100" b="1" kern="1200">
        <a:solidFill>
          <a:schemeClr val="tx1"/>
        </a:solidFill>
        <a:latin typeface="Arial" pitchFamily="34" charset="0"/>
        <a:ea typeface="+mn-ea"/>
        <a:cs typeface="Arial" pitchFamily="34" charset="0"/>
      </a:defRPr>
    </a:lvl3pPr>
    <a:lvl4pPr marL="1371600" algn="ctr" rtl="0" fontAlgn="base">
      <a:spcBef>
        <a:spcPct val="20000"/>
      </a:spcBef>
      <a:spcAft>
        <a:spcPct val="0"/>
      </a:spcAft>
      <a:defRPr sz="1100" b="1" kern="1200">
        <a:solidFill>
          <a:schemeClr val="tx1"/>
        </a:solidFill>
        <a:latin typeface="Arial" pitchFamily="34" charset="0"/>
        <a:ea typeface="+mn-ea"/>
        <a:cs typeface="Arial" pitchFamily="34" charset="0"/>
      </a:defRPr>
    </a:lvl4pPr>
    <a:lvl5pPr marL="1828800" algn="ctr" rtl="0" fontAlgn="base">
      <a:spcBef>
        <a:spcPct val="20000"/>
      </a:spcBef>
      <a:spcAft>
        <a:spcPct val="0"/>
      </a:spcAft>
      <a:defRPr sz="1100" b="1" kern="1200">
        <a:solidFill>
          <a:schemeClr val="tx1"/>
        </a:solidFill>
        <a:latin typeface="Arial" pitchFamily="34" charset="0"/>
        <a:ea typeface="+mn-ea"/>
        <a:cs typeface="Arial" pitchFamily="34" charset="0"/>
      </a:defRPr>
    </a:lvl5pPr>
    <a:lvl6pPr marL="2286000" algn="l" defTabSz="914400" rtl="0" eaLnBrk="1" latinLnBrk="0" hangingPunct="1">
      <a:defRPr sz="1100" b="1" kern="1200">
        <a:solidFill>
          <a:schemeClr val="tx1"/>
        </a:solidFill>
        <a:latin typeface="Arial" pitchFamily="34" charset="0"/>
        <a:ea typeface="+mn-ea"/>
        <a:cs typeface="Arial" pitchFamily="34" charset="0"/>
      </a:defRPr>
    </a:lvl6pPr>
    <a:lvl7pPr marL="2743200" algn="l" defTabSz="914400" rtl="0" eaLnBrk="1" latinLnBrk="0" hangingPunct="1">
      <a:defRPr sz="1100" b="1" kern="1200">
        <a:solidFill>
          <a:schemeClr val="tx1"/>
        </a:solidFill>
        <a:latin typeface="Arial" pitchFamily="34" charset="0"/>
        <a:ea typeface="+mn-ea"/>
        <a:cs typeface="Arial" pitchFamily="34" charset="0"/>
      </a:defRPr>
    </a:lvl7pPr>
    <a:lvl8pPr marL="3200400" algn="l" defTabSz="914400" rtl="0" eaLnBrk="1" latinLnBrk="0" hangingPunct="1">
      <a:defRPr sz="1100" b="1" kern="1200">
        <a:solidFill>
          <a:schemeClr val="tx1"/>
        </a:solidFill>
        <a:latin typeface="Arial" pitchFamily="34" charset="0"/>
        <a:ea typeface="+mn-ea"/>
        <a:cs typeface="Arial" pitchFamily="34" charset="0"/>
      </a:defRPr>
    </a:lvl8pPr>
    <a:lvl9pPr marL="3657600" algn="l" defTabSz="914400" rtl="0" eaLnBrk="1" latinLnBrk="0" hangingPunct="1">
      <a:defRPr sz="1100" b="1" kern="1200">
        <a:solidFill>
          <a:schemeClr val="tx1"/>
        </a:solidFill>
        <a:latin typeface="Arial" pitchFamily="34" charset="0"/>
        <a:ea typeface="+mn-ea"/>
        <a:cs typeface="Arial" pitchFamily="34"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tammer, Jodi" initials="" lastIdx="79" clrIdx="0"/>
  <p:cmAuthor id="7" name="Wiley, Sarah" initials="SW" lastIdx="1" clrIdx="7"/>
  <p:cmAuthor id="1" name="Youngraven, Leah" initials="" lastIdx="20" clrIdx="1"/>
  <p:cmAuthor id="2" name="Brittain, Dorothy" initials="" lastIdx="1" clrIdx="2"/>
  <p:cmAuthor id="3" name="Currie, Myles" initials="" lastIdx="7" clrIdx="3"/>
  <p:cmAuthor id="4" name="Howard, Patrick" initials="PH" lastIdx="5" clrIdx="4"/>
  <p:cmAuthor id="5" name="Gniewek, Barbara" initials="BG" lastIdx="1" clrIdx="5"/>
  <p:cmAuthor id="6" name="Vasquez, Cynthia" initials="CV" lastIdx="4" clrIdx="6"/>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2D400"/>
    <a:srgbClr val="3C8A2D"/>
    <a:srgbClr val="0079A6"/>
    <a:srgbClr val="72C7E7"/>
    <a:srgbClr val="002776"/>
    <a:srgbClr val="C9DD03"/>
    <a:srgbClr val="97A602"/>
    <a:srgbClr val="6D9F00"/>
    <a:srgbClr val="2D6823"/>
    <a:srgbClr val="AADDF1"/>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912" autoAdjust="0"/>
    <p:restoredTop sz="98172" autoAdjust="0"/>
  </p:normalViewPr>
  <p:slideViewPr>
    <p:cSldViewPr snapToGrid="0" snapToObjects="1">
      <p:cViewPr>
        <p:scale>
          <a:sx n="70" d="100"/>
          <a:sy n="70" d="100"/>
        </p:scale>
        <p:origin x="-1560" y="-24"/>
      </p:cViewPr>
      <p:guideLst>
        <p:guide orient="horz" pos="882"/>
        <p:guide orient="horz" pos="491"/>
        <p:guide orient="horz" pos="158"/>
        <p:guide orient="horz" pos="4166"/>
        <p:guide orient="horz" pos="727"/>
        <p:guide orient="horz" pos="4274"/>
        <p:guide orient="horz" pos="3960"/>
        <p:guide orient="horz"/>
        <p:guide pos="2882"/>
        <p:guide pos="255"/>
        <p:guide pos="5504"/>
        <p:guide pos="2982"/>
        <p:guide pos="2778"/>
        <p:guide pos="369"/>
        <p:guide pos="539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02"/>
    </p:cViewPr>
  </p:sorterViewPr>
  <p:notesViewPr>
    <p:cSldViewPr snapToGrid="0" snapToObjects="1">
      <p:cViewPr varScale="1">
        <p:scale>
          <a:sx n="39" d="100"/>
          <a:sy n="39" d="100"/>
        </p:scale>
        <p:origin x="-2045" y="-67"/>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171614" cy="478748"/>
          </a:xfrm>
          <a:prstGeom prst="rect">
            <a:avLst/>
          </a:prstGeom>
          <a:noFill/>
          <a:ln w="9525">
            <a:noFill/>
            <a:miter lim="800000"/>
            <a:headEnd/>
            <a:tailEnd/>
          </a:ln>
        </p:spPr>
        <p:txBody>
          <a:bodyPr vert="horz" wrap="square" lIns="66430" tIns="33215" rIns="66430" bIns="33215" numCol="1" anchor="t" anchorCtr="0" compatLnSpc="1">
            <a:prstTxWarp prst="textNoShape">
              <a:avLst/>
            </a:prstTxWarp>
          </a:bodyPr>
          <a:lstStyle>
            <a:lvl1pPr algn="l" defTabSz="664909">
              <a:spcBef>
                <a:spcPct val="0"/>
              </a:spcBef>
              <a:defRPr sz="800" b="0"/>
            </a:lvl1pPr>
          </a:lstStyle>
          <a:p>
            <a:endParaRPr lang="en-GB" dirty="0"/>
          </a:p>
        </p:txBody>
      </p:sp>
      <p:sp>
        <p:nvSpPr>
          <p:cNvPr id="3" name="Date Placeholder 2"/>
          <p:cNvSpPr>
            <a:spLocks noGrp="1"/>
          </p:cNvSpPr>
          <p:nvPr>
            <p:ph type="dt" sz="quarter" idx="1"/>
          </p:nvPr>
        </p:nvSpPr>
        <p:spPr bwMode="auto">
          <a:xfrm>
            <a:off x="4143587" y="0"/>
            <a:ext cx="3169920" cy="478748"/>
          </a:xfrm>
          <a:prstGeom prst="rect">
            <a:avLst/>
          </a:prstGeom>
          <a:noFill/>
          <a:ln w="9525">
            <a:noFill/>
            <a:miter lim="800000"/>
            <a:headEnd/>
            <a:tailEnd/>
          </a:ln>
        </p:spPr>
        <p:txBody>
          <a:bodyPr vert="horz" wrap="square" lIns="66430" tIns="33215" rIns="66430" bIns="33215" numCol="1" anchor="t" anchorCtr="0" compatLnSpc="1">
            <a:prstTxWarp prst="textNoShape">
              <a:avLst/>
            </a:prstTxWarp>
          </a:bodyPr>
          <a:lstStyle>
            <a:lvl1pPr algn="r" defTabSz="664909">
              <a:spcBef>
                <a:spcPct val="0"/>
              </a:spcBef>
              <a:defRPr sz="800" b="0"/>
            </a:lvl1pPr>
          </a:lstStyle>
          <a:p>
            <a:fld id="{55F4F54F-BFE9-4158-8CC4-DD040336CB83}" type="datetimeFigureOut">
              <a:rPr lang="en-US"/>
              <a:pPr/>
              <a:t>2/14/2011</a:t>
            </a:fld>
            <a:endParaRPr lang="en-GB" dirty="0"/>
          </a:p>
        </p:txBody>
      </p:sp>
      <p:sp>
        <p:nvSpPr>
          <p:cNvPr id="4" name="Footer Placeholder 3"/>
          <p:cNvSpPr>
            <a:spLocks noGrp="1"/>
          </p:cNvSpPr>
          <p:nvPr>
            <p:ph type="ftr" sz="quarter" idx="2"/>
          </p:nvPr>
        </p:nvSpPr>
        <p:spPr bwMode="auto">
          <a:xfrm>
            <a:off x="0" y="9120813"/>
            <a:ext cx="3171614" cy="478748"/>
          </a:xfrm>
          <a:prstGeom prst="rect">
            <a:avLst/>
          </a:prstGeom>
          <a:noFill/>
          <a:ln w="9525">
            <a:noFill/>
            <a:miter lim="800000"/>
            <a:headEnd/>
            <a:tailEnd/>
          </a:ln>
        </p:spPr>
        <p:txBody>
          <a:bodyPr vert="horz" wrap="square" lIns="66430" tIns="33215" rIns="66430" bIns="33215" numCol="1" anchor="b" anchorCtr="0" compatLnSpc="1">
            <a:prstTxWarp prst="textNoShape">
              <a:avLst/>
            </a:prstTxWarp>
          </a:bodyPr>
          <a:lstStyle>
            <a:lvl1pPr algn="l" defTabSz="664909">
              <a:spcBef>
                <a:spcPct val="0"/>
              </a:spcBef>
              <a:defRPr sz="800" b="0"/>
            </a:lvl1pPr>
          </a:lstStyle>
          <a:p>
            <a:endParaRPr lang="en-GB" dirty="0"/>
          </a:p>
        </p:txBody>
      </p:sp>
      <p:sp>
        <p:nvSpPr>
          <p:cNvPr id="5" name="Slide Number Placeholder 4"/>
          <p:cNvSpPr>
            <a:spLocks noGrp="1"/>
          </p:cNvSpPr>
          <p:nvPr>
            <p:ph type="sldNum" sz="quarter" idx="3"/>
          </p:nvPr>
        </p:nvSpPr>
        <p:spPr bwMode="auto">
          <a:xfrm>
            <a:off x="4143587" y="9120813"/>
            <a:ext cx="3169920" cy="478748"/>
          </a:xfrm>
          <a:prstGeom prst="rect">
            <a:avLst/>
          </a:prstGeom>
          <a:noFill/>
          <a:ln w="9525">
            <a:noFill/>
            <a:miter lim="800000"/>
            <a:headEnd/>
            <a:tailEnd/>
          </a:ln>
        </p:spPr>
        <p:txBody>
          <a:bodyPr vert="horz" wrap="square" lIns="66430" tIns="33215" rIns="66430" bIns="33215" numCol="1" anchor="b" anchorCtr="0" compatLnSpc="1">
            <a:prstTxWarp prst="textNoShape">
              <a:avLst/>
            </a:prstTxWarp>
          </a:bodyPr>
          <a:lstStyle>
            <a:lvl1pPr algn="r" defTabSz="664909">
              <a:spcBef>
                <a:spcPct val="0"/>
              </a:spcBef>
              <a:defRPr sz="800" b="0"/>
            </a:lvl1pPr>
          </a:lstStyle>
          <a:p>
            <a:fld id="{4A1FC2AB-82DE-43D4-878D-2B0CA2799EF2}" type="slidenum">
              <a:rPr lang="en-GB"/>
              <a:pPr/>
              <a:t>‹#›</a:t>
            </a:fld>
            <a:endParaRPr lang="en-GB"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171614" cy="478748"/>
          </a:xfrm>
          <a:prstGeom prst="rect">
            <a:avLst/>
          </a:prstGeom>
          <a:noFill/>
          <a:ln w="9525">
            <a:noFill/>
            <a:miter lim="800000"/>
            <a:headEnd/>
            <a:tailEnd/>
          </a:ln>
        </p:spPr>
        <p:txBody>
          <a:bodyPr vert="horz" wrap="square" lIns="101279" tIns="50640" rIns="101279" bIns="50640" numCol="1" anchor="t" anchorCtr="0" compatLnSpc="1">
            <a:prstTxWarp prst="textNoShape">
              <a:avLst/>
            </a:prstTxWarp>
          </a:bodyPr>
          <a:lstStyle>
            <a:lvl1pPr algn="l" defTabSz="664909">
              <a:spcBef>
                <a:spcPct val="0"/>
              </a:spcBef>
              <a:defRPr sz="1300" b="0"/>
            </a:lvl1pPr>
          </a:lstStyle>
          <a:p>
            <a:endParaRPr lang="en-GB" dirty="0"/>
          </a:p>
        </p:txBody>
      </p:sp>
      <p:sp>
        <p:nvSpPr>
          <p:cNvPr id="3" name="Date Placeholder 2"/>
          <p:cNvSpPr>
            <a:spLocks noGrp="1"/>
          </p:cNvSpPr>
          <p:nvPr>
            <p:ph type="dt" idx="1"/>
          </p:nvPr>
        </p:nvSpPr>
        <p:spPr bwMode="auto">
          <a:xfrm>
            <a:off x="4143587" y="0"/>
            <a:ext cx="3169920" cy="478748"/>
          </a:xfrm>
          <a:prstGeom prst="rect">
            <a:avLst/>
          </a:prstGeom>
          <a:noFill/>
          <a:ln w="9525">
            <a:noFill/>
            <a:miter lim="800000"/>
            <a:headEnd/>
            <a:tailEnd/>
          </a:ln>
        </p:spPr>
        <p:txBody>
          <a:bodyPr vert="horz" wrap="square" lIns="101279" tIns="50640" rIns="101279" bIns="50640" numCol="1" anchor="t" anchorCtr="0" compatLnSpc="1">
            <a:prstTxWarp prst="textNoShape">
              <a:avLst/>
            </a:prstTxWarp>
          </a:bodyPr>
          <a:lstStyle>
            <a:lvl1pPr algn="r" defTabSz="664909">
              <a:spcBef>
                <a:spcPct val="0"/>
              </a:spcBef>
              <a:defRPr sz="1300" b="0"/>
            </a:lvl1pPr>
          </a:lstStyle>
          <a:p>
            <a:fld id="{48C56040-B352-4CF8-B5D5-F47EA68AB32D}" type="datetimeFigureOut">
              <a:rPr lang="en-US"/>
              <a:pPr/>
              <a:t>2/14/2011</a:t>
            </a:fld>
            <a:endParaRPr lang="en-GB"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45956" tIns="72979" rIns="145956" bIns="72979" rtlCol="0" anchor="ctr"/>
          <a:lstStyle/>
          <a:p>
            <a:pPr lvl="0"/>
            <a:endParaRPr lang="en-GB" noProof="0" dirty="0"/>
          </a:p>
        </p:txBody>
      </p:sp>
      <p:sp>
        <p:nvSpPr>
          <p:cNvPr id="5" name="Notes Placeholder 4"/>
          <p:cNvSpPr>
            <a:spLocks noGrp="1"/>
          </p:cNvSpPr>
          <p:nvPr>
            <p:ph type="body" sz="quarter" idx="3"/>
          </p:nvPr>
        </p:nvSpPr>
        <p:spPr bwMode="gray">
          <a:xfrm>
            <a:off x="729828" y="4561227"/>
            <a:ext cx="5855547" cy="947659"/>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6" name="Footer Placeholder 5"/>
          <p:cNvSpPr>
            <a:spLocks noGrp="1"/>
          </p:cNvSpPr>
          <p:nvPr>
            <p:ph type="ftr" sz="quarter" idx="4"/>
          </p:nvPr>
        </p:nvSpPr>
        <p:spPr bwMode="auto">
          <a:xfrm>
            <a:off x="0" y="9120813"/>
            <a:ext cx="3171614" cy="478748"/>
          </a:xfrm>
          <a:prstGeom prst="rect">
            <a:avLst/>
          </a:prstGeom>
          <a:noFill/>
          <a:ln w="9525">
            <a:noFill/>
            <a:miter lim="800000"/>
            <a:headEnd/>
            <a:tailEnd/>
          </a:ln>
        </p:spPr>
        <p:txBody>
          <a:bodyPr vert="horz" wrap="square" lIns="101279" tIns="50640" rIns="101279" bIns="50640" numCol="1" anchor="b" anchorCtr="0" compatLnSpc="1">
            <a:prstTxWarp prst="textNoShape">
              <a:avLst/>
            </a:prstTxWarp>
          </a:bodyPr>
          <a:lstStyle>
            <a:lvl1pPr algn="l" defTabSz="664909">
              <a:spcBef>
                <a:spcPct val="0"/>
              </a:spcBef>
              <a:defRPr sz="1300" b="0"/>
            </a:lvl1pPr>
          </a:lstStyle>
          <a:p>
            <a:endParaRPr lang="en-GB" dirty="0"/>
          </a:p>
        </p:txBody>
      </p:sp>
      <p:sp>
        <p:nvSpPr>
          <p:cNvPr id="7" name="Slide Number Placeholder 6"/>
          <p:cNvSpPr>
            <a:spLocks noGrp="1"/>
          </p:cNvSpPr>
          <p:nvPr>
            <p:ph type="sldNum" sz="quarter" idx="5"/>
          </p:nvPr>
        </p:nvSpPr>
        <p:spPr bwMode="auto">
          <a:xfrm>
            <a:off x="4143587" y="9120813"/>
            <a:ext cx="3169920" cy="478748"/>
          </a:xfrm>
          <a:prstGeom prst="rect">
            <a:avLst/>
          </a:prstGeom>
          <a:noFill/>
          <a:ln w="9525">
            <a:noFill/>
            <a:miter lim="800000"/>
            <a:headEnd/>
            <a:tailEnd/>
          </a:ln>
        </p:spPr>
        <p:txBody>
          <a:bodyPr vert="horz" wrap="square" lIns="101279" tIns="50640" rIns="101279" bIns="50640" numCol="1" anchor="b" anchorCtr="0" compatLnSpc="1">
            <a:prstTxWarp prst="textNoShape">
              <a:avLst/>
            </a:prstTxWarp>
          </a:bodyPr>
          <a:lstStyle>
            <a:lvl1pPr algn="r" defTabSz="664909">
              <a:spcBef>
                <a:spcPct val="0"/>
              </a:spcBef>
              <a:defRPr sz="1300" b="0"/>
            </a:lvl1pPr>
          </a:lstStyle>
          <a:p>
            <a:fld id="{F6715F80-3722-40A8-A13B-913CAEEA0A98}" type="slidenum">
              <a:rPr lang="en-GB"/>
              <a:pPr/>
              <a:t>‹#›</a:t>
            </a:fld>
            <a:endParaRPr lang="en-GB" dirty="0"/>
          </a:p>
        </p:txBody>
      </p:sp>
    </p:spTree>
  </p:cSld>
  <p:clrMap bg1="lt1" tx1="dk1" bg2="lt2" tx2="dk2" accent1="accent1" accent2="accent2" accent3="accent3" accent4="accent4" accent5="accent5" accent6="accent6" hlink="hlink" folHlink="folHlink"/>
  <p:notesStyle>
    <a:lvl1pPr algn="l" rtl="0" eaLnBrk="0" fontAlgn="base" hangingPunct="0">
      <a:spcBef>
        <a:spcPct val="100000"/>
      </a:spcBef>
      <a:spcAft>
        <a:spcPct val="0"/>
      </a:spcAft>
      <a:buFont typeface="Arial" pitchFamily="34" charset="0"/>
      <a:defRPr sz="1100" kern="1200">
        <a:solidFill>
          <a:schemeClr val="tx1"/>
        </a:solidFill>
        <a:latin typeface="Arial" pitchFamily="34" charset="0"/>
        <a:ea typeface="+mn-ea"/>
        <a:cs typeface="+mn-cs"/>
      </a:defRPr>
    </a:lvl1pPr>
    <a:lvl2pPr marL="114300" indent="-112713" algn="l" rtl="0" eaLnBrk="0" fontAlgn="base" hangingPunct="0">
      <a:spcBef>
        <a:spcPct val="20000"/>
      </a:spcBef>
      <a:spcAft>
        <a:spcPct val="0"/>
      </a:spcAft>
      <a:buChar char="•"/>
      <a:defRPr sz="1100" kern="1200">
        <a:solidFill>
          <a:schemeClr val="tx1"/>
        </a:solidFill>
        <a:latin typeface="Arial" pitchFamily="34" charset="0"/>
        <a:ea typeface="+mn-ea"/>
        <a:cs typeface="+mn-cs"/>
      </a:defRPr>
    </a:lvl2pPr>
    <a:lvl3pPr marL="227013" indent="-111125" algn="l" rtl="0" eaLnBrk="0" fontAlgn="base" hangingPunct="0">
      <a:spcBef>
        <a:spcPct val="20000"/>
      </a:spcBef>
      <a:spcAft>
        <a:spcPct val="0"/>
      </a:spcAft>
      <a:buFont typeface="Arial" pitchFamily="34" charset="0"/>
      <a:buChar char="–"/>
      <a:defRPr sz="1000" kern="1200">
        <a:solidFill>
          <a:schemeClr val="tx1"/>
        </a:solidFill>
        <a:latin typeface="Arial" pitchFamily="34" charset="0"/>
        <a:ea typeface="+mn-ea"/>
        <a:cs typeface="+mn-cs"/>
      </a:defRPr>
    </a:lvl3pPr>
    <a:lvl4pPr marL="341313" indent="-112713" algn="l" rtl="0" eaLnBrk="0" fontAlgn="base" hangingPunct="0">
      <a:spcBef>
        <a:spcPct val="20000"/>
      </a:spcBef>
      <a:spcAft>
        <a:spcPct val="0"/>
      </a:spcAft>
      <a:buChar char="•"/>
      <a:defRPr sz="1000" kern="1200">
        <a:solidFill>
          <a:schemeClr val="tx1"/>
        </a:solidFill>
        <a:latin typeface="Arial" pitchFamily="34" charset="0"/>
        <a:ea typeface="+mn-ea"/>
        <a:cs typeface="+mn-cs"/>
      </a:defRPr>
    </a:lvl4pPr>
    <a:lvl5pPr marL="454025" indent="-111125" algn="l" rtl="0" eaLnBrk="0" fontAlgn="base" hangingPunct="0">
      <a:spcBef>
        <a:spcPct val="20000"/>
      </a:spcBef>
      <a:spcAft>
        <a:spcPct val="0"/>
      </a:spcAft>
      <a:buFont typeface="Arial" pitchFamily="34" charset="0"/>
      <a:buChar char="–"/>
      <a:defRPr sz="10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4" name="Rectangle 4"/>
          <p:cNvSpPr>
            <a:spLocks noGrp="1" noRot="1" noChangeAspect="1" noTextEdit="1"/>
          </p:cNvSpPr>
          <p:nvPr>
            <p:ph type="sldImg"/>
          </p:nvPr>
        </p:nvSpPr>
        <p:spPr bwMode="auto">
          <a:noFill/>
          <a:ln>
            <a:solidFill>
              <a:srgbClr val="000000"/>
            </a:solidFill>
            <a:miter lim="800000"/>
            <a:headEnd/>
            <a:tailEnd/>
          </a:ln>
        </p:spPr>
      </p:sp>
      <p:sp>
        <p:nvSpPr>
          <p:cNvPr id="281605" name="Rectangle 5"/>
          <p:cNvSpPr>
            <a:spLocks noGrp="1"/>
          </p:cNvSpPr>
          <p:nvPr>
            <p:ph type="body" idx="1"/>
          </p:nvPr>
        </p:nvSpPr>
        <p:spPr>
          <a:xfrm>
            <a:off x="729828" y="4561227"/>
            <a:ext cx="5855547" cy="169277"/>
          </a:xfrm>
        </p:spPr>
        <p:txBody>
          <a:bodyPr/>
          <a:lstStyle/>
          <a:p>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a:xfrm>
            <a:off x="729829" y="4561229"/>
            <a:ext cx="5855546" cy="175432"/>
          </a:xfrm>
          <a:noFill/>
          <a:ln/>
        </p:spPr>
        <p:txBody>
          <a:bodyPr/>
          <a:lstStyle/>
          <a:p>
            <a:endParaRPr lang="en-US" dirty="0" smtClean="0">
              <a:latin typeface="Arial" charset="0"/>
            </a:endParaRPr>
          </a:p>
        </p:txBody>
      </p:sp>
      <p:sp>
        <p:nvSpPr>
          <p:cNvPr id="83972" name="Slide Number Placeholder 3"/>
          <p:cNvSpPr>
            <a:spLocks noGrp="1"/>
          </p:cNvSpPr>
          <p:nvPr>
            <p:ph type="sldNum" sz="quarter" idx="5"/>
          </p:nvPr>
        </p:nvSpPr>
        <p:spPr>
          <a:noFill/>
        </p:spPr>
        <p:txBody>
          <a:bodyPr/>
          <a:lstStyle/>
          <a:p>
            <a:fld id="{7A734786-B8FF-42D2-8F9C-594B96C3D1F8}" type="slidenum">
              <a:rPr lang="en-US" smtClean="0">
                <a:latin typeface="Arial" charset="0"/>
                <a:cs typeface="Arial" charset="0"/>
              </a:rPr>
              <a:pPr/>
              <a:t>11</a:t>
            </a:fld>
            <a:endParaRPr lang="en-US" dirty="0" smtClean="0">
              <a:latin typeface="Arial" charset="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a:xfrm>
            <a:off x="729829" y="4561228"/>
            <a:ext cx="5855546" cy="174827"/>
          </a:xfrm>
          <a:noFill/>
          <a:ln/>
        </p:spPr>
        <p:txBody>
          <a:bodyPr/>
          <a:lstStyle/>
          <a:p>
            <a:endParaRPr lang="en-US" dirty="0" smtClean="0">
              <a:latin typeface="Arial" charset="0"/>
            </a:endParaRPr>
          </a:p>
        </p:txBody>
      </p:sp>
      <p:sp>
        <p:nvSpPr>
          <p:cNvPr id="81924" name="Slide Number Placeholder 3"/>
          <p:cNvSpPr>
            <a:spLocks noGrp="1"/>
          </p:cNvSpPr>
          <p:nvPr>
            <p:ph type="sldNum" sz="quarter" idx="5"/>
          </p:nvPr>
        </p:nvSpPr>
        <p:spPr>
          <a:noFill/>
        </p:spPr>
        <p:txBody>
          <a:bodyPr/>
          <a:lstStyle/>
          <a:p>
            <a:fld id="{7A0910EF-C924-4995-9C29-CCC556B7EF9A}" type="slidenum">
              <a:rPr lang="en-US" smtClean="0">
                <a:solidFill>
                  <a:srgbClr val="000000"/>
                </a:solidFill>
              </a:rPr>
              <a:pPr/>
              <a:t>13</a:t>
            </a:fld>
            <a:endParaRPr lang="en-US" dirty="0" smtClean="0">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Rot="1" noChangeAspect="1" noTextEdit="1"/>
          </p:cNvSpPr>
          <p:nvPr>
            <p:ph type="sldImg"/>
          </p:nvPr>
        </p:nvSpPr>
        <p:spPr bwMode="auto">
          <a:noFill/>
          <a:ln>
            <a:solidFill>
              <a:srgbClr val="000000"/>
            </a:solidFill>
            <a:miter lim="800000"/>
            <a:headEnd/>
            <a:tailEnd/>
          </a:ln>
        </p:spPr>
      </p:sp>
      <p:sp>
        <p:nvSpPr>
          <p:cNvPr id="284675" name="Rectangle 3"/>
          <p:cNvSpPr>
            <a:spLocks noGrp="1"/>
          </p:cNvSpPr>
          <p:nvPr>
            <p:ph type="body" idx="1"/>
          </p:nvPr>
        </p:nvSpPr>
        <p:spPr>
          <a:xfrm>
            <a:off x="729829" y="4561228"/>
            <a:ext cx="5855547" cy="1147459"/>
          </a:xfrm>
        </p:spPr>
        <p:txBody>
          <a:bodyPr/>
          <a:lstStyle/>
          <a:p>
            <a:pPr marL="0" marR="0" indent="0" algn="l" defTabSz="914377" rtl="0" eaLnBrk="0" fontAlgn="base" latinLnBrk="0" hangingPunct="0">
              <a:lnSpc>
                <a:spcPct val="100000"/>
              </a:lnSpc>
              <a:spcBef>
                <a:spcPct val="100000"/>
              </a:spcBef>
              <a:spcAft>
                <a:spcPct val="0"/>
              </a:spcAft>
              <a:buClrTx/>
              <a:buSzTx/>
              <a:buFont typeface="Arial" pitchFamily="34" charset="0"/>
              <a:buNone/>
              <a:tabLst/>
              <a:defRPr/>
            </a:pPr>
            <a:r>
              <a:rPr lang="en-US" sz="1200" b="1" dirty="0" smtClean="0"/>
              <a:t>Speaker: </a:t>
            </a:r>
            <a:r>
              <a:rPr lang="en-US" sz="1200" dirty="0" smtClean="0"/>
              <a:t>Pat</a:t>
            </a:r>
          </a:p>
          <a:p>
            <a:pPr defTabSz="914377">
              <a:defRPr/>
            </a:pPr>
            <a:endParaRPr lang="en-US" sz="1200" b="0" dirty="0" smtClean="0">
              <a:solidFill>
                <a:srgbClr val="002776"/>
              </a:solidFill>
              <a:latin typeface="Arial"/>
            </a:endParaRPr>
          </a:p>
          <a:p>
            <a:pPr defTabSz="914377">
              <a:defRPr/>
            </a:pPr>
            <a:r>
              <a:rPr lang="en-US" sz="1200" b="0" dirty="0" smtClean="0">
                <a:solidFill>
                  <a:srgbClr val="002776"/>
                </a:solidFill>
                <a:latin typeface="Arial"/>
              </a:rPr>
              <a:t>Early Innovator Grants:</a:t>
            </a:r>
          </a:p>
          <a:p>
            <a:pPr defTabSz="914377">
              <a:buFont typeface="Arial" pitchFamily="34" charset="0"/>
              <a:buChar char="•"/>
              <a:defRPr/>
            </a:pPr>
            <a:r>
              <a:rPr lang="en-US" sz="1200" b="0" dirty="0" smtClean="0">
                <a:solidFill>
                  <a:srgbClr val="002776"/>
                </a:solidFill>
                <a:latin typeface="Arial"/>
              </a:rPr>
              <a:t>   15% of scoring is dedicated to rewarding states that bid as a consortium or have gathered letters of interest/support from other states</a:t>
            </a:r>
          </a:p>
          <a:p>
            <a:pPr defTabSz="914377">
              <a:buFont typeface="Arial" pitchFamily="34" charset="0"/>
              <a:buChar char="•"/>
              <a:defRPr/>
            </a:pPr>
            <a:endParaRPr lang="en-US" sz="1200" b="0" dirty="0" smtClean="0">
              <a:solidFill>
                <a:srgbClr val="002776"/>
              </a:solidFill>
              <a:latin typeface="Arial"/>
            </a:endParaRPr>
          </a:p>
          <a:p>
            <a:pPr lvl="0"/>
            <a:r>
              <a:rPr lang="en-US" sz="1100" b="1" kern="1200" dirty="0" smtClean="0">
                <a:solidFill>
                  <a:schemeClr val="tx1"/>
                </a:solidFill>
                <a:latin typeface="Arial" pitchFamily="34" charset="0"/>
                <a:ea typeface="+mn-ea"/>
                <a:cs typeface="+mn-cs"/>
              </a:rPr>
              <a:t>California</a:t>
            </a:r>
            <a:r>
              <a:rPr lang="en-US" sz="1100" kern="1200" dirty="0" smtClean="0">
                <a:solidFill>
                  <a:schemeClr val="tx1"/>
                </a:solidFill>
                <a:latin typeface="Arial" pitchFamily="34" charset="0"/>
                <a:ea typeface="+mn-ea"/>
                <a:cs typeface="+mn-cs"/>
              </a:rPr>
              <a:t> </a:t>
            </a:r>
            <a:r>
              <a:rPr lang="en-US" sz="1100" b="1" kern="1200" dirty="0" smtClean="0">
                <a:solidFill>
                  <a:schemeClr val="tx1"/>
                </a:solidFill>
                <a:latin typeface="Arial" pitchFamily="34" charset="0"/>
                <a:ea typeface="+mn-ea"/>
                <a:cs typeface="+mn-cs"/>
              </a:rPr>
              <a:t>signed first-in-the-nation legislation to implement a Health Insurance Exchange</a:t>
            </a:r>
            <a:r>
              <a:rPr lang="en-US" sz="1100" kern="1200" dirty="0" smtClean="0">
                <a:solidFill>
                  <a:schemeClr val="tx1"/>
                </a:solidFill>
                <a:latin typeface="Arial" pitchFamily="34" charset="0"/>
                <a:ea typeface="+mn-ea"/>
                <a:cs typeface="+mn-cs"/>
              </a:rPr>
              <a:t> under the Affordable Care Act on September 30, 2010.  Already, the State is moving forward to create an independent, fully-transparent California Exchange Benefit, including appointing a board.  California is also moving forward on efforts to strengthen review of health insurance premium increases.</a:t>
            </a:r>
          </a:p>
          <a:p>
            <a:pPr lvl="0"/>
            <a:r>
              <a:rPr lang="en-US" sz="1100" b="1" kern="1200" dirty="0" smtClean="0">
                <a:solidFill>
                  <a:schemeClr val="tx1"/>
                </a:solidFill>
                <a:latin typeface="Arial" pitchFamily="34" charset="0"/>
                <a:ea typeface="+mn-ea"/>
                <a:cs typeface="+mn-cs"/>
              </a:rPr>
              <a:t>Maryland’s Health Reform Coordinating Council is working with stakeholders and the public</a:t>
            </a:r>
            <a:r>
              <a:rPr lang="en-US" sz="1100" kern="1200" dirty="0" smtClean="0">
                <a:solidFill>
                  <a:schemeClr val="tx1"/>
                </a:solidFill>
                <a:latin typeface="Arial" pitchFamily="34" charset="0"/>
                <a:ea typeface="+mn-ea"/>
                <a:cs typeface="+mn-cs"/>
              </a:rPr>
              <a:t> on how to best implement a Health Insurance Exchange.  The State has already carried out research to understand Maryland’s health insurance marketplace and health expenditures, as well as how to make health care costs and quality more transparent.</a:t>
            </a:r>
          </a:p>
          <a:p>
            <a:pPr lvl="0"/>
            <a:r>
              <a:rPr lang="en-US" sz="1100" b="1" kern="1200" dirty="0" smtClean="0">
                <a:solidFill>
                  <a:schemeClr val="tx1"/>
                </a:solidFill>
                <a:latin typeface="Arial" pitchFamily="34" charset="0"/>
                <a:ea typeface="+mn-ea"/>
                <a:cs typeface="+mn-cs"/>
              </a:rPr>
              <a:t>Colorado is also conducting extensive research and economic analysis</a:t>
            </a:r>
            <a:r>
              <a:rPr lang="en-US" sz="1100" kern="1200" dirty="0" smtClean="0">
                <a:solidFill>
                  <a:schemeClr val="tx1"/>
                </a:solidFill>
                <a:latin typeface="Arial" pitchFamily="34" charset="0"/>
                <a:ea typeface="+mn-ea"/>
                <a:cs typeface="+mn-cs"/>
              </a:rPr>
              <a:t> of its health insurance markets to help policymakers understand the potential impacts of different options for structuring the Exchanges.  The State is also holding regular community forms and making information available to the public.</a:t>
            </a:r>
          </a:p>
          <a:p>
            <a:pPr defTabSz="914377">
              <a:buFont typeface="Arial" pitchFamily="34" charset="0"/>
              <a:buChar char="•"/>
              <a:defRPr/>
            </a:pPr>
            <a:endParaRPr lang="en-US" sz="1200"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715F80-3722-40A8-A13B-913CAEEA0A98}" type="slidenum">
              <a:rPr lang="en-GB" smtClean="0"/>
              <a:pPr/>
              <a:t>15</a:t>
            </a:fld>
            <a:endParaRPr lang="en-GB"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100000"/>
              </a:spcBef>
              <a:spcAft>
                <a:spcPct val="0"/>
              </a:spcAft>
              <a:buClrTx/>
              <a:buSzTx/>
              <a:buFont typeface="Arial" pitchFamily="34" charset="0"/>
              <a:buNone/>
              <a:tabLst/>
              <a:defRPr/>
            </a:pPr>
            <a:r>
              <a:rPr lang="en-US" b="1" dirty="0" smtClean="0"/>
              <a:t>Speaker: </a:t>
            </a:r>
            <a:r>
              <a:rPr lang="en-US" dirty="0" smtClean="0"/>
              <a:t>Pat</a:t>
            </a:r>
            <a:endParaRPr lang="en-US" dirty="0"/>
          </a:p>
        </p:txBody>
      </p:sp>
      <p:sp>
        <p:nvSpPr>
          <p:cNvPr id="4" name="Slide Number Placeholder 3"/>
          <p:cNvSpPr>
            <a:spLocks noGrp="1"/>
          </p:cNvSpPr>
          <p:nvPr>
            <p:ph type="sldNum" sz="quarter" idx="10"/>
          </p:nvPr>
        </p:nvSpPr>
        <p:spPr/>
        <p:txBody>
          <a:bodyPr/>
          <a:lstStyle/>
          <a:p>
            <a:fld id="{F6715F80-3722-40A8-A13B-913CAEEA0A98}" type="slidenum">
              <a:rPr lang="en-GB" smtClean="0"/>
              <a:pPr/>
              <a:t>16</a:t>
            </a:fld>
            <a:endParaRPr lang="en-GB"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txBox="1">
            <a:spLocks noGrp="1" noChangeArrowheads="1"/>
          </p:cNvSpPr>
          <p:nvPr/>
        </p:nvSpPr>
        <p:spPr bwMode="auto">
          <a:xfrm>
            <a:off x="382694" y="9166720"/>
            <a:ext cx="185948" cy="200055"/>
          </a:xfrm>
          <a:prstGeom prst="rect">
            <a:avLst/>
          </a:prstGeom>
          <a:noFill/>
          <a:ln w="9525">
            <a:noFill/>
            <a:miter lim="800000"/>
            <a:headEnd/>
            <a:tailEnd/>
          </a:ln>
        </p:spPr>
        <p:txBody>
          <a:bodyPr wrap="none" lIns="0" tIns="0" rIns="0" bIns="0" anchor="b">
            <a:spAutoFit/>
          </a:bodyPr>
          <a:lstStyle/>
          <a:p>
            <a:pPr algn="l" defTabSz="664909">
              <a:spcBef>
                <a:spcPct val="0"/>
              </a:spcBef>
            </a:pPr>
            <a:fld id="{C48ED56A-DF9C-45A7-8469-0591366F9524}" type="slidenum">
              <a:rPr lang="en-GB" sz="1300" b="0"/>
              <a:pPr algn="l" defTabSz="664909">
                <a:spcBef>
                  <a:spcPct val="0"/>
                </a:spcBef>
              </a:pPr>
              <a:t>20</a:t>
            </a:fld>
            <a:endParaRPr lang="en-GB" sz="1300" b="0" dirty="0"/>
          </a:p>
        </p:txBody>
      </p:sp>
      <p:sp>
        <p:nvSpPr>
          <p:cNvPr id="66565" name="Rectangle 5"/>
          <p:cNvSpPr>
            <a:spLocks noGrp="1" noRot="1" noChangeAspect="1" noTextEdit="1"/>
          </p:cNvSpPr>
          <p:nvPr>
            <p:ph type="sldImg"/>
          </p:nvPr>
        </p:nvSpPr>
        <p:spPr bwMode="auto">
          <a:noFill/>
          <a:ln>
            <a:solidFill>
              <a:srgbClr val="000000"/>
            </a:solidFill>
            <a:miter lim="800000"/>
            <a:headEnd/>
            <a:tailEnd/>
          </a:ln>
        </p:spPr>
      </p:sp>
      <p:sp>
        <p:nvSpPr>
          <p:cNvPr id="66566" name="Rectangle 6"/>
          <p:cNvSpPr>
            <a:spLocks noGrp="1"/>
          </p:cNvSpPr>
          <p:nvPr>
            <p:ph type="body" idx="1"/>
          </p:nvPr>
        </p:nvSpPr>
        <p:spPr>
          <a:xfrm>
            <a:off x="729828" y="4561227"/>
            <a:ext cx="5855547" cy="169277"/>
          </a:xfrm>
        </p:spPr>
        <p:txBody>
          <a:bodyPr/>
          <a:lstStyle/>
          <a:p>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Rot="1" noChangeAspect="1" noTextEdit="1"/>
          </p:cNvSpPr>
          <p:nvPr>
            <p:ph type="sldImg"/>
          </p:nvPr>
        </p:nvSpPr>
        <p:spPr bwMode="auto">
          <a:noFill/>
          <a:ln>
            <a:solidFill>
              <a:srgbClr val="000000"/>
            </a:solidFill>
            <a:miter lim="800000"/>
            <a:headEnd/>
            <a:tailEnd/>
          </a:ln>
        </p:spPr>
      </p:sp>
      <p:sp>
        <p:nvSpPr>
          <p:cNvPr id="283651" name="Rectangle 3"/>
          <p:cNvSpPr>
            <a:spLocks noGrp="1"/>
          </p:cNvSpPr>
          <p:nvPr>
            <p:ph type="body" idx="1"/>
          </p:nvPr>
        </p:nvSpPr>
        <p:spPr>
          <a:xfrm>
            <a:off x="729828" y="4561227"/>
            <a:ext cx="5855547" cy="169277"/>
          </a:xfrm>
        </p:spPr>
        <p:txBody>
          <a:bodyPr/>
          <a:lstStyle/>
          <a:p>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Speaker: </a:t>
            </a:r>
            <a:r>
              <a:rPr lang="en-US" dirty="0" smtClean="0"/>
              <a:t>Greg</a:t>
            </a:r>
            <a:endParaRPr lang="en-US" dirty="0"/>
          </a:p>
        </p:txBody>
      </p:sp>
      <p:sp>
        <p:nvSpPr>
          <p:cNvPr id="4" name="Slide Number Placeholder 3"/>
          <p:cNvSpPr>
            <a:spLocks noGrp="1"/>
          </p:cNvSpPr>
          <p:nvPr>
            <p:ph type="sldNum" sz="quarter" idx="10"/>
          </p:nvPr>
        </p:nvSpPr>
        <p:spPr/>
        <p:txBody>
          <a:bodyPr/>
          <a:lstStyle/>
          <a:p>
            <a:pPr>
              <a:defRPr/>
            </a:pPr>
            <a:fld id="{6D074D73-ACFA-4CF3-AA31-059D6C82FE24}" type="slidenum">
              <a:rPr lang="en-US" smtClean="0"/>
              <a:pPr>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100000"/>
              </a:spcBef>
              <a:spcAft>
                <a:spcPct val="0"/>
              </a:spcAft>
              <a:buClrTx/>
              <a:buSzTx/>
              <a:buFont typeface="Arial" pitchFamily="34" charset="0"/>
              <a:buNone/>
              <a:tabLst/>
              <a:defRPr/>
            </a:pPr>
            <a:r>
              <a:rPr lang="en-US" b="1" dirty="0" smtClean="0"/>
              <a:t>Speaker: </a:t>
            </a:r>
            <a:r>
              <a:rPr lang="en-US" dirty="0" smtClean="0"/>
              <a:t>Greg</a:t>
            </a:r>
          </a:p>
          <a:p>
            <a:endParaRPr lang="en-US" dirty="0"/>
          </a:p>
        </p:txBody>
      </p:sp>
      <p:sp>
        <p:nvSpPr>
          <p:cNvPr id="4" name="Slide Number Placeholder 3"/>
          <p:cNvSpPr>
            <a:spLocks noGrp="1"/>
          </p:cNvSpPr>
          <p:nvPr>
            <p:ph type="sldNum" sz="quarter" idx="10"/>
          </p:nvPr>
        </p:nvSpPr>
        <p:spPr/>
        <p:txBody>
          <a:bodyPr/>
          <a:lstStyle/>
          <a:p>
            <a:fld id="{F6715F80-3722-40A8-A13B-913CAEEA0A98}" type="slidenum">
              <a:rPr lang="en-GB" smtClean="0"/>
              <a:pPr/>
              <a:t>4</a:t>
            </a:fld>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100000"/>
              </a:spcBef>
              <a:spcAft>
                <a:spcPct val="0"/>
              </a:spcAft>
              <a:buClrTx/>
              <a:buSzTx/>
              <a:buFont typeface="Arial" pitchFamily="34" charset="0"/>
              <a:buNone/>
              <a:tabLst/>
              <a:defRPr/>
            </a:pPr>
            <a:r>
              <a:rPr lang="en-US" b="1" dirty="0" smtClean="0"/>
              <a:t>Speaker: </a:t>
            </a:r>
            <a:r>
              <a:rPr lang="en-US" dirty="0" smtClean="0"/>
              <a:t>Greg</a:t>
            </a:r>
          </a:p>
          <a:p>
            <a:endParaRPr lang="en-US" dirty="0"/>
          </a:p>
        </p:txBody>
      </p:sp>
      <p:sp>
        <p:nvSpPr>
          <p:cNvPr id="4" name="Slide Number Placeholder 3"/>
          <p:cNvSpPr>
            <a:spLocks noGrp="1"/>
          </p:cNvSpPr>
          <p:nvPr>
            <p:ph type="sldNum" sz="quarter" idx="10"/>
          </p:nvPr>
        </p:nvSpPr>
        <p:spPr/>
        <p:txBody>
          <a:bodyPr/>
          <a:lstStyle/>
          <a:p>
            <a:fld id="{F6715F80-3722-40A8-A13B-913CAEEA0A98}" type="slidenum">
              <a:rPr lang="en-GB" smtClean="0"/>
              <a:pPr/>
              <a:t>5</a:t>
            </a:fld>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Rot="1" noChangeAspect="1" noTextEdit="1"/>
          </p:cNvSpPr>
          <p:nvPr>
            <p:ph type="sldImg"/>
          </p:nvPr>
        </p:nvSpPr>
        <p:spPr bwMode="auto">
          <a:xfrm>
            <a:off x="1262063" y="731838"/>
            <a:ext cx="4800600" cy="3600450"/>
          </a:xfrm>
          <a:noFill/>
          <a:ln>
            <a:solidFill>
              <a:srgbClr val="000000"/>
            </a:solidFill>
            <a:miter lim="800000"/>
            <a:headEnd/>
            <a:tailEnd/>
          </a:ln>
        </p:spPr>
      </p:sp>
      <p:sp>
        <p:nvSpPr>
          <p:cNvPr id="284675" name="Rectangle 3"/>
          <p:cNvSpPr>
            <a:spLocks noGrp="1"/>
          </p:cNvSpPr>
          <p:nvPr>
            <p:ph type="body" idx="1"/>
          </p:nvPr>
        </p:nvSpPr>
        <p:spPr>
          <a:xfrm>
            <a:off x="729829" y="4561230"/>
            <a:ext cx="5855546" cy="1731243"/>
          </a:xfrm>
        </p:spPr>
        <p:txBody>
          <a:bodyPr/>
          <a:lstStyle/>
          <a:p>
            <a:pPr marL="218044" marR="0" lvl="1" indent="-216571" algn="l" defTabSz="914400" rtl="0" eaLnBrk="0" fontAlgn="base" latinLnBrk="0" hangingPunct="0">
              <a:lnSpc>
                <a:spcPct val="100000"/>
              </a:lnSpc>
              <a:spcBef>
                <a:spcPts val="1113"/>
              </a:spcBef>
              <a:spcAft>
                <a:spcPct val="0"/>
              </a:spcAft>
              <a:buClrTx/>
              <a:buSzTx/>
              <a:buFontTx/>
              <a:buChar char="•"/>
              <a:tabLst/>
              <a:defRPr/>
            </a:pPr>
            <a:r>
              <a:rPr lang="en-US" sz="1000" b="1" dirty="0" smtClean="0"/>
              <a:t>Speaker: </a:t>
            </a:r>
            <a:r>
              <a:rPr lang="en-US" sz="1000" dirty="0" smtClean="0"/>
              <a:t>Greg</a:t>
            </a:r>
          </a:p>
          <a:p>
            <a:pPr marL="218044" lvl="1" indent="-216571">
              <a:spcBef>
                <a:spcPts val="1113"/>
              </a:spcBef>
            </a:pPr>
            <a:endParaRPr lang="en-US" sz="1000" dirty="0" smtClean="0">
              <a:latin typeface="Arial" charset="0"/>
            </a:endParaRPr>
          </a:p>
          <a:p>
            <a:pPr marL="218044" lvl="1" indent="-216571">
              <a:spcBef>
                <a:spcPts val="1113"/>
              </a:spcBef>
            </a:pPr>
            <a:r>
              <a:rPr lang="en-US" sz="1000" dirty="0" smtClean="0">
                <a:latin typeface="Arial" charset="0"/>
              </a:rPr>
              <a:t>Key points:</a:t>
            </a:r>
          </a:p>
          <a:p>
            <a:pPr marL="330757" lvl="2" indent="-216571">
              <a:spcBef>
                <a:spcPts val="1113"/>
              </a:spcBef>
            </a:pPr>
            <a:r>
              <a:rPr lang="en-US" sz="900" dirty="0" smtClean="0">
                <a:latin typeface="Arial" charset="0"/>
              </a:rPr>
              <a:t>2014 seems a long way away, but states must start now to be able to implement anything that is this complex</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xfrm>
            <a:off x="1257300" y="719138"/>
            <a:ext cx="4802188" cy="3600450"/>
          </a:xfrm>
          <a:noFill/>
          <a:ln>
            <a:solidFill>
              <a:srgbClr val="000000"/>
            </a:solidFill>
            <a:miter lim="800000"/>
            <a:headEnd/>
            <a:tailEnd/>
          </a:ln>
        </p:spPr>
      </p:sp>
      <p:sp>
        <p:nvSpPr>
          <p:cNvPr id="71683" name="Notes Placeholder 2"/>
          <p:cNvSpPr>
            <a:spLocks noGrp="1"/>
          </p:cNvSpPr>
          <p:nvPr>
            <p:ph type="body" idx="1"/>
          </p:nvPr>
        </p:nvSpPr>
        <p:spPr>
          <a:xfrm>
            <a:off x="729829" y="4561227"/>
            <a:ext cx="5855546" cy="174827"/>
          </a:xfrm>
          <a:noFill/>
          <a:ln/>
        </p:spPr>
        <p:txBody>
          <a:bodyPr/>
          <a:lstStyle/>
          <a:p>
            <a:pPr marL="0" marR="0" indent="0" algn="l" defTabSz="914400" rtl="0" eaLnBrk="0" fontAlgn="base" latinLnBrk="0" hangingPunct="0">
              <a:lnSpc>
                <a:spcPct val="100000"/>
              </a:lnSpc>
              <a:spcBef>
                <a:spcPct val="100000"/>
              </a:spcBef>
              <a:spcAft>
                <a:spcPct val="0"/>
              </a:spcAft>
              <a:buClrTx/>
              <a:buSzTx/>
              <a:buFont typeface="Arial" pitchFamily="34" charset="0"/>
              <a:buNone/>
              <a:tabLst/>
              <a:defRPr/>
            </a:pPr>
            <a:r>
              <a:rPr lang="en-US" b="1" dirty="0" smtClean="0"/>
              <a:t>Speaker: </a:t>
            </a:r>
            <a:r>
              <a:rPr lang="en-US" dirty="0" smtClean="0"/>
              <a:t>Greg</a:t>
            </a:r>
          </a:p>
          <a:p>
            <a:endParaRPr lang="en-US" dirty="0" smtClean="0">
              <a:latin typeface="Arial" charset="0"/>
            </a:endParaRPr>
          </a:p>
        </p:txBody>
      </p:sp>
      <p:sp>
        <p:nvSpPr>
          <p:cNvPr id="71684" name="Slide Number Placeholder 3"/>
          <p:cNvSpPr>
            <a:spLocks noGrp="1"/>
          </p:cNvSpPr>
          <p:nvPr>
            <p:ph type="sldNum" sz="quarter" idx="5"/>
          </p:nvPr>
        </p:nvSpPr>
        <p:spPr>
          <a:noFill/>
        </p:spPr>
        <p:txBody>
          <a:bodyPr/>
          <a:lstStyle/>
          <a:p>
            <a:fld id="{2346E528-276C-42FF-9E86-6C9E0AADAA48}" type="slidenum">
              <a:rPr lang="en-GB" smtClean="0">
                <a:latin typeface="Arial" charset="0"/>
                <a:cs typeface="Arial" charset="0"/>
              </a:rPr>
              <a:pPr/>
              <a:t>7</a:t>
            </a:fld>
            <a:endParaRPr lang="en-GB" dirty="0" smtClean="0">
              <a:latin typeface="Arial" charset="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100000"/>
              </a:spcBef>
              <a:spcAft>
                <a:spcPct val="0"/>
              </a:spcAft>
              <a:buClrTx/>
              <a:buSzTx/>
              <a:buFont typeface="Arial" pitchFamily="34" charset="0"/>
              <a:buNone/>
              <a:tabLst/>
              <a:defRPr/>
            </a:pPr>
            <a:r>
              <a:rPr lang="en-US" b="1" dirty="0" smtClean="0"/>
              <a:t>Speaker: </a:t>
            </a:r>
            <a:r>
              <a:rPr lang="en-US" dirty="0" smtClean="0"/>
              <a:t>Greg</a:t>
            </a:r>
          </a:p>
          <a:p>
            <a:endParaRPr lang="en-US" dirty="0"/>
          </a:p>
        </p:txBody>
      </p:sp>
      <p:sp>
        <p:nvSpPr>
          <p:cNvPr id="4" name="Slide Number Placeholder 3"/>
          <p:cNvSpPr>
            <a:spLocks noGrp="1"/>
          </p:cNvSpPr>
          <p:nvPr>
            <p:ph type="sldNum" sz="quarter" idx="10"/>
          </p:nvPr>
        </p:nvSpPr>
        <p:spPr/>
        <p:txBody>
          <a:bodyPr/>
          <a:lstStyle/>
          <a:p>
            <a:fld id="{F6715F80-3722-40A8-A13B-913CAEEA0A98}" type="slidenum">
              <a:rPr lang="en-GB" smtClean="0"/>
              <a:pPr/>
              <a:t>8</a:t>
            </a:fld>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Rot="1" noChangeAspect="1" noTextEdit="1"/>
          </p:cNvSpPr>
          <p:nvPr>
            <p:ph type="sldImg"/>
          </p:nvPr>
        </p:nvSpPr>
        <p:spPr bwMode="auto">
          <a:noFill/>
          <a:ln>
            <a:solidFill>
              <a:srgbClr val="000000"/>
            </a:solidFill>
            <a:miter lim="800000"/>
            <a:headEnd/>
            <a:tailEnd/>
          </a:ln>
        </p:spPr>
      </p:sp>
      <p:sp>
        <p:nvSpPr>
          <p:cNvPr id="284675" name="Rectangle 3"/>
          <p:cNvSpPr>
            <a:spLocks noGrp="1"/>
          </p:cNvSpPr>
          <p:nvPr>
            <p:ph type="body" idx="1"/>
          </p:nvPr>
        </p:nvSpPr>
        <p:spPr>
          <a:xfrm>
            <a:off x="729828" y="4561227"/>
            <a:ext cx="5855547" cy="169277"/>
          </a:xfrm>
        </p:spPr>
        <p:txBody>
          <a:bodyPr/>
          <a:lstStyle/>
          <a:p>
            <a:pPr marL="0" marR="0" indent="0" algn="l" defTabSz="914400" rtl="0" eaLnBrk="0" fontAlgn="base" latinLnBrk="0" hangingPunct="0">
              <a:lnSpc>
                <a:spcPct val="100000"/>
              </a:lnSpc>
              <a:spcBef>
                <a:spcPct val="100000"/>
              </a:spcBef>
              <a:spcAft>
                <a:spcPct val="0"/>
              </a:spcAft>
              <a:buClrTx/>
              <a:buSzTx/>
              <a:buFont typeface="Arial" pitchFamily="34" charset="0"/>
              <a:buNone/>
              <a:tabLst/>
              <a:defRPr/>
            </a:pPr>
            <a:r>
              <a:rPr lang="en-US" b="1" dirty="0" smtClean="0"/>
              <a:t>Speaker: </a:t>
            </a:r>
            <a:r>
              <a:rPr lang="en-US" dirty="0" smtClean="0"/>
              <a:t>Pat</a:t>
            </a:r>
          </a:p>
          <a:p>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sp>
        <p:nvSpPr>
          <p:cNvPr id="120835" name="Title Placeholder 1"/>
          <p:cNvSpPr>
            <a:spLocks noGrp="1"/>
          </p:cNvSpPr>
          <p:nvPr>
            <p:ph type="ctrTitle" hasCustomPrompt="1"/>
          </p:nvPr>
        </p:nvSpPr>
        <p:spPr bwMode="gray">
          <a:xfrm>
            <a:off x="1143000" y="1848693"/>
            <a:ext cx="6299791" cy="313932"/>
          </a:xfrm>
          <a:prstGeom prst="rect">
            <a:avLst/>
          </a:prstGeom>
        </p:spPr>
        <p:txBody>
          <a:bodyPr wrap="square" anchor="b" anchorCtr="0">
            <a:spAutoFit/>
          </a:bodyPr>
          <a:lstStyle>
            <a:lvl1pPr>
              <a:lnSpc>
                <a:spcPct val="85000"/>
              </a:lnSpc>
              <a:defRPr sz="2400" b="0" smtClean="0">
                <a:latin typeface="Times New Roman" pitchFamily="18" charset="0"/>
              </a:defRPr>
            </a:lvl1pPr>
          </a:lstStyle>
          <a:p>
            <a:r>
              <a:rPr lang="en-US" dirty="0" smtClean="0"/>
              <a:t>The Dbriefs XYZ series presents:</a:t>
            </a:r>
          </a:p>
        </p:txBody>
      </p:sp>
      <p:sp>
        <p:nvSpPr>
          <p:cNvPr id="120836" name="Text Placeholder 2"/>
          <p:cNvSpPr>
            <a:spLocks noGrp="1"/>
          </p:cNvSpPr>
          <p:nvPr>
            <p:ph type="subTitle" idx="1" hasCustomPrompt="1"/>
          </p:nvPr>
        </p:nvSpPr>
        <p:spPr bwMode="gray">
          <a:xfrm>
            <a:off x="1143000" y="2466555"/>
            <a:ext cx="6299791" cy="1538883"/>
          </a:xfrm>
          <a:prstGeom prst="rect">
            <a:avLst/>
          </a:prstGeom>
        </p:spPr>
        <p:txBody>
          <a:bodyPr wrap="square">
            <a:spAutoFit/>
          </a:bodyPr>
          <a:lstStyle>
            <a:lvl1pPr>
              <a:lnSpc>
                <a:spcPct val="100000"/>
              </a:lnSpc>
              <a:spcBef>
                <a:spcPts val="0"/>
              </a:spcBef>
              <a:defRPr sz="5000" b="1" baseline="0" smtClean="0">
                <a:latin typeface="Arial" pitchFamily="34" charset="0"/>
              </a:defRPr>
            </a:lvl1pPr>
          </a:lstStyle>
          <a:p>
            <a:r>
              <a:rPr lang="en-US" dirty="0" smtClean="0"/>
              <a:t>Enter Webcast Title Here</a:t>
            </a:r>
            <a:endParaRPr dirty="0" smtClean="0"/>
          </a:p>
        </p:txBody>
      </p:sp>
      <p:pic>
        <p:nvPicPr>
          <p:cNvPr id="120844" name="Picture 12" descr="DEL_DCS_PRI_RGB"/>
          <p:cNvPicPr>
            <a:picLocks noChangeAspect="1" noChangeArrowheads="1"/>
          </p:cNvPicPr>
          <p:nvPr userDrawn="1"/>
        </p:nvPicPr>
        <p:blipFill>
          <a:blip r:embed="rId2" cstate="print"/>
          <a:srcRect/>
          <a:stretch>
            <a:fillRect/>
          </a:stretch>
        </p:blipFill>
        <p:spPr bwMode="gray">
          <a:xfrm>
            <a:off x="404813" y="303213"/>
            <a:ext cx="1636712" cy="307975"/>
          </a:xfrm>
          <a:prstGeom prst="rect">
            <a:avLst/>
          </a:prstGeom>
          <a:noFill/>
        </p:spPr>
      </p:pic>
    </p:spTree>
  </p:cSld>
  <p:clrMapOvr>
    <a:masterClrMapping/>
  </p:clrMapOvr>
  <p:transition/>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4490" y="539926"/>
            <a:ext cx="8295054" cy="333425"/>
          </a:xfrm>
        </p:spPr>
        <p:txBody>
          <a:bodyPr/>
          <a:lstStyle>
            <a:lvl1pPr>
              <a:defRPr sz="2900"/>
            </a:lvl1pPr>
          </a:lstStyle>
          <a:p>
            <a:r>
              <a:rPr lang="en-US" dirty="0" smtClean="0"/>
              <a:t>Click to edit master title style</a:t>
            </a:r>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4131" y="444016"/>
            <a:ext cx="8330173" cy="336037"/>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1 Column">
    <p:spTree>
      <p:nvGrpSpPr>
        <p:cNvPr id="1" name=""/>
        <p:cNvGrpSpPr/>
        <p:nvPr/>
      </p:nvGrpSpPr>
      <p:grpSpPr>
        <a:xfrm>
          <a:off x="0" y="0"/>
          <a:ext cx="0" cy="0"/>
          <a:chOff x="0" y="0"/>
          <a:chExt cx="0" cy="0"/>
        </a:xfrm>
      </p:grpSpPr>
      <p:sp>
        <p:nvSpPr>
          <p:cNvPr id="10" name="Content Placeholder 20"/>
          <p:cNvSpPr>
            <a:spLocks noGrp="1"/>
          </p:cNvSpPr>
          <p:nvPr>
            <p:ph sz="quarter" idx="12"/>
          </p:nvPr>
        </p:nvSpPr>
        <p:spPr bwMode="gray">
          <a:xfrm>
            <a:off x="411479" y="1399032"/>
            <a:ext cx="8330184" cy="4887468"/>
          </a:xfrm>
          <a:prstGeom prst="rect">
            <a:avLst/>
          </a:prstGeom>
        </p:spPr>
        <p:txBody>
          <a:bodyPr vert="horz" lIns="0" tIns="0" rIns="0" bIns="0" rtlCol="0">
            <a:noAutofit/>
          </a:bodyPr>
          <a:lstStyle>
            <a:lvl1pPr marL="0" marR="0" indent="0" algn="l" defTabSz="914400" rtl="0" eaLnBrk="1" fontAlgn="base" latinLnBrk="0" hangingPunct="1">
              <a:lnSpc>
                <a:spcPct val="100000"/>
              </a:lnSpc>
              <a:spcBef>
                <a:spcPts val="2200"/>
              </a:spcBef>
              <a:spcAft>
                <a:spcPct val="0"/>
              </a:spcAft>
              <a:buClrTx/>
              <a:buSzTx/>
              <a:buFont typeface="Arial" pitchFamily="34" charset="0"/>
              <a:buNone/>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1pPr>
            <a:lvl2pPr marL="174625" marR="0" indent="-173038"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2pPr>
            <a:lvl3pPr marR="0" algn="l" defTabSz="914400" rtl="0" eaLnBrk="1" fontAlgn="base" latinLnBrk="0" hangingPunct="1">
              <a:lnSpc>
                <a:spcPct val="100000"/>
              </a:lnSpc>
              <a:spcAft>
                <a:spcPct val="0"/>
              </a:spcAft>
              <a:buFont typeface="Arial" pitchFamily="34" charset="0"/>
              <a:tabLst/>
              <a:defRPr kumimoji="0" lang="en-US" sz="1600" b="0" i="0" u="none" strike="noStrike" kern="1200" cap="none" normalizeH="0" baseline="0" dirty="0" smtClean="0">
                <a:ln>
                  <a:noFill/>
                </a:ln>
                <a:solidFill>
                  <a:schemeClr val="tx2"/>
                </a:solidFill>
                <a:effectLst/>
                <a:latin typeface="Arial" pitchFamily="34" charset="0"/>
                <a:ea typeface="+mn-ea"/>
                <a:cs typeface="Arial" pitchFamily="34" charset="0"/>
              </a:defRPr>
            </a:lvl3pPr>
            <a:lvl4pPr marR="0" algn="l" defTabSz="914400" rtl="0" eaLnBrk="1" fontAlgn="base" latinLnBrk="0" hangingPunct="1">
              <a:lnSpc>
                <a:spcPct val="100000"/>
              </a:lnSpc>
              <a:spcAft>
                <a:spcPct val="0"/>
              </a:spcAft>
              <a:buFont typeface="Arial" pitchFamily="34" charset="0"/>
              <a:tabLst/>
              <a:defRPr kumimoji="0" lang="en-US" sz="1600" b="0" i="0" u="none" strike="noStrike" kern="1200" cap="none" normalizeH="0" baseline="0" dirty="0" smtClean="0">
                <a:ln>
                  <a:noFill/>
                </a:ln>
                <a:solidFill>
                  <a:schemeClr val="tx2"/>
                </a:solidFill>
                <a:effectLst/>
                <a:latin typeface="+mn-lt"/>
                <a:ea typeface="+mn-ea"/>
                <a:cs typeface="Arial" pitchFamily="34" charset="0"/>
              </a:defRPr>
            </a:lvl4pPr>
            <a:lvl5pPr marR="0" algn="l" defTabSz="914400" rtl="0" eaLnBrk="1" fontAlgn="base" latinLnBrk="0" hangingPunct="1">
              <a:lnSpc>
                <a:spcPct val="100000"/>
              </a:lnSpc>
              <a:spcAft>
                <a:spcPct val="0"/>
              </a:spcAft>
              <a:buFont typeface="Arial" pitchFamily="34" charset="0"/>
              <a:tabLst/>
              <a:defRPr kumimoji="0" lang="en-US" sz="1600" b="0" i="0" u="none" strike="noStrike" kern="1200" cap="none" normalizeH="0" baseline="0" dirty="0" smtClean="0">
                <a:ln>
                  <a:noFill/>
                </a:ln>
                <a:solidFill>
                  <a:schemeClr val="tx2"/>
                </a:solidFill>
                <a:effectLst/>
                <a:latin typeface="+mn-lt"/>
                <a:ea typeface="+mn-ea"/>
                <a:cs typeface="Arial" pitchFamily="34" charset="0"/>
              </a:defRPr>
            </a:lvl5pPr>
            <a:lvl6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Text Placeholder 18"/>
          <p:cNvSpPr>
            <a:spLocks noGrp="1"/>
          </p:cNvSpPr>
          <p:nvPr>
            <p:ph type="body" sz="quarter" idx="13"/>
          </p:nvPr>
        </p:nvSpPr>
        <p:spPr bwMode="gray">
          <a:xfrm>
            <a:off x="414338" y="779463"/>
            <a:ext cx="8330184" cy="307777"/>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spAutoFit/>
          </a:bodyPr>
          <a:lstStyle>
            <a:lvl1pPr>
              <a:defRPr kumimoji="0" lang="en-US" sz="2000" b="0" i="0" u="none" strike="noStrike" kern="1200" cap="none" spc="0" normalizeH="0" baseline="0" noProof="0" dirty="0" smtClean="0">
                <a:ln>
                  <a:noFill/>
                </a:ln>
                <a:solidFill>
                  <a:schemeClr val="tx2"/>
                </a:solidFill>
                <a:effectLst/>
                <a:uLnTx/>
                <a:uFillTx/>
                <a:latin typeface="+mj-lt"/>
                <a:ea typeface="+mn-ea"/>
                <a:cs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mtClean="0"/>
              <a:t>Click to edit Master text styles</a:t>
            </a:r>
          </a:p>
        </p:txBody>
      </p:sp>
      <p:sp>
        <p:nvSpPr>
          <p:cNvPr id="5" name="Title Placeholder 10"/>
          <p:cNvSpPr>
            <a:spLocks noGrp="1"/>
          </p:cNvSpPr>
          <p:nvPr>
            <p:ph type="title"/>
          </p:nvPr>
        </p:nvSpPr>
        <p:spPr bwMode="gray">
          <a:xfrm>
            <a:off x="414338" y="450279"/>
            <a:ext cx="8330184" cy="329184"/>
          </a:xfrm>
          <a:prstGeom prst="rect">
            <a:avLst/>
          </a:prstGeom>
        </p:spPr>
        <p:txBody>
          <a:bodyPr lIns="0" tIns="0" rIns="0" bIns="0" anchor="b" anchorCtr="0">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lang="en-US" smtClean="0"/>
              <a:t>Click to edit Master title style</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Generic 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itle">
    <p:spTree>
      <p:nvGrpSpPr>
        <p:cNvPr id="1" name=""/>
        <p:cNvGrpSpPr/>
        <p:nvPr/>
      </p:nvGrpSpPr>
      <p:grpSpPr>
        <a:xfrm>
          <a:off x="0" y="0"/>
          <a:ext cx="0" cy="0"/>
          <a:chOff x="0" y="0"/>
          <a:chExt cx="0" cy="0"/>
        </a:xfrm>
      </p:grpSpPr>
      <p:sp>
        <p:nvSpPr>
          <p:cNvPr id="120835" name="Title Placeholder 1"/>
          <p:cNvSpPr>
            <a:spLocks noGrp="1"/>
          </p:cNvSpPr>
          <p:nvPr>
            <p:ph type="ctrTitle"/>
          </p:nvPr>
        </p:nvSpPr>
        <p:spPr bwMode="gray">
          <a:xfrm>
            <a:off x="1143003" y="2641628"/>
            <a:ext cx="4113213" cy="743794"/>
          </a:xfrm>
          <a:prstGeom prst="rect">
            <a:avLst/>
          </a:prstGeom>
        </p:spPr>
        <p:txBody>
          <a:bodyPr anchor="b" anchorCtr="0">
            <a:spAutoFit/>
          </a:bodyPr>
          <a:lstStyle>
            <a:lvl1pPr>
              <a:lnSpc>
                <a:spcPct val="85000"/>
              </a:lnSpc>
              <a:defRPr sz="2800" b="0" smtClean="0">
                <a:latin typeface="Times New Roman" pitchFamily="18" charset="0"/>
              </a:defRPr>
            </a:lvl1pPr>
          </a:lstStyle>
          <a:p>
            <a:r>
              <a:rPr lang="en-US" smtClean="0"/>
              <a:t>Click to edit Master title style</a:t>
            </a:r>
            <a:endParaRPr lang="en-US" dirty="0" smtClean="0"/>
          </a:p>
        </p:txBody>
      </p:sp>
      <p:sp>
        <p:nvSpPr>
          <p:cNvPr id="120836" name="Text Placeholder 2"/>
          <p:cNvSpPr>
            <a:spLocks noGrp="1"/>
          </p:cNvSpPr>
          <p:nvPr>
            <p:ph type="subTitle" idx="1"/>
          </p:nvPr>
        </p:nvSpPr>
        <p:spPr bwMode="gray">
          <a:xfrm>
            <a:off x="1143003" y="3689350"/>
            <a:ext cx="4113213" cy="276999"/>
          </a:xfrm>
          <a:prstGeom prst="rect">
            <a:avLst/>
          </a:prstGeom>
        </p:spPr>
        <p:txBody>
          <a:bodyPr>
            <a:spAutoFit/>
          </a:bodyPr>
          <a:lstStyle>
            <a:lvl1pPr>
              <a:lnSpc>
                <a:spcPct val="100000"/>
              </a:lnSpc>
              <a:defRPr sz="1800" b="1" smtClean="0">
                <a:latin typeface="Arial" pitchFamily="34" charset="0"/>
              </a:defRPr>
            </a:lvl1pPr>
          </a:lstStyle>
          <a:p>
            <a:r>
              <a:rPr lang="en-US" smtClean="0"/>
              <a:t>Click to edit Master subtitle style</a:t>
            </a:r>
            <a:endParaRPr smtClean="0"/>
          </a:p>
        </p:txBody>
      </p:sp>
      <p:pic>
        <p:nvPicPr>
          <p:cNvPr id="120844" name="Picture 12" descr="DEL_DCS_PRI_RGB"/>
          <p:cNvPicPr>
            <a:picLocks noChangeAspect="1" noChangeArrowheads="1"/>
          </p:cNvPicPr>
          <p:nvPr/>
        </p:nvPicPr>
        <p:blipFill>
          <a:blip r:embed="rId2" cstate="print"/>
          <a:srcRect/>
          <a:stretch>
            <a:fillRect/>
          </a:stretch>
        </p:blipFill>
        <p:spPr bwMode="gray">
          <a:xfrm>
            <a:off x="404815" y="303213"/>
            <a:ext cx="1636712" cy="307975"/>
          </a:xfrm>
          <a:prstGeom prst="rect">
            <a:avLst/>
          </a:prstGeom>
          <a:noFill/>
        </p:spPr>
      </p:pic>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Divider">
    <p:spTree>
      <p:nvGrpSpPr>
        <p:cNvPr id="1" name=""/>
        <p:cNvGrpSpPr/>
        <p:nvPr/>
      </p:nvGrpSpPr>
      <p:grpSpPr>
        <a:xfrm>
          <a:off x="0" y="0"/>
          <a:ext cx="0" cy="0"/>
          <a:chOff x="0" y="0"/>
          <a:chExt cx="0" cy="0"/>
        </a:xfrm>
      </p:grpSpPr>
      <p:sp>
        <p:nvSpPr>
          <p:cNvPr id="120835" name="Title Placeholder 1"/>
          <p:cNvSpPr>
            <a:spLocks noGrp="1"/>
          </p:cNvSpPr>
          <p:nvPr>
            <p:ph type="ctrTitle"/>
          </p:nvPr>
        </p:nvSpPr>
        <p:spPr bwMode="gray">
          <a:xfrm>
            <a:off x="411480" y="2773364"/>
            <a:ext cx="4325112" cy="731519"/>
          </a:xfrm>
          <a:prstGeom prst="rect">
            <a:avLst/>
          </a:prstGeom>
        </p:spPr>
        <p:txBody>
          <a:bodyPr>
            <a:spAutoFit/>
          </a:bodyPr>
          <a:lstStyle>
            <a:lvl1pPr>
              <a:lnSpc>
                <a:spcPct val="85000"/>
              </a:lnSpc>
              <a:defRPr sz="2800" b="1" smtClean="0">
                <a:latin typeface="+mj-lt"/>
              </a:defRPr>
            </a:lvl1pPr>
          </a:lstStyle>
          <a:p>
            <a:r>
              <a:rPr lang="en-US" smtClean="0"/>
              <a:t>Click to edit Master title style</a:t>
            </a:r>
            <a:endParaRPr lang="en-US" dirty="0" smtClean="0"/>
          </a:p>
        </p:txBody>
      </p:sp>
      <p:sp>
        <p:nvSpPr>
          <p:cNvPr id="120836" name="Text Placeholder 2"/>
          <p:cNvSpPr>
            <a:spLocks noGrp="1"/>
          </p:cNvSpPr>
          <p:nvPr>
            <p:ph type="subTitle" idx="1"/>
          </p:nvPr>
        </p:nvSpPr>
        <p:spPr bwMode="gray">
          <a:xfrm>
            <a:off x="411480" y="3694179"/>
            <a:ext cx="4325112" cy="307777"/>
          </a:xfrm>
          <a:prstGeom prst="rect">
            <a:avLst/>
          </a:prstGeom>
        </p:spPr>
        <p:txBody>
          <a:bodyPr>
            <a:spAutoFit/>
          </a:bodyPr>
          <a:lstStyle>
            <a:lvl1pPr>
              <a:lnSpc>
                <a:spcPct val="100000"/>
              </a:lnSpc>
              <a:defRPr sz="2000" b="0" smtClean="0">
                <a:latin typeface="Arial" pitchFamily="34" charset="0"/>
              </a:defRPr>
            </a:lvl1pPr>
          </a:lstStyle>
          <a:p>
            <a:r>
              <a:rPr lang="en-US" smtClean="0"/>
              <a:t>Click to edit Master subtitle style</a:t>
            </a:r>
            <a:endParaRPr smtClean="0"/>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Divider 2">
    <p:spTree>
      <p:nvGrpSpPr>
        <p:cNvPr id="1" name=""/>
        <p:cNvGrpSpPr/>
        <p:nvPr/>
      </p:nvGrpSpPr>
      <p:grpSpPr>
        <a:xfrm>
          <a:off x="0" y="0"/>
          <a:ext cx="0" cy="0"/>
          <a:chOff x="0" y="0"/>
          <a:chExt cx="0" cy="0"/>
        </a:xfrm>
      </p:grpSpPr>
      <p:sp>
        <p:nvSpPr>
          <p:cNvPr id="120835" name="Title Placeholder 1"/>
          <p:cNvSpPr>
            <a:spLocks noGrp="1"/>
          </p:cNvSpPr>
          <p:nvPr>
            <p:ph type="ctrTitle"/>
          </p:nvPr>
        </p:nvSpPr>
        <p:spPr bwMode="auto">
          <a:xfrm>
            <a:off x="411480" y="2811616"/>
            <a:ext cx="8149908" cy="693267"/>
          </a:xfrm>
          <a:prstGeom prst="rect">
            <a:avLst/>
          </a:prstGeom>
        </p:spPr>
        <p:txBody>
          <a:bodyPr anchor="b" anchorCtr="0">
            <a:spAutoFit/>
          </a:bodyPr>
          <a:lstStyle>
            <a:lvl1pPr>
              <a:lnSpc>
                <a:spcPct val="85000"/>
              </a:lnSpc>
              <a:defRPr sz="5300" b="0" smtClean="0">
                <a:solidFill>
                  <a:schemeClr val="bg1"/>
                </a:solidFill>
                <a:latin typeface="Times New Roman" pitchFamily="18" charset="0"/>
                <a:cs typeface="Times New Roman" pitchFamily="18" charset="0"/>
              </a:defRPr>
            </a:lvl1pPr>
          </a:lstStyle>
          <a:p>
            <a:r>
              <a:rPr lang="en-US" smtClean="0"/>
              <a:t>Click to edit Master title style</a:t>
            </a:r>
            <a:endParaRPr lang="en-US" dirty="0" smtClean="0"/>
          </a:p>
        </p:txBody>
      </p:sp>
      <p:sp>
        <p:nvSpPr>
          <p:cNvPr id="120836" name="Text Placeholder 2"/>
          <p:cNvSpPr>
            <a:spLocks noGrp="1"/>
          </p:cNvSpPr>
          <p:nvPr>
            <p:ph type="subTitle" idx="1"/>
          </p:nvPr>
        </p:nvSpPr>
        <p:spPr bwMode="auto">
          <a:xfrm>
            <a:off x="411480" y="3694178"/>
            <a:ext cx="4325112" cy="276999"/>
          </a:xfrm>
          <a:prstGeom prst="rect">
            <a:avLst/>
          </a:prstGeom>
        </p:spPr>
        <p:txBody>
          <a:bodyPr>
            <a:spAutoFit/>
          </a:bodyPr>
          <a:lstStyle>
            <a:lvl1pPr>
              <a:lnSpc>
                <a:spcPct val="100000"/>
              </a:lnSpc>
              <a:defRPr sz="1800" b="1" smtClean="0">
                <a:solidFill>
                  <a:schemeClr val="bg1"/>
                </a:solidFill>
                <a:latin typeface="Arial" pitchFamily="34" charset="0"/>
              </a:defRPr>
            </a:lvl1pPr>
          </a:lstStyle>
          <a:p>
            <a:r>
              <a:rPr lang="en-US" smtClean="0"/>
              <a:t>Click to edit Master subtitle style</a:t>
            </a:r>
            <a:endParaRPr smtClean="0"/>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21" name="Content Placeholder 20"/>
          <p:cNvSpPr>
            <a:spLocks noGrp="1"/>
          </p:cNvSpPr>
          <p:nvPr>
            <p:ph sz="quarter" idx="11"/>
          </p:nvPr>
        </p:nvSpPr>
        <p:spPr bwMode="gray">
          <a:xfrm>
            <a:off x="411482" y="1399029"/>
            <a:ext cx="3999155" cy="4887471"/>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noAutofit/>
          </a:bodyPr>
          <a:lstStyle>
            <a:lvl1pPr marR="0" algn="l" defTabSz="923729" rtl="0" eaLnBrk="1" fontAlgn="base" latinLnBrk="0" hangingPunct="1">
              <a:lnSpc>
                <a:spcPct val="100000"/>
              </a:lnSpc>
              <a:spcAft>
                <a:spcPct val="0"/>
              </a:spcAft>
              <a:buFont typeface="Arial" pitchFamily="34" charset="0"/>
              <a:tabLst>
                <a:tab pos="3929059" algn="r"/>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1pPr>
            <a:lvl2pPr marR="0" algn="l" defTabSz="923729" rtl="0" eaLnBrk="1" fontAlgn="base" latinLnBrk="0" hangingPunct="1">
              <a:lnSpc>
                <a:spcPct val="100000"/>
              </a:lnSpc>
              <a:spcAft>
                <a:spcPct val="0"/>
              </a:spcAft>
              <a:buFont typeface="Arial" pitchFamily="34" charset="0"/>
              <a:tabLst>
                <a:tab pos="3929059" algn="r"/>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2pPr>
            <a:lvl3pPr marR="0" algn="l" defTabSz="923729" rtl="0" eaLnBrk="1" fontAlgn="base" latinLnBrk="0" hangingPunct="1">
              <a:lnSpc>
                <a:spcPct val="100000"/>
              </a:lnSpc>
              <a:spcAft>
                <a:spcPct val="0"/>
              </a:spcAft>
              <a:buFont typeface="Arial" pitchFamily="34" charset="0"/>
              <a:tabLst>
                <a:tab pos="3922644" algn="r"/>
              </a:tabLst>
              <a:defRPr kumimoji="0" lang="en-US" sz="1600" b="0" i="0" u="none" strike="noStrike" kern="1200" cap="none" normalizeH="0" baseline="0" dirty="0" smtClean="0">
                <a:ln>
                  <a:noFill/>
                </a:ln>
                <a:solidFill>
                  <a:schemeClr val="tx2"/>
                </a:solidFill>
                <a:effectLst/>
                <a:latin typeface="+mn-lt"/>
                <a:ea typeface="+mn-ea"/>
                <a:cs typeface="Arial" pitchFamily="34" charset="0"/>
              </a:defRPr>
            </a:lvl3pPr>
            <a:lvl4pPr marR="0" algn="l" defTabSz="923729" rtl="0" eaLnBrk="1" fontAlgn="base" latinLnBrk="0" hangingPunct="1">
              <a:lnSpc>
                <a:spcPct val="100000"/>
              </a:lnSpc>
              <a:spcAft>
                <a:spcPct val="0"/>
              </a:spcAft>
              <a:buFont typeface="Arial" pitchFamily="34" charset="0"/>
              <a:tabLst>
                <a:tab pos="3929059" algn="r"/>
              </a:tabLst>
              <a:defRPr kumimoji="0" lang="en-US" sz="1600" b="0" i="0" u="none" strike="noStrike" kern="1200" cap="none" normalizeH="0" baseline="0" dirty="0" smtClean="0">
                <a:ln>
                  <a:noFill/>
                </a:ln>
                <a:solidFill>
                  <a:schemeClr val="tx2"/>
                </a:solidFill>
                <a:effectLst/>
                <a:latin typeface="+mn-lt"/>
                <a:ea typeface="+mn-ea"/>
                <a:cs typeface="Arial" pitchFamily="34" charset="0"/>
              </a:defRPr>
            </a:lvl4pPr>
            <a:lvl5pPr marR="0" algn="l" defTabSz="923729" rtl="0" eaLnBrk="1" fontAlgn="base" latinLnBrk="0" hangingPunct="1">
              <a:lnSpc>
                <a:spcPct val="100000"/>
              </a:lnSpc>
              <a:spcAft>
                <a:spcPct val="0"/>
              </a:spcAft>
              <a:buFont typeface="Arial" pitchFamily="34" charset="0"/>
              <a:tabLst>
                <a:tab pos="3929059" algn="r"/>
              </a:tabLst>
              <a:defRPr kumimoji="0" lang="en-US" sz="1600" b="0" i="0" u="none" strike="noStrike" kern="1200" cap="none" normalizeH="0" baseline="0" dirty="0">
                <a:ln>
                  <a:noFill/>
                </a:ln>
                <a:solidFill>
                  <a:schemeClr val="tx2"/>
                </a:solidFill>
                <a:effectLst/>
                <a:latin typeface="+mn-lt"/>
                <a:ea typeface="+mn-ea"/>
                <a:cs typeface="Arial" pitchFamily="34" charset="0"/>
              </a:defRPr>
            </a:lvl5pPr>
            <a:lvl6pPr>
              <a:tabLst>
                <a:tab pos="3929059" algn="r"/>
              </a:tabLst>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Placeholder 10"/>
          <p:cNvSpPr>
            <a:spLocks noGrp="1"/>
          </p:cNvSpPr>
          <p:nvPr>
            <p:ph type="title"/>
          </p:nvPr>
        </p:nvSpPr>
        <p:spPr bwMode="gray">
          <a:xfrm>
            <a:off x="414340" y="441574"/>
            <a:ext cx="8330184" cy="337892"/>
          </a:xfrm>
          <a:prstGeom prst="rect">
            <a:avLst/>
          </a:prstGeom>
        </p:spPr>
        <p:txBody>
          <a:bodyPr lIns="0" tIns="0" rIns="0" bIns="0" anchor="b" anchorCtr="0">
            <a:spAutoFit/>
          </a:bodyPr>
          <a:lstStyle/>
          <a:p>
            <a:pPr marL="0" marR="0" lvl="0" indent="0" algn="l" defTabSz="923729" rtl="0" eaLnBrk="0" fontAlgn="base" latinLnBrk="0" hangingPunct="0">
              <a:lnSpc>
                <a:spcPct val="90000"/>
              </a:lnSpc>
              <a:spcBef>
                <a:spcPct val="0"/>
              </a:spcBef>
              <a:spcAft>
                <a:spcPct val="0"/>
              </a:spcAft>
              <a:buClrTx/>
              <a:buSzTx/>
              <a:buFontTx/>
              <a:buNone/>
              <a:tabLst/>
              <a:defRPr/>
            </a:pPr>
            <a:r>
              <a:rPr lang="en-US" dirty="0" smtClean="0"/>
              <a:t>Click to edit Master title style</a:t>
            </a:r>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 Column">
    <p:spTree>
      <p:nvGrpSpPr>
        <p:cNvPr id="1" name=""/>
        <p:cNvGrpSpPr/>
        <p:nvPr/>
      </p:nvGrpSpPr>
      <p:grpSpPr>
        <a:xfrm>
          <a:off x="0" y="0"/>
          <a:ext cx="0" cy="0"/>
          <a:chOff x="0" y="0"/>
          <a:chExt cx="0" cy="0"/>
        </a:xfrm>
      </p:grpSpPr>
      <p:sp>
        <p:nvSpPr>
          <p:cNvPr id="10" name="Content Placeholder 20"/>
          <p:cNvSpPr>
            <a:spLocks noGrp="1"/>
          </p:cNvSpPr>
          <p:nvPr>
            <p:ph sz="quarter" idx="12"/>
          </p:nvPr>
        </p:nvSpPr>
        <p:spPr bwMode="gray">
          <a:xfrm>
            <a:off x="411479" y="1399034"/>
            <a:ext cx="8330184" cy="4887468"/>
          </a:xfrm>
          <a:prstGeom prst="rect">
            <a:avLst/>
          </a:prstGeom>
        </p:spPr>
        <p:txBody>
          <a:bodyPr vert="horz" lIns="0" tIns="0" rIns="0" bIns="0" rtlCol="0">
            <a:noAutofit/>
          </a:bodyPr>
          <a:lstStyle>
            <a:lvl1pPr marL="0" marR="0" indent="0" algn="l" defTabSz="923729" rtl="0" eaLnBrk="1" fontAlgn="base" latinLnBrk="0" hangingPunct="1">
              <a:lnSpc>
                <a:spcPct val="100000"/>
              </a:lnSpc>
              <a:spcBef>
                <a:spcPts val="2223"/>
              </a:spcBef>
              <a:spcAft>
                <a:spcPct val="0"/>
              </a:spcAft>
              <a:buClrTx/>
              <a:buSzTx/>
              <a:buFont typeface="Arial" pitchFamily="34" charset="0"/>
              <a:buNone/>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1pPr>
            <a:lvl2pPr marL="176406" marR="0" indent="-174803" algn="l" defTabSz="923729"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2pPr>
            <a:lvl3pPr marR="0" algn="l" defTabSz="923729" rtl="0" eaLnBrk="1" fontAlgn="base" latinLnBrk="0" hangingPunct="1">
              <a:lnSpc>
                <a:spcPct val="100000"/>
              </a:lnSpc>
              <a:spcAft>
                <a:spcPct val="0"/>
              </a:spcAft>
              <a:buFont typeface="Arial" pitchFamily="34" charset="0"/>
              <a:tabLst/>
              <a:defRPr kumimoji="0" lang="en-US" sz="1600" b="0" i="0" u="none" strike="noStrike" kern="1200" cap="none" normalizeH="0" baseline="0" dirty="0" smtClean="0">
                <a:ln>
                  <a:noFill/>
                </a:ln>
                <a:solidFill>
                  <a:schemeClr val="tx2"/>
                </a:solidFill>
                <a:effectLst/>
                <a:latin typeface="Arial" pitchFamily="34" charset="0"/>
                <a:ea typeface="+mn-ea"/>
                <a:cs typeface="Arial" pitchFamily="34" charset="0"/>
              </a:defRPr>
            </a:lvl3pPr>
            <a:lvl4pPr marR="0" algn="l" defTabSz="923729" rtl="0" eaLnBrk="1" fontAlgn="base" latinLnBrk="0" hangingPunct="1">
              <a:lnSpc>
                <a:spcPct val="100000"/>
              </a:lnSpc>
              <a:spcAft>
                <a:spcPct val="0"/>
              </a:spcAft>
              <a:buFont typeface="Arial" pitchFamily="34" charset="0"/>
              <a:tabLst/>
              <a:defRPr kumimoji="0" lang="en-US" sz="1600" b="0" i="0" u="none" strike="noStrike" kern="1200" cap="none" normalizeH="0" baseline="0" dirty="0" smtClean="0">
                <a:ln>
                  <a:noFill/>
                </a:ln>
                <a:solidFill>
                  <a:schemeClr val="tx2"/>
                </a:solidFill>
                <a:effectLst/>
                <a:latin typeface="+mn-lt"/>
                <a:ea typeface="+mn-ea"/>
                <a:cs typeface="Arial" pitchFamily="34" charset="0"/>
              </a:defRPr>
            </a:lvl4pPr>
            <a:lvl5pPr marR="0" algn="l" defTabSz="923729" rtl="0" eaLnBrk="1" fontAlgn="base" latinLnBrk="0" hangingPunct="1">
              <a:lnSpc>
                <a:spcPct val="100000"/>
              </a:lnSpc>
              <a:spcAft>
                <a:spcPct val="0"/>
              </a:spcAft>
              <a:buFont typeface="Arial" pitchFamily="34" charset="0"/>
              <a:tabLst/>
              <a:defRPr kumimoji="0" lang="en-US" sz="1600" b="0" i="0" u="none" strike="noStrike" kern="1200" cap="none" normalizeH="0" baseline="0" dirty="0" smtClean="0">
                <a:ln>
                  <a:noFill/>
                </a:ln>
                <a:solidFill>
                  <a:schemeClr val="tx2"/>
                </a:solidFill>
                <a:effectLst/>
                <a:latin typeface="+mn-lt"/>
                <a:ea typeface="+mn-ea"/>
                <a:cs typeface="Arial" pitchFamily="34" charset="0"/>
              </a:defRPr>
            </a:lvl5pPr>
            <a:lvl6pPr marR="0" algn="l" defTabSz="923729"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Text Placeholder 18"/>
          <p:cNvSpPr>
            <a:spLocks noGrp="1"/>
          </p:cNvSpPr>
          <p:nvPr>
            <p:ph type="body" sz="quarter" idx="13"/>
          </p:nvPr>
        </p:nvSpPr>
        <p:spPr bwMode="gray">
          <a:xfrm>
            <a:off x="414340" y="779466"/>
            <a:ext cx="8330184" cy="307777"/>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spAutoFit/>
          </a:bodyPr>
          <a:lstStyle>
            <a:lvl1pPr>
              <a:defRPr kumimoji="0" lang="en-US" sz="2000" b="0" i="0" u="none" strike="noStrike" kern="1200" cap="none" spc="0" normalizeH="0" baseline="0" noProof="0" dirty="0" smtClean="0">
                <a:ln>
                  <a:noFill/>
                </a:ln>
                <a:solidFill>
                  <a:schemeClr val="tx2"/>
                </a:solidFill>
                <a:effectLst/>
                <a:uLnTx/>
                <a:uFillTx/>
                <a:latin typeface="+mj-lt"/>
                <a:ea typeface="+mn-ea"/>
                <a:cs typeface="Arial" pitchFamily="34" charset="0"/>
              </a:defRPr>
            </a:lvl1pPr>
          </a:lstStyle>
          <a:p>
            <a:pPr marL="0" marR="0" lvl="0" indent="0" algn="l" defTabSz="923729" rtl="0" eaLnBrk="1" fontAlgn="base" latinLnBrk="0" hangingPunct="1">
              <a:lnSpc>
                <a:spcPct val="100000"/>
              </a:lnSpc>
              <a:spcBef>
                <a:spcPct val="0"/>
              </a:spcBef>
              <a:spcAft>
                <a:spcPct val="0"/>
              </a:spcAft>
              <a:buClrTx/>
              <a:buSzTx/>
              <a:buFontTx/>
              <a:buNone/>
              <a:tabLst/>
              <a:defRPr/>
            </a:pPr>
            <a:r>
              <a:rPr lang="en-US" dirty="0" smtClean="0"/>
              <a:t>Click to edit Master text styles</a:t>
            </a:r>
          </a:p>
        </p:txBody>
      </p:sp>
      <p:sp>
        <p:nvSpPr>
          <p:cNvPr id="5" name="Title Placeholder 10"/>
          <p:cNvSpPr>
            <a:spLocks noGrp="1"/>
          </p:cNvSpPr>
          <p:nvPr>
            <p:ph type="title"/>
          </p:nvPr>
        </p:nvSpPr>
        <p:spPr bwMode="gray">
          <a:xfrm>
            <a:off x="414340" y="474765"/>
            <a:ext cx="8330184" cy="304699"/>
          </a:xfrm>
          <a:prstGeom prst="rect">
            <a:avLst/>
          </a:prstGeom>
        </p:spPr>
        <p:txBody>
          <a:bodyPr lIns="0" tIns="0" rIns="0" bIns="0" anchor="b" anchorCtr="0">
            <a:spAutoFit/>
          </a:bodyPr>
          <a:lstStyle>
            <a:lvl1pPr>
              <a:defRPr sz="2200"/>
            </a:lvl1pPr>
          </a:lstStyle>
          <a:p>
            <a:pPr marL="0" marR="0" lvl="0" indent="0" algn="l" defTabSz="923729" rtl="0" eaLnBrk="0" fontAlgn="base" latinLnBrk="0" hangingPunct="0">
              <a:lnSpc>
                <a:spcPct val="90000"/>
              </a:lnSpc>
              <a:spcBef>
                <a:spcPct val="0"/>
              </a:spcBef>
              <a:spcAft>
                <a:spcPct val="0"/>
              </a:spcAft>
              <a:buClrTx/>
              <a:buSzTx/>
              <a:buFontTx/>
              <a:buNone/>
              <a:tabLst/>
              <a:defRPr/>
            </a:pPr>
            <a:r>
              <a:rPr lang="en-US" dirty="0" smtClean="0"/>
              <a:t>Click to edit Master 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10" name="Content Placeholder 20"/>
          <p:cNvSpPr>
            <a:spLocks noGrp="1"/>
          </p:cNvSpPr>
          <p:nvPr>
            <p:ph sz="quarter" idx="12"/>
          </p:nvPr>
        </p:nvSpPr>
        <p:spPr bwMode="gray">
          <a:xfrm>
            <a:off x="411479" y="1399032"/>
            <a:ext cx="8330184" cy="4887468"/>
          </a:xfrm>
          <a:prstGeom prst="rect">
            <a:avLst/>
          </a:prstGeom>
        </p:spPr>
        <p:txBody>
          <a:bodyPr vert="horz" lIns="0" tIns="0" rIns="0" bIns="0" rtlCol="0">
            <a:noAutofit/>
          </a:bodyPr>
          <a:lstStyle>
            <a:lvl1pPr marL="0" marR="0" indent="0" algn="l" defTabSz="914400" rtl="0" eaLnBrk="1" fontAlgn="base" latinLnBrk="0" hangingPunct="1">
              <a:lnSpc>
                <a:spcPct val="100000"/>
              </a:lnSpc>
              <a:spcBef>
                <a:spcPts val="0"/>
              </a:spcBef>
              <a:spcAft>
                <a:spcPts val="600"/>
              </a:spcAft>
              <a:buClrTx/>
              <a:buSzTx/>
              <a:buFont typeface="Arial" pitchFamily="34" charset="0"/>
              <a:buNone/>
              <a:tabLst/>
              <a:defRPr kumimoji="0" lang="en-US" sz="2600" b="0" i="0" u="none" strike="noStrike" kern="1200" cap="none" normalizeH="0" baseline="0" dirty="0" smtClean="0">
                <a:ln>
                  <a:noFill/>
                </a:ln>
                <a:solidFill>
                  <a:schemeClr val="tx2"/>
                </a:solidFill>
                <a:effectLst/>
                <a:latin typeface="+mn-lt"/>
                <a:ea typeface="+mn-ea"/>
                <a:cs typeface="Arial" pitchFamily="34" charset="0"/>
              </a:defRPr>
            </a:lvl1pPr>
            <a:lvl2pPr marL="233363" marR="0" indent="-231775" algn="l" defTabSz="914400" rtl="0" eaLnBrk="1" fontAlgn="base" latinLnBrk="0" hangingPunct="1">
              <a:lnSpc>
                <a:spcPct val="100000"/>
              </a:lnSpc>
              <a:spcBef>
                <a:spcPts val="0"/>
              </a:spcBef>
              <a:spcAft>
                <a:spcPts val="600"/>
              </a:spcAft>
              <a:buFont typeface="Arial" pitchFamily="34" charset="0"/>
              <a:tabLst/>
              <a:defRPr kumimoji="0" lang="en-US" sz="2600" b="0" i="0" u="none" strike="noStrike" kern="1200" cap="none" normalizeH="0" baseline="0" dirty="0" smtClean="0">
                <a:ln>
                  <a:noFill/>
                </a:ln>
                <a:solidFill>
                  <a:schemeClr val="tx2"/>
                </a:solidFill>
                <a:effectLst/>
                <a:latin typeface="+mn-lt"/>
                <a:ea typeface="+mn-ea"/>
                <a:cs typeface="Arial" pitchFamily="34" charset="0"/>
              </a:defRPr>
            </a:lvl2pPr>
            <a:lvl3pPr marL="574675" marR="0" indent="-234950" algn="l" defTabSz="914400" rtl="0" eaLnBrk="1" fontAlgn="base" latinLnBrk="0" hangingPunct="1">
              <a:lnSpc>
                <a:spcPct val="100000"/>
              </a:lnSpc>
              <a:spcBef>
                <a:spcPts val="0"/>
              </a:spcBef>
              <a:spcAft>
                <a:spcPts val="600"/>
              </a:spcAft>
              <a:buFont typeface="Arial" pitchFamily="34" charset="0"/>
              <a:tabLst/>
              <a:defRPr kumimoji="0" lang="en-US" sz="2200" b="0" i="0" u="none" strike="noStrike" kern="1200" cap="none" normalizeH="0" baseline="0" dirty="0" smtClean="0">
                <a:ln>
                  <a:noFill/>
                </a:ln>
                <a:solidFill>
                  <a:schemeClr val="tx2"/>
                </a:solidFill>
                <a:effectLst/>
                <a:latin typeface="Arial" pitchFamily="34" charset="0"/>
                <a:ea typeface="+mn-ea"/>
                <a:cs typeface="Arial" pitchFamily="34" charset="0"/>
              </a:defRPr>
            </a:lvl3pPr>
            <a:lvl4pPr marL="914400" marR="0" indent="-223838" algn="l" defTabSz="914400" rtl="0" eaLnBrk="1" fontAlgn="base" latinLnBrk="0" hangingPunct="1">
              <a:lnSpc>
                <a:spcPct val="100000"/>
              </a:lnSpc>
              <a:spcBef>
                <a:spcPts val="0"/>
              </a:spcBef>
              <a:spcAft>
                <a:spcPts val="600"/>
              </a:spcAft>
              <a:buFont typeface="Arial" pitchFamily="34" charset="0"/>
              <a:tabLst/>
              <a:defRPr kumimoji="0" lang="en-US" sz="2000" b="0" i="0" u="none" strike="noStrike" kern="1200" cap="none" normalizeH="0" baseline="0" dirty="0" smtClean="0">
                <a:ln>
                  <a:noFill/>
                </a:ln>
                <a:solidFill>
                  <a:schemeClr val="tx2"/>
                </a:solidFill>
                <a:effectLst/>
                <a:latin typeface="+mn-lt"/>
                <a:ea typeface="+mn-ea"/>
                <a:cs typeface="Arial" pitchFamily="34" charset="0"/>
              </a:defRPr>
            </a:lvl4pPr>
            <a:lvl5pPr marR="0" algn="l" defTabSz="914400" rtl="0" eaLnBrk="1" fontAlgn="base" latinLnBrk="0" hangingPunct="1">
              <a:lnSpc>
                <a:spcPct val="100000"/>
              </a:lnSpc>
              <a:spcAft>
                <a:spcPct val="0"/>
              </a:spcAft>
              <a:buFont typeface="Arial" pitchFamily="34" charset="0"/>
              <a:tabLst/>
              <a:defRPr kumimoji="0" lang="en-US" sz="1600" b="0" i="0" u="none" strike="noStrike" kern="1200" cap="none" normalizeH="0" baseline="0" dirty="0" smtClean="0">
                <a:ln>
                  <a:noFill/>
                </a:ln>
                <a:solidFill>
                  <a:schemeClr val="tx2"/>
                </a:solidFill>
                <a:effectLst/>
                <a:latin typeface="+mn-lt"/>
                <a:ea typeface="+mn-ea"/>
                <a:cs typeface="Arial" pitchFamily="34" charset="0"/>
              </a:defRPr>
            </a:lvl5pPr>
            <a:lvl6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9" name="Text Placeholder 18"/>
          <p:cNvSpPr>
            <a:spLocks noGrp="1"/>
          </p:cNvSpPr>
          <p:nvPr>
            <p:ph type="body" sz="quarter" idx="13"/>
          </p:nvPr>
        </p:nvSpPr>
        <p:spPr bwMode="gray">
          <a:xfrm>
            <a:off x="414338" y="779463"/>
            <a:ext cx="8330184" cy="307777"/>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spAutoFit/>
          </a:bodyPr>
          <a:lstStyle>
            <a:lvl1pPr>
              <a:defRPr kumimoji="0" lang="en-US" sz="2000" b="0" i="0" u="none" strike="noStrike" kern="1200" cap="none" spc="0" normalizeH="0" baseline="0" noProof="0" dirty="0" smtClean="0">
                <a:ln>
                  <a:noFill/>
                </a:ln>
                <a:solidFill>
                  <a:schemeClr val="tx2"/>
                </a:solidFill>
                <a:effectLst/>
                <a:uLnTx/>
                <a:uFillTx/>
                <a:latin typeface="+mj-lt"/>
                <a:ea typeface="+mn-ea"/>
                <a:cs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mtClean="0"/>
              <a:t>Click to edit Master text styles</a:t>
            </a:r>
          </a:p>
        </p:txBody>
      </p:sp>
      <p:sp>
        <p:nvSpPr>
          <p:cNvPr id="5" name="Title Placeholder 10"/>
          <p:cNvSpPr>
            <a:spLocks noGrp="1"/>
          </p:cNvSpPr>
          <p:nvPr>
            <p:ph type="title"/>
          </p:nvPr>
        </p:nvSpPr>
        <p:spPr bwMode="gray">
          <a:xfrm>
            <a:off x="414338" y="336265"/>
            <a:ext cx="8330184" cy="443198"/>
          </a:xfrm>
          <a:prstGeom prst="rect">
            <a:avLst/>
          </a:prstGeom>
        </p:spPr>
        <p:txBody>
          <a:bodyPr lIns="0" tIns="0" rIns="0" bIns="0" anchor="b" anchorCtr="0">
            <a:spAutoFit/>
          </a:bodyPr>
          <a:lstStyle>
            <a:lvl1pPr>
              <a:lnSpc>
                <a:spcPct val="100000"/>
              </a:lnSpc>
              <a:defRPr/>
            </a:lvl1pPr>
          </a:lstStyle>
          <a:p>
            <a:pPr marL="0" marR="0" lvl="0" indent="0" algn="l" defTabSz="914400" rtl="0" eaLnBrk="0" fontAlgn="base" latinLnBrk="0" hangingPunct="0">
              <a:lnSpc>
                <a:spcPct val="90000"/>
              </a:lnSpc>
              <a:spcBef>
                <a:spcPct val="0"/>
              </a:spcBef>
              <a:spcAft>
                <a:spcPct val="0"/>
              </a:spcAft>
              <a:buClrTx/>
              <a:buSzTx/>
              <a:buFontTx/>
              <a:buNone/>
              <a:tabLst/>
              <a:defRPr/>
            </a:pPr>
            <a:r>
              <a:rPr lang="en-US" smtClean="0"/>
              <a:t>Click to edit Master title style</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2 Column">
    <p:spTree>
      <p:nvGrpSpPr>
        <p:cNvPr id="1" name=""/>
        <p:cNvGrpSpPr/>
        <p:nvPr/>
      </p:nvGrpSpPr>
      <p:grpSpPr>
        <a:xfrm>
          <a:off x="0" y="0"/>
          <a:ext cx="0" cy="0"/>
          <a:chOff x="0" y="0"/>
          <a:chExt cx="0" cy="0"/>
        </a:xfrm>
      </p:grpSpPr>
      <p:sp>
        <p:nvSpPr>
          <p:cNvPr id="21" name="Content Placeholder 20"/>
          <p:cNvSpPr>
            <a:spLocks noGrp="1"/>
          </p:cNvSpPr>
          <p:nvPr>
            <p:ph sz="quarter" idx="11"/>
          </p:nvPr>
        </p:nvSpPr>
        <p:spPr bwMode="gray">
          <a:xfrm>
            <a:off x="411482" y="1399029"/>
            <a:ext cx="3999155" cy="4887471"/>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noAutofit/>
          </a:bodyPr>
          <a:lstStyle>
            <a:lvl1pPr marR="0" algn="l" defTabSz="923729"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1pPr>
            <a:lvl2pPr marR="0" algn="l" defTabSz="923729"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2pPr>
            <a:lvl3pPr marR="0" algn="l" defTabSz="923729" rtl="0" eaLnBrk="1" fontAlgn="base" latinLnBrk="0" hangingPunct="1">
              <a:lnSpc>
                <a:spcPct val="100000"/>
              </a:lnSpc>
              <a:spcAft>
                <a:spcPct val="0"/>
              </a:spcAft>
              <a:buFont typeface="Arial" pitchFamily="34" charset="0"/>
              <a:tabLst/>
              <a:defRPr kumimoji="0" lang="en-US" sz="1600" b="0" i="0" u="none" strike="noStrike" kern="1200" cap="none" normalizeH="0" baseline="0" dirty="0" smtClean="0">
                <a:ln>
                  <a:noFill/>
                </a:ln>
                <a:solidFill>
                  <a:schemeClr val="tx2"/>
                </a:solidFill>
                <a:effectLst/>
                <a:latin typeface="+mn-lt"/>
                <a:ea typeface="+mn-ea"/>
                <a:cs typeface="Arial" pitchFamily="34" charset="0"/>
              </a:defRPr>
            </a:lvl3pPr>
            <a:lvl4pPr marR="0" algn="l" defTabSz="923729" rtl="0" eaLnBrk="1" fontAlgn="base" latinLnBrk="0" hangingPunct="1">
              <a:lnSpc>
                <a:spcPct val="100000"/>
              </a:lnSpc>
              <a:spcAft>
                <a:spcPct val="0"/>
              </a:spcAft>
              <a:buFont typeface="Arial" pitchFamily="34" charset="0"/>
              <a:tabLst/>
              <a:defRPr kumimoji="0" lang="en-US" sz="1600" b="0" i="0" u="none" strike="noStrike" kern="1200" cap="none" normalizeH="0" baseline="0" dirty="0" smtClean="0">
                <a:ln>
                  <a:noFill/>
                </a:ln>
                <a:solidFill>
                  <a:schemeClr val="tx2"/>
                </a:solidFill>
                <a:effectLst/>
                <a:latin typeface="+mn-lt"/>
                <a:ea typeface="+mn-ea"/>
                <a:cs typeface="Arial" pitchFamily="34" charset="0"/>
              </a:defRPr>
            </a:lvl4pPr>
            <a:lvl5pPr marR="0" algn="l" defTabSz="923729" rtl="0" eaLnBrk="1" fontAlgn="base" latinLnBrk="0" hangingPunct="1">
              <a:lnSpc>
                <a:spcPct val="100000"/>
              </a:lnSpc>
              <a:spcAft>
                <a:spcPct val="0"/>
              </a:spcAft>
              <a:buFont typeface="Arial" pitchFamily="34" charset="0"/>
              <a:tabLst/>
              <a:defRPr kumimoji="0" lang="en-US" sz="1600" b="0" i="0" u="none" strike="noStrike" kern="1200" cap="none" normalizeH="0" baseline="0" dirty="0">
                <a:ln>
                  <a:noFill/>
                </a:ln>
                <a:solidFill>
                  <a:schemeClr val="tx2"/>
                </a:solidFill>
                <a:effectLst/>
                <a:latin typeface="+mn-lt"/>
                <a:ea typeface="+mn-ea"/>
                <a:cs typeface="Arial" pitchFamily="34" charset="0"/>
              </a:defRPr>
            </a:lvl5pPr>
            <a:lvl6pPr>
              <a:tabLst>
                <a:tab pos="3929059" algn="r"/>
              </a:tabLst>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18"/>
          <p:cNvSpPr>
            <a:spLocks noGrp="1"/>
          </p:cNvSpPr>
          <p:nvPr>
            <p:ph type="body" sz="quarter" idx="13"/>
          </p:nvPr>
        </p:nvSpPr>
        <p:spPr bwMode="gray">
          <a:xfrm>
            <a:off x="414340" y="779466"/>
            <a:ext cx="8330184" cy="307777"/>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spAutoFit/>
          </a:bodyPr>
          <a:lstStyle>
            <a:lvl1pPr>
              <a:defRPr kumimoji="0" lang="en-US" sz="2000" b="0" i="0" u="none" strike="noStrike" kern="1200" cap="none" spc="0" normalizeH="0" baseline="0" noProof="0" dirty="0" smtClean="0">
                <a:ln>
                  <a:noFill/>
                </a:ln>
                <a:solidFill>
                  <a:schemeClr val="tx2"/>
                </a:solidFill>
                <a:effectLst/>
                <a:uLnTx/>
                <a:uFillTx/>
                <a:latin typeface="+mj-lt"/>
                <a:ea typeface="+mn-ea"/>
                <a:cs typeface="Arial" pitchFamily="34" charset="0"/>
              </a:defRPr>
            </a:lvl1pPr>
          </a:lstStyle>
          <a:p>
            <a:pPr marL="0" marR="0" lvl="0" indent="0" algn="l" defTabSz="923729" rtl="0" eaLnBrk="1" fontAlgn="base" latinLnBrk="0" hangingPunct="1">
              <a:lnSpc>
                <a:spcPct val="100000"/>
              </a:lnSpc>
              <a:spcBef>
                <a:spcPct val="0"/>
              </a:spcBef>
              <a:spcAft>
                <a:spcPct val="0"/>
              </a:spcAft>
              <a:buClrTx/>
              <a:buSzTx/>
              <a:buFontTx/>
              <a:buNone/>
              <a:tabLst/>
              <a:defRPr/>
            </a:pPr>
            <a:r>
              <a:rPr lang="en-US" dirty="0" smtClean="0"/>
              <a:t>Click to edit Master text styles</a:t>
            </a:r>
          </a:p>
        </p:txBody>
      </p:sp>
      <p:sp>
        <p:nvSpPr>
          <p:cNvPr id="6" name="Title Placeholder 10"/>
          <p:cNvSpPr>
            <a:spLocks noGrp="1"/>
          </p:cNvSpPr>
          <p:nvPr>
            <p:ph type="title"/>
          </p:nvPr>
        </p:nvSpPr>
        <p:spPr bwMode="gray">
          <a:xfrm>
            <a:off x="414340" y="441574"/>
            <a:ext cx="8330184" cy="337892"/>
          </a:xfrm>
          <a:prstGeom prst="rect">
            <a:avLst/>
          </a:prstGeom>
        </p:spPr>
        <p:txBody>
          <a:bodyPr lIns="0" tIns="0" rIns="0" bIns="0" anchor="b" anchorCtr="0">
            <a:spAutoFit/>
          </a:bodyPr>
          <a:lstStyle/>
          <a:p>
            <a:pPr marL="0" marR="0" lvl="0" indent="0" algn="l" defTabSz="923729" rtl="0" eaLnBrk="0" fontAlgn="base" latinLnBrk="0" hangingPunct="0">
              <a:lnSpc>
                <a:spcPct val="90000"/>
              </a:lnSpc>
              <a:spcBef>
                <a:spcPct val="0"/>
              </a:spcBef>
              <a:spcAft>
                <a:spcPct val="0"/>
              </a:spcAft>
              <a:buClrTx/>
              <a:buSzTx/>
              <a:buFontTx/>
              <a:buNone/>
              <a:tabLst/>
              <a:defRPr/>
            </a:pPr>
            <a:r>
              <a:rPr lang="en-US" dirty="0" smtClean="0"/>
              <a:t>Click to edit Master title style</a:t>
            </a:r>
            <a:endParaRPr lang="en-US" dirty="0"/>
          </a:p>
        </p:txBody>
      </p:sp>
      <p:sp>
        <p:nvSpPr>
          <p:cNvPr id="7" name="Content Placeholder 20"/>
          <p:cNvSpPr>
            <a:spLocks noGrp="1"/>
          </p:cNvSpPr>
          <p:nvPr>
            <p:ph sz="quarter" idx="14"/>
          </p:nvPr>
        </p:nvSpPr>
        <p:spPr bwMode="gray">
          <a:xfrm>
            <a:off x="4724403" y="1399029"/>
            <a:ext cx="3999155" cy="4887471"/>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noAutofit/>
          </a:bodyPr>
          <a:lstStyle>
            <a:lvl1pPr marR="0" algn="l" defTabSz="923729"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1pPr>
            <a:lvl2pPr marR="0" algn="l" defTabSz="923729"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2pPr>
            <a:lvl3pPr marR="0" algn="l" defTabSz="923729" rtl="0" eaLnBrk="1" fontAlgn="base" latinLnBrk="0" hangingPunct="1">
              <a:lnSpc>
                <a:spcPct val="100000"/>
              </a:lnSpc>
              <a:spcAft>
                <a:spcPct val="0"/>
              </a:spcAft>
              <a:buFont typeface="Arial" pitchFamily="34" charset="0"/>
              <a:tabLst/>
              <a:defRPr kumimoji="0" lang="en-US" sz="1600" b="0" i="0" u="none" strike="noStrike" kern="1200" cap="none" normalizeH="0" baseline="0" dirty="0" smtClean="0">
                <a:ln>
                  <a:noFill/>
                </a:ln>
                <a:solidFill>
                  <a:schemeClr val="tx2"/>
                </a:solidFill>
                <a:effectLst/>
                <a:latin typeface="+mn-lt"/>
                <a:ea typeface="+mn-ea"/>
                <a:cs typeface="Arial" pitchFamily="34" charset="0"/>
              </a:defRPr>
            </a:lvl3pPr>
            <a:lvl4pPr marR="0" algn="l" defTabSz="923729" rtl="0" eaLnBrk="1" fontAlgn="base" latinLnBrk="0" hangingPunct="1">
              <a:lnSpc>
                <a:spcPct val="100000"/>
              </a:lnSpc>
              <a:spcAft>
                <a:spcPct val="0"/>
              </a:spcAft>
              <a:buFont typeface="Arial" pitchFamily="34" charset="0"/>
              <a:tabLst/>
              <a:defRPr kumimoji="0" lang="en-US" sz="1600" b="0" i="0" u="none" strike="noStrike" kern="1200" cap="none" normalizeH="0" baseline="0" dirty="0" smtClean="0">
                <a:ln>
                  <a:noFill/>
                </a:ln>
                <a:solidFill>
                  <a:schemeClr val="tx2"/>
                </a:solidFill>
                <a:effectLst/>
                <a:latin typeface="+mn-lt"/>
                <a:ea typeface="+mn-ea"/>
                <a:cs typeface="Arial" pitchFamily="34" charset="0"/>
              </a:defRPr>
            </a:lvl4pPr>
            <a:lvl5pPr marR="0" algn="l" defTabSz="923729" rtl="0" eaLnBrk="1" fontAlgn="base" latinLnBrk="0" hangingPunct="1">
              <a:lnSpc>
                <a:spcPct val="100000"/>
              </a:lnSpc>
              <a:spcAft>
                <a:spcPct val="0"/>
              </a:spcAft>
              <a:buFont typeface="Arial" pitchFamily="34" charset="0"/>
              <a:tabLst/>
              <a:defRPr kumimoji="0" lang="en-US" sz="1600" b="0" i="0" u="none" strike="noStrike" kern="1200" cap="none" normalizeH="0" baseline="0" dirty="0">
                <a:ln>
                  <a:noFill/>
                </a:ln>
                <a:solidFill>
                  <a:schemeClr val="tx2"/>
                </a:solidFill>
                <a:effectLst/>
                <a:latin typeface="+mn-lt"/>
                <a:ea typeface="+mn-ea"/>
                <a:cs typeface="Arial" pitchFamily="34" charset="0"/>
              </a:defRPr>
            </a:lvl5pPr>
            <a:lvl6pPr>
              <a:tabLst>
                <a:tab pos="3929059" algn="r"/>
              </a:tabLst>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2" name="Text Placeholder 18"/>
          <p:cNvSpPr>
            <a:spLocks noGrp="1"/>
          </p:cNvSpPr>
          <p:nvPr>
            <p:ph type="body" sz="quarter" idx="13"/>
          </p:nvPr>
        </p:nvSpPr>
        <p:spPr bwMode="gray">
          <a:xfrm>
            <a:off x="414340" y="779466"/>
            <a:ext cx="8330184" cy="307777"/>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spAutoFit/>
          </a:bodyPr>
          <a:lstStyle>
            <a:lvl1pPr>
              <a:defRPr kumimoji="0" lang="en-US" sz="2000" b="0" i="0" u="none" strike="noStrike" kern="1200" cap="none" spc="0" normalizeH="0" baseline="0" noProof="0" dirty="0" smtClean="0">
                <a:ln>
                  <a:noFill/>
                </a:ln>
                <a:solidFill>
                  <a:schemeClr val="tx2"/>
                </a:solidFill>
                <a:effectLst/>
                <a:uLnTx/>
                <a:uFillTx/>
                <a:latin typeface="+mj-lt"/>
                <a:ea typeface="+mn-ea"/>
                <a:cs typeface="Arial" pitchFamily="34" charset="0"/>
              </a:defRPr>
            </a:lvl1pPr>
          </a:lstStyle>
          <a:p>
            <a:pPr marL="0" marR="0" lvl="0" indent="0" algn="l" defTabSz="923729" rtl="0" eaLnBrk="1" fontAlgn="base" latinLnBrk="0" hangingPunct="1">
              <a:lnSpc>
                <a:spcPct val="100000"/>
              </a:lnSpc>
              <a:spcBef>
                <a:spcPct val="0"/>
              </a:spcBef>
              <a:spcAft>
                <a:spcPct val="0"/>
              </a:spcAft>
              <a:buClrTx/>
              <a:buSzTx/>
              <a:buFontTx/>
              <a:buNone/>
              <a:tabLst/>
              <a:defRPr/>
            </a:pPr>
            <a:r>
              <a:rPr lang="en-US" dirty="0" smtClean="0"/>
              <a:t>Click to edit Master text styles</a:t>
            </a:r>
          </a:p>
        </p:txBody>
      </p:sp>
      <p:sp>
        <p:nvSpPr>
          <p:cNvPr id="7" name="Title Placeholder 10"/>
          <p:cNvSpPr>
            <a:spLocks noGrp="1"/>
          </p:cNvSpPr>
          <p:nvPr>
            <p:ph type="title"/>
          </p:nvPr>
        </p:nvSpPr>
        <p:spPr bwMode="gray">
          <a:xfrm>
            <a:off x="414340" y="441574"/>
            <a:ext cx="8330184" cy="337892"/>
          </a:xfrm>
          <a:prstGeom prst="rect">
            <a:avLst/>
          </a:prstGeom>
        </p:spPr>
        <p:txBody>
          <a:bodyPr lIns="0" tIns="0" rIns="0" bIns="0" anchor="b" anchorCtr="0">
            <a:spAutoFit/>
          </a:bodyPr>
          <a:lstStyle>
            <a:lvl1pPr>
              <a:defRPr>
                <a:latin typeface="+mj-lt"/>
              </a:defRPr>
            </a:lvl1pPr>
          </a:lstStyle>
          <a:p>
            <a:pPr marL="0" marR="0" lvl="0" indent="0" algn="l" defTabSz="923729" rtl="0" eaLnBrk="0" fontAlgn="base" latinLnBrk="0" hangingPunct="0">
              <a:lnSpc>
                <a:spcPct val="90000"/>
              </a:lnSpc>
              <a:spcBef>
                <a:spcPct val="0"/>
              </a:spcBef>
              <a:spcAft>
                <a:spcPct val="0"/>
              </a:spcAft>
              <a:buClrTx/>
              <a:buSzTx/>
              <a:buFontTx/>
              <a:buNone/>
              <a:tabLst/>
              <a:defRPr/>
            </a:pPr>
            <a:r>
              <a:rPr lang="en-US" dirty="0" smtClean="0"/>
              <a:t>Click to edit Master title style</a:t>
            </a:r>
            <a:endParaRPr lang="en-US" dirty="0"/>
          </a:p>
        </p:txBody>
      </p:sp>
      <p:sp>
        <p:nvSpPr>
          <p:cNvPr id="8" name="Content Placeholder 20"/>
          <p:cNvSpPr>
            <a:spLocks noGrp="1"/>
          </p:cNvSpPr>
          <p:nvPr>
            <p:ph sz="quarter" idx="11"/>
          </p:nvPr>
        </p:nvSpPr>
        <p:spPr bwMode="gray">
          <a:xfrm>
            <a:off x="411481" y="1399029"/>
            <a:ext cx="2651760" cy="4887471"/>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noAutofit/>
          </a:bodyPr>
          <a:lstStyle>
            <a:lvl1pPr marR="0" algn="l" defTabSz="923729"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1pPr>
            <a:lvl2pPr marR="0" algn="l" defTabSz="923729"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2pPr>
            <a:lvl3pPr marR="0" algn="l" defTabSz="923729" rtl="0" eaLnBrk="1" fontAlgn="base" latinLnBrk="0" hangingPunct="1">
              <a:lnSpc>
                <a:spcPct val="100000"/>
              </a:lnSpc>
              <a:spcAft>
                <a:spcPct val="0"/>
              </a:spcAft>
              <a:buFont typeface="Arial" pitchFamily="34" charset="0"/>
              <a:tabLst/>
              <a:defRPr kumimoji="0" lang="en-US" sz="1600" b="0" i="0" u="none" strike="noStrike" kern="1200" cap="none" normalizeH="0" baseline="0" dirty="0" smtClean="0">
                <a:ln>
                  <a:noFill/>
                </a:ln>
                <a:solidFill>
                  <a:schemeClr val="tx2"/>
                </a:solidFill>
                <a:effectLst/>
                <a:latin typeface="+mn-lt"/>
                <a:ea typeface="+mn-ea"/>
                <a:cs typeface="Arial" pitchFamily="34" charset="0"/>
              </a:defRPr>
            </a:lvl3pPr>
            <a:lvl4pPr marR="0" algn="l" defTabSz="923729" rtl="0" eaLnBrk="1" fontAlgn="base" latinLnBrk="0" hangingPunct="1">
              <a:lnSpc>
                <a:spcPct val="100000"/>
              </a:lnSpc>
              <a:spcAft>
                <a:spcPct val="0"/>
              </a:spcAft>
              <a:buFont typeface="Arial" pitchFamily="34" charset="0"/>
              <a:tabLst/>
              <a:defRPr kumimoji="0" lang="en-US" sz="1600" b="0" i="0" u="none" strike="noStrike" kern="1200" cap="none" normalizeH="0" baseline="0" dirty="0" smtClean="0">
                <a:ln>
                  <a:noFill/>
                </a:ln>
                <a:solidFill>
                  <a:schemeClr val="tx2"/>
                </a:solidFill>
                <a:effectLst/>
                <a:latin typeface="+mn-lt"/>
                <a:ea typeface="+mn-ea"/>
                <a:cs typeface="Arial" pitchFamily="34" charset="0"/>
              </a:defRPr>
            </a:lvl4pPr>
            <a:lvl5pPr marR="0" algn="l" defTabSz="923729" rtl="0" eaLnBrk="1" fontAlgn="base" latinLnBrk="0" hangingPunct="1">
              <a:lnSpc>
                <a:spcPct val="100000"/>
              </a:lnSpc>
              <a:spcAft>
                <a:spcPct val="0"/>
              </a:spcAft>
              <a:buFont typeface="Arial" pitchFamily="34" charset="0"/>
              <a:tabLst/>
              <a:defRPr kumimoji="0" lang="en-US" sz="1600" b="0" i="0" u="none" strike="noStrike" kern="1200" cap="none" normalizeH="0" baseline="0" dirty="0">
                <a:ln>
                  <a:noFill/>
                </a:ln>
                <a:solidFill>
                  <a:schemeClr val="tx2"/>
                </a:solidFill>
                <a:effectLst/>
                <a:latin typeface="+mn-lt"/>
                <a:ea typeface="+mn-ea"/>
                <a:cs typeface="Arial" pitchFamily="34" charset="0"/>
              </a:defRPr>
            </a:lvl5pPr>
            <a:lvl6pPr>
              <a:tabLst>
                <a:tab pos="3929059" algn="r"/>
              </a:tabLst>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0"/>
          <p:cNvSpPr>
            <a:spLocks noGrp="1"/>
          </p:cNvSpPr>
          <p:nvPr>
            <p:ph sz="quarter" idx="14"/>
          </p:nvPr>
        </p:nvSpPr>
        <p:spPr bwMode="gray">
          <a:xfrm>
            <a:off x="3245626" y="1399029"/>
            <a:ext cx="2651760" cy="4887471"/>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noAutofit/>
          </a:bodyPr>
          <a:lstStyle>
            <a:lvl1pPr marR="0" algn="l" defTabSz="923729"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1pPr>
            <a:lvl2pPr marR="0" algn="l" defTabSz="923729"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2pPr>
            <a:lvl3pPr marR="0" algn="l" defTabSz="923729" rtl="0" eaLnBrk="1" fontAlgn="base" latinLnBrk="0" hangingPunct="1">
              <a:lnSpc>
                <a:spcPct val="100000"/>
              </a:lnSpc>
              <a:spcAft>
                <a:spcPct val="0"/>
              </a:spcAft>
              <a:buFont typeface="Arial" pitchFamily="34" charset="0"/>
              <a:tabLst/>
              <a:defRPr kumimoji="0" lang="en-US" sz="1600" b="0" i="0" u="none" strike="noStrike" kern="1200" cap="none" normalizeH="0" baseline="0" dirty="0" smtClean="0">
                <a:ln>
                  <a:noFill/>
                </a:ln>
                <a:solidFill>
                  <a:schemeClr val="tx2"/>
                </a:solidFill>
                <a:effectLst/>
                <a:latin typeface="+mn-lt"/>
                <a:ea typeface="+mn-ea"/>
                <a:cs typeface="Arial" pitchFamily="34" charset="0"/>
              </a:defRPr>
            </a:lvl3pPr>
            <a:lvl4pPr marR="0" algn="l" defTabSz="923729" rtl="0" eaLnBrk="1" fontAlgn="base" latinLnBrk="0" hangingPunct="1">
              <a:lnSpc>
                <a:spcPct val="100000"/>
              </a:lnSpc>
              <a:spcAft>
                <a:spcPct val="0"/>
              </a:spcAft>
              <a:buFont typeface="Arial" pitchFamily="34" charset="0"/>
              <a:tabLst/>
              <a:defRPr kumimoji="0" lang="en-US" sz="1600" b="0" i="0" u="none" strike="noStrike" kern="1200" cap="none" normalizeH="0" baseline="0" dirty="0" smtClean="0">
                <a:ln>
                  <a:noFill/>
                </a:ln>
                <a:solidFill>
                  <a:schemeClr val="tx2"/>
                </a:solidFill>
                <a:effectLst/>
                <a:latin typeface="+mn-lt"/>
                <a:ea typeface="+mn-ea"/>
                <a:cs typeface="Arial" pitchFamily="34" charset="0"/>
              </a:defRPr>
            </a:lvl4pPr>
            <a:lvl5pPr marR="0" algn="l" defTabSz="923729" rtl="0" eaLnBrk="1" fontAlgn="base" latinLnBrk="0" hangingPunct="1">
              <a:lnSpc>
                <a:spcPct val="100000"/>
              </a:lnSpc>
              <a:spcAft>
                <a:spcPct val="0"/>
              </a:spcAft>
              <a:buFont typeface="Arial" pitchFamily="34" charset="0"/>
              <a:tabLst/>
              <a:defRPr kumimoji="0" lang="en-US" sz="1600" b="0" i="0" u="none" strike="noStrike" kern="1200" cap="none" normalizeH="0" baseline="0" dirty="0">
                <a:ln>
                  <a:noFill/>
                </a:ln>
                <a:solidFill>
                  <a:schemeClr val="tx2"/>
                </a:solidFill>
                <a:effectLst/>
                <a:latin typeface="+mn-lt"/>
                <a:ea typeface="+mn-ea"/>
                <a:cs typeface="Arial" pitchFamily="34" charset="0"/>
              </a:defRPr>
            </a:lvl5pPr>
            <a:lvl6pPr>
              <a:tabLst>
                <a:tab pos="3929059" algn="r"/>
              </a:tabLst>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20"/>
          <p:cNvSpPr>
            <a:spLocks noGrp="1"/>
          </p:cNvSpPr>
          <p:nvPr>
            <p:ph sz="quarter" idx="15"/>
          </p:nvPr>
        </p:nvSpPr>
        <p:spPr bwMode="gray">
          <a:xfrm>
            <a:off x="6069212" y="1399029"/>
            <a:ext cx="2651760" cy="4887471"/>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noAutofit/>
          </a:bodyPr>
          <a:lstStyle>
            <a:lvl1pPr marR="0" algn="l" defTabSz="923729"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1pPr>
            <a:lvl2pPr marR="0" algn="l" defTabSz="923729"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2pPr>
            <a:lvl3pPr marR="0" algn="l" defTabSz="923729" rtl="0" eaLnBrk="1" fontAlgn="base" latinLnBrk="0" hangingPunct="1">
              <a:lnSpc>
                <a:spcPct val="100000"/>
              </a:lnSpc>
              <a:spcAft>
                <a:spcPct val="0"/>
              </a:spcAft>
              <a:buFont typeface="Arial" pitchFamily="34" charset="0"/>
              <a:tabLst/>
              <a:defRPr kumimoji="0" lang="en-US" sz="1600" b="0" i="0" u="none" strike="noStrike" kern="1200" cap="none" normalizeH="0" baseline="0" dirty="0" smtClean="0">
                <a:ln>
                  <a:noFill/>
                </a:ln>
                <a:solidFill>
                  <a:schemeClr val="tx2"/>
                </a:solidFill>
                <a:effectLst/>
                <a:latin typeface="+mn-lt"/>
                <a:ea typeface="+mn-ea"/>
                <a:cs typeface="Arial" pitchFamily="34" charset="0"/>
              </a:defRPr>
            </a:lvl3pPr>
            <a:lvl4pPr marR="0" algn="l" defTabSz="923729" rtl="0" eaLnBrk="1" fontAlgn="base" latinLnBrk="0" hangingPunct="1">
              <a:lnSpc>
                <a:spcPct val="100000"/>
              </a:lnSpc>
              <a:spcAft>
                <a:spcPct val="0"/>
              </a:spcAft>
              <a:buFont typeface="Arial" pitchFamily="34" charset="0"/>
              <a:tabLst/>
              <a:defRPr kumimoji="0" lang="en-US" sz="1600" b="0" i="0" u="none" strike="noStrike" kern="1200" cap="none" normalizeH="0" baseline="0" dirty="0" smtClean="0">
                <a:ln>
                  <a:noFill/>
                </a:ln>
                <a:solidFill>
                  <a:schemeClr val="tx2"/>
                </a:solidFill>
                <a:effectLst/>
                <a:latin typeface="+mn-lt"/>
                <a:ea typeface="+mn-ea"/>
                <a:cs typeface="Arial" pitchFamily="34" charset="0"/>
              </a:defRPr>
            </a:lvl4pPr>
            <a:lvl5pPr marR="0" algn="l" defTabSz="923729" rtl="0" eaLnBrk="1" fontAlgn="base" latinLnBrk="0" hangingPunct="1">
              <a:lnSpc>
                <a:spcPct val="100000"/>
              </a:lnSpc>
              <a:spcAft>
                <a:spcPct val="0"/>
              </a:spcAft>
              <a:buFont typeface="Arial" pitchFamily="34" charset="0"/>
              <a:tabLst/>
              <a:defRPr kumimoji="0" lang="en-US" sz="1600" b="0" i="0" u="none" strike="noStrike" kern="1200" cap="none" normalizeH="0" baseline="0" dirty="0">
                <a:ln>
                  <a:noFill/>
                </a:ln>
                <a:solidFill>
                  <a:schemeClr val="tx2"/>
                </a:solidFill>
                <a:effectLst/>
                <a:latin typeface="+mn-lt"/>
                <a:ea typeface="+mn-ea"/>
                <a:cs typeface="Arial" pitchFamily="34" charset="0"/>
              </a:defRPr>
            </a:lvl5pPr>
            <a:lvl6pPr>
              <a:tabLst>
                <a:tab pos="3929059" algn="r"/>
              </a:tabLst>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 Graph">
    <p:spTree>
      <p:nvGrpSpPr>
        <p:cNvPr id="1" name=""/>
        <p:cNvGrpSpPr/>
        <p:nvPr/>
      </p:nvGrpSpPr>
      <p:grpSpPr>
        <a:xfrm>
          <a:off x="0" y="0"/>
          <a:ext cx="0" cy="0"/>
          <a:chOff x="0" y="0"/>
          <a:chExt cx="0" cy="0"/>
        </a:xfrm>
      </p:grpSpPr>
      <p:sp>
        <p:nvSpPr>
          <p:cNvPr id="6" name="Content Placeholder 20"/>
          <p:cNvSpPr>
            <a:spLocks noGrp="1"/>
          </p:cNvSpPr>
          <p:nvPr>
            <p:ph sz="quarter" idx="11"/>
          </p:nvPr>
        </p:nvSpPr>
        <p:spPr bwMode="gray">
          <a:xfrm>
            <a:off x="411479" y="1873250"/>
            <a:ext cx="8330184" cy="1492468"/>
          </a:xfrm>
          <a:prstGeom prst="rect">
            <a:avLst/>
          </a:prstGeom>
        </p:spPr>
        <p:txBody>
          <a:bodyPr/>
          <a:lstStyle>
            <a:lvl1pPr>
              <a:defRPr>
                <a:latin typeface="+mn-lt"/>
              </a:defRPr>
            </a:lvl1pPr>
            <a:lvl2pPr>
              <a:defRPr lang="en-US" sz="1800" kern="1200" dirty="0" smtClean="0">
                <a:solidFill>
                  <a:schemeClr val="tx2"/>
                </a:solidFill>
                <a:latin typeface="+mn-lt"/>
                <a:ea typeface="+mn-ea"/>
                <a:cs typeface="+mn-cs"/>
              </a:defRPr>
            </a:lvl2pPr>
            <a:lvl3pPr>
              <a:defRPr lang="en-US" sz="1600" kern="1200" dirty="0" smtClean="0">
                <a:solidFill>
                  <a:schemeClr val="tx2"/>
                </a:solidFill>
                <a:latin typeface="+mn-lt"/>
                <a:ea typeface="+mn-ea"/>
                <a:cs typeface="+mn-cs"/>
              </a:defRPr>
            </a:lvl3pPr>
            <a:lvl4pPr>
              <a:defRPr lang="en-US" sz="1600" kern="1200" dirty="0" smtClean="0">
                <a:solidFill>
                  <a:schemeClr val="tx2"/>
                </a:solidFill>
                <a:latin typeface="+mn-lt"/>
                <a:ea typeface="+mn-ea"/>
                <a:cs typeface="+mn-cs"/>
              </a:defRPr>
            </a:lvl4pPr>
            <a:lvl5pPr>
              <a:defRPr lang="en-US" sz="1600" kern="1200" dirty="0">
                <a:solidFill>
                  <a:schemeClr val="tx2"/>
                </a:solidFill>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11"/>
          <p:cNvSpPr>
            <a:spLocks noGrp="1"/>
          </p:cNvSpPr>
          <p:nvPr>
            <p:ph type="body" sz="quarter" idx="13"/>
          </p:nvPr>
        </p:nvSpPr>
        <p:spPr bwMode="gray">
          <a:xfrm>
            <a:off x="414340" y="1397002"/>
            <a:ext cx="8330184" cy="276999"/>
          </a:xfrm>
          <a:prstGeom prst="rect">
            <a:avLst/>
          </a:prstGeom>
        </p:spPr>
        <p:txBody>
          <a:bodyPr>
            <a:spAutoFit/>
          </a:bodyPr>
          <a:lstStyle>
            <a:lvl1pPr>
              <a:defRPr sz="1800" b="1">
                <a:latin typeface="+mj-lt"/>
              </a:defRPr>
            </a:lvl1pPr>
          </a:lstStyle>
          <a:p>
            <a:pPr lvl="0"/>
            <a:r>
              <a:rPr lang="en-US" smtClean="0"/>
              <a:t>Click to edit Master text styles</a:t>
            </a:r>
          </a:p>
        </p:txBody>
      </p:sp>
      <p:sp>
        <p:nvSpPr>
          <p:cNvPr id="7" name="Text Placeholder 13"/>
          <p:cNvSpPr>
            <a:spLocks noGrp="1"/>
          </p:cNvSpPr>
          <p:nvPr>
            <p:ph type="body" sz="quarter" idx="15"/>
          </p:nvPr>
        </p:nvSpPr>
        <p:spPr bwMode="gray">
          <a:xfrm>
            <a:off x="411480" y="6156785"/>
            <a:ext cx="3995928" cy="125144"/>
          </a:xfrm>
          <a:prstGeom prst="rect">
            <a:avLst/>
          </a:prstGeom>
          <a:noFill/>
          <a:ln w="12700" algn="ctr">
            <a:noFill/>
            <a:miter lim="800000"/>
            <a:headEnd/>
            <a:tailEnd/>
          </a:ln>
        </p:spPr>
        <p:txBody>
          <a:bodyPr lIns="0" tIns="0" rIns="0" bIns="0" anchor="b">
            <a:spAutoFit/>
          </a:bodyPr>
          <a:lstStyle>
            <a:lvl1pPr algn="l" rtl="0" fontAlgn="base">
              <a:lnSpc>
                <a:spcPct val="100000"/>
              </a:lnSpc>
              <a:spcBef>
                <a:spcPct val="0"/>
              </a:spcBef>
              <a:spcAft>
                <a:spcPct val="0"/>
              </a:spcAft>
              <a:defRPr lang="en-US" sz="800" b="0" kern="1200" smtClean="0">
                <a:solidFill>
                  <a:schemeClr val="tx2"/>
                </a:solidFill>
                <a:latin typeface="Arial" pitchFamily="34" charset="0"/>
                <a:ea typeface="+mn-ea"/>
                <a:cs typeface="Arial" pitchFamily="34" charset="0"/>
              </a:defRPr>
            </a:lvl1pPr>
            <a:lvl2pPr algn="l" rtl="0" fontAlgn="base">
              <a:spcBef>
                <a:spcPct val="0"/>
              </a:spcBef>
              <a:spcAft>
                <a:spcPct val="0"/>
              </a:spcAft>
              <a:defRPr lang="en-US" sz="800" b="0" kern="1200" smtClean="0">
                <a:solidFill>
                  <a:schemeClr val="tx1"/>
                </a:solidFill>
                <a:latin typeface="Arial" pitchFamily="34" charset="0"/>
                <a:ea typeface="+mn-ea"/>
                <a:cs typeface="Arial" pitchFamily="34" charset="0"/>
              </a:defRPr>
            </a:lvl2pPr>
            <a:lvl3pPr algn="l" rtl="0" fontAlgn="base">
              <a:spcBef>
                <a:spcPct val="0"/>
              </a:spcBef>
              <a:spcAft>
                <a:spcPct val="0"/>
              </a:spcAft>
              <a:defRPr lang="en-US" sz="800" b="0" kern="1200" smtClean="0">
                <a:solidFill>
                  <a:schemeClr val="tx1"/>
                </a:solidFill>
                <a:latin typeface="Arial" pitchFamily="34" charset="0"/>
                <a:ea typeface="+mn-ea"/>
                <a:cs typeface="Arial" pitchFamily="34" charset="0"/>
              </a:defRPr>
            </a:lvl3pPr>
            <a:lvl4pPr algn="l" rtl="0" fontAlgn="base">
              <a:spcBef>
                <a:spcPct val="0"/>
              </a:spcBef>
              <a:spcAft>
                <a:spcPct val="0"/>
              </a:spcAft>
              <a:defRPr lang="en-US" sz="800" b="0" kern="1200" smtClean="0">
                <a:solidFill>
                  <a:schemeClr val="tx1"/>
                </a:solidFill>
                <a:latin typeface="Arial" pitchFamily="34" charset="0"/>
                <a:ea typeface="+mn-ea"/>
                <a:cs typeface="Arial" pitchFamily="34" charset="0"/>
              </a:defRPr>
            </a:lvl4pPr>
            <a:lvl5pPr algn="l" rtl="0" fontAlgn="base">
              <a:spcBef>
                <a:spcPct val="0"/>
              </a:spcBef>
              <a:spcAft>
                <a:spcPct val="0"/>
              </a:spcAft>
              <a:defRPr lang="en-US" sz="800" b="0" kern="1200" dirty="0">
                <a:solidFill>
                  <a:schemeClr val="tx1"/>
                </a:solidFill>
                <a:latin typeface="Arial" pitchFamily="34" charset="0"/>
                <a:ea typeface="+mn-ea"/>
                <a:cs typeface="Arial" pitchFamily="34" charset="0"/>
              </a:defRPr>
            </a:lvl5pPr>
          </a:lstStyle>
          <a:p>
            <a:pPr lvl="0"/>
            <a:r>
              <a:rPr lang="en-US" smtClean="0"/>
              <a:t>Click to edit Master text styles</a:t>
            </a:r>
          </a:p>
        </p:txBody>
      </p:sp>
      <p:sp>
        <p:nvSpPr>
          <p:cNvPr id="13" name="Text Placeholder 18"/>
          <p:cNvSpPr>
            <a:spLocks noGrp="1"/>
          </p:cNvSpPr>
          <p:nvPr>
            <p:ph type="body" sz="quarter" idx="16"/>
          </p:nvPr>
        </p:nvSpPr>
        <p:spPr bwMode="gray">
          <a:xfrm>
            <a:off x="414340" y="779466"/>
            <a:ext cx="8330184" cy="307777"/>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spAutoFit/>
          </a:bodyPr>
          <a:lstStyle>
            <a:lvl1pPr>
              <a:defRPr kumimoji="0" lang="en-US" sz="2000" b="0" i="0" u="none" strike="noStrike" kern="1200" cap="none" spc="0" normalizeH="0" baseline="0" noProof="0" dirty="0" smtClean="0">
                <a:ln>
                  <a:noFill/>
                </a:ln>
                <a:solidFill>
                  <a:schemeClr val="tx2"/>
                </a:solidFill>
                <a:effectLst/>
                <a:uLnTx/>
                <a:uFillTx/>
                <a:latin typeface="+mj-lt"/>
                <a:ea typeface="+mn-ea"/>
                <a:cs typeface="Arial" pitchFamily="34" charset="0"/>
              </a:defRPr>
            </a:lvl1pPr>
          </a:lstStyle>
          <a:p>
            <a:pPr marL="0" marR="0" lvl="0" indent="0" algn="l" defTabSz="923729" rtl="0" eaLnBrk="1" fontAlgn="base" latinLnBrk="0" hangingPunct="1">
              <a:lnSpc>
                <a:spcPct val="100000"/>
              </a:lnSpc>
              <a:spcBef>
                <a:spcPct val="0"/>
              </a:spcBef>
              <a:spcAft>
                <a:spcPct val="0"/>
              </a:spcAft>
              <a:buClrTx/>
              <a:buSzTx/>
              <a:buFontTx/>
              <a:buNone/>
              <a:tabLst/>
              <a:defRPr/>
            </a:pPr>
            <a:r>
              <a:rPr lang="en-US" dirty="0" smtClean="0"/>
              <a:t>Click to edit Master text styles</a:t>
            </a:r>
          </a:p>
        </p:txBody>
      </p:sp>
      <p:sp>
        <p:nvSpPr>
          <p:cNvPr id="8" name="Title Placeholder 10"/>
          <p:cNvSpPr>
            <a:spLocks noGrp="1"/>
          </p:cNvSpPr>
          <p:nvPr>
            <p:ph type="title"/>
          </p:nvPr>
        </p:nvSpPr>
        <p:spPr bwMode="gray">
          <a:xfrm>
            <a:off x="414340" y="441574"/>
            <a:ext cx="8330184" cy="337892"/>
          </a:xfrm>
          <a:prstGeom prst="rect">
            <a:avLst/>
          </a:prstGeom>
        </p:spPr>
        <p:txBody>
          <a:bodyPr lIns="0" tIns="0" rIns="0" bIns="0" anchor="b" anchorCtr="0">
            <a:spAutoFit/>
          </a:bodyPr>
          <a:lstStyle>
            <a:lvl1pPr>
              <a:defRPr>
                <a:latin typeface="+mj-lt"/>
              </a:defRPr>
            </a:lvl1pPr>
          </a:lstStyle>
          <a:p>
            <a:pPr marL="0" marR="0" lvl="0" indent="0" algn="l" defTabSz="923729" rtl="0" eaLnBrk="0" fontAlgn="base" latinLnBrk="0" hangingPunct="0">
              <a:lnSpc>
                <a:spcPct val="90000"/>
              </a:lnSpc>
              <a:spcBef>
                <a:spcPct val="0"/>
              </a:spcBef>
              <a:spcAft>
                <a:spcPct val="0"/>
              </a:spcAft>
              <a:buClrTx/>
              <a:buSzTx/>
              <a:buFontTx/>
              <a:buNone/>
              <a:tabLst/>
              <a:defRPr/>
            </a:pPr>
            <a:r>
              <a:rPr lang="en-US" dirty="0" smtClean="0"/>
              <a:t>Click to edit Master title style</a:t>
            </a:r>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2 Graph">
    <p:spTree>
      <p:nvGrpSpPr>
        <p:cNvPr id="1" name=""/>
        <p:cNvGrpSpPr/>
        <p:nvPr/>
      </p:nvGrpSpPr>
      <p:grpSpPr>
        <a:xfrm>
          <a:off x="0" y="0"/>
          <a:ext cx="0" cy="0"/>
          <a:chOff x="0" y="0"/>
          <a:chExt cx="0" cy="0"/>
        </a:xfrm>
      </p:grpSpPr>
      <p:sp>
        <p:nvSpPr>
          <p:cNvPr id="6" name="Content Placeholder 20"/>
          <p:cNvSpPr>
            <a:spLocks noGrp="1"/>
          </p:cNvSpPr>
          <p:nvPr>
            <p:ph sz="quarter" idx="11"/>
          </p:nvPr>
        </p:nvSpPr>
        <p:spPr bwMode="gray">
          <a:xfrm>
            <a:off x="411482" y="1873248"/>
            <a:ext cx="3999155" cy="1492468"/>
          </a:xfrm>
          <a:prstGeom prst="rect">
            <a:avLst/>
          </a:prstGeom>
        </p:spPr>
        <p:txBody>
          <a:bodyPr/>
          <a:lstStyle>
            <a:lvl1pPr>
              <a:defRPr>
                <a:latin typeface="+mn-lt"/>
              </a:defRPr>
            </a:lvl1pPr>
            <a:lvl2pPr>
              <a:defRPr lang="en-US" sz="1800" kern="1200" dirty="0" smtClean="0">
                <a:solidFill>
                  <a:schemeClr val="tx2"/>
                </a:solidFill>
                <a:latin typeface="+mn-lt"/>
                <a:ea typeface="+mn-ea"/>
                <a:cs typeface="+mn-cs"/>
              </a:defRPr>
            </a:lvl2pPr>
            <a:lvl3pPr>
              <a:defRPr lang="en-US" sz="1600" kern="1200" dirty="0" smtClean="0">
                <a:solidFill>
                  <a:schemeClr val="tx2"/>
                </a:solidFill>
                <a:latin typeface="+mn-lt"/>
                <a:ea typeface="+mn-ea"/>
                <a:cs typeface="+mn-cs"/>
              </a:defRPr>
            </a:lvl3pPr>
            <a:lvl4pPr>
              <a:defRPr lang="en-US" sz="1600" kern="1200" dirty="0" smtClean="0">
                <a:solidFill>
                  <a:schemeClr val="tx2"/>
                </a:solidFill>
                <a:latin typeface="+mn-lt"/>
                <a:ea typeface="+mn-ea"/>
                <a:cs typeface="+mn-cs"/>
              </a:defRPr>
            </a:lvl4pPr>
            <a:lvl5pPr>
              <a:defRPr lang="en-US" sz="1600" kern="1200" dirty="0">
                <a:solidFill>
                  <a:schemeClr val="tx2"/>
                </a:solidFill>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11"/>
          <p:cNvSpPr>
            <a:spLocks noGrp="1"/>
          </p:cNvSpPr>
          <p:nvPr>
            <p:ph type="body" sz="quarter" idx="13"/>
          </p:nvPr>
        </p:nvSpPr>
        <p:spPr bwMode="gray">
          <a:xfrm>
            <a:off x="414341" y="1397002"/>
            <a:ext cx="3995928" cy="276999"/>
          </a:xfrm>
          <a:prstGeom prst="rect">
            <a:avLst/>
          </a:prstGeom>
        </p:spPr>
        <p:txBody>
          <a:bodyPr>
            <a:spAutoFit/>
          </a:bodyPr>
          <a:lstStyle>
            <a:lvl1pPr>
              <a:defRPr sz="1800" b="1">
                <a:latin typeface="+mj-lt"/>
              </a:defRPr>
            </a:lvl1pPr>
          </a:lstStyle>
          <a:p>
            <a:pPr lvl="0"/>
            <a:r>
              <a:rPr lang="en-US" smtClean="0"/>
              <a:t>Click to edit Master text styles</a:t>
            </a:r>
          </a:p>
        </p:txBody>
      </p:sp>
      <p:sp>
        <p:nvSpPr>
          <p:cNvPr id="14" name="Text Placeholder 13"/>
          <p:cNvSpPr>
            <a:spLocks noGrp="1"/>
          </p:cNvSpPr>
          <p:nvPr>
            <p:ph type="body" sz="quarter" idx="15"/>
          </p:nvPr>
        </p:nvSpPr>
        <p:spPr bwMode="gray">
          <a:xfrm>
            <a:off x="411480" y="6156785"/>
            <a:ext cx="3995928" cy="125144"/>
          </a:xfrm>
          <a:prstGeom prst="rect">
            <a:avLst/>
          </a:prstGeom>
          <a:noFill/>
          <a:ln w="12700" algn="ctr">
            <a:noFill/>
            <a:miter lim="800000"/>
            <a:headEnd/>
            <a:tailEnd/>
          </a:ln>
        </p:spPr>
        <p:txBody>
          <a:bodyPr lIns="0" tIns="0" rIns="0" bIns="0" anchor="b">
            <a:spAutoFit/>
          </a:bodyPr>
          <a:lstStyle>
            <a:lvl1pPr algn="l" rtl="0" fontAlgn="base">
              <a:lnSpc>
                <a:spcPct val="100000"/>
              </a:lnSpc>
              <a:spcBef>
                <a:spcPct val="0"/>
              </a:spcBef>
              <a:spcAft>
                <a:spcPct val="0"/>
              </a:spcAft>
              <a:defRPr lang="en-US" sz="800" b="0" kern="1200" smtClean="0">
                <a:solidFill>
                  <a:srgbClr val="002776"/>
                </a:solidFill>
                <a:latin typeface="Arial" pitchFamily="34" charset="0"/>
                <a:ea typeface="+mn-ea"/>
                <a:cs typeface="Arial" pitchFamily="34" charset="0"/>
              </a:defRPr>
            </a:lvl1pPr>
            <a:lvl2pPr algn="l" rtl="0" fontAlgn="base">
              <a:spcBef>
                <a:spcPct val="0"/>
              </a:spcBef>
              <a:spcAft>
                <a:spcPct val="0"/>
              </a:spcAft>
              <a:defRPr lang="en-US" sz="800" b="0" kern="1200" smtClean="0">
                <a:solidFill>
                  <a:schemeClr val="tx1"/>
                </a:solidFill>
                <a:latin typeface="Arial" pitchFamily="34" charset="0"/>
                <a:ea typeface="+mn-ea"/>
                <a:cs typeface="Arial" pitchFamily="34" charset="0"/>
              </a:defRPr>
            </a:lvl2pPr>
            <a:lvl3pPr algn="l" rtl="0" fontAlgn="base">
              <a:spcBef>
                <a:spcPct val="0"/>
              </a:spcBef>
              <a:spcAft>
                <a:spcPct val="0"/>
              </a:spcAft>
              <a:defRPr lang="en-US" sz="800" b="0" kern="1200" smtClean="0">
                <a:solidFill>
                  <a:schemeClr val="tx1"/>
                </a:solidFill>
                <a:latin typeface="Arial" pitchFamily="34" charset="0"/>
                <a:ea typeface="+mn-ea"/>
                <a:cs typeface="Arial" pitchFamily="34" charset="0"/>
              </a:defRPr>
            </a:lvl3pPr>
            <a:lvl4pPr algn="l" rtl="0" fontAlgn="base">
              <a:spcBef>
                <a:spcPct val="0"/>
              </a:spcBef>
              <a:spcAft>
                <a:spcPct val="0"/>
              </a:spcAft>
              <a:defRPr lang="en-US" sz="800" b="0" kern="1200" smtClean="0">
                <a:solidFill>
                  <a:schemeClr val="tx1"/>
                </a:solidFill>
                <a:latin typeface="Arial" pitchFamily="34" charset="0"/>
                <a:ea typeface="+mn-ea"/>
                <a:cs typeface="Arial" pitchFamily="34" charset="0"/>
              </a:defRPr>
            </a:lvl4pPr>
            <a:lvl5pPr algn="l" rtl="0" fontAlgn="base">
              <a:spcBef>
                <a:spcPct val="0"/>
              </a:spcBef>
              <a:spcAft>
                <a:spcPct val="0"/>
              </a:spcAft>
              <a:defRPr lang="en-US" sz="800" b="0" kern="1200" dirty="0">
                <a:solidFill>
                  <a:schemeClr val="tx1"/>
                </a:solidFill>
                <a:latin typeface="Arial" pitchFamily="34" charset="0"/>
                <a:ea typeface="+mn-ea"/>
                <a:cs typeface="Arial" pitchFamily="34" charset="0"/>
              </a:defRPr>
            </a:lvl5pPr>
          </a:lstStyle>
          <a:p>
            <a:pPr lvl="0"/>
            <a:r>
              <a:rPr lang="en-US" smtClean="0"/>
              <a:t>Click to edit Master text styles</a:t>
            </a:r>
          </a:p>
        </p:txBody>
      </p:sp>
      <p:sp>
        <p:nvSpPr>
          <p:cNvPr id="15" name="Text Placeholder 13"/>
          <p:cNvSpPr>
            <a:spLocks noGrp="1"/>
          </p:cNvSpPr>
          <p:nvPr>
            <p:ph type="body" sz="quarter" idx="16"/>
          </p:nvPr>
        </p:nvSpPr>
        <p:spPr bwMode="gray">
          <a:xfrm>
            <a:off x="4737847" y="6156785"/>
            <a:ext cx="3995928" cy="125144"/>
          </a:xfrm>
          <a:prstGeom prst="rect">
            <a:avLst/>
          </a:prstGeom>
          <a:noFill/>
          <a:ln w="12700" algn="ctr">
            <a:noFill/>
            <a:miter lim="800000"/>
            <a:headEnd/>
            <a:tailEnd/>
          </a:ln>
        </p:spPr>
        <p:txBody>
          <a:bodyPr lIns="0" tIns="0" rIns="0" bIns="0" anchor="b">
            <a:spAutoFit/>
          </a:bodyPr>
          <a:lstStyle>
            <a:lvl1pPr algn="l" rtl="0" fontAlgn="base">
              <a:lnSpc>
                <a:spcPct val="100000"/>
              </a:lnSpc>
              <a:spcBef>
                <a:spcPct val="0"/>
              </a:spcBef>
              <a:spcAft>
                <a:spcPct val="0"/>
              </a:spcAft>
              <a:defRPr lang="en-US" sz="800" b="0" kern="1200" smtClean="0">
                <a:solidFill>
                  <a:srgbClr val="002776"/>
                </a:solidFill>
                <a:latin typeface="Arial" pitchFamily="34" charset="0"/>
                <a:ea typeface="+mn-ea"/>
                <a:cs typeface="Arial" pitchFamily="34" charset="0"/>
              </a:defRPr>
            </a:lvl1pPr>
            <a:lvl2pPr algn="l" rtl="0" fontAlgn="base">
              <a:spcBef>
                <a:spcPct val="0"/>
              </a:spcBef>
              <a:spcAft>
                <a:spcPct val="0"/>
              </a:spcAft>
              <a:defRPr lang="en-US" sz="800" b="0" kern="1200" smtClean="0">
                <a:solidFill>
                  <a:schemeClr val="tx1"/>
                </a:solidFill>
                <a:latin typeface="Arial" pitchFamily="34" charset="0"/>
                <a:ea typeface="+mn-ea"/>
                <a:cs typeface="Arial" pitchFamily="34" charset="0"/>
              </a:defRPr>
            </a:lvl2pPr>
            <a:lvl3pPr algn="l" rtl="0" fontAlgn="base">
              <a:spcBef>
                <a:spcPct val="0"/>
              </a:spcBef>
              <a:spcAft>
                <a:spcPct val="0"/>
              </a:spcAft>
              <a:defRPr lang="en-US" sz="800" b="0" kern="1200" smtClean="0">
                <a:solidFill>
                  <a:schemeClr val="tx1"/>
                </a:solidFill>
                <a:latin typeface="Arial" pitchFamily="34" charset="0"/>
                <a:ea typeface="+mn-ea"/>
                <a:cs typeface="Arial" pitchFamily="34" charset="0"/>
              </a:defRPr>
            </a:lvl3pPr>
            <a:lvl4pPr algn="l" rtl="0" fontAlgn="base">
              <a:spcBef>
                <a:spcPct val="0"/>
              </a:spcBef>
              <a:spcAft>
                <a:spcPct val="0"/>
              </a:spcAft>
              <a:defRPr lang="en-US" sz="800" b="0" kern="1200" smtClean="0">
                <a:solidFill>
                  <a:schemeClr val="tx1"/>
                </a:solidFill>
                <a:latin typeface="Arial" pitchFamily="34" charset="0"/>
                <a:ea typeface="+mn-ea"/>
                <a:cs typeface="Arial" pitchFamily="34" charset="0"/>
              </a:defRPr>
            </a:lvl4pPr>
            <a:lvl5pPr algn="l" rtl="0" fontAlgn="base">
              <a:spcBef>
                <a:spcPct val="0"/>
              </a:spcBef>
              <a:spcAft>
                <a:spcPct val="0"/>
              </a:spcAft>
              <a:defRPr lang="en-US" sz="800" b="0" kern="1200" dirty="0">
                <a:solidFill>
                  <a:schemeClr val="tx1"/>
                </a:solidFill>
                <a:latin typeface="Arial" pitchFamily="34" charset="0"/>
                <a:ea typeface="+mn-ea"/>
                <a:cs typeface="Arial" pitchFamily="34" charset="0"/>
              </a:defRPr>
            </a:lvl5pPr>
          </a:lstStyle>
          <a:p>
            <a:pPr lvl="0"/>
            <a:r>
              <a:rPr lang="en-US" smtClean="0"/>
              <a:t>Click to edit Master text styles</a:t>
            </a:r>
          </a:p>
        </p:txBody>
      </p:sp>
      <p:sp>
        <p:nvSpPr>
          <p:cNvPr id="17" name="Text Placeholder 18"/>
          <p:cNvSpPr>
            <a:spLocks noGrp="1"/>
          </p:cNvSpPr>
          <p:nvPr>
            <p:ph type="body" sz="quarter" idx="17"/>
          </p:nvPr>
        </p:nvSpPr>
        <p:spPr bwMode="gray">
          <a:xfrm>
            <a:off x="414340" y="779466"/>
            <a:ext cx="8330184" cy="307777"/>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spAutoFit/>
          </a:bodyPr>
          <a:lstStyle>
            <a:lvl1pPr>
              <a:defRPr kumimoji="0" lang="en-US" sz="2000" b="0" i="0" u="none" strike="noStrike" kern="1200" cap="none" spc="0" normalizeH="0" baseline="0" noProof="0" dirty="0" smtClean="0">
                <a:ln>
                  <a:noFill/>
                </a:ln>
                <a:solidFill>
                  <a:schemeClr val="tx2"/>
                </a:solidFill>
                <a:effectLst/>
                <a:uLnTx/>
                <a:uFillTx/>
                <a:latin typeface="+mj-lt"/>
                <a:ea typeface="+mn-ea"/>
                <a:cs typeface="Arial" pitchFamily="34" charset="0"/>
              </a:defRPr>
            </a:lvl1pPr>
          </a:lstStyle>
          <a:p>
            <a:pPr marL="0" marR="0" lvl="0" indent="0" algn="l" defTabSz="923729" rtl="0" eaLnBrk="1" fontAlgn="base" latinLnBrk="0" hangingPunct="1">
              <a:lnSpc>
                <a:spcPct val="100000"/>
              </a:lnSpc>
              <a:spcBef>
                <a:spcPct val="0"/>
              </a:spcBef>
              <a:spcAft>
                <a:spcPct val="0"/>
              </a:spcAft>
              <a:buClrTx/>
              <a:buSzTx/>
              <a:buFontTx/>
              <a:buNone/>
              <a:tabLst/>
              <a:defRPr/>
            </a:pPr>
            <a:r>
              <a:rPr lang="en-US" dirty="0" smtClean="0"/>
              <a:t>Click to edit Master text styles</a:t>
            </a:r>
          </a:p>
        </p:txBody>
      </p:sp>
      <p:sp>
        <p:nvSpPr>
          <p:cNvPr id="10" name="Title Placeholder 10"/>
          <p:cNvSpPr>
            <a:spLocks noGrp="1"/>
          </p:cNvSpPr>
          <p:nvPr>
            <p:ph type="title"/>
          </p:nvPr>
        </p:nvSpPr>
        <p:spPr bwMode="gray">
          <a:xfrm>
            <a:off x="414340" y="441574"/>
            <a:ext cx="8330184" cy="337892"/>
          </a:xfrm>
          <a:prstGeom prst="rect">
            <a:avLst/>
          </a:prstGeom>
        </p:spPr>
        <p:txBody>
          <a:bodyPr lIns="0" tIns="0" rIns="0" bIns="0" anchor="b" anchorCtr="0">
            <a:spAutoFit/>
          </a:bodyPr>
          <a:lstStyle>
            <a:lvl1pPr>
              <a:defRPr>
                <a:latin typeface="+mj-lt"/>
              </a:defRPr>
            </a:lvl1pPr>
          </a:lstStyle>
          <a:p>
            <a:pPr marL="0" marR="0" lvl="0" indent="0" algn="l" defTabSz="923729" rtl="0" eaLnBrk="0" fontAlgn="base" latinLnBrk="0" hangingPunct="0">
              <a:lnSpc>
                <a:spcPct val="90000"/>
              </a:lnSpc>
              <a:spcBef>
                <a:spcPct val="0"/>
              </a:spcBef>
              <a:spcAft>
                <a:spcPct val="0"/>
              </a:spcAft>
              <a:buClrTx/>
              <a:buSzTx/>
              <a:buFontTx/>
              <a:buNone/>
              <a:tabLst/>
              <a:defRPr/>
            </a:pPr>
            <a:r>
              <a:rPr lang="en-US" dirty="0" smtClean="0"/>
              <a:t>Click to edit Master title style</a:t>
            </a:r>
            <a:endParaRPr lang="en-US" dirty="0"/>
          </a:p>
        </p:txBody>
      </p:sp>
      <p:sp>
        <p:nvSpPr>
          <p:cNvPr id="11" name="Content Placeholder 20"/>
          <p:cNvSpPr>
            <a:spLocks noGrp="1"/>
          </p:cNvSpPr>
          <p:nvPr>
            <p:ph sz="quarter" idx="18"/>
          </p:nvPr>
        </p:nvSpPr>
        <p:spPr bwMode="gray">
          <a:xfrm>
            <a:off x="4724403" y="1873248"/>
            <a:ext cx="3999155" cy="1492468"/>
          </a:xfrm>
          <a:prstGeom prst="rect">
            <a:avLst/>
          </a:prstGeom>
        </p:spPr>
        <p:txBody>
          <a:bodyPr/>
          <a:lstStyle>
            <a:lvl1pPr>
              <a:defRPr>
                <a:latin typeface="+mn-lt"/>
              </a:defRPr>
            </a:lvl1pPr>
            <a:lvl2pPr>
              <a:defRPr lang="en-US" sz="1800" kern="1200" dirty="0" smtClean="0">
                <a:solidFill>
                  <a:schemeClr val="tx2"/>
                </a:solidFill>
                <a:latin typeface="+mn-lt"/>
                <a:ea typeface="+mn-ea"/>
                <a:cs typeface="+mn-cs"/>
              </a:defRPr>
            </a:lvl2pPr>
            <a:lvl3pPr>
              <a:defRPr lang="en-US" sz="1600" kern="1200" dirty="0" smtClean="0">
                <a:solidFill>
                  <a:schemeClr val="tx2"/>
                </a:solidFill>
                <a:latin typeface="+mn-lt"/>
                <a:ea typeface="+mn-ea"/>
                <a:cs typeface="+mn-cs"/>
              </a:defRPr>
            </a:lvl3pPr>
            <a:lvl4pPr>
              <a:defRPr lang="en-US" sz="1600" kern="1200" dirty="0" smtClean="0">
                <a:solidFill>
                  <a:schemeClr val="tx2"/>
                </a:solidFill>
                <a:latin typeface="+mn-lt"/>
                <a:ea typeface="+mn-ea"/>
                <a:cs typeface="+mn-cs"/>
              </a:defRPr>
            </a:lvl4pPr>
            <a:lvl5pPr>
              <a:defRPr lang="en-US" sz="1600" kern="1200" dirty="0">
                <a:solidFill>
                  <a:schemeClr val="tx2"/>
                </a:solidFill>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ext Placeholder 11"/>
          <p:cNvSpPr>
            <a:spLocks noGrp="1"/>
          </p:cNvSpPr>
          <p:nvPr>
            <p:ph type="body" sz="quarter" idx="19"/>
          </p:nvPr>
        </p:nvSpPr>
        <p:spPr bwMode="gray">
          <a:xfrm>
            <a:off x="4727262" y="1397002"/>
            <a:ext cx="3995928" cy="276999"/>
          </a:xfrm>
          <a:prstGeom prst="rect">
            <a:avLst/>
          </a:prstGeom>
        </p:spPr>
        <p:txBody>
          <a:bodyPr>
            <a:spAutoFit/>
          </a:bodyPr>
          <a:lstStyle>
            <a:lvl1pPr>
              <a:defRPr sz="1800" b="1">
                <a:latin typeface="+mj-lt"/>
              </a:defRPr>
            </a:lvl1pPr>
          </a:lstStyle>
          <a:p>
            <a:pPr lvl="0"/>
            <a:r>
              <a:rPr lang="en-US" smtClean="0"/>
              <a:t>Click to edit Master text styles</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itle Placeholder 10"/>
          <p:cNvSpPr>
            <a:spLocks noGrp="1"/>
          </p:cNvSpPr>
          <p:nvPr>
            <p:ph type="title"/>
          </p:nvPr>
        </p:nvSpPr>
        <p:spPr bwMode="gray">
          <a:xfrm>
            <a:off x="414340" y="441574"/>
            <a:ext cx="8330184" cy="337892"/>
          </a:xfrm>
          <a:prstGeom prst="rect">
            <a:avLst/>
          </a:prstGeom>
        </p:spPr>
        <p:txBody>
          <a:bodyPr lIns="0" tIns="0" rIns="0" bIns="0" anchor="b" anchorCtr="0">
            <a:spAutoFit/>
          </a:bodyPr>
          <a:lstStyle/>
          <a:p>
            <a:pPr marL="0" marR="0" lvl="0" indent="0" algn="l" defTabSz="923729" rtl="0" eaLnBrk="0" fontAlgn="base" latinLnBrk="0" hangingPunct="0">
              <a:lnSpc>
                <a:spcPct val="90000"/>
              </a:lnSpc>
              <a:spcBef>
                <a:spcPct val="0"/>
              </a:spcBef>
              <a:spcAft>
                <a:spcPct val="0"/>
              </a:spcAft>
              <a:buClrTx/>
              <a:buSzTx/>
              <a:buFontTx/>
              <a:buNone/>
              <a:tabLst/>
              <a:defRPr/>
            </a:pPr>
            <a:r>
              <a:rPr lang="en-US" dirty="0" smtClean="0"/>
              <a:t>Click to edit Master title style</a:t>
            </a:r>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End slide">
    <p:spTree>
      <p:nvGrpSpPr>
        <p:cNvPr id="1" name=""/>
        <p:cNvGrpSpPr/>
        <p:nvPr/>
      </p:nvGrpSpPr>
      <p:grpSpPr>
        <a:xfrm>
          <a:off x="0" y="0"/>
          <a:ext cx="0" cy="0"/>
          <a:chOff x="0" y="0"/>
          <a:chExt cx="0" cy="0"/>
        </a:xfrm>
      </p:grpSpPr>
      <p:pic>
        <p:nvPicPr>
          <p:cNvPr id="5" name="Picture 19" descr="DEL_PRI_RGB"/>
          <p:cNvPicPr>
            <a:picLocks noChangeAspect="1" noChangeArrowheads="1"/>
          </p:cNvPicPr>
          <p:nvPr/>
        </p:nvPicPr>
        <p:blipFill>
          <a:blip r:embed="rId2" cstate="print"/>
          <a:srcRect l="11237" t="27428" r="9845" b="25551"/>
          <a:stretch>
            <a:fillRect/>
          </a:stretch>
        </p:blipFill>
        <p:spPr bwMode="gray">
          <a:xfrm>
            <a:off x="2844803" y="3032127"/>
            <a:ext cx="3451225" cy="790575"/>
          </a:xfrm>
          <a:prstGeom prst="rect">
            <a:avLst/>
          </a:prstGeom>
          <a:noFill/>
          <a:ln w="9525">
            <a:noFill/>
            <a:miter lim="800000"/>
            <a:headEnd/>
            <a:tailEnd/>
          </a:ln>
        </p:spPr>
      </p:pic>
      <p:sp>
        <p:nvSpPr>
          <p:cNvPr id="3" name="Text Placeholder 5"/>
          <p:cNvSpPr>
            <a:spLocks noGrp="1"/>
          </p:cNvSpPr>
          <p:nvPr>
            <p:ph type="body" sz="quarter" idx="10"/>
          </p:nvPr>
        </p:nvSpPr>
        <p:spPr bwMode="gray">
          <a:xfrm>
            <a:off x="402336" y="5458969"/>
            <a:ext cx="4937760" cy="1152144"/>
          </a:xfrm>
        </p:spPr>
        <p:txBody>
          <a:bodyPr anchor="b" anchorCtr="0">
            <a:noAutofit/>
          </a:bodyPr>
          <a:lstStyle>
            <a:lvl1pPr>
              <a:lnSpc>
                <a:spcPts val="809"/>
              </a:lnSpc>
              <a:spcBef>
                <a:spcPts val="404"/>
              </a:spcBef>
              <a:spcAft>
                <a:spcPts val="404"/>
              </a:spcAft>
              <a:defRPr sz="700"/>
            </a:lvl1pPr>
          </a:lstStyle>
          <a:p>
            <a:pPr lvl="0"/>
            <a:r>
              <a:rPr lang="en-US" smtClean="0"/>
              <a:t>Click to edit Master text styles</a:t>
            </a:r>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spAutoFit/>
          </a:bodyPr>
          <a:lstStyle/>
          <a:p>
            <a:r>
              <a:rPr lang="en-US" smtClean="0"/>
              <a:t>Click to edit Master title style</a:t>
            </a:r>
            <a:endParaRPr lang="en-US" dirty="0"/>
          </a:p>
        </p:txBody>
      </p:sp>
      <p:sp>
        <p:nvSpPr>
          <p:cNvPr id="3" name="Text Placeholder 7"/>
          <p:cNvSpPr>
            <a:spLocks noGrp="1"/>
          </p:cNvSpPr>
          <p:nvPr>
            <p:ph type="body" sz="quarter" idx="11"/>
          </p:nvPr>
        </p:nvSpPr>
        <p:spPr bwMode="gray">
          <a:xfrm>
            <a:off x="414340" y="779464"/>
            <a:ext cx="8330184" cy="225261"/>
          </a:xfrm>
          <a:noFill/>
          <a:ln w="9525">
            <a:noFill/>
            <a:miter lim="800000"/>
            <a:headEnd/>
            <a:tailEnd/>
          </a:ln>
        </p:spPr>
        <p:txBody>
          <a:bodyPr lIns="0" tIns="0" rIns="0" bIns="0">
            <a:spAutoFit/>
          </a:bodyPr>
          <a:lstStyle>
            <a:lvl1pPr algn="l" rtl="0" eaLnBrk="0" fontAlgn="base" hangingPunct="0">
              <a:lnSpc>
                <a:spcPct val="90000"/>
              </a:lnSpc>
              <a:spcBef>
                <a:spcPct val="0"/>
              </a:spcBef>
              <a:spcAft>
                <a:spcPct val="0"/>
              </a:spcAft>
              <a:defRPr lang="en-US" sz="1600" b="0" kern="1200" dirty="0">
                <a:solidFill>
                  <a:schemeClr val="tx1"/>
                </a:solidFill>
                <a:latin typeface="Arial" pitchFamily="34" charset="0"/>
                <a:ea typeface="+mn-ea"/>
                <a:cs typeface="Arial" pitchFamily="34" charset="0"/>
              </a:defRPr>
            </a:lvl1pPr>
          </a:lstStyle>
          <a:p>
            <a:pPr lvl="0"/>
            <a:r>
              <a:rPr lang="en-US" smtClean="0"/>
              <a:t>Click to edit Master text styles</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4131" y="444016"/>
            <a:ext cx="8330173" cy="336037"/>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art Opener">
    <p:spTree>
      <p:nvGrpSpPr>
        <p:cNvPr id="1" name=""/>
        <p:cNvGrpSpPr/>
        <p:nvPr/>
      </p:nvGrpSpPr>
      <p:grpSpPr>
        <a:xfrm>
          <a:off x="0" y="0"/>
          <a:ext cx="0" cy="0"/>
          <a:chOff x="0" y="0"/>
          <a:chExt cx="0" cy="0"/>
        </a:xfrm>
      </p:grpSpPr>
      <p:sp>
        <p:nvSpPr>
          <p:cNvPr id="3" name="Text Box 2"/>
          <p:cNvSpPr txBox="1">
            <a:spLocks noChangeArrowheads="1"/>
          </p:cNvSpPr>
          <p:nvPr userDrawn="1"/>
        </p:nvSpPr>
        <p:spPr bwMode="gray">
          <a:xfrm>
            <a:off x="1741492" y="2365378"/>
            <a:ext cx="5634037" cy="2487613"/>
          </a:xfrm>
          <a:prstGeom prst="rect">
            <a:avLst/>
          </a:prstGeom>
          <a:noFill/>
          <a:ln w="19050" algn="ctr">
            <a:noFill/>
            <a:miter lim="800000"/>
            <a:headEnd/>
            <a:tailEnd/>
          </a:ln>
        </p:spPr>
        <p:txBody>
          <a:bodyPr lIns="0" tIns="73887" rIns="0" bIns="73887"/>
          <a:lstStyle/>
          <a:p>
            <a:pPr algn="l">
              <a:lnSpc>
                <a:spcPct val="106000"/>
              </a:lnSpc>
              <a:spcBef>
                <a:spcPct val="80000"/>
              </a:spcBef>
              <a:buClr>
                <a:srgbClr val="002776"/>
              </a:buClr>
              <a:buSzPct val="80000"/>
              <a:buFont typeface="Wingdings" pitchFamily="2" charset="2"/>
              <a:buNone/>
              <a:defRPr/>
            </a:pPr>
            <a:endParaRPr lang="en-US" dirty="0">
              <a:solidFill>
                <a:srgbClr val="002776"/>
              </a:solidFill>
              <a:latin typeface="Arial" charset="0"/>
              <a:cs typeface="Arial" charset="0"/>
            </a:endParaRPr>
          </a:p>
        </p:txBody>
      </p:sp>
      <p:sp>
        <p:nvSpPr>
          <p:cNvPr id="4" name="Rectangle 3"/>
          <p:cNvSpPr>
            <a:spLocks noChangeArrowheads="1"/>
          </p:cNvSpPr>
          <p:nvPr/>
        </p:nvSpPr>
        <p:spPr bwMode="gray">
          <a:xfrm>
            <a:off x="2478092" y="2136777"/>
            <a:ext cx="4167187" cy="228600"/>
          </a:xfrm>
          <a:prstGeom prst="rect">
            <a:avLst/>
          </a:prstGeom>
          <a:solidFill>
            <a:schemeClr val="bg1"/>
          </a:solidFill>
          <a:ln w="12700" cap="rnd" algn="ctr">
            <a:noFill/>
            <a:miter lim="800000"/>
            <a:headEnd/>
            <a:tailEnd/>
          </a:ln>
        </p:spPr>
        <p:txBody>
          <a:bodyPr wrap="none" lIns="72724" tIns="0" rIns="72724" bIns="0" anchor="b" anchorCtr="1"/>
          <a:lstStyle/>
          <a:p>
            <a:pPr eaLnBrk="0" hangingPunct="0">
              <a:lnSpc>
                <a:spcPct val="106000"/>
              </a:lnSpc>
              <a:spcBef>
                <a:spcPct val="0"/>
              </a:spcBef>
              <a:defRPr/>
            </a:pPr>
            <a:endParaRPr lang="en-US" sz="1500" dirty="0">
              <a:solidFill>
                <a:srgbClr val="002776"/>
              </a:solidFill>
              <a:latin typeface="Arial" charset="0"/>
              <a:cs typeface="Arial" charset="0"/>
            </a:endParaRPr>
          </a:p>
        </p:txBody>
      </p:sp>
      <p:sp>
        <p:nvSpPr>
          <p:cNvPr id="5" name="Text Placeholder 7"/>
          <p:cNvSpPr>
            <a:spLocks noGrp="1"/>
          </p:cNvSpPr>
          <p:nvPr>
            <p:ph type="body" sz="quarter" idx="10"/>
          </p:nvPr>
        </p:nvSpPr>
        <p:spPr>
          <a:xfrm>
            <a:off x="2889504" y="3084402"/>
            <a:ext cx="3346704" cy="250290"/>
          </a:xfrm>
          <a:solidFill>
            <a:schemeClr val="bg1"/>
          </a:solidFill>
        </p:spPr>
        <p:txBody>
          <a:bodyPr lIns="73887" rIns="73887" anchor="ctr" anchorCtr="1"/>
          <a:lstStyle>
            <a:lvl1pPr>
              <a:buNone/>
              <a:defRPr sz="1600" b="1"/>
            </a:lvl1pPr>
          </a:lstStyle>
          <a:p>
            <a:pPr lvl="0"/>
            <a:r>
              <a:rPr lang="en-US" dirty="0" smtClean="0"/>
              <a:t>Click to edit Master text styles</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ingle Column Text slide">
    <p:spTree>
      <p:nvGrpSpPr>
        <p:cNvPr id="1" name=""/>
        <p:cNvGrpSpPr/>
        <p:nvPr/>
      </p:nvGrpSpPr>
      <p:grpSpPr>
        <a:xfrm>
          <a:off x="0" y="0"/>
          <a:ext cx="0" cy="0"/>
          <a:chOff x="0" y="0"/>
          <a:chExt cx="0" cy="0"/>
        </a:xfrm>
      </p:grpSpPr>
      <p:sp>
        <p:nvSpPr>
          <p:cNvPr id="4" name="Rectangle 6"/>
          <p:cNvSpPr>
            <a:spLocks noChangeArrowheads="1"/>
          </p:cNvSpPr>
          <p:nvPr userDrawn="1"/>
        </p:nvSpPr>
        <p:spPr bwMode="gray">
          <a:xfrm>
            <a:off x="392117" y="1154115"/>
            <a:ext cx="4014787" cy="5135563"/>
          </a:xfrm>
          <a:prstGeom prst="rect">
            <a:avLst/>
          </a:prstGeom>
          <a:noFill/>
          <a:ln w="9525" algn="ctr">
            <a:noFill/>
            <a:miter lim="800000"/>
            <a:headEnd/>
            <a:tailEnd/>
          </a:ln>
          <a:effectLst/>
        </p:spPr>
        <p:txBody>
          <a:bodyPr lIns="0" tIns="0" rIns="0" bIns="0"/>
          <a:lstStyle/>
          <a:p>
            <a:pPr algn="l">
              <a:lnSpc>
                <a:spcPct val="106000"/>
              </a:lnSpc>
              <a:spcBef>
                <a:spcPct val="80000"/>
              </a:spcBef>
              <a:buClr>
                <a:srgbClr val="002776"/>
              </a:buClr>
              <a:buSzPct val="80000"/>
              <a:buFont typeface="Wingdings" pitchFamily="2" charset="2"/>
              <a:buNone/>
              <a:defRPr/>
            </a:pPr>
            <a:endParaRPr lang="en-US" sz="1000" dirty="0">
              <a:solidFill>
                <a:srgbClr val="002776"/>
              </a:solidFill>
              <a:latin typeface="Arial" charset="0"/>
              <a:cs typeface="Arial" charset="0"/>
            </a:endParaRPr>
          </a:p>
        </p:txBody>
      </p:sp>
      <p:sp>
        <p:nvSpPr>
          <p:cNvPr id="14" name="Text Placeholder 13"/>
          <p:cNvSpPr>
            <a:spLocks noGrp="1"/>
          </p:cNvSpPr>
          <p:nvPr>
            <p:ph type="body" sz="quarter" idx="10"/>
          </p:nvPr>
        </p:nvSpPr>
        <p:spPr>
          <a:xfrm>
            <a:off x="393196" y="1152146"/>
            <a:ext cx="8352346" cy="278100"/>
          </a:xfrm>
        </p:spPr>
        <p:txBody>
          <a:bodyPr/>
          <a:lstStyle>
            <a:lvl1pPr>
              <a:buNone/>
              <a:defRPr/>
            </a:lvl1pPr>
          </a:lstStyle>
          <a:p>
            <a:pPr lvl="0"/>
            <a:r>
              <a:rPr lang="en-US" dirty="0" smtClean="0"/>
              <a:t>Click to edit</a:t>
            </a:r>
            <a:endParaRPr lang="en-US" dirty="0"/>
          </a:p>
        </p:txBody>
      </p:sp>
      <p:sp>
        <p:nvSpPr>
          <p:cNvPr id="20" name="Text Placeholder 19"/>
          <p:cNvSpPr>
            <a:spLocks noGrp="1"/>
          </p:cNvSpPr>
          <p:nvPr>
            <p:ph type="body" sz="quarter" idx="12"/>
          </p:nvPr>
        </p:nvSpPr>
        <p:spPr>
          <a:xfrm>
            <a:off x="393196" y="526953"/>
            <a:ext cx="8348472" cy="250290"/>
          </a:xfrm>
          <a:solidFill>
            <a:srgbClr val="FFFFFF"/>
          </a:solidFill>
        </p:spPr>
        <p:txBody>
          <a:bodyPr anchor="b"/>
          <a:lstStyle>
            <a:lvl1pPr>
              <a:buNone/>
              <a:defRPr sz="1600" b="1"/>
            </a:lvl1pPr>
          </a:lstStyle>
          <a:p>
            <a:pPr lvl="0"/>
            <a:r>
              <a:rPr lang="en-US" dirty="0" smtClean="0"/>
              <a:t>Click to edit</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 2">
    <p:bg>
      <p:bgPr>
        <a:solidFill>
          <a:srgbClr val="00B0F0"/>
        </a:solidFill>
        <a:effectLst/>
      </p:bgPr>
    </p:bg>
    <p:spTree>
      <p:nvGrpSpPr>
        <p:cNvPr id="1" name=""/>
        <p:cNvGrpSpPr/>
        <p:nvPr/>
      </p:nvGrpSpPr>
      <p:grpSpPr>
        <a:xfrm>
          <a:off x="0" y="0"/>
          <a:ext cx="0" cy="0"/>
          <a:chOff x="0" y="0"/>
          <a:chExt cx="0" cy="0"/>
        </a:xfrm>
      </p:grpSpPr>
      <p:sp>
        <p:nvSpPr>
          <p:cNvPr id="120835" name="Title Placeholder 1"/>
          <p:cNvSpPr>
            <a:spLocks noGrp="1"/>
          </p:cNvSpPr>
          <p:nvPr>
            <p:ph type="ctrTitle" hasCustomPrompt="1"/>
          </p:nvPr>
        </p:nvSpPr>
        <p:spPr bwMode="auto">
          <a:xfrm>
            <a:off x="411480" y="2824696"/>
            <a:ext cx="8149908" cy="680186"/>
          </a:xfrm>
          <a:prstGeom prst="rect">
            <a:avLst/>
          </a:prstGeom>
        </p:spPr>
        <p:txBody>
          <a:bodyPr anchor="b" anchorCtr="0">
            <a:spAutoFit/>
          </a:bodyPr>
          <a:lstStyle>
            <a:lvl1pPr>
              <a:lnSpc>
                <a:spcPct val="85000"/>
              </a:lnSpc>
              <a:defRPr sz="5200" b="0" baseline="0" smtClean="0">
                <a:solidFill>
                  <a:schemeClr val="bg1"/>
                </a:solidFill>
                <a:latin typeface="Times New Roman" pitchFamily="18" charset="0"/>
                <a:cs typeface="Times New Roman" pitchFamily="18" charset="0"/>
              </a:defRPr>
            </a:lvl1pPr>
          </a:lstStyle>
          <a:p>
            <a:r>
              <a:rPr lang="en-US" dirty="0" smtClean="0"/>
              <a:t>Divider slide</a:t>
            </a:r>
          </a:p>
        </p:txBody>
      </p:sp>
    </p:spTree>
  </p:cSld>
  <p:clrMapOvr>
    <a:masterClrMapping/>
  </p:clrMapOvr>
  <p:transition/>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Rectangle 4"/>
          <p:cNvSpPr>
            <a:spLocks noGrp="1"/>
          </p:cNvSpPr>
          <p:nvPr>
            <p:ph type="title" idx="4294967295"/>
          </p:nvPr>
        </p:nvSpPr>
        <p:spPr>
          <a:xfrm>
            <a:off x="408361" y="361083"/>
            <a:ext cx="8422522" cy="666849"/>
          </a:xfrm>
        </p:spPr>
        <p:txBody>
          <a:bodyPr/>
          <a:lstStyle/>
          <a:p>
            <a:r>
              <a:rPr lang="en-US" dirty="0" smtClean="0"/>
              <a:t>Slide title – Arial Bold 24pt</a:t>
            </a:r>
            <a:br>
              <a:rPr lang="en-US" dirty="0" smtClean="0"/>
            </a:br>
            <a:r>
              <a:rPr lang="en-US" dirty="0" smtClean="0"/>
              <a:t>Optional subtitle – Arial 22pt</a:t>
            </a:r>
          </a:p>
        </p:txBody>
      </p:sp>
      <p:sp>
        <p:nvSpPr>
          <p:cNvPr id="10" name="Rectangle 5"/>
          <p:cNvSpPr>
            <a:spLocks noGrp="1"/>
          </p:cNvSpPr>
          <p:nvPr>
            <p:ph type="body" idx="4294967295"/>
          </p:nvPr>
        </p:nvSpPr>
        <p:spPr>
          <a:xfrm>
            <a:off x="422788" y="1190384"/>
            <a:ext cx="8422522" cy="1826141"/>
          </a:xfrm>
        </p:spPr>
        <p:txBody>
          <a:bodyPr/>
          <a:lstStyle/>
          <a:p>
            <a:r>
              <a:rPr smtClean="0"/>
              <a:t>Example of level one text (Arial 20pt)</a:t>
            </a:r>
          </a:p>
          <a:p>
            <a:pPr lvl="1"/>
            <a:r>
              <a:rPr smtClean="0"/>
              <a:t>Example of first level bullet (Arial 20pt)</a:t>
            </a:r>
          </a:p>
          <a:p>
            <a:pPr lvl="1"/>
            <a:r>
              <a:rPr smtClean="0"/>
              <a:t>Example of highlighted first level bullet (Arial 20pt)</a:t>
            </a:r>
          </a:p>
          <a:p>
            <a:pPr lvl="2"/>
            <a:r>
              <a:rPr smtClean="0"/>
              <a:t>Example of second level bullet (Arial 20pt)</a:t>
            </a:r>
          </a:p>
          <a:p>
            <a:pPr lvl="3"/>
            <a:r>
              <a:rPr smtClean="0"/>
              <a:t>Example of third level bullet (Arial 18pt)</a:t>
            </a:r>
          </a:p>
          <a:p>
            <a:pPr lvl="4"/>
            <a:r>
              <a:rPr lang="en-US" smtClean="0"/>
              <a:t>Example of fourth level bullet (Arial 18pt)</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1 Column">
    <p:spTree>
      <p:nvGrpSpPr>
        <p:cNvPr id="1" name=""/>
        <p:cNvGrpSpPr/>
        <p:nvPr/>
      </p:nvGrpSpPr>
      <p:grpSpPr>
        <a:xfrm>
          <a:off x="0" y="0"/>
          <a:ext cx="0" cy="0"/>
          <a:chOff x="0" y="0"/>
          <a:chExt cx="0" cy="0"/>
        </a:xfrm>
      </p:grpSpPr>
      <p:sp>
        <p:nvSpPr>
          <p:cNvPr id="10" name="Content Placeholder 20"/>
          <p:cNvSpPr>
            <a:spLocks noGrp="1"/>
          </p:cNvSpPr>
          <p:nvPr>
            <p:ph sz="quarter" idx="12"/>
          </p:nvPr>
        </p:nvSpPr>
        <p:spPr bwMode="gray">
          <a:xfrm>
            <a:off x="411479" y="1399034"/>
            <a:ext cx="8330184" cy="4887468"/>
          </a:xfrm>
          <a:prstGeom prst="rect">
            <a:avLst/>
          </a:prstGeom>
        </p:spPr>
        <p:txBody>
          <a:bodyPr vert="horz" lIns="0" tIns="0" rIns="0" bIns="0" rtlCol="0">
            <a:noAutofit/>
          </a:bodyPr>
          <a:lstStyle>
            <a:lvl1pPr marL="0" marR="0" indent="0" algn="l" defTabSz="923729" rtl="0" eaLnBrk="1" fontAlgn="base" latinLnBrk="0" hangingPunct="1">
              <a:lnSpc>
                <a:spcPct val="100000"/>
              </a:lnSpc>
              <a:spcBef>
                <a:spcPts val="2223"/>
              </a:spcBef>
              <a:spcAft>
                <a:spcPct val="0"/>
              </a:spcAft>
              <a:buClrTx/>
              <a:buSzTx/>
              <a:buFont typeface="Arial" pitchFamily="34" charset="0"/>
              <a:buNone/>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1pPr>
            <a:lvl2pPr marL="176406" marR="0" indent="-174803" algn="l" defTabSz="923729"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2pPr>
            <a:lvl3pPr marR="0" algn="l" defTabSz="923729" rtl="0" eaLnBrk="1" fontAlgn="base" latinLnBrk="0" hangingPunct="1">
              <a:lnSpc>
                <a:spcPct val="100000"/>
              </a:lnSpc>
              <a:spcAft>
                <a:spcPct val="0"/>
              </a:spcAft>
              <a:buFont typeface="Arial" pitchFamily="34" charset="0"/>
              <a:tabLst/>
              <a:defRPr kumimoji="0" lang="en-US" sz="1600" b="0" i="0" u="none" strike="noStrike" kern="1200" cap="none" normalizeH="0" baseline="0" dirty="0" smtClean="0">
                <a:ln>
                  <a:noFill/>
                </a:ln>
                <a:solidFill>
                  <a:schemeClr val="tx2"/>
                </a:solidFill>
                <a:effectLst/>
                <a:latin typeface="Arial" pitchFamily="34" charset="0"/>
                <a:ea typeface="+mn-ea"/>
                <a:cs typeface="Arial" pitchFamily="34" charset="0"/>
              </a:defRPr>
            </a:lvl3pPr>
            <a:lvl4pPr marR="0" algn="l" defTabSz="923729" rtl="0" eaLnBrk="1" fontAlgn="base" latinLnBrk="0" hangingPunct="1">
              <a:lnSpc>
                <a:spcPct val="100000"/>
              </a:lnSpc>
              <a:spcAft>
                <a:spcPct val="0"/>
              </a:spcAft>
              <a:buFont typeface="Arial" pitchFamily="34" charset="0"/>
              <a:tabLst/>
              <a:defRPr kumimoji="0" lang="en-US" sz="1600" b="0" i="0" u="none" strike="noStrike" kern="1200" cap="none" normalizeH="0" baseline="0" dirty="0" smtClean="0">
                <a:ln>
                  <a:noFill/>
                </a:ln>
                <a:solidFill>
                  <a:schemeClr val="tx2"/>
                </a:solidFill>
                <a:effectLst/>
                <a:latin typeface="+mn-lt"/>
                <a:ea typeface="+mn-ea"/>
                <a:cs typeface="Arial" pitchFamily="34" charset="0"/>
              </a:defRPr>
            </a:lvl4pPr>
            <a:lvl5pPr marR="0" algn="l" defTabSz="923729" rtl="0" eaLnBrk="1" fontAlgn="base" latinLnBrk="0" hangingPunct="1">
              <a:lnSpc>
                <a:spcPct val="100000"/>
              </a:lnSpc>
              <a:spcAft>
                <a:spcPct val="0"/>
              </a:spcAft>
              <a:buFont typeface="Arial" pitchFamily="34" charset="0"/>
              <a:tabLst/>
              <a:defRPr kumimoji="0" lang="en-US" sz="1600" b="0" i="0" u="none" strike="noStrike" kern="1200" cap="none" normalizeH="0" baseline="0" dirty="0" smtClean="0">
                <a:ln>
                  <a:noFill/>
                </a:ln>
                <a:solidFill>
                  <a:schemeClr val="tx2"/>
                </a:solidFill>
                <a:effectLst/>
                <a:latin typeface="+mn-lt"/>
                <a:ea typeface="+mn-ea"/>
                <a:cs typeface="Arial" pitchFamily="34" charset="0"/>
              </a:defRPr>
            </a:lvl5pPr>
            <a:lvl6pPr marR="0" algn="l" defTabSz="923729"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Text Placeholder 18"/>
          <p:cNvSpPr>
            <a:spLocks noGrp="1"/>
          </p:cNvSpPr>
          <p:nvPr>
            <p:ph type="body" sz="quarter" idx="13"/>
          </p:nvPr>
        </p:nvSpPr>
        <p:spPr bwMode="gray">
          <a:xfrm>
            <a:off x="414340" y="779466"/>
            <a:ext cx="8330184" cy="307777"/>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spAutoFit/>
          </a:bodyPr>
          <a:lstStyle>
            <a:lvl1pPr>
              <a:defRPr kumimoji="0" lang="en-US" sz="2000" b="0" i="0" u="none" strike="noStrike" kern="1200" cap="none" spc="0" normalizeH="0" baseline="0" noProof="0" dirty="0" smtClean="0">
                <a:ln>
                  <a:noFill/>
                </a:ln>
                <a:solidFill>
                  <a:schemeClr val="tx2"/>
                </a:solidFill>
                <a:effectLst/>
                <a:uLnTx/>
                <a:uFillTx/>
                <a:latin typeface="+mj-lt"/>
                <a:ea typeface="+mn-ea"/>
                <a:cs typeface="Arial" pitchFamily="34" charset="0"/>
              </a:defRPr>
            </a:lvl1pPr>
          </a:lstStyle>
          <a:p>
            <a:pPr marL="0" marR="0" lvl="0" indent="0" algn="l" defTabSz="923729" rtl="0" eaLnBrk="1" fontAlgn="base" latinLnBrk="0" hangingPunct="1">
              <a:lnSpc>
                <a:spcPct val="100000"/>
              </a:lnSpc>
              <a:spcBef>
                <a:spcPct val="0"/>
              </a:spcBef>
              <a:spcAft>
                <a:spcPct val="0"/>
              </a:spcAft>
              <a:buClrTx/>
              <a:buSzTx/>
              <a:buFontTx/>
              <a:buNone/>
              <a:tabLst/>
              <a:defRPr/>
            </a:pPr>
            <a:r>
              <a:rPr lang="en-US" dirty="0" smtClean="0"/>
              <a:t>Click to edit Master text styles</a:t>
            </a:r>
          </a:p>
        </p:txBody>
      </p:sp>
      <p:sp>
        <p:nvSpPr>
          <p:cNvPr id="5" name="Title Placeholder 10"/>
          <p:cNvSpPr>
            <a:spLocks noGrp="1"/>
          </p:cNvSpPr>
          <p:nvPr>
            <p:ph type="title"/>
          </p:nvPr>
        </p:nvSpPr>
        <p:spPr bwMode="gray">
          <a:xfrm>
            <a:off x="414340" y="441574"/>
            <a:ext cx="8330184" cy="337892"/>
          </a:xfrm>
          <a:prstGeom prst="rect">
            <a:avLst/>
          </a:prstGeom>
        </p:spPr>
        <p:txBody>
          <a:bodyPr lIns="0" tIns="0" rIns="0" bIns="0" anchor="b" anchorCtr="0">
            <a:spAutoFit/>
          </a:bodyPr>
          <a:lstStyle/>
          <a:p>
            <a:pPr marL="0" marR="0" lvl="0" indent="0" algn="l" defTabSz="923729" rtl="0" eaLnBrk="0" fontAlgn="base" latinLnBrk="0" hangingPunct="0">
              <a:lnSpc>
                <a:spcPct val="90000"/>
              </a:lnSpc>
              <a:spcBef>
                <a:spcPct val="0"/>
              </a:spcBef>
              <a:spcAft>
                <a:spcPct val="0"/>
              </a:spcAft>
              <a:buClrTx/>
              <a:buSzTx/>
              <a:buFontTx/>
              <a:buNone/>
              <a:tabLst/>
              <a:defRPr/>
            </a:pPr>
            <a:r>
              <a:rPr lang="en-US" dirty="0" smtClean="0"/>
              <a:t>Click to edit Master title style</a:t>
            </a:r>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asic Text - 2 columns">
    <p:spTree>
      <p:nvGrpSpPr>
        <p:cNvPr id="1" name=""/>
        <p:cNvGrpSpPr/>
        <p:nvPr/>
      </p:nvGrpSpPr>
      <p:grpSpPr>
        <a:xfrm>
          <a:off x="0" y="0"/>
          <a:ext cx="0" cy="0"/>
          <a:chOff x="0" y="0"/>
          <a:chExt cx="0" cy="0"/>
        </a:xfrm>
      </p:grpSpPr>
      <p:sp>
        <p:nvSpPr>
          <p:cNvPr id="12" name="Text Placeholder 10"/>
          <p:cNvSpPr>
            <a:spLocks noGrp="1"/>
          </p:cNvSpPr>
          <p:nvPr>
            <p:ph type="body" sz="quarter" idx="14"/>
          </p:nvPr>
        </p:nvSpPr>
        <p:spPr>
          <a:xfrm>
            <a:off x="4736595" y="1152144"/>
            <a:ext cx="4005072" cy="1195829"/>
          </a:xfrm>
        </p:spPr>
        <p:txBody>
          <a:bodyPr/>
          <a:lstStyle>
            <a:lvl1pPr marL="0" indent="0">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Text Placeholder 10"/>
          <p:cNvSpPr>
            <a:spLocks noGrp="1"/>
          </p:cNvSpPr>
          <p:nvPr>
            <p:ph type="body" sz="quarter" idx="13"/>
          </p:nvPr>
        </p:nvSpPr>
        <p:spPr>
          <a:xfrm>
            <a:off x="402337" y="1152144"/>
            <a:ext cx="4005072" cy="1195829"/>
          </a:xfrm>
        </p:spPr>
        <p:txBody>
          <a:bodyPr/>
          <a:lstStyle>
            <a:lvl1pPr marL="0" indent="0">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 name="Title 1"/>
          <p:cNvSpPr>
            <a:spLocks noGrp="1"/>
          </p:cNvSpPr>
          <p:nvPr>
            <p:ph type="title"/>
          </p:nvPr>
        </p:nvSpPr>
        <p:spPr>
          <a:xfrm>
            <a:off x="402338" y="441205"/>
            <a:ext cx="8339328" cy="336037"/>
          </a:xfrm>
          <a:prstGeom prst="rect">
            <a:avLst/>
          </a:prstGeom>
        </p:spPr>
        <p:txBody>
          <a:bodyPr/>
          <a:lstStyle>
            <a:lvl1pPr>
              <a:defRPr sz="2400"/>
            </a:lvl1pPr>
          </a:lstStyle>
          <a:p>
            <a:r>
              <a:rPr lang="en-US" smtClean="0"/>
              <a:t>Click to edit Master title style</a:t>
            </a:r>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hevron table">
    <p:spTree>
      <p:nvGrpSpPr>
        <p:cNvPr id="1" name=""/>
        <p:cNvGrpSpPr/>
        <p:nvPr/>
      </p:nvGrpSpPr>
      <p:grpSpPr>
        <a:xfrm>
          <a:off x="0" y="0"/>
          <a:ext cx="0" cy="0"/>
          <a:chOff x="0" y="0"/>
          <a:chExt cx="0" cy="0"/>
        </a:xfrm>
      </p:grpSpPr>
      <p:sp>
        <p:nvSpPr>
          <p:cNvPr id="2" name="Title 1"/>
          <p:cNvSpPr>
            <a:spLocks noGrp="1"/>
          </p:cNvSpPr>
          <p:nvPr>
            <p:ph type="title"/>
          </p:nvPr>
        </p:nvSpPr>
        <p:spPr>
          <a:xfrm>
            <a:off x="402338" y="441205"/>
            <a:ext cx="8339328" cy="336037"/>
          </a:xfrm>
          <a:prstGeom prst="rect">
            <a:avLst/>
          </a:prstGeom>
        </p:spPr>
        <p:txBody>
          <a:bodyPr/>
          <a:lstStyle>
            <a:lvl1pPr>
              <a:defRPr sz="2400"/>
            </a:lvl1pPr>
          </a:lstStyle>
          <a:p>
            <a:r>
              <a:rPr lang="en-US" smtClean="0"/>
              <a:t>Click to edit Master title style</a:t>
            </a:r>
            <a:endParaRPr lang="en-US" dirty="0"/>
          </a:p>
        </p:txBody>
      </p:sp>
      <p:sp>
        <p:nvSpPr>
          <p:cNvPr id="7" name="Table Placeholder 6"/>
          <p:cNvSpPr>
            <a:spLocks noGrp="1"/>
          </p:cNvSpPr>
          <p:nvPr>
            <p:ph type="tbl" sz="quarter" idx="10"/>
          </p:nvPr>
        </p:nvSpPr>
        <p:spPr>
          <a:xfrm>
            <a:off x="402338" y="1747839"/>
            <a:ext cx="8339328" cy="278100"/>
          </a:xfrm>
        </p:spPr>
        <p:txBody>
          <a:bodyPr/>
          <a:lstStyle/>
          <a:p>
            <a:pPr lvl="0"/>
            <a:r>
              <a:rPr lang="en-US" noProof="0" dirty="0" smtClean="0"/>
              <a:t>Click icon to add table</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Basic Text">
    <p:spTree>
      <p:nvGrpSpPr>
        <p:cNvPr id="1" name=""/>
        <p:cNvGrpSpPr/>
        <p:nvPr/>
      </p:nvGrpSpPr>
      <p:grpSpPr>
        <a:xfrm>
          <a:off x="0" y="0"/>
          <a:ext cx="0" cy="0"/>
          <a:chOff x="0" y="0"/>
          <a:chExt cx="0" cy="0"/>
        </a:xfrm>
      </p:grpSpPr>
      <p:sp>
        <p:nvSpPr>
          <p:cNvPr id="3" name="Text Placeholder 4"/>
          <p:cNvSpPr>
            <a:spLocks noGrp="1"/>
          </p:cNvSpPr>
          <p:nvPr>
            <p:ph type="body" sz="quarter" idx="10"/>
          </p:nvPr>
        </p:nvSpPr>
        <p:spPr>
          <a:xfrm>
            <a:off x="400050" y="1155701"/>
            <a:ext cx="8337550" cy="217209"/>
          </a:xfrm>
        </p:spPr>
        <p:txBody>
          <a:bodyPr/>
          <a:lstStyle>
            <a:lvl1pPr>
              <a:defRPr sz="1400"/>
            </a:lvl1pPr>
          </a:lstStyle>
          <a:p>
            <a:pPr lvl="0"/>
            <a:r>
              <a:rPr lang="en-US" smtClean="0"/>
              <a:t>Click to edit Master text styles</a:t>
            </a:r>
          </a:p>
        </p:txBody>
      </p:sp>
      <p:sp>
        <p:nvSpPr>
          <p:cNvPr id="4" name="Title 1"/>
          <p:cNvSpPr>
            <a:spLocks noGrp="1"/>
          </p:cNvSpPr>
          <p:nvPr>
            <p:ph type="title"/>
          </p:nvPr>
        </p:nvSpPr>
        <p:spPr>
          <a:xfrm>
            <a:off x="400050" y="445036"/>
            <a:ext cx="8337550" cy="333425"/>
          </a:xfrm>
        </p:spPr>
        <p:txBody>
          <a:bodyPr/>
          <a:lstStyle/>
          <a:p>
            <a:r>
              <a:rPr lang="en-US" smtClean="0"/>
              <a:t>Click to edit Master title style</a:t>
            </a:r>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Generic 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pic>
        <p:nvPicPr>
          <p:cNvPr id="4" name="Picture 12" descr="DEL_DCS_PRI_RGB"/>
          <p:cNvPicPr>
            <a:picLocks noChangeAspect="1" noChangeArrowheads="1"/>
          </p:cNvPicPr>
          <p:nvPr userDrawn="1"/>
        </p:nvPicPr>
        <p:blipFill>
          <a:blip r:embed="rId2" cstate="print"/>
          <a:srcRect/>
          <a:stretch>
            <a:fillRect/>
          </a:stretch>
        </p:blipFill>
        <p:spPr bwMode="gray">
          <a:xfrm>
            <a:off x="404813" y="303213"/>
            <a:ext cx="1636712" cy="307975"/>
          </a:xfrm>
          <a:prstGeom prst="rect">
            <a:avLst/>
          </a:prstGeom>
          <a:noFill/>
          <a:ln w="9525">
            <a:noFill/>
            <a:miter lim="800000"/>
            <a:headEnd/>
            <a:tailEnd/>
          </a:ln>
        </p:spPr>
      </p:pic>
      <p:sp>
        <p:nvSpPr>
          <p:cNvPr id="120835" name="Title Placeholder 1"/>
          <p:cNvSpPr>
            <a:spLocks noGrp="1"/>
          </p:cNvSpPr>
          <p:nvPr>
            <p:ph type="ctrTitle"/>
          </p:nvPr>
        </p:nvSpPr>
        <p:spPr bwMode="gray">
          <a:xfrm>
            <a:off x="1142999" y="2538374"/>
            <a:ext cx="4690872" cy="835761"/>
          </a:xfrm>
          <a:prstGeom prst="rect">
            <a:avLst/>
          </a:prstGeom>
        </p:spPr>
        <p:txBody>
          <a:bodyPr anchor="b"/>
          <a:lstStyle>
            <a:lvl1pPr>
              <a:lnSpc>
                <a:spcPct val="85000"/>
              </a:lnSpc>
              <a:defRPr sz="3200" b="0" smtClean="0">
                <a:latin typeface="Times New Roman" pitchFamily="18" charset="0"/>
              </a:defRPr>
            </a:lvl1pPr>
          </a:lstStyle>
          <a:p>
            <a:r>
              <a:rPr lang="en-US" smtClean="0"/>
              <a:t>Click to edit Master title style</a:t>
            </a:r>
            <a:endParaRPr lang="en-US" dirty="0" smtClean="0"/>
          </a:p>
        </p:txBody>
      </p:sp>
      <p:sp>
        <p:nvSpPr>
          <p:cNvPr id="120836" name="Text Placeholder 2"/>
          <p:cNvSpPr>
            <a:spLocks noGrp="1"/>
          </p:cNvSpPr>
          <p:nvPr>
            <p:ph type="subTitle" idx="1"/>
          </p:nvPr>
        </p:nvSpPr>
        <p:spPr bwMode="gray">
          <a:xfrm>
            <a:off x="1142999" y="3689350"/>
            <a:ext cx="4690872" cy="319380"/>
          </a:xfrm>
          <a:prstGeom prst="rect">
            <a:avLst/>
          </a:prstGeom>
        </p:spPr>
        <p:txBody>
          <a:bodyPr/>
          <a:lstStyle>
            <a:lvl1pPr>
              <a:lnSpc>
                <a:spcPct val="100000"/>
              </a:lnSpc>
              <a:defRPr sz="2000" b="1" smtClean="0">
                <a:latin typeface="Arial" pitchFamily="34" charset="0"/>
              </a:defRPr>
            </a:lvl1pPr>
          </a:lstStyle>
          <a:p>
            <a:r>
              <a:rPr lang="en-US" smtClean="0"/>
              <a:t>Click to edit Master subtitle style</a:t>
            </a:r>
            <a:endParaRPr smtClean="0"/>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Contents">
    <p:spTree>
      <p:nvGrpSpPr>
        <p:cNvPr id="1" name=""/>
        <p:cNvGrpSpPr/>
        <p:nvPr/>
      </p:nvGrpSpPr>
      <p:grpSpPr>
        <a:xfrm>
          <a:off x="0" y="0"/>
          <a:ext cx="0" cy="0"/>
          <a:chOff x="0" y="0"/>
          <a:chExt cx="0" cy="0"/>
        </a:xfrm>
      </p:grpSpPr>
      <p:sp>
        <p:nvSpPr>
          <p:cNvPr id="10" name="Content Placeholder 20"/>
          <p:cNvSpPr>
            <a:spLocks noGrp="1"/>
          </p:cNvSpPr>
          <p:nvPr>
            <p:ph sz="quarter" idx="12"/>
          </p:nvPr>
        </p:nvSpPr>
        <p:spPr bwMode="gray">
          <a:xfrm>
            <a:off x="411479" y="1399032"/>
            <a:ext cx="5117451" cy="4882896"/>
          </a:xfrm>
          <a:prstGeom prst="rect">
            <a:avLst/>
          </a:prstGeom>
        </p:spPr>
        <p:txBody>
          <a:bodyPr rtlCol="0">
            <a:noAutofit/>
          </a:bodyPr>
          <a:lstStyle>
            <a:lvl1pPr marL="0" marR="0" indent="0" algn="l" defTabSz="914400" rtl="0" eaLnBrk="1" fontAlgn="base" latinLnBrk="0" hangingPunct="1">
              <a:lnSpc>
                <a:spcPct val="100000"/>
              </a:lnSpc>
              <a:spcBef>
                <a:spcPts val="2200"/>
              </a:spcBef>
              <a:spcAft>
                <a:spcPct val="0"/>
              </a:spcAft>
              <a:buClrTx/>
              <a:buSzTx/>
              <a:buFont typeface="Arial" pitchFamily="34" charset="0"/>
              <a:buNone/>
              <a:tabLst>
                <a:tab pos="5029200" algn="r"/>
              </a:tabLst>
              <a:defRPr kumimoji="0" lang="en-US" sz="1400" b="0" i="0" u="none" strike="noStrike" kern="1200" cap="none" normalizeH="0" baseline="0" dirty="0" smtClean="0">
                <a:ln>
                  <a:noFill/>
                </a:ln>
                <a:solidFill>
                  <a:schemeClr val="tx2"/>
                </a:solidFill>
                <a:effectLst/>
                <a:latin typeface="+mn-lt"/>
                <a:ea typeface="+mn-ea"/>
                <a:cs typeface="Arial" pitchFamily="34" charset="0"/>
              </a:defRPr>
            </a:lvl1pPr>
            <a:lvl2pPr marL="174625" marR="0" indent="-173038" algn="l" defTabSz="914400" rtl="0" eaLnBrk="1" fontAlgn="base" latinLnBrk="0" hangingPunct="1">
              <a:lnSpc>
                <a:spcPct val="100000"/>
              </a:lnSpc>
              <a:spcAft>
                <a:spcPct val="0"/>
              </a:spcAft>
              <a:buFont typeface="Arial" pitchFamily="34" charset="0"/>
              <a:tabLst>
                <a:tab pos="5029200" algn="r"/>
              </a:tabLst>
              <a:defRPr kumimoji="0" lang="en-US" sz="1400" b="0" i="0" u="none" strike="noStrike" kern="1200" cap="none" normalizeH="0" baseline="0" dirty="0" smtClean="0">
                <a:ln>
                  <a:noFill/>
                </a:ln>
                <a:solidFill>
                  <a:schemeClr val="tx2"/>
                </a:solidFill>
                <a:effectLst/>
                <a:latin typeface="+mn-lt"/>
                <a:ea typeface="+mn-ea"/>
                <a:cs typeface="Arial" pitchFamily="34" charset="0"/>
              </a:defRPr>
            </a:lvl2pPr>
            <a:lvl3pPr marR="0" algn="l" defTabSz="914400" rtl="0" eaLnBrk="1" fontAlgn="base" latinLnBrk="0" hangingPunct="1">
              <a:lnSpc>
                <a:spcPct val="100000"/>
              </a:lnSpc>
              <a:spcAft>
                <a:spcPct val="0"/>
              </a:spcAft>
              <a:buFont typeface="Arial" pitchFamily="34" charset="0"/>
              <a:tabLst>
                <a:tab pos="5029200" algn="r"/>
              </a:tabLst>
              <a:defRPr kumimoji="0" lang="en-US" sz="1200" b="0" i="0" u="none" strike="noStrike" kern="1200" cap="none" normalizeH="0" baseline="0" dirty="0" smtClean="0">
                <a:ln>
                  <a:noFill/>
                </a:ln>
                <a:solidFill>
                  <a:schemeClr val="tx2"/>
                </a:solidFill>
                <a:effectLst/>
                <a:latin typeface="Arial" pitchFamily="34" charset="0"/>
                <a:ea typeface="+mn-ea"/>
                <a:cs typeface="Arial" pitchFamily="34" charset="0"/>
              </a:defRPr>
            </a:lvl3pPr>
            <a:lvl4pPr marR="0" algn="l" defTabSz="914400" rtl="0" eaLnBrk="1" fontAlgn="base" latinLnBrk="0" hangingPunct="1">
              <a:lnSpc>
                <a:spcPct val="100000"/>
              </a:lnSpc>
              <a:spcAft>
                <a:spcPct val="0"/>
              </a:spcAft>
              <a:buFont typeface="Arial" pitchFamily="34" charset="0"/>
              <a:tabLst>
                <a:tab pos="5029200" algn="r"/>
              </a:tabLst>
              <a:defRPr kumimoji="0" lang="en-US" sz="1200" b="0" i="0" u="none" strike="noStrike" kern="1200" cap="none" normalizeH="0" baseline="0" dirty="0" smtClean="0">
                <a:ln>
                  <a:noFill/>
                </a:ln>
                <a:solidFill>
                  <a:schemeClr val="tx2"/>
                </a:solidFill>
                <a:effectLst/>
                <a:latin typeface="+mn-lt"/>
                <a:ea typeface="+mn-ea"/>
                <a:cs typeface="Arial" pitchFamily="34" charset="0"/>
              </a:defRPr>
            </a:lvl4pPr>
            <a:lvl5pPr marR="0" algn="l" defTabSz="914400" rtl="0" eaLnBrk="1" fontAlgn="base" latinLnBrk="0" hangingPunct="1">
              <a:lnSpc>
                <a:spcPct val="100000"/>
              </a:lnSpc>
              <a:spcAft>
                <a:spcPct val="0"/>
              </a:spcAft>
              <a:buFont typeface="Arial" pitchFamily="34" charset="0"/>
              <a:tabLst>
                <a:tab pos="5029200" algn="r"/>
              </a:tabLst>
              <a:defRPr kumimoji="0" lang="en-US" sz="1200" b="0" i="0" u="none" strike="noStrike" kern="1200" cap="none" normalizeH="0" baseline="0" dirty="0" smtClean="0">
                <a:ln>
                  <a:noFill/>
                </a:ln>
                <a:solidFill>
                  <a:schemeClr val="tx2"/>
                </a:solidFill>
                <a:effectLst/>
                <a:latin typeface="+mn-lt"/>
                <a:ea typeface="+mn-ea"/>
                <a:cs typeface="Arial" pitchFamily="34" charset="0"/>
              </a:defRPr>
            </a:lvl5pPr>
            <a:lvl6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itle Placeholder 10"/>
          <p:cNvSpPr>
            <a:spLocks noGrp="1"/>
          </p:cNvSpPr>
          <p:nvPr>
            <p:ph type="title"/>
          </p:nvPr>
        </p:nvSpPr>
        <p:spPr bwMode="gray">
          <a:xfrm>
            <a:off x="414338" y="450279"/>
            <a:ext cx="8330184" cy="329184"/>
          </a:xfrm>
          <a:prstGeom prst="rect">
            <a:avLst/>
          </a:prstGeom>
        </p:spPr>
        <p:txBody>
          <a:bodyPr/>
          <a:lstStyle/>
          <a:p>
            <a:pPr lvl="0"/>
            <a:r>
              <a:rPr lang="en-US" smtClean="0"/>
              <a:t>Click to edit Master title style</a:t>
            </a:r>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2 Column">
    <p:spTree>
      <p:nvGrpSpPr>
        <p:cNvPr id="1" name=""/>
        <p:cNvGrpSpPr/>
        <p:nvPr/>
      </p:nvGrpSpPr>
      <p:grpSpPr>
        <a:xfrm>
          <a:off x="0" y="0"/>
          <a:ext cx="0" cy="0"/>
          <a:chOff x="0" y="0"/>
          <a:chExt cx="0" cy="0"/>
        </a:xfrm>
      </p:grpSpPr>
      <p:sp>
        <p:nvSpPr>
          <p:cNvPr id="21" name="Content Placeholder 20"/>
          <p:cNvSpPr>
            <a:spLocks noGrp="1"/>
          </p:cNvSpPr>
          <p:nvPr>
            <p:ph sz="quarter" idx="11"/>
          </p:nvPr>
        </p:nvSpPr>
        <p:spPr bwMode="gray">
          <a:xfrm>
            <a:off x="411479" y="1399030"/>
            <a:ext cx="3999155" cy="4882896"/>
          </a:xfrm>
          <a:prstGeom prst="rect">
            <a:avLst/>
          </a:prstGeom>
          <a:noFill/>
          <a:ln w="9525" algn="ctr">
            <a:noFill/>
            <a:miter lim="800000"/>
            <a:headEnd/>
            <a:tailEnd/>
          </a:ln>
          <a:effectLst/>
        </p:spPr>
        <p:txBody>
          <a:bodyPr>
            <a:noAutofit/>
          </a:bodyPr>
          <a:lstStyle>
            <a:lvl1pPr marR="0" algn="l" defTabSz="914400" rtl="0" eaLnBrk="1" fontAlgn="base" latinLnBrk="0" hangingPunct="1">
              <a:lnSpc>
                <a:spcPct val="100000"/>
              </a:lnSpc>
              <a:spcAft>
                <a:spcPct val="0"/>
              </a:spcAft>
              <a:buFont typeface="Arial" pitchFamily="34" charset="0"/>
              <a:tabLst/>
              <a:defRPr kumimoji="0" lang="en-US" sz="1400" b="0" i="0" u="none" strike="noStrike" kern="1200" cap="none" normalizeH="0" baseline="0" dirty="0" smtClean="0">
                <a:ln>
                  <a:noFill/>
                </a:ln>
                <a:solidFill>
                  <a:schemeClr val="tx2"/>
                </a:solidFill>
                <a:effectLst/>
                <a:latin typeface="+mn-lt"/>
                <a:ea typeface="+mn-ea"/>
                <a:cs typeface="Arial" pitchFamily="34" charset="0"/>
              </a:defRPr>
            </a:lvl1pPr>
            <a:lvl2pPr marR="0" algn="l" defTabSz="914400" rtl="0" eaLnBrk="1" fontAlgn="base" latinLnBrk="0" hangingPunct="1">
              <a:lnSpc>
                <a:spcPct val="100000"/>
              </a:lnSpc>
              <a:spcAft>
                <a:spcPct val="0"/>
              </a:spcAft>
              <a:buFont typeface="Arial" pitchFamily="34" charset="0"/>
              <a:tabLst/>
              <a:defRPr kumimoji="0" lang="en-US" sz="1400" b="0" i="0" u="none" strike="noStrike" kern="1200" cap="none" normalizeH="0" baseline="0" dirty="0" smtClean="0">
                <a:ln>
                  <a:noFill/>
                </a:ln>
                <a:solidFill>
                  <a:schemeClr val="tx2"/>
                </a:solidFill>
                <a:effectLst/>
                <a:latin typeface="+mn-lt"/>
                <a:ea typeface="+mn-ea"/>
                <a:cs typeface="Arial" pitchFamily="34" charset="0"/>
              </a:defRPr>
            </a:lvl2pPr>
            <a:lvl3pPr marR="0" algn="l" defTabSz="914400" rtl="0" eaLnBrk="1" fontAlgn="base" latinLnBrk="0" hangingPunct="1">
              <a:lnSpc>
                <a:spcPct val="100000"/>
              </a:lnSpc>
              <a:spcAft>
                <a:spcPct val="0"/>
              </a:spcAft>
              <a:buFont typeface="Arial" pitchFamily="34" charset="0"/>
              <a:tabLst/>
              <a:defRPr kumimoji="0" lang="en-US" sz="1200" b="0" i="0" u="none" strike="noStrike" kern="1200" cap="none" normalizeH="0" baseline="0" dirty="0" smtClean="0">
                <a:ln>
                  <a:noFill/>
                </a:ln>
                <a:solidFill>
                  <a:schemeClr val="tx2"/>
                </a:solidFill>
                <a:effectLst/>
                <a:latin typeface="+mn-lt"/>
                <a:ea typeface="+mn-ea"/>
                <a:cs typeface="Arial" pitchFamily="34" charset="0"/>
              </a:defRPr>
            </a:lvl3pPr>
            <a:lvl4pPr marR="0" algn="l" defTabSz="914400" rtl="0" eaLnBrk="1" fontAlgn="base" latinLnBrk="0" hangingPunct="1">
              <a:lnSpc>
                <a:spcPct val="100000"/>
              </a:lnSpc>
              <a:spcAft>
                <a:spcPct val="0"/>
              </a:spcAft>
              <a:buFont typeface="Arial" pitchFamily="34" charset="0"/>
              <a:tabLst/>
              <a:defRPr kumimoji="0" lang="en-US" sz="1200" b="0" i="0" u="none" strike="noStrike" kern="1200" cap="none" normalizeH="0" baseline="0" dirty="0" smtClean="0">
                <a:ln>
                  <a:noFill/>
                </a:ln>
                <a:solidFill>
                  <a:schemeClr val="tx2"/>
                </a:solidFill>
                <a:effectLst/>
                <a:latin typeface="+mn-lt"/>
                <a:ea typeface="+mn-ea"/>
                <a:cs typeface="Arial" pitchFamily="34" charset="0"/>
              </a:defRPr>
            </a:lvl4pPr>
            <a:lvl5pPr marR="0" algn="l" defTabSz="914400" rtl="0" eaLnBrk="1" fontAlgn="base" latinLnBrk="0" hangingPunct="1">
              <a:lnSpc>
                <a:spcPct val="100000"/>
              </a:lnSpc>
              <a:spcAft>
                <a:spcPct val="0"/>
              </a:spcAft>
              <a:buFont typeface="Arial" pitchFamily="34" charset="0"/>
              <a:tabLst/>
              <a:defRPr kumimoji="0" lang="en-US" sz="1200" b="0" i="0" u="none" strike="noStrike" kern="1200" cap="none" normalizeH="0" baseline="0" dirty="0">
                <a:ln>
                  <a:noFill/>
                </a:ln>
                <a:solidFill>
                  <a:schemeClr val="tx2"/>
                </a:solidFill>
                <a:effectLst/>
                <a:latin typeface="+mn-lt"/>
                <a:ea typeface="+mn-ea"/>
                <a:cs typeface="Arial" pitchFamily="34" charset="0"/>
              </a:defRPr>
            </a:lvl5pPr>
            <a:lvl6pPr>
              <a:tabLst>
                <a:tab pos="3889375" algn="r"/>
              </a:tabLst>
              <a:defRPr/>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10"/>
          <p:cNvSpPr>
            <a:spLocks noGrp="1"/>
          </p:cNvSpPr>
          <p:nvPr>
            <p:ph type="title"/>
          </p:nvPr>
        </p:nvSpPr>
        <p:spPr bwMode="gray">
          <a:xfrm>
            <a:off x="414338" y="450279"/>
            <a:ext cx="8330184" cy="329184"/>
          </a:xfrm>
          <a:prstGeom prst="rect">
            <a:avLst/>
          </a:prstGeom>
        </p:spPr>
        <p:txBody>
          <a:bodyPr/>
          <a:lstStyle/>
          <a:p>
            <a:pPr lvl="0"/>
            <a:r>
              <a:rPr lang="en-US" smtClean="0"/>
              <a:t>Click to edit Master title style</a:t>
            </a:r>
            <a:endParaRPr lang="en-US" dirty="0"/>
          </a:p>
        </p:txBody>
      </p:sp>
      <p:sp>
        <p:nvSpPr>
          <p:cNvPr id="5" name="Content Placeholder 20"/>
          <p:cNvSpPr>
            <a:spLocks noGrp="1"/>
          </p:cNvSpPr>
          <p:nvPr>
            <p:ph sz="quarter" idx="12"/>
          </p:nvPr>
        </p:nvSpPr>
        <p:spPr bwMode="gray">
          <a:xfrm>
            <a:off x="4724400" y="1399030"/>
            <a:ext cx="3999155" cy="4882896"/>
          </a:xfrm>
          <a:prstGeom prst="rect">
            <a:avLst/>
          </a:prstGeom>
          <a:noFill/>
          <a:ln w="9525" algn="ctr">
            <a:noFill/>
            <a:miter lim="800000"/>
            <a:headEnd/>
            <a:tailEnd/>
          </a:ln>
          <a:effectLst/>
        </p:spPr>
        <p:txBody>
          <a:bodyPr>
            <a:noAutofit/>
          </a:bodyPr>
          <a:lstStyle>
            <a:lvl1pPr marR="0" algn="l" defTabSz="914400" rtl="0" eaLnBrk="1" fontAlgn="base" latinLnBrk="0" hangingPunct="1">
              <a:lnSpc>
                <a:spcPct val="100000"/>
              </a:lnSpc>
              <a:spcAft>
                <a:spcPct val="0"/>
              </a:spcAft>
              <a:buFont typeface="Arial" pitchFamily="34" charset="0"/>
              <a:tabLst/>
              <a:defRPr kumimoji="0" lang="en-US" sz="1400" b="0" i="0" u="none" strike="noStrike" kern="1200" cap="none" normalizeH="0" baseline="0" dirty="0" smtClean="0">
                <a:ln>
                  <a:noFill/>
                </a:ln>
                <a:solidFill>
                  <a:schemeClr val="tx2"/>
                </a:solidFill>
                <a:effectLst/>
                <a:latin typeface="+mn-lt"/>
                <a:ea typeface="+mn-ea"/>
                <a:cs typeface="Arial" pitchFamily="34" charset="0"/>
              </a:defRPr>
            </a:lvl1pPr>
            <a:lvl2pPr marR="0" algn="l" defTabSz="914400" rtl="0" eaLnBrk="1" fontAlgn="base" latinLnBrk="0" hangingPunct="1">
              <a:lnSpc>
                <a:spcPct val="100000"/>
              </a:lnSpc>
              <a:spcAft>
                <a:spcPct val="0"/>
              </a:spcAft>
              <a:buFont typeface="Arial" pitchFamily="34" charset="0"/>
              <a:tabLst/>
              <a:defRPr kumimoji="0" lang="en-US" sz="1400" b="0" i="0" u="none" strike="noStrike" kern="1200" cap="none" normalizeH="0" baseline="0" dirty="0" smtClean="0">
                <a:ln>
                  <a:noFill/>
                </a:ln>
                <a:solidFill>
                  <a:schemeClr val="tx2"/>
                </a:solidFill>
                <a:effectLst/>
                <a:latin typeface="+mn-lt"/>
                <a:ea typeface="+mn-ea"/>
                <a:cs typeface="Arial" pitchFamily="34" charset="0"/>
              </a:defRPr>
            </a:lvl2pPr>
            <a:lvl3pPr marR="0" algn="l" defTabSz="914400" rtl="0" eaLnBrk="1" fontAlgn="base" latinLnBrk="0" hangingPunct="1">
              <a:lnSpc>
                <a:spcPct val="100000"/>
              </a:lnSpc>
              <a:spcAft>
                <a:spcPct val="0"/>
              </a:spcAft>
              <a:buFont typeface="Arial" pitchFamily="34" charset="0"/>
              <a:tabLst/>
              <a:defRPr kumimoji="0" lang="en-US" sz="1200" b="0" i="0" u="none" strike="noStrike" kern="1200" cap="none" normalizeH="0" baseline="0" dirty="0" smtClean="0">
                <a:ln>
                  <a:noFill/>
                </a:ln>
                <a:solidFill>
                  <a:schemeClr val="tx2"/>
                </a:solidFill>
                <a:effectLst/>
                <a:latin typeface="+mn-lt"/>
                <a:ea typeface="+mn-ea"/>
                <a:cs typeface="Arial" pitchFamily="34" charset="0"/>
              </a:defRPr>
            </a:lvl3pPr>
            <a:lvl4pPr marR="0" algn="l" defTabSz="914400" rtl="0" eaLnBrk="1" fontAlgn="base" latinLnBrk="0" hangingPunct="1">
              <a:lnSpc>
                <a:spcPct val="100000"/>
              </a:lnSpc>
              <a:spcAft>
                <a:spcPct val="0"/>
              </a:spcAft>
              <a:buFont typeface="Arial" pitchFamily="34" charset="0"/>
              <a:tabLst/>
              <a:defRPr kumimoji="0" lang="en-US" sz="1200" b="0" i="0" u="none" strike="noStrike" kern="1200" cap="none" normalizeH="0" baseline="0" dirty="0" smtClean="0">
                <a:ln>
                  <a:noFill/>
                </a:ln>
                <a:solidFill>
                  <a:schemeClr val="tx2"/>
                </a:solidFill>
                <a:effectLst/>
                <a:latin typeface="+mn-lt"/>
                <a:ea typeface="+mn-ea"/>
                <a:cs typeface="Arial" pitchFamily="34" charset="0"/>
              </a:defRPr>
            </a:lvl4pPr>
            <a:lvl5pPr marR="0" algn="l" defTabSz="914400" rtl="0" eaLnBrk="1" fontAlgn="base" latinLnBrk="0" hangingPunct="1">
              <a:lnSpc>
                <a:spcPct val="100000"/>
              </a:lnSpc>
              <a:spcAft>
                <a:spcPct val="0"/>
              </a:spcAft>
              <a:buFont typeface="Arial" pitchFamily="34" charset="0"/>
              <a:tabLst/>
              <a:defRPr kumimoji="0" lang="en-US" sz="1200" b="0" i="0" u="none" strike="noStrike" kern="1200" cap="none" normalizeH="0" baseline="0" dirty="0">
                <a:ln>
                  <a:noFill/>
                </a:ln>
                <a:solidFill>
                  <a:schemeClr val="tx2"/>
                </a:solidFill>
                <a:effectLst/>
                <a:latin typeface="+mn-lt"/>
                <a:ea typeface="+mn-ea"/>
                <a:cs typeface="Arial" pitchFamily="34" charset="0"/>
              </a:defRPr>
            </a:lvl5pPr>
            <a:lvl6pPr>
              <a:tabLst>
                <a:tab pos="3889375" algn="r"/>
              </a:tabLst>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3 Column">
    <p:spTree>
      <p:nvGrpSpPr>
        <p:cNvPr id="1" name=""/>
        <p:cNvGrpSpPr/>
        <p:nvPr/>
      </p:nvGrpSpPr>
      <p:grpSpPr>
        <a:xfrm>
          <a:off x="0" y="0"/>
          <a:ext cx="0" cy="0"/>
          <a:chOff x="0" y="0"/>
          <a:chExt cx="0" cy="0"/>
        </a:xfrm>
      </p:grpSpPr>
      <p:sp>
        <p:nvSpPr>
          <p:cNvPr id="11" name="Title Placeholder 10"/>
          <p:cNvSpPr>
            <a:spLocks noGrp="1"/>
          </p:cNvSpPr>
          <p:nvPr>
            <p:ph type="title"/>
          </p:nvPr>
        </p:nvSpPr>
        <p:spPr bwMode="gray">
          <a:xfrm>
            <a:off x="414338" y="450279"/>
            <a:ext cx="8330184" cy="329184"/>
          </a:xfrm>
          <a:prstGeom prst="rect">
            <a:avLst/>
          </a:prstGeom>
        </p:spPr>
        <p:txBody>
          <a:bodyPr/>
          <a:lstStyle/>
          <a:p>
            <a:pPr lvl="0"/>
            <a:r>
              <a:rPr lang="en-US" smtClean="0"/>
              <a:t>Click to edit Master title style</a:t>
            </a:r>
            <a:endParaRPr lang="en-US" dirty="0"/>
          </a:p>
        </p:txBody>
      </p:sp>
      <p:sp>
        <p:nvSpPr>
          <p:cNvPr id="6" name="Content Placeholder 20"/>
          <p:cNvSpPr>
            <a:spLocks noGrp="1"/>
          </p:cNvSpPr>
          <p:nvPr>
            <p:ph sz="quarter" idx="12"/>
          </p:nvPr>
        </p:nvSpPr>
        <p:spPr bwMode="gray">
          <a:xfrm>
            <a:off x="411479" y="1399030"/>
            <a:ext cx="2651760" cy="4882896"/>
          </a:xfrm>
          <a:prstGeom prst="rect">
            <a:avLst/>
          </a:prstGeom>
          <a:noFill/>
          <a:ln w="9525" algn="ctr">
            <a:noFill/>
            <a:miter lim="800000"/>
            <a:headEnd/>
            <a:tailEnd/>
          </a:ln>
          <a:effectLst/>
        </p:spPr>
        <p:txBody>
          <a:bodyPr>
            <a:noAutofit/>
          </a:bodyPr>
          <a:lstStyle>
            <a:lvl1pPr marR="0" algn="l" defTabSz="914400" rtl="0" eaLnBrk="1" fontAlgn="base" latinLnBrk="0" hangingPunct="1">
              <a:lnSpc>
                <a:spcPct val="100000"/>
              </a:lnSpc>
              <a:spcAft>
                <a:spcPct val="0"/>
              </a:spcAft>
              <a:buFont typeface="Arial" pitchFamily="34" charset="0"/>
              <a:tabLst/>
              <a:defRPr kumimoji="0" lang="en-US" sz="2000" b="0" i="0" u="none" strike="noStrike" kern="1200" cap="none" normalizeH="0" baseline="0" dirty="0" smtClean="0">
                <a:ln>
                  <a:noFill/>
                </a:ln>
                <a:solidFill>
                  <a:schemeClr val="tx2"/>
                </a:solidFill>
                <a:effectLst/>
                <a:latin typeface="+mn-lt"/>
                <a:ea typeface="+mn-ea"/>
                <a:cs typeface="Arial" pitchFamily="34" charset="0"/>
              </a:defRPr>
            </a:lvl1pPr>
            <a:lvl2pPr marR="0" algn="l" defTabSz="914400" rtl="0" eaLnBrk="1" fontAlgn="base" latinLnBrk="0" hangingPunct="1">
              <a:lnSpc>
                <a:spcPct val="100000"/>
              </a:lnSpc>
              <a:spcAft>
                <a:spcPct val="0"/>
              </a:spcAft>
              <a:buFont typeface="Arial" pitchFamily="34" charset="0"/>
              <a:tabLst/>
              <a:defRPr kumimoji="0" lang="en-US" sz="2000" b="0" i="0" u="none" strike="noStrike" kern="1200" cap="none" normalizeH="0" baseline="0" dirty="0" smtClean="0">
                <a:ln>
                  <a:noFill/>
                </a:ln>
                <a:solidFill>
                  <a:schemeClr val="tx2"/>
                </a:solidFill>
                <a:effectLst/>
                <a:latin typeface="+mn-lt"/>
                <a:ea typeface="+mn-ea"/>
                <a:cs typeface="Arial" pitchFamily="34" charset="0"/>
              </a:defRPr>
            </a:lvl2pPr>
            <a:lvl3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3pPr>
            <a:lvl4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4pPr>
            <a:lvl5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a:ln>
                  <a:noFill/>
                </a:ln>
                <a:solidFill>
                  <a:schemeClr val="tx2"/>
                </a:solidFill>
                <a:effectLst/>
                <a:latin typeface="+mn-lt"/>
                <a:ea typeface="+mn-ea"/>
                <a:cs typeface="Arial" pitchFamily="34" charset="0"/>
              </a:defRPr>
            </a:lvl5pPr>
            <a:lvl6pPr>
              <a:tabLst>
                <a:tab pos="3889375" algn="r"/>
              </a:tabLst>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20"/>
          <p:cNvSpPr>
            <a:spLocks noGrp="1"/>
          </p:cNvSpPr>
          <p:nvPr>
            <p:ph sz="quarter" idx="13"/>
          </p:nvPr>
        </p:nvSpPr>
        <p:spPr bwMode="gray">
          <a:xfrm>
            <a:off x="3239786" y="1399030"/>
            <a:ext cx="2651760" cy="4882896"/>
          </a:xfrm>
          <a:prstGeom prst="rect">
            <a:avLst/>
          </a:prstGeom>
          <a:noFill/>
          <a:ln w="9525" algn="ctr">
            <a:noFill/>
            <a:miter lim="800000"/>
            <a:headEnd/>
            <a:tailEnd/>
          </a:ln>
          <a:effectLst/>
        </p:spPr>
        <p:txBody>
          <a:bodyPr>
            <a:noAutofit/>
          </a:bodyPr>
          <a:lstStyle>
            <a:lvl1pPr marR="0" algn="l" defTabSz="914400" rtl="0" eaLnBrk="1" fontAlgn="base" latinLnBrk="0" hangingPunct="1">
              <a:lnSpc>
                <a:spcPct val="100000"/>
              </a:lnSpc>
              <a:spcAft>
                <a:spcPct val="0"/>
              </a:spcAft>
              <a:buFont typeface="Arial" pitchFamily="34" charset="0"/>
              <a:tabLst/>
              <a:defRPr kumimoji="0" lang="en-US" sz="2000" b="0" i="0" u="none" strike="noStrike" kern="1200" cap="none" normalizeH="0" baseline="0" dirty="0" smtClean="0">
                <a:ln>
                  <a:noFill/>
                </a:ln>
                <a:solidFill>
                  <a:schemeClr val="tx2"/>
                </a:solidFill>
                <a:effectLst/>
                <a:latin typeface="+mn-lt"/>
                <a:ea typeface="+mn-ea"/>
                <a:cs typeface="Arial" pitchFamily="34" charset="0"/>
              </a:defRPr>
            </a:lvl1pPr>
            <a:lvl2pPr marR="0" algn="l" defTabSz="914400" rtl="0" eaLnBrk="1" fontAlgn="base" latinLnBrk="0" hangingPunct="1">
              <a:lnSpc>
                <a:spcPct val="100000"/>
              </a:lnSpc>
              <a:spcAft>
                <a:spcPct val="0"/>
              </a:spcAft>
              <a:buFont typeface="Arial" pitchFamily="34" charset="0"/>
              <a:tabLst/>
              <a:defRPr kumimoji="0" lang="en-US" sz="2000" b="0" i="0" u="none" strike="noStrike" kern="1200" cap="none" normalizeH="0" baseline="0" dirty="0" smtClean="0">
                <a:ln>
                  <a:noFill/>
                </a:ln>
                <a:solidFill>
                  <a:schemeClr val="tx2"/>
                </a:solidFill>
                <a:effectLst/>
                <a:latin typeface="+mn-lt"/>
                <a:ea typeface="+mn-ea"/>
                <a:cs typeface="Arial" pitchFamily="34" charset="0"/>
              </a:defRPr>
            </a:lvl2pPr>
            <a:lvl3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3pPr>
            <a:lvl4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4pPr>
            <a:lvl5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a:ln>
                  <a:noFill/>
                </a:ln>
                <a:solidFill>
                  <a:schemeClr val="tx2"/>
                </a:solidFill>
                <a:effectLst/>
                <a:latin typeface="+mn-lt"/>
                <a:ea typeface="+mn-ea"/>
                <a:cs typeface="Arial" pitchFamily="34" charset="0"/>
              </a:defRPr>
            </a:lvl5pPr>
            <a:lvl6pPr>
              <a:tabLst>
                <a:tab pos="3889375" algn="r"/>
              </a:tabLst>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20"/>
          <p:cNvSpPr>
            <a:spLocks noGrp="1"/>
          </p:cNvSpPr>
          <p:nvPr>
            <p:ph sz="quarter" idx="14"/>
          </p:nvPr>
        </p:nvSpPr>
        <p:spPr bwMode="gray">
          <a:xfrm>
            <a:off x="6060896" y="1399030"/>
            <a:ext cx="2651760" cy="4882896"/>
          </a:xfrm>
          <a:prstGeom prst="rect">
            <a:avLst/>
          </a:prstGeom>
          <a:noFill/>
          <a:ln w="9525" algn="ctr">
            <a:noFill/>
            <a:miter lim="800000"/>
            <a:headEnd/>
            <a:tailEnd/>
          </a:ln>
          <a:effectLst/>
        </p:spPr>
        <p:txBody>
          <a:bodyPr>
            <a:noAutofit/>
          </a:bodyPr>
          <a:lstStyle>
            <a:lvl1pPr marR="0" algn="l" defTabSz="914400" rtl="0" eaLnBrk="1" fontAlgn="base" latinLnBrk="0" hangingPunct="1">
              <a:lnSpc>
                <a:spcPct val="100000"/>
              </a:lnSpc>
              <a:spcAft>
                <a:spcPct val="0"/>
              </a:spcAft>
              <a:buFont typeface="Arial" pitchFamily="34" charset="0"/>
              <a:tabLst/>
              <a:defRPr kumimoji="0" lang="en-US" sz="2000" b="0" i="0" u="none" strike="noStrike" kern="1200" cap="none" normalizeH="0" baseline="0" dirty="0" smtClean="0">
                <a:ln>
                  <a:noFill/>
                </a:ln>
                <a:solidFill>
                  <a:schemeClr val="tx2"/>
                </a:solidFill>
                <a:effectLst/>
                <a:latin typeface="+mn-lt"/>
                <a:ea typeface="+mn-ea"/>
                <a:cs typeface="Arial" pitchFamily="34" charset="0"/>
              </a:defRPr>
            </a:lvl1pPr>
            <a:lvl2pPr marR="0" algn="l" defTabSz="914400" rtl="0" eaLnBrk="1" fontAlgn="base" latinLnBrk="0" hangingPunct="1">
              <a:lnSpc>
                <a:spcPct val="100000"/>
              </a:lnSpc>
              <a:spcAft>
                <a:spcPct val="0"/>
              </a:spcAft>
              <a:buFont typeface="Arial" pitchFamily="34" charset="0"/>
              <a:tabLst/>
              <a:defRPr kumimoji="0" lang="en-US" sz="2000" b="0" i="0" u="none" strike="noStrike" kern="1200" cap="none" normalizeH="0" baseline="0" dirty="0" smtClean="0">
                <a:ln>
                  <a:noFill/>
                </a:ln>
                <a:solidFill>
                  <a:schemeClr val="tx2"/>
                </a:solidFill>
                <a:effectLst/>
                <a:latin typeface="+mn-lt"/>
                <a:ea typeface="+mn-ea"/>
                <a:cs typeface="Arial" pitchFamily="34" charset="0"/>
              </a:defRPr>
            </a:lvl2pPr>
            <a:lvl3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3pPr>
            <a:lvl4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4pPr>
            <a:lvl5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a:ln>
                  <a:noFill/>
                </a:ln>
                <a:solidFill>
                  <a:schemeClr val="tx2"/>
                </a:solidFill>
                <a:effectLst/>
                <a:latin typeface="+mn-lt"/>
                <a:ea typeface="+mn-ea"/>
                <a:cs typeface="Arial" pitchFamily="34" charset="0"/>
              </a:defRPr>
            </a:lvl5pPr>
            <a:lvl6pPr>
              <a:tabLst>
                <a:tab pos="3889375" algn="r"/>
              </a:tabLst>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21" name="Content Placeholder 20"/>
          <p:cNvSpPr>
            <a:spLocks noGrp="1"/>
          </p:cNvSpPr>
          <p:nvPr>
            <p:ph sz="quarter" idx="11" hasCustomPrompt="1"/>
          </p:nvPr>
        </p:nvSpPr>
        <p:spPr bwMode="gray">
          <a:xfrm>
            <a:off x="411479" y="1399029"/>
            <a:ext cx="3999155" cy="4887471"/>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noAutofit/>
          </a:bodyPr>
          <a:lstStyle>
            <a:lvl1pPr marR="0" algn="l" defTabSz="914400" rtl="0" eaLnBrk="1" fontAlgn="base" latinLnBrk="0" hangingPunct="1">
              <a:lnSpc>
                <a:spcPct val="100000"/>
              </a:lnSpc>
              <a:spcAft>
                <a:spcPct val="0"/>
              </a:spcAft>
              <a:buFont typeface="Arial" pitchFamily="34" charset="0"/>
              <a:tabLst>
                <a:tab pos="3889375" algn="r"/>
              </a:tabLst>
              <a:defRPr kumimoji="0" lang="en-US" sz="2600" b="0" i="0" u="none" strike="noStrike" kern="1200" cap="none" normalizeH="0" baseline="0" dirty="0" smtClean="0">
                <a:ln>
                  <a:noFill/>
                </a:ln>
                <a:solidFill>
                  <a:schemeClr val="tx2"/>
                </a:solidFill>
                <a:effectLst/>
                <a:latin typeface="+mn-lt"/>
                <a:ea typeface="+mn-ea"/>
                <a:cs typeface="Arial" pitchFamily="34" charset="0"/>
              </a:defRPr>
            </a:lvl1pPr>
            <a:lvl2pPr marL="233363" marR="0" indent="-233363" algn="l" defTabSz="914400" rtl="0" eaLnBrk="1" fontAlgn="base" latinLnBrk="0" hangingPunct="1">
              <a:lnSpc>
                <a:spcPct val="100000"/>
              </a:lnSpc>
              <a:spcAft>
                <a:spcPct val="0"/>
              </a:spcAft>
              <a:buFont typeface="Arial" pitchFamily="34" charset="0"/>
              <a:tabLst>
                <a:tab pos="3889375" algn="r"/>
              </a:tabLst>
              <a:defRPr kumimoji="0" lang="en-US" sz="2600" b="0" i="0" u="none" strike="noStrike" kern="1200" cap="none" normalizeH="0" baseline="0" dirty="0" smtClean="0">
                <a:ln>
                  <a:noFill/>
                </a:ln>
                <a:solidFill>
                  <a:schemeClr val="tx2"/>
                </a:solidFill>
                <a:effectLst/>
                <a:latin typeface="+mn-lt"/>
                <a:ea typeface="+mn-ea"/>
                <a:cs typeface="Arial" pitchFamily="34" charset="0"/>
              </a:defRPr>
            </a:lvl2pPr>
            <a:lvl3pPr marL="574675" marR="0" indent="-234950" algn="l" defTabSz="914400" rtl="0" eaLnBrk="1" fontAlgn="base" latinLnBrk="0" hangingPunct="1">
              <a:lnSpc>
                <a:spcPct val="100000"/>
              </a:lnSpc>
              <a:spcAft>
                <a:spcPct val="0"/>
              </a:spcAft>
              <a:buFont typeface="Arial" pitchFamily="34" charset="0"/>
              <a:tabLst>
                <a:tab pos="3883025" algn="r"/>
              </a:tabLst>
              <a:defRPr kumimoji="0" lang="en-US" sz="2200" b="0" i="0" u="none" strike="noStrike" kern="1200" cap="none" normalizeH="0" baseline="0" dirty="0" smtClean="0">
                <a:ln>
                  <a:noFill/>
                </a:ln>
                <a:solidFill>
                  <a:schemeClr val="tx2"/>
                </a:solidFill>
                <a:effectLst/>
                <a:latin typeface="+mn-lt"/>
                <a:ea typeface="+mn-ea"/>
                <a:cs typeface="Arial" pitchFamily="34" charset="0"/>
              </a:defRPr>
            </a:lvl3pPr>
            <a:lvl4pPr marL="914400" marR="0" indent="-223838" algn="l" defTabSz="914400" rtl="0" eaLnBrk="1" fontAlgn="base" latinLnBrk="0" hangingPunct="1">
              <a:lnSpc>
                <a:spcPct val="100000"/>
              </a:lnSpc>
              <a:spcAft>
                <a:spcPct val="0"/>
              </a:spcAft>
              <a:buFont typeface="Arial" pitchFamily="34" charset="0"/>
              <a:tabLst>
                <a:tab pos="3889375" algn="r"/>
              </a:tabLst>
              <a:defRPr kumimoji="0" lang="en-US" sz="2000" b="0" i="0" u="none" strike="noStrike" kern="1200" cap="none" normalizeH="0" baseline="0" dirty="0" smtClean="0">
                <a:ln>
                  <a:noFill/>
                </a:ln>
                <a:solidFill>
                  <a:schemeClr val="tx2"/>
                </a:solidFill>
                <a:effectLst/>
                <a:latin typeface="+mn-lt"/>
                <a:ea typeface="+mn-ea"/>
                <a:cs typeface="Arial" pitchFamily="34" charset="0"/>
              </a:defRPr>
            </a:lvl4pPr>
            <a:lvl5pPr marR="0" algn="l" defTabSz="914400" rtl="0" eaLnBrk="1" fontAlgn="base" latinLnBrk="0" hangingPunct="1">
              <a:lnSpc>
                <a:spcPct val="100000"/>
              </a:lnSpc>
              <a:spcAft>
                <a:spcPct val="0"/>
              </a:spcAft>
              <a:buFont typeface="Arial" pitchFamily="34" charset="0"/>
              <a:tabLst>
                <a:tab pos="3889375" algn="r"/>
              </a:tabLst>
              <a:defRPr kumimoji="0" lang="en-US" sz="1600" b="0" i="0" u="none" strike="noStrike" kern="1200" cap="none" normalizeH="0" baseline="0" dirty="0">
                <a:ln>
                  <a:noFill/>
                </a:ln>
                <a:solidFill>
                  <a:schemeClr val="tx2"/>
                </a:solidFill>
                <a:effectLst/>
                <a:latin typeface="+mn-lt"/>
                <a:ea typeface="+mn-ea"/>
                <a:cs typeface="Arial" pitchFamily="34" charset="0"/>
              </a:defRPr>
            </a:lvl5pPr>
            <a:lvl6pPr>
              <a:tabLst>
                <a:tab pos="3889375" algn="r"/>
              </a:tabLst>
              <a:defRPr/>
            </a:lvl6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
        <p:nvSpPr>
          <p:cNvPr id="6" name="Title Placeholder 10"/>
          <p:cNvSpPr>
            <a:spLocks noGrp="1"/>
          </p:cNvSpPr>
          <p:nvPr>
            <p:ph type="title"/>
          </p:nvPr>
        </p:nvSpPr>
        <p:spPr bwMode="gray">
          <a:xfrm>
            <a:off x="414338" y="336265"/>
            <a:ext cx="8330184" cy="443198"/>
          </a:xfrm>
          <a:prstGeom prst="rect">
            <a:avLst/>
          </a:prstGeom>
        </p:spPr>
        <p:txBody>
          <a:bodyPr lIns="0" tIns="0" rIns="0" bIns="0" anchor="b" anchorCtr="0">
            <a:spAutoFit/>
          </a:bodyPr>
          <a:lstStyle>
            <a:lvl1pPr>
              <a:lnSpc>
                <a:spcPct val="100000"/>
              </a:lnSpc>
              <a:defRPr/>
            </a:lvl1pPr>
          </a:lstStyle>
          <a:p>
            <a:pPr marL="0" marR="0" lvl="0" indent="0" algn="l" defTabSz="914400" rtl="0" eaLnBrk="0" fontAlgn="base" latinLnBrk="0" hangingPunct="0">
              <a:lnSpc>
                <a:spcPct val="90000"/>
              </a:lnSpc>
              <a:spcBef>
                <a:spcPct val="0"/>
              </a:spcBef>
              <a:spcAft>
                <a:spcPct val="0"/>
              </a:spcAft>
              <a:buClrTx/>
              <a:buSzTx/>
              <a:buFontTx/>
              <a:buNone/>
              <a:tabLst/>
              <a:defRPr/>
            </a:pPr>
            <a:r>
              <a:rPr lang="en-US" smtClean="0"/>
              <a:t>Click to edit Master title style</a:t>
            </a:r>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1 Graph">
    <p:spTree>
      <p:nvGrpSpPr>
        <p:cNvPr id="1" name=""/>
        <p:cNvGrpSpPr/>
        <p:nvPr/>
      </p:nvGrpSpPr>
      <p:grpSpPr>
        <a:xfrm>
          <a:off x="0" y="0"/>
          <a:ext cx="0" cy="0"/>
          <a:chOff x="0" y="0"/>
          <a:chExt cx="0" cy="0"/>
        </a:xfrm>
      </p:grpSpPr>
      <p:sp>
        <p:nvSpPr>
          <p:cNvPr id="6" name="Content Placeholder 20"/>
          <p:cNvSpPr>
            <a:spLocks noGrp="1"/>
          </p:cNvSpPr>
          <p:nvPr>
            <p:ph sz="quarter" idx="11"/>
          </p:nvPr>
        </p:nvSpPr>
        <p:spPr bwMode="gray">
          <a:xfrm>
            <a:off x="411478" y="1873249"/>
            <a:ext cx="8330184" cy="4270248"/>
          </a:xfrm>
          <a:prstGeom prst="rect">
            <a:avLst/>
          </a:prstGeom>
        </p:spPr>
        <p:txBody>
          <a:bodyPr/>
          <a:lstStyle>
            <a:lvl2pPr>
              <a:defRPr lang="en-US" sz="2000" kern="1200" dirty="0" smtClean="0">
                <a:solidFill>
                  <a:schemeClr val="tx2"/>
                </a:solidFill>
                <a:latin typeface="+mn-lt"/>
                <a:ea typeface="+mn-ea"/>
                <a:cs typeface="+mn-cs"/>
              </a:defRPr>
            </a:lvl2pPr>
            <a:lvl3pPr>
              <a:defRPr lang="en-US" sz="1800" kern="1200" dirty="0" smtClean="0">
                <a:solidFill>
                  <a:schemeClr val="tx2"/>
                </a:solidFill>
                <a:latin typeface="+mn-lt"/>
                <a:ea typeface="+mn-ea"/>
                <a:cs typeface="+mn-cs"/>
              </a:defRPr>
            </a:lvl3pPr>
            <a:lvl4pPr>
              <a:defRPr lang="en-US" sz="1800" kern="1200" dirty="0" smtClean="0">
                <a:solidFill>
                  <a:schemeClr val="tx2"/>
                </a:solidFill>
                <a:latin typeface="+mn-lt"/>
                <a:ea typeface="+mn-ea"/>
                <a:cs typeface="+mn-cs"/>
              </a:defRPr>
            </a:lvl4pPr>
            <a:lvl5pPr>
              <a:defRPr lang="en-US" sz="1800" kern="1200" dirty="0">
                <a:solidFill>
                  <a:schemeClr val="tx2"/>
                </a:solidFill>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11"/>
          <p:cNvSpPr>
            <a:spLocks noGrp="1"/>
          </p:cNvSpPr>
          <p:nvPr>
            <p:ph type="body" sz="quarter" idx="13"/>
          </p:nvPr>
        </p:nvSpPr>
        <p:spPr bwMode="gray">
          <a:xfrm>
            <a:off x="414338" y="1397000"/>
            <a:ext cx="8330184" cy="276999"/>
          </a:xfrm>
          <a:prstGeom prst="rect">
            <a:avLst/>
          </a:prstGeom>
        </p:spPr>
        <p:txBody>
          <a:bodyPr>
            <a:noAutofit/>
          </a:bodyPr>
          <a:lstStyle>
            <a:lvl1pPr>
              <a:defRPr sz="2000" b="1">
                <a:latin typeface="+mj-lt"/>
              </a:defRPr>
            </a:lvl1pPr>
          </a:lstStyle>
          <a:p>
            <a:pPr lvl="0"/>
            <a:r>
              <a:rPr lang="en-US" smtClean="0"/>
              <a:t>Click to edit Master text styles</a:t>
            </a:r>
          </a:p>
        </p:txBody>
      </p:sp>
      <p:sp>
        <p:nvSpPr>
          <p:cNvPr id="7" name="Text Placeholder 13"/>
          <p:cNvSpPr>
            <a:spLocks noGrp="1"/>
          </p:cNvSpPr>
          <p:nvPr>
            <p:ph type="body" sz="quarter" idx="15"/>
          </p:nvPr>
        </p:nvSpPr>
        <p:spPr bwMode="gray">
          <a:xfrm>
            <a:off x="411479" y="6153912"/>
            <a:ext cx="3995928" cy="128016"/>
          </a:xfrm>
          <a:prstGeom prst="rect">
            <a:avLst/>
          </a:prstGeom>
          <a:noFill/>
          <a:ln w="12700" algn="ctr">
            <a:noFill/>
            <a:miter lim="800000"/>
            <a:headEnd/>
            <a:tailEnd/>
          </a:ln>
        </p:spPr>
        <p:txBody>
          <a:bodyPr anchor="b"/>
          <a:lstStyle>
            <a:lvl1pPr algn="l" rtl="0" fontAlgn="base">
              <a:lnSpc>
                <a:spcPts val="1000"/>
              </a:lnSpc>
              <a:spcBef>
                <a:spcPct val="0"/>
              </a:spcBef>
              <a:spcAft>
                <a:spcPct val="0"/>
              </a:spcAft>
              <a:defRPr lang="en-US" sz="800" b="0" kern="1200" smtClean="0">
                <a:solidFill>
                  <a:schemeClr val="tx2"/>
                </a:solidFill>
                <a:latin typeface="Arial" pitchFamily="34" charset="0"/>
                <a:ea typeface="+mn-ea"/>
                <a:cs typeface="Arial" pitchFamily="34" charset="0"/>
              </a:defRPr>
            </a:lvl1pPr>
            <a:lvl2pPr algn="l" rtl="0" fontAlgn="base">
              <a:spcBef>
                <a:spcPct val="0"/>
              </a:spcBef>
              <a:spcAft>
                <a:spcPct val="0"/>
              </a:spcAft>
              <a:defRPr lang="en-US" sz="800" b="0" kern="1200" smtClean="0">
                <a:solidFill>
                  <a:schemeClr val="tx1"/>
                </a:solidFill>
                <a:latin typeface="Arial" pitchFamily="34" charset="0"/>
                <a:ea typeface="+mn-ea"/>
                <a:cs typeface="Arial" pitchFamily="34" charset="0"/>
              </a:defRPr>
            </a:lvl2pPr>
            <a:lvl3pPr algn="l" rtl="0" fontAlgn="base">
              <a:spcBef>
                <a:spcPct val="0"/>
              </a:spcBef>
              <a:spcAft>
                <a:spcPct val="0"/>
              </a:spcAft>
              <a:defRPr lang="en-US" sz="800" b="0" kern="1200" smtClean="0">
                <a:solidFill>
                  <a:schemeClr val="tx1"/>
                </a:solidFill>
                <a:latin typeface="Arial" pitchFamily="34" charset="0"/>
                <a:ea typeface="+mn-ea"/>
                <a:cs typeface="Arial" pitchFamily="34" charset="0"/>
              </a:defRPr>
            </a:lvl3pPr>
            <a:lvl4pPr algn="l" rtl="0" fontAlgn="base">
              <a:spcBef>
                <a:spcPct val="0"/>
              </a:spcBef>
              <a:spcAft>
                <a:spcPct val="0"/>
              </a:spcAft>
              <a:defRPr lang="en-US" sz="800" b="0" kern="1200" smtClean="0">
                <a:solidFill>
                  <a:schemeClr val="tx1"/>
                </a:solidFill>
                <a:latin typeface="Arial" pitchFamily="34" charset="0"/>
                <a:ea typeface="+mn-ea"/>
                <a:cs typeface="Arial" pitchFamily="34" charset="0"/>
              </a:defRPr>
            </a:lvl4pPr>
            <a:lvl5pPr algn="l" rtl="0" fontAlgn="base">
              <a:spcBef>
                <a:spcPct val="0"/>
              </a:spcBef>
              <a:spcAft>
                <a:spcPct val="0"/>
              </a:spcAft>
              <a:defRPr lang="en-US" sz="800" b="0" kern="1200" dirty="0">
                <a:solidFill>
                  <a:schemeClr val="tx1"/>
                </a:solidFill>
                <a:latin typeface="Arial" pitchFamily="34" charset="0"/>
                <a:ea typeface="+mn-ea"/>
                <a:cs typeface="Arial" pitchFamily="34" charset="0"/>
              </a:defRPr>
            </a:lvl5pPr>
          </a:lstStyle>
          <a:p>
            <a:pPr lvl="0"/>
            <a:r>
              <a:rPr lang="en-US" smtClean="0"/>
              <a:t>Click to edit Master text styles</a:t>
            </a:r>
          </a:p>
        </p:txBody>
      </p:sp>
      <p:sp>
        <p:nvSpPr>
          <p:cNvPr id="11" name="Title Placeholder 10"/>
          <p:cNvSpPr>
            <a:spLocks noGrp="1"/>
          </p:cNvSpPr>
          <p:nvPr>
            <p:ph type="title"/>
          </p:nvPr>
        </p:nvSpPr>
        <p:spPr bwMode="gray">
          <a:xfrm>
            <a:off x="414338" y="450279"/>
            <a:ext cx="8330184" cy="329184"/>
          </a:xfrm>
          <a:prstGeom prst="rect">
            <a:avLst/>
          </a:prstGeom>
        </p:spPr>
        <p:txBody>
          <a:bodyPr/>
          <a:lstStyle>
            <a:lvl1pPr>
              <a:defRPr>
                <a:latin typeface="+mj-lt"/>
              </a:defRPr>
            </a:lvl1pPr>
          </a:lstStyle>
          <a:p>
            <a:pPr lvl="0"/>
            <a:r>
              <a:rPr lang="en-US" smtClean="0"/>
              <a:t>Click to edit Master title style</a:t>
            </a:r>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2 Graph">
    <p:spTree>
      <p:nvGrpSpPr>
        <p:cNvPr id="1" name=""/>
        <p:cNvGrpSpPr/>
        <p:nvPr/>
      </p:nvGrpSpPr>
      <p:grpSpPr>
        <a:xfrm>
          <a:off x="0" y="0"/>
          <a:ext cx="0" cy="0"/>
          <a:chOff x="0" y="0"/>
          <a:chExt cx="0" cy="0"/>
        </a:xfrm>
      </p:grpSpPr>
      <p:sp>
        <p:nvSpPr>
          <p:cNvPr id="6" name="Content Placeholder 20"/>
          <p:cNvSpPr>
            <a:spLocks noGrp="1"/>
          </p:cNvSpPr>
          <p:nvPr>
            <p:ph sz="quarter" idx="11"/>
          </p:nvPr>
        </p:nvSpPr>
        <p:spPr bwMode="gray">
          <a:xfrm>
            <a:off x="411479" y="1873248"/>
            <a:ext cx="3999155" cy="4270248"/>
          </a:xfrm>
          <a:prstGeom prst="rect">
            <a:avLst/>
          </a:prstGeom>
        </p:spPr>
        <p:txBody>
          <a:bodyPr/>
          <a:lstStyle>
            <a:lvl2pPr>
              <a:defRPr lang="en-US" sz="2000" kern="1200" dirty="0" smtClean="0">
                <a:solidFill>
                  <a:schemeClr val="tx2"/>
                </a:solidFill>
                <a:latin typeface="+mn-lt"/>
                <a:ea typeface="+mn-ea"/>
                <a:cs typeface="+mn-cs"/>
              </a:defRPr>
            </a:lvl2pPr>
            <a:lvl3pPr>
              <a:defRPr lang="en-US" sz="1800" kern="1200" dirty="0" smtClean="0">
                <a:solidFill>
                  <a:schemeClr val="tx2"/>
                </a:solidFill>
                <a:latin typeface="+mn-lt"/>
                <a:ea typeface="+mn-ea"/>
                <a:cs typeface="+mn-cs"/>
              </a:defRPr>
            </a:lvl3pPr>
            <a:lvl4pPr>
              <a:defRPr lang="en-US" sz="1800" kern="1200" dirty="0" smtClean="0">
                <a:solidFill>
                  <a:schemeClr val="tx2"/>
                </a:solidFill>
                <a:latin typeface="+mn-lt"/>
                <a:ea typeface="+mn-ea"/>
                <a:cs typeface="+mn-cs"/>
              </a:defRPr>
            </a:lvl4pPr>
            <a:lvl5pPr>
              <a:defRPr lang="en-US" sz="1800" kern="1200" dirty="0">
                <a:solidFill>
                  <a:schemeClr val="tx2"/>
                </a:solidFill>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11"/>
          <p:cNvSpPr>
            <a:spLocks noGrp="1"/>
          </p:cNvSpPr>
          <p:nvPr>
            <p:ph type="body" sz="quarter" idx="13"/>
          </p:nvPr>
        </p:nvSpPr>
        <p:spPr bwMode="gray">
          <a:xfrm>
            <a:off x="414338" y="1397000"/>
            <a:ext cx="3995928" cy="276999"/>
          </a:xfrm>
          <a:prstGeom prst="rect">
            <a:avLst/>
          </a:prstGeom>
        </p:spPr>
        <p:txBody>
          <a:bodyPr>
            <a:noAutofit/>
          </a:bodyPr>
          <a:lstStyle>
            <a:lvl1pPr>
              <a:defRPr sz="2000" b="1">
                <a:latin typeface="+mj-lt"/>
              </a:defRPr>
            </a:lvl1pPr>
          </a:lstStyle>
          <a:p>
            <a:pPr lvl="0"/>
            <a:r>
              <a:rPr lang="en-US" smtClean="0"/>
              <a:t>Click to edit Master text styles</a:t>
            </a:r>
          </a:p>
        </p:txBody>
      </p:sp>
      <p:sp>
        <p:nvSpPr>
          <p:cNvPr id="14" name="Text Placeholder 13"/>
          <p:cNvSpPr>
            <a:spLocks noGrp="1"/>
          </p:cNvSpPr>
          <p:nvPr>
            <p:ph type="body" sz="quarter" idx="15"/>
          </p:nvPr>
        </p:nvSpPr>
        <p:spPr bwMode="gray">
          <a:xfrm>
            <a:off x="411479" y="6153912"/>
            <a:ext cx="3995928" cy="128016"/>
          </a:xfrm>
          <a:prstGeom prst="rect">
            <a:avLst/>
          </a:prstGeom>
          <a:noFill/>
          <a:ln w="12700" algn="ctr">
            <a:noFill/>
            <a:miter lim="800000"/>
            <a:headEnd/>
            <a:tailEnd/>
          </a:ln>
        </p:spPr>
        <p:txBody>
          <a:bodyPr anchor="b"/>
          <a:lstStyle>
            <a:lvl1pPr algn="l" rtl="0" fontAlgn="base">
              <a:lnSpc>
                <a:spcPts val="1000"/>
              </a:lnSpc>
              <a:spcBef>
                <a:spcPct val="0"/>
              </a:spcBef>
              <a:spcAft>
                <a:spcPct val="0"/>
              </a:spcAft>
              <a:defRPr lang="en-US" sz="800" b="0" kern="1200" smtClean="0">
                <a:solidFill>
                  <a:srgbClr val="002776"/>
                </a:solidFill>
                <a:latin typeface="Arial" pitchFamily="34" charset="0"/>
                <a:ea typeface="+mn-ea"/>
                <a:cs typeface="Arial" pitchFamily="34" charset="0"/>
              </a:defRPr>
            </a:lvl1pPr>
            <a:lvl2pPr algn="l" rtl="0" fontAlgn="base">
              <a:spcBef>
                <a:spcPct val="0"/>
              </a:spcBef>
              <a:spcAft>
                <a:spcPct val="0"/>
              </a:spcAft>
              <a:defRPr lang="en-US" sz="800" b="0" kern="1200" smtClean="0">
                <a:solidFill>
                  <a:schemeClr val="tx1"/>
                </a:solidFill>
                <a:latin typeface="Arial" pitchFamily="34" charset="0"/>
                <a:ea typeface="+mn-ea"/>
                <a:cs typeface="Arial" pitchFamily="34" charset="0"/>
              </a:defRPr>
            </a:lvl2pPr>
            <a:lvl3pPr algn="l" rtl="0" fontAlgn="base">
              <a:spcBef>
                <a:spcPct val="0"/>
              </a:spcBef>
              <a:spcAft>
                <a:spcPct val="0"/>
              </a:spcAft>
              <a:defRPr lang="en-US" sz="800" b="0" kern="1200" smtClean="0">
                <a:solidFill>
                  <a:schemeClr val="tx1"/>
                </a:solidFill>
                <a:latin typeface="Arial" pitchFamily="34" charset="0"/>
                <a:ea typeface="+mn-ea"/>
                <a:cs typeface="Arial" pitchFamily="34" charset="0"/>
              </a:defRPr>
            </a:lvl3pPr>
            <a:lvl4pPr algn="l" rtl="0" fontAlgn="base">
              <a:spcBef>
                <a:spcPct val="0"/>
              </a:spcBef>
              <a:spcAft>
                <a:spcPct val="0"/>
              </a:spcAft>
              <a:defRPr lang="en-US" sz="800" b="0" kern="1200" smtClean="0">
                <a:solidFill>
                  <a:schemeClr val="tx1"/>
                </a:solidFill>
                <a:latin typeface="Arial" pitchFamily="34" charset="0"/>
                <a:ea typeface="+mn-ea"/>
                <a:cs typeface="Arial" pitchFamily="34" charset="0"/>
              </a:defRPr>
            </a:lvl4pPr>
            <a:lvl5pPr algn="l" rtl="0" fontAlgn="base">
              <a:spcBef>
                <a:spcPct val="0"/>
              </a:spcBef>
              <a:spcAft>
                <a:spcPct val="0"/>
              </a:spcAft>
              <a:defRPr lang="en-US" sz="800" b="0" kern="1200" dirty="0">
                <a:solidFill>
                  <a:schemeClr val="tx1"/>
                </a:solidFill>
                <a:latin typeface="Arial" pitchFamily="34" charset="0"/>
                <a:ea typeface="+mn-ea"/>
                <a:cs typeface="Arial" pitchFamily="34" charset="0"/>
              </a:defRPr>
            </a:lvl5pPr>
          </a:lstStyle>
          <a:p>
            <a:pPr lvl="0"/>
            <a:r>
              <a:rPr lang="en-US" smtClean="0"/>
              <a:t>Click to edit Master text styles</a:t>
            </a:r>
          </a:p>
        </p:txBody>
      </p:sp>
      <p:sp>
        <p:nvSpPr>
          <p:cNvPr id="16" name="Title Placeholder 10"/>
          <p:cNvSpPr>
            <a:spLocks noGrp="1"/>
          </p:cNvSpPr>
          <p:nvPr>
            <p:ph type="title"/>
          </p:nvPr>
        </p:nvSpPr>
        <p:spPr bwMode="gray">
          <a:xfrm>
            <a:off x="414338" y="450279"/>
            <a:ext cx="8330184" cy="329184"/>
          </a:xfrm>
          <a:prstGeom prst="rect">
            <a:avLst/>
          </a:prstGeom>
        </p:spPr>
        <p:txBody>
          <a:bodyPr/>
          <a:lstStyle>
            <a:lvl1pPr>
              <a:defRPr>
                <a:latin typeface="+mj-lt"/>
              </a:defRPr>
            </a:lvl1pPr>
          </a:lstStyle>
          <a:p>
            <a:pPr lvl="0"/>
            <a:r>
              <a:rPr lang="en-US" smtClean="0"/>
              <a:t>Click to edit Master title style</a:t>
            </a:r>
            <a:endParaRPr lang="en-US" dirty="0"/>
          </a:p>
        </p:txBody>
      </p:sp>
      <p:sp>
        <p:nvSpPr>
          <p:cNvPr id="9" name="Content Placeholder 20"/>
          <p:cNvSpPr>
            <a:spLocks noGrp="1"/>
          </p:cNvSpPr>
          <p:nvPr>
            <p:ph sz="quarter" idx="16"/>
          </p:nvPr>
        </p:nvSpPr>
        <p:spPr bwMode="gray">
          <a:xfrm>
            <a:off x="4724400" y="1873248"/>
            <a:ext cx="3999155" cy="4270248"/>
          </a:xfrm>
          <a:prstGeom prst="rect">
            <a:avLst/>
          </a:prstGeom>
        </p:spPr>
        <p:txBody>
          <a:bodyPr/>
          <a:lstStyle>
            <a:lvl2pPr>
              <a:defRPr lang="en-US" sz="2000" kern="1200" dirty="0" smtClean="0">
                <a:solidFill>
                  <a:schemeClr val="tx2"/>
                </a:solidFill>
                <a:latin typeface="+mn-lt"/>
                <a:ea typeface="+mn-ea"/>
                <a:cs typeface="+mn-cs"/>
              </a:defRPr>
            </a:lvl2pPr>
            <a:lvl3pPr>
              <a:defRPr lang="en-US" sz="1800" kern="1200" dirty="0" smtClean="0">
                <a:solidFill>
                  <a:schemeClr val="tx2"/>
                </a:solidFill>
                <a:latin typeface="+mn-lt"/>
                <a:ea typeface="+mn-ea"/>
                <a:cs typeface="+mn-cs"/>
              </a:defRPr>
            </a:lvl3pPr>
            <a:lvl4pPr>
              <a:defRPr lang="en-US" sz="1800" kern="1200" dirty="0" smtClean="0">
                <a:solidFill>
                  <a:schemeClr val="tx2"/>
                </a:solidFill>
                <a:latin typeface="+mn-lt"/>
                <a:ea typeface="+mn-ea"/>
                <a:cs typeface="+mn-cs"/>
              </a:defRPr>
            </a:lvl4pPr>
            <a:lvl5pPr>
              <a:defRPr lang="en-US" sz="1800" kern="1200" dirty="0">
                <a:solidFill>
                  <a:schemeClr val="tx2"/>
                </a:solidFill>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11"/>
          <p:cNvSpPr>
            <a:spLocks noGrp="1"/>
          </p:cNvSpPr>
          <p:nvPr>
            <p:ph type="body" sz="quarter" idx="17"/>
          </p:nvPr>
        </p:nvSpPr>
        <p:spPr bwMode="gray">
          <a:xfrm>
            <a:off x="4727259" y="1397000"/>
            <a:ext cx="3995928" cy="276999"/>
          </a:xfrm>
          <a:prstGeom prst="rect">
            <a:avLst/>
          </a:prstGeom>
        </p:spPr>
        <p:txBody>
          <a:bodyPr>
            <a:noAutofit/>
          </a:bodyPr>
          <a:lstStyle>
            <a:lvl1pPr>
              <a:defRPr sz="2000" b="1">
                <a:latin typeface="+mj-lt"/>
              </a:defRPr>
            </a:lvl1pPr>
          </a:lstStyle>
          <a:p>
            <a:pPr lvl="0"/>
            <a:r>
              <a:rPr lang="en-US" smtClean="0"/>
              <a:t>Click to edit Master text styles</a:t>
            </a:r>
          </a:p>
        </p:txBody>
      </p:sp>
      <p:sp>
        <p:nvSpPr>
          <p:cNvPr id="11" name="Text Placeholder 13"/>
          <p:cNvSpPr>
            <a:spLocks noGrp="1"/>
          </p:cNvSpPr>
          <p:nvPr>
            <p:ph type="body" sz="quarter" idx="18"/>
          </p:nvPr>
        </p:nvSpPr>
        <p:spPr bwMode="gray">
          <a:xfrm>
            <a:off x="4724400" y="6153912"/>
            <a:ext cx="3995928" cy="128016"/>
          </a:xfrm>
          <a:prstGeom prst="rect">
            <a:avLst/>
          </a:prstGeom>
          <a:noFill/>
          <a:ln w="12700" algn="ctr">
            <a:noFill/>
            <a:miter lim="800000"/>
            <a:headEnd/>
            <a:tailEnd/>
          </a:ln>
        </p:spPr>
        <p:txBody>
          <a:bodyPr anchor="b"/>
          <a:lstStyle>
            <a:lvl1pPr algn="l" rtl="0" fontAlgn="base">
              <a:lnSpc>
                <a:spcPts val="1000"/>
              </a:lnSpc>
              <a:spcBef>
                <a:spcPct val="0"/>
              </a:spcBef>
              <a:spcAft>
                <a:spcPct val="0"/>
              </a:spcAft>
              <a:defRPr lang="en-US" sz="800" b="0" kern="1200" smtClean="0">
                <a:solidFill>
                  <a:srgbClr val="002776"/>
                </a:solidFill>
                <a:latin typeface="Arial" pitchFamily="34" charset="0"/>
                <a:ea typeface="+mn-ea"/>
                <a:cs typeface="Arial" pitchFamily="34" charset="0"/>
              </a:defRPr>
            </a:lvl1pPr>
            <a:lvl2pPr algn="l" rtl="0" fontAlgn="base">
              <a:spcBef>
                <a:spcPct val="0"/>
              </a:spcBef>
              <a:spcAft>
                <a:spcPct val="0"/>
              </a:spcAft>
              <a:defRPr lang="en-US" sz="800" b="0" kern="1200" smtClean="0">
                <a:solidFill>
                  <a:schemeClr val="tx1"/>
                </a:solidFill>
                <a:latin typeface="Arial" pitchFamily="34" charset="0"/>
                <a:ea typeface="+mn-ea"/>
                <a:cs typeface="Arial" pitchFamily="34" charset="0"/>
              </a:defRPr>
            </a:lvl2pPr>
            <a:lvl3pPr algn="l" rtl="0" fontAlgn="base">
              <a:spcBef>
                <a:spcPct val="0"/>
              </a:spcBef>
              <a:spcAft>
                <a:spcPct val="0"/>
              </a:spcAft>
              <a:defRPr lang="en-US" sz="800" b="0" kern="1200" smtClean="0">
                <a:solidFill>
                  <a:schemeClr val="tx1"/>
                </a:solidFill>
                <a:latin typeface="Arial" pitchFamily="34" charset="0"/>
                <a:ea typeface="+mn-ea"/>
                <a:cs typeface="Arial" pitchFamily="34" charset="0"/>
              </a:defRPr>
            </a:lvl3pPr>
            <a:lvl4pPr algn="l" rtl="0" fontAlgn="base">
              <a:spcBef>
                <a:spcPct val="0"/>
              </a:spcBef>
              <a:spcAft>
                <a:spcPct val="0"/>
              </a:spcAft>
              <a:defRPr lang="en-US" sz="800" b="0" kern="1200" smtClean="0">
                <a:solidFill>
                  <a:schemeClr val="tx1"/>
                </a:solidFill>
                <a:latin typeface="Arial" pitchFamily="34" charset="0"/>
                <a:ea typeface="+mn-ea"/>
                <a:cs typeface="Arial" pitchFamily="34" charset="0"/>
              </a:defRPr>
            </a:lvl4pPr>
            <a:lvl5pPr algn="l" rtl="0" fontAlgn="base">
              <a:spcBef>
                <a:spcPct val="0"/>
              </a:spcBef>
              <a:spcAft>
                <a:spcPct val="0"/>
              </a:spcAft>
              <a:defRPr lang="en-US" sz="800" b="0" kern="1200" dirty="0">
                <a:solidFill>
                  <a:schemeClr val="tx1"/>
                </a:solidFill>
                <a:latin typeface="Arial" pitchFamily="34" charset="0"/>
                <a:ea typeface="+mn-ea"/>
                <a:cs typeface="Arial" pitchFamily="34" charset="0"/>
              </a:defRPr>
            </a:lvl5pPr>
          </a:lstStyle>
          <a:p>
            <a:pPr lvl="0"/>
            <a:r>
              <a:rPr lang="en-US" smtClean="0"/>
              <a:t>Click to edit Master text styles</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6" name="Title Placeholder 10"/>
          <p:cNvSpPr>
            <a:spLocks noGrp="1"/>
          </p:cNvSpPr>
          <p:nvPr>
            <p:ph type="title"/>
          </p:nvPr>
        </p:nvSpPr>
        <p:spPr bwMode="gray">
          <a:xfrm>
            <a:off x="414338" y="450279"/>
            <a:ext cx="8330184" cy="329184"/>
          </a:xfrm>
          <a:prstGeom prst="rect">
            <a:avLst/>
          </a:prstGeom>
        </p:spPr>
        <p:txBody>
          <a:bodyPr/>
          <a:lstStyle/>
          <a:p>
            <a:pPr lvl="0"/>
            <a:r>
              <a:rPr lang="en-US" smtClean="0"/>
              <a:t>Click to edit Master title style</a:t>
            </a:r>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End slide">
    <p:spTree>
      <p:nvGrpSpPr>
        <p:cNvPr id="1" name=""/>
        <p:cNvGrpSpPr/>
        <p:nvPr/>
      </p:nvGrpSpPr>
      <p:grpSpPr>
        <a:xfrm>
          <a:off x="0" y="0"/>
          <a:ext cx="0" cy="0"/>
          <a:chOff x="0" y="0"/>
          <a:chExt cx="0" cy="0"/>
        </a:xfrm>
      </p:grpSpPr>
      <p:pic>
        <p:nvPicPr>
          <p:cNvPr id="4" name="Picture 19" descr="DEL_PRI_RGB"/>
          <p:cNvPicPr>
            <a:picLocks noChangeAspect="1" noChangeArrowheads="1"/>
          </p:cNvPicPr>
          <p:nvPr userDrawn="1"/>
        </p:nvPicPr>
        <p:blipFill>
          <a:blip r:embed="rId2" cstate="print"/>
          <a:srcRect l="11237" t="27428" r="9845" b="25551"/>
          <a:stretch>
            <a:fillRect/>
          </a:stretch>
        </p:blipFill>
        <p:spPr bwMode="gray">
          <a:xfrm>
            <a:off x="2844800" y="3032125"/>
            <a:ext cx="3451225" cy="790575"/>
          </a:xfrm>
          <a:prstGeom prst="rect">
            <a:avLst/>
          </a:prstGeom>
          <a:noFill/>
          <a:ln w="9525">
            <a:noFill/>
            <a:miter lim="800000"/>
            <a:headEnd/>
            <a:tailEnd/>
          </a:ln>
        </p:spPr>
      </p:pic>
      <p:sp>
        <p:nvSpPr>
          <p:cNvPr id="3" name="Text Placeholder 5"/>
          <p:cNvSpPr>
            <a:spLocks noGrp="1"/>
          </p:cNvSpPr>
          <p:nvPr>
            <p:ph type="body" sz="quarter" idx="10"/>
          </p:nvPr>
        </p:nvSpPr>
        <p:spPr bwMode="gray">
          <a:xfrm>
            <a:off x="402336" y="5458968"/>
            <a:ext cx="4937760" cy="1152144"/>
          </a:xfrm>
        </p:spPr>
        <p:txBody>
          <a:bodyPr anchor="b">
            <a:noAutofit/>
          </a:bodyPr>
          <a:lstStyle>
            <a:lvl1pPr>
              <a:lnSpc>
                <a:spcPts val="800"/>
              </a:lnSpc>
              <a:spcBef>
                <a:spcPts val="400"/>
              </a:spcBef>
              <a:spcAft>
                <a:spcPts val="400"/>
              </a:spcAft>
              <a:defRPr sz="700"/>
            </a:lvl1pPr>
          </a:lstStyle>
          <a:p>
            <a:pPr lvl="0"/>
            <a:r>
              <a:rPr lang="en-US" smtClean="0"/>
              <a:t>Click to edit Master text styles</a:t>
            </a:r>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4_1 Column">
    <p:spTree>
      <p:nvGrpSpPr>
        <p:cNvPr id="1" name=""/>
        <p:cNvGrpSpPr/>
        <p:nvPr/>
      </p:nvGrpSpPr>
      <p:grpSpPr>
        <a:xfrm>
          <a:off x="0" y="0"/>
          <a:ext cx="0" cy="0"/>
          <a:chOff x="0" y="0"/>
          <a:chExt cx="0" cy="0"/>
        </a:xfrm>
      </p:grpSpPr>
      <p:sp>
        <p:nvSpPr>
          <p:cNvPr id="10" name="Content Placeholder 20"/>
          <p:cNvSpPr>
            <a:spLocks noGrp="1"/>
          </p:cNvSpPr>
          <p:nvPr>
            <p:ph sz="quarter" idx="12"/>
          </p:nvPr>
        </p:nvSpPr>
        <p:spPr bwMode="gray">
          <a:xfrm>
            <a:off x="411479" y="1399032"/>
            <a:ext cx="8330184" cy="4887468"/>
          </a:xfrm>
          <a:prstGeom prst="rect">
            <a:avLst/>
          </a:prstGeom>
        </p:spPr>
        <p:txBody>
          <a:bodyPr rtlCol="0">
            <a:noAutofit/>
          </a:bodyPr>
          <a:lstStyle>
            <a:lvl1pPr marL="0" marR="0" indent="0" algn="l" defTabSz="914253" rtl="0" eaLnBrk="1" fontAlgn="base" latinLnBrk="0" hangingPunct="1">
              <a:lnSpc>
                <a:spcPct val="100000"/>
              </a:lnSpc>
              <a:spcBef>
                <a:spcPts val="2200"/>
              </a:spcBef>
              <a:spcAft>
                <a:spcPct val="0"/>
              </a:spcAft>
              <a:buClrTx/>
              <a:buSzTx/>
              <a:buFont typeface="Arial" pitchFamily="34" charset="0"/>
              <a:buNone/>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1pPr>
            <a:lvl2pPr marL="174597" marR="0" indent="-173011" algn="l" defTabSz="914253"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2pPr>
            <a:lvl3pPr marR="0" algn="l" defTabSz="914253" rtl="0" eaLnBrk="1" fontAlgn="base" latinLnBrk="0" hangingPunct="1">
              <a:lnSpc>
                <a:spcPct val="100000"/>
              </a:lnSpc>
              <a:spcAft>
                <a:spcPct val="0"/>
              </a:spcAft>
              <a:buFont typeface="Arial" pitchFamily="34" charset="0"/>
              <a:tabLst/>
              <a:defRPr kumimoji="0" lang="en-US" sz="1600" b="0" i="0" u="none" strike="noStrike" kern="1200" cap="none" normalizeH="0" baseline="0" dirty="0" smtClean="0">
                <a:ln>
                  <a:noFill/>
                </a:ln>
                <a:solidFill>
                  <a:schemeClr val="tx2"/>
                </a:solidFill>
                <a:effectLst/>
                <a:latin typeface="Arial" pitchFamily="34" charset="0"/>
                <a:ea typeface="+mn-ea"/>
                <a:cs typeface="Arial" pitchFamily="34" charset="0"/>
              </a:defRPr>
            </a:lvl3pPr>
            <a:lvl4pPr marR="0" algn="l" defTabSz="914253" rtl="0" eaLnBrk="1" fontAlgn="base" latinLnBrk="0" hangingPunct="1">
              <a:lnSpc>
                <a:spcPct val="100000"/>
              </a:lnSpc>
              <a:spcAft>
                <a:spcPct val="0"/>
              </a:spcAft>
              <a:buFont typeface="Arial" pitchFamily="34" charset="0"/>
              <a:tabLst/>
              <a:defRPr kumimoji="0" lang="en-US" sz="1600" b="0" i="0" u="none" strike="noStrike" kern="1200" cap="none" normalizeH="0" baseline="0" dirty="0" smtClean="0">
                <a:ln>
                  <a:noFill/>
                </a:ln>
                <a:solidFill>
                  <a:schemeClr val="tx2"/>
                </a:solidFill>
                <a:effectLst/>
                <a:latin typeface="+mn-lt"/>
                <a:ea typeface="+mn-ea"/>
                <a:cs typeface="Arial" pitchFamily="34" charset="0"/>
              </a:defRPr>
            </a:lvl4pPr>
            <a:lvl5pPr marR="0" algn="l" defTabSz="914253" rtl="0" eaLnBrk="1" fontAlgn="base" latinLnBrk="0" hangingPunct="1">
              <a:lnSpc>
                <a:spcPct val="100000"/>
              </a:lnSpc>
              <a:spcAft>
                <a:spcPct val="0"/>
              </a:spcAft>
              <a:buFont typeface="Arial" pitchFamily="34" charset="0"/>
              <a:tabLst/>
              <a:defRPr kumimoji="0" lang="en-US" sz="1600" b="0" i="0" u="none" strike="noStrike" kern="1200" cap="none" normalizeH="0" baseline="0" dirty="0" smtClean="0">
                <a:ln>
                  <a:noFill/>
                </a:ln>
                <a:solidFill>
                  <a:schemeClr val="tx2"/>
                </a:solidFill>
                <a:effectLst/>
                <a:latin typeface="+mn-lt"/>
                <a:ea typeface="+mn-ea"/>
                <a:cs typeface="Arial" pitchFamily="34" charset="0"/>
              </a:defRPr>
            </a:lvl5pPr>
            <a:lvl6pPr marR="0" algn="l" defTabSz="914253"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Text Placeholder 18"/>
          <p:cNvSpPr>
            <a:spLocks noGrp="1"/>
          </p:cNvSpPr>
          <p:nvPr>
            <p:ph type="body" sz="quarter" idx="13"/>
          </p:nvPr>
        </p:nvSpPr>
        <p:spPr bwMode="gray">
          <a:xfrm>
            <a:off x="414340" y="779465"/>
            <a:ext cx="8330184" cy="307777"/>
          </a:xfrm>
          <a:prstGeom prst="rect">
            <a:avLst/>
          </a:prstGeom>
          <a:noFill/>
          <a:ln w="9525" algn="ctr">
            <a:noFill/>
            <a:miter lim="800000"/>
            <a:headEnd/>
            <a:tailEnd/>
          </a:ln>
          <a:effectLst/>
        </p:spPr>
        <p:txBody>
          <a:bodyPr/>
          <a:lstStyle>
            <a:lvl1pPr>
              <a:defRPr kumimoji="0" lang="en-US" sz="2000" b="0" i="0" u="none" strike="noStrike" kern="1200" cap="none" spc="0" normalizeH="0" baseline="0" noProof="0" dirty="0" smtClean="0">
                <a:ln>
                  <a:noFill/>
                </a:ln>
                <a:solidFill>
                  <a:schemeClr val="tx2"/>
                </a:solidFill>
                <a:effectLst/>
                <a:uLnTx/>
                <a:uFillTx/>
                <a:latin typeface="+mj-lt"/>
                <a:ea typeface="+mn-ea"/>
                <a:cs typeface="Arial" pitchFamily="34" charset="0"/>
              </a:defRPr>
            </a:lvl1pPr>
          </a:lstStyle>
          <a:p>
            <a:pPr lvl="0"/>
            <a:r>
              <a:rPr lang="en-US" dirty="0" smtClean="0"/>
              <a:t>Click to edit Master text styles</a:t>
            </a:r>
          </a:p>
        </p:txBody>
      </p:sp>
      <p:sp>
        <p:nvSpPr>
          <p:cNvPr id="5" name="Title Placeholder 10"/>
          <p:cNvSpPr>
            <a:spLocks noGrp="1"/>
          </p:cNvSpPr>
          <p:nvPr>
            <p:ph type="title"/>
          </p:nvPr>
        </p:nvSpPr>
        <p:spPr bwMode="gray">
          <a:xfrm>
            <a:off x="414340" y="441572"/>
            <a:ext cx="8330184" cy="337892"/>
          </a:xfrm>
          <a:prstGeom prst="rect">
            <a:avLst/>
          </a:prstGeom>
        </p:spPr>
        <p:txBody>
          <a:bodyPr/>
          <a:lstStyle/>
          <a:p>
            <a:pPr lvl="0"/>
            <a:r>
              <a:rPr lang="en-US" dirty="0" smtClean="0"/>
              <a:t>Click to edit Master title style</a:t>
            </a:r>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itle 4"/>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Chevron table">
    <p:spTree>
      <p:nvGrpSpPr>
        <p:cNvPr id="1" name=""/>
        <p:cNvGrpSpPr/>
        <p:nvPr/>
      </p:nvGrpSpPr>
      <p:grpSpPr>
        <a:xfrm>
          <a:off x="0" y="0"/>
          <a:ext cx="0" cy="0"/>
          <a:chOff x="0" y="0"/>
          <a:chExt cx="0" cy="0"/>
        </a:xfrm>
      </p:grpSpPr>
      <p:sp>
        <p:nvSpPr>
          <p:cNvPr id="2" name="Title 1"/>
          <p:cNvSpPr>
            <a:spLocks noGrp="1"/>
          </p:cNvSpPr>
          <p:nvPr>
            <p:ph type="title"/>
          </p:nvPr>
        </p:nvSpPr>
        <p:spPr>
          <a:xfrm>
            <a:off x="402337" y="441204"/>
            <a:ext cx="8339328" cy="336037"/>
          </a:xfrm>
          <a:prstGeom prst="rect">
            <a:avLst/>
          </a:prstGeom>
        </p:spPr>
        <p:txBody>
          <a:bodyPr/>
          <a:lstStyle>
            <a:lvl1pPr>
              <a:defRPr sz="2400"/>
            </a:lvl1pPr>
          </a:lstStyle>
          <a:p>
            <a:r>
              <a:rPr lang="en-US" smtClean="0"/>
              <a:t>Click to edit Master title style</a:t>
            </a:r>
            <a:endParaRPr lang="en-US" dirty="0"/>
          </a:p>
        </p:txBody>
      </p:sp>
      <p:sp>
        <p:nvSpPr>
          <p:cNvPr id="7" name="Table Placeholder 6"/>
          <p:cNvSpPr>
            <a:spLocks noGrp="1"/>
          </p:cNvSpPr>
          <p:nvPr>
            <p:ph type="tbl" sz="quarter" idx="10"/>
          </p:nvPr>
        </p:nvSpPr>
        <p:spPr>
          <a:xfrm>
            <a:off x="402337" y="1747839"/>
            <a:ext cx="8339328" cy="215444"/>
          </a:xfrm>
        </p:spPr>
        <p:txBody>
          <a:bodyPr/>
          <a:lstStyle/>
          <a:p>
            <a:pPr lvl="0"/>
            <a:r>
              <a:rPr lang="en-US" noProof="0" dirty="0" smtClean="0"/>
              <a:t>Click icon to add table</a:t>
            </a: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Basic text slide (full page w/2 col.)">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02336" y="1152144"/>
            <a:ext cx="8339328" cy="5138928"/>
          </a:xfrm>
        </p:spPr>
        <p:txBody>
          <a:bodyPr/>
          <a:lstStyle>
            <a:lvl1pPr marL="0" indent="0">
              <a:spcBef>
                <a:spcPts val="0"/>
              </a:spcBef>
              <a:buNone/>
              <a:defRPr sz="2000" b="0">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Text Placeholder 10"/>
          <p:cNvSpPr>
            <a:spLocks noGrp="1"/>
          </p:cNvSpPr>
          <p:nvPr>
            <p:ph type="body" sz="quarter" idx="13"/>
          </p:nvPr>
        </p:nvSpPr>
        <p:spPr>
          <a:xfrm>
            <a:off x="402336" y="2185416"/>
            <a:ext cx="4005072" cy="4105656"/>
          </a:xfrm>
        </p:spPr>
        <p:txBody>
          <a:bodyPr/>
          <a:lstStyle>
            <a:lvl1pPr marL="0" indent="0">
              <a:buNone/>
              <a:defRPr sz="20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 name="Title 1"/>
          <p:cNvSpPr>
            <a:spLocks noGrp="1"/>
          </p:cNvSpPr>
          <p:nvPr>
            <p:ph type="title"/>
          </p:nvPr>
        </p:nvSpPr>
        <p:spPr>
          <a:xfrm>
            <a:off x="402336" y="411480"/>
            <a:ext cx="8339328" cy="365760"/>
          </a:xfrm>
          <a:prstGeom prst="rect">
            <a:avLst/>
          </a:prstGeom>
        </p:spPr>
        <p:txBody>
          <a:bodyPr/>
          <a:lstStyle>
            <a:lvl1pPr>
              <a:defRPr sz="2400"/>
            </a:lvl1pPr>
          </a:lstStyle>
          <a:p>
            <a:r>
              <a:rPr lang="en-US" smtClean="0"/>
              <a:t>Click to edit Master title style</a:t>
            </a:r>
            <a:endParaRPr lang="en-US" dirty="0"/>
          </a:p>
        </p:txBody>
      </p:sp>
      <p:sp>
        <p:nvSpPr>
          <p:cNvPr id="6" name="Text Placeholder 10"/>
          <p:cNvSpPr>
            <a:spLocks noGrp="1"/>
          </p:cNvSpPr>
          <p:nvPr>
            <p:ph type="body" sz="quarter" idx="14"/>
          </p:nvPr>
        </p:nvSpPr>
        <p:spPr>
          <a:xfrm>
            <a:off x="4735513" y="2187194"/>
            <a:ext cx="4005072" cy="4105656"/>
          </a:xfrm>
        </p:spPr>
        <p:txBody>
          <a:bodyPr/>
          <a:lstStyle>
            <a:lvl1pPr marL="0" indent="0">
              <a:buNone/>
              <a:defRPr sz="20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Basic text slide (full page w/2 col. hdrs)">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02336" y="1152144"/>
            <a:ext cx="8339328" cy="5138928"/>
          </a:xfrm>
        </p:spPr>
        <p:txBody>
          <a:bodyPr/>
          <a:lstStyle>
            <a:lvl1pPr marL="0" indent="0">
              <a:spcBef>
                <a:spcPts val="0"/>
              </a:spcBef>
              <a:buNone/>
              <a:defRPr sz="2000" b="0">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Text Placeholder 10"/>
          <p:cNvSpPr>
            <a:spLocks noGrp="1"/>
          </p:cNvSpPr>
          <p:nvPr>
            <p:ph type="body" sz="quarter" idx="13"/>
          </p:nvPr>
        </p:nvSpPr>
        <p:spPr>
          <a:xfrm>
            <a:off x="402336" y="2715768"/>
            <a:ext cx="4005072" cy="3584448"/>
          </a:xfrm>
        </p:spPr>
        <p:txBody>
          <a:bodyPr/>
          <a:lstStyle>
            <a:lvl1pPr marL="0" indent="0">
              <a:defRPr sz="20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 name="Title 1"/>
          <p:cNvSpPr>
            <a:spLocks noGrp="1"/>
          </p:cNvSpPr>
          <p:nvPr>
            <p:ph type="title"/>
          </p:nvPr>
        </p:nvSpPr>
        <p:spPr>
          <a:xfrm>
            <a:off x="402336" y="411480"/>
            <a:ext cx="8339328" cy="365760"/>
          </a:xfrm>
          <a:prstGeom prst="rect">
            <a:avLst/>
          </a:prstGeom>
        </p:spPr>
        <p:txBody>
          <a:bodyPr/>
          <a:lstStyle>
            <a:lvl1pPr>
              <a:defRPr sz="2400"/>
            </a:lvl1pPr>
          </a:lstStyle>
          <a:p>
            <a:r>
              <a:rPr lang="en-US" smtClean="0"/>
              <a:t>Click to edit Master title style</a:t>
            </a:r>
            <a:endParaRPr lang="en-US" dirty="0"/>
          </a:p>
        </p:txBody>
      </p:sp>
      <p:sp>
        <p:nvSpPr>
          <p:cNvPr id="6" name="Text Placeholder 10"/>
          <p:cNvSpPr>
            <a:spLocks noGrp="1"/>
          </p:cNvSpPr>
          <p:nvPr>
            <p:ph type="body" sz="quarter" idx="14"/>
          </p:nvPr>
        </p:nvSpPr>
        <p:spPr>
          <a:xfrm>
            <a:off x="4736592" y="2706624"/>
            <a:ext cx="4005072" cy="3584448"/>
          </a:xfrm>
        </p:spPr>
        <p:txBody>
          <a:bodyPr/>
          <a:lstStyle>
            <a:lvl1pPr marL="0" indent="0">
              <a:defRPr sz="20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Title">
    <p:spTree>
      <p:nvGrpSpPr>
        <p:cNvPr id="1" name=""/>
        <p:cNvGrpSpPr/>
        <p:nvPr/>
      </p:nvGrpSpPr>
      <p:grpSpPr>
        <a:xfrm>
          <a:off x="0" y="0"/>
          <a:ext cx="0" cy="0"/>
          <a:chOff x="0" y="0"/>
          <a:chExt cx="0" cy="0"/>
        </a:xfrm>
      </p:grpSpPr>
      <p:sp>
        <p:nvSpPr>
          <p:cNvPr id="120835" name="Title Placeholder 1"/>
          <p:cNvSpPr>
            <a:spLocks noGrp="1"/>
          </p:cNvSpPr>
          <p:nvPr>
            <p:ph type="ctrTitle"/>
          </p:nvPr>
        </p:nvSpPr>
        <p:spPr bwMode="gray">
          <a:xfrm>
            <a:off x="1143003" y="2641628"/>
            <a:ext cx="4113213" cy="743794"/>
          </a:xfrm>
          <a:prstGeom prst="rect">
            <a:avLst/>
          </a:prstGeom>
        </p:spPr>
        <p:txBody>
          <a:bodyPr anchor="b" anchorCtr="0">
            <a:spAutoFit/>
          </a:bodyPr>
          <a:lstStyle>
            <a:lvl1pPr>
              <a:lnSpc>
                <a:spcPct val="85000"/>
              </a:lnSpc>
              <a:defRPr sz="2800" b="0" smtClean="0">
                <a:latin typeface="Times New Roman" pitchFamily="18" charset="0"/>
              </a:defRPr>
            </a:lvl1pPr>
          </a:lstStyle>
          <a:p>
            <a:r>
              <a:rPr lang="en-US" smtClean="0"/>
              <a:t>Click to edit Master title style</a:t>
            </a:r>
            <a:endParaRPr lang="en-US" dirty="0" smtClean="0"/>
          </a:p>
        </p:txBody>
      </p:sp>
      <p:sp>
        <p:nvSpPr>
          <p:cNvPr id="120836" name="Text Placeholder 2"/>
          <p:cNvSpPr>
            <a:spLocks noGrp="1"/>
          </p:cNvSpPr>
          <p:nvPr>
            <p:ph type="subTitle" idx="1"/>
          </p:nvPr>
        </p:nvSpPr>
        <p:spPr bwMode="gray">
          <a:xfrm>
            <a:off x="1143003" y="3689350"/>
            <a:ext cx="4113213" cy="276999"/>
          </a:xfrm>
          <a:prstGeom prst="rect">
            <a:avLst/>
          </a:prstGeom>
        </p:spPr>
        <p:txBody>
          <a:bodyPr>
            <a:spAutoFit/>
          </a:bodyPr>
          <a:lstStyle>
            <a:lvl1pPr>
              <a:lnSpc>
                <a:spcPct val="100000"/>
              </a:lnSpc>
              <a:defRPr sz="1800" b="1" smtClean="0">
                <a:latin typeface="Arial" pitchFamily="34" charset="0"/>
              </a:defRPr>
            </a:lvl1pPr>
          </a:lstStyle>
          <a:p>
            <a:r>
              <a:rPr lang="en-US" smtClean="0"/>
              <a:t>Click to edit Master subtitle style</a:t>
            </a:r>
            <a:endParaRPr smtClean="0"/>
          </a:p>
        </p:txBody>
      </p:sp>
      <p:pic>
        <p:nvPicPr>
          <p:cNvPr id="120844" name="Picture 12" descr="DEL_DCS_PRI_RGB"/>
          <p:cNvPicPr>
            <a:picLocks noChangeAspect="1" noChangeArrowheads="1"/>
          </p:cNvPicPr>
          <p:nvPr/>
        </p:nvPicPr>
        <p:blipFill>
          <a:blip r:embed="rId2" cstate="print"/>
          <a:srcRect/>
          <a:stretch>
            <a:fillRect/>
          </a:stretch>
        </p:blipFill>
        <p:spPr bwMode="gray">
          <a:xfrm>
            <a:off x="404815" y="303213"/>
            <a:ext cx="1636712" cy="307975"/>
          </a:xfrm>
          <a:prstGeom prst="rect">
            <a:avLst/>
          </a:prstGeom>
          <a:noFill/>
        </p:spPr>
      </p:pic>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Graph">
    <p:spTree>
      <p:nvGrpSpPr>
        <p:cNvPr id="1" name=""/>
        <p:cNvGrpSpPr/>
        <p:nvPr/>
      </p:nvGrpSpPr>
      <p:grpSpPr>
        <a:xfrm>
          <a:off x="0" y="0"/>
          <a:ext cx="0" cy="0"/>
          <a:chOff x="0" y="0"/>
          <a:chExt cx="0" cy="0"/>
        </a:xfrm>
      </p:grpSpPr>
      <p:sp>
        <p:nvSpPr>
          <p:cNvPr id="6" name="Content Placeholder 20"/>
          <p:cNvSpPr>
            <a:spLocks noGrp="1"/>
          </p:cNvSpPr>
          <p:nvPr>
            <p:ph sz="quarter" idx="11"/>
          </p:nvPr>
        </p:nvSpPr>
        <p:spPr bwMode="gray">
          <a:xfrm>
            <a:off x="411479" y="1873248"/>
            <a:ext cx="3999155" cy="1600438"/>
          </a:xfrm>
          <a:prstGeom prst="rect">
            <a:avLst/>
          </a:prstGeom>
        </p:spPr>
        <p:txBody>
          <a:bodyPr/>
          <a:lstStyle>
            <a:lvl1pPr>
              <a:defRPr>
                <a:latin typeface="+mn-lt"/>
              </a:defRPr>
            </a:lvl1pPr>
            <a:lvl2pPr marL="233363" indent="-233363">
              <a:defRPr lang="en-US" sz="2600" kern="1200" dirty="0" smtClean="0">
                <a:solidFill>
                  <a:schemeClr val="tx2"/>
                </a:solidFill>
                <a:latin typeface="+mn-lt"/>
                <a:ea typeface="+mn-ea"/>
                <a:cs typeface="+mn-cs"/>
              </a:defRPr>
            </a:lvl2pPr>
            <a:lvl3pPr marL="574675" indent="-234950">
              <a:defRPr lang="en-US" sz="2200" kern="1200" dirty="0" smtClean="0">
                <a:solidFill>
                  <a:schemeClr val="tx2"/>
                </a:solidFill>
                <a:latin typeface="+mn-lt"/>
                <a:ea typeface="+mn-ea"/>
                <a:cs typeface="+mn-cs"/>
              </a:defRPr>
            </a:lvl3pPr>
            <a:lvl4pPr marL="796925" indent="-222250">
              <a:defRPr lang="en-US" sz="2000" kern="1200" dirty="0" smtClean="0">
                <a:solidFill>
                  <a:schemeClr val="tx2"/>
                </a:solidFill>
                <a:latin typeface="+mn-lt"/>
                <a:ea typeface="+mn-ea"/>
                <a:cs typeface="+mn-cs"/>
              </a:defRPr>
            </a:lvl4pPr>
            <a:lvl5pPr>
              <a:defRPr lang="en-US" sz="1600" kern="1200" dirty="0">
                <a:solidFill>
                  <a:schemeClr val="tx2"/>
                </a:solidFill>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2" name="Text Placeholder 11"/>
          <p:cNvSpPr>
            <a:spLocks noGrp="1"/>
          </p:cNvSpPr>
          <p:nvPr>
            <p:ph type="body" sz="quarter" idx="13" hasCustomPrompt="1"/>
          </p:nvPr>
        </p:nvSpPr>
        <p:spPr bwMode="gray">
          <a:xfrm>
            <a:off x="414338" y="1397000"/>
            <a:ext cx="3995928" cy="400110"/>
          </a:xfrm>
          <a:prstGeom prst="rect">
            <a:avLst/>
          </a:prstGeom>
        </p:spPr>
        <p:txBody>
          <a:bodyPr>
            <a:spAutoFit/>
          </a:bodyPr>
          <a:lstStyle>
            <a:lvl1pPr>
              <a:defRPr sz="2600" b="1">
                <a:latin typeface="+mj-lt"/>
              </a:defRPr>
            </a:lvl1pPr>
          </a:lstStyle>
          <a:p>
            <a:pPr lvl="0"/>
            <a:r>
              <a:rPr lang="en-US" dirty="0" smtClean="0"/>
              <a:t>Click to edit text styles</a:t>
            </a:r>
          </a:p>
        </p:txBody>
      </p:sp>
      <p:sp>
        <p:nvSpPr>
          <p:cNvPr id="17" name="Text Placeholder 18"/>
          <p:cNvSpPr>
            <a:spLocks noGrp="1"/>
          </p:cNvSpPr>
          <p:nvPr>
            <p:ph type="body" sz="quarter" idx="17"/>
          </p:nvPr>
        </p:nvSpPr>
        <p:spPr bwMode="gray">
          <a:xfrm>
            <a:off x="414338" y="779463"/>
            <a:ext cx="8330184" cy="307777"/>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spAutoFit/>
          </a:bodyPr>
          <a:lstStyle>
            <a:lvl1pPr>
              <a:defRPr kumimoji="0" lang="en-US" sz="2000" b="0" i="0" u="none" strike="noStrike" kern="1200" cap="none" spc="0" normalizeH="0" baseline="0" noProof="0" dirty="0" smtClean="0">
                <a:ln>
                  <a:noFill/>
                </a:ln>
                <a:solidFill>
                  <a:schemeClr val="tx2"/>
                </a:solidFill>
                <a:effectLst/>
                <a:uLnTx/>
                <a:uFillTx/>
                <a:latin typeface="+mj-lt"/>
                <a:ea typeface="+mn-ea"/>
                <a:cs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mtClean="0"/>
              <a:t>Click to edit Master text styles</a:t>
            </a:r>
          </a:p>
        </p:txBody>
      </p:sp>
      <p:sp>
        <p:nvSpPr>
          <p:cNvPr id="10" name="Title Placeholder 10"/>
          <p:cNvSpPr>
            <a:spLocks noGrp="1"/>
          </p:cNvSpPr>
          <p:nvPr>
            <p:ph type="title"/>
          </p:nvPr>
        </p:nvSpPr>
        <p:spPr bwMode="gray">
          <a:xfrm>
            <a:off x="414338" y="450279"/>
            <a:ext cx="8330184" cy="329184"/>
          </a:xfrm>
          <a:prstGeom prst="rect">
            <a:avLst/>
          </a:prstGeom>
        </p:spPr>
        <p:txBody>
          <a:bodyPr lIns="0" tIns="0" rIns="0" bIns="0" anchor="b" anchorCtr="0">
            <a:spAutoFit/>
          </a:bodyPr>
          <a:lstStyle>
            <a:lvl1pPr>
              <a:defRPr>
                <a:latin typeface="+mj-lt"/>
              </a:defRPr>
            </a:lvl1pPr>
          </a:lstStyle>
          <a:p>
            <a:pPr marL="0" marR="0" lvl="0" indent="0" algn="l" defTabSz="914400" rtl="0" eaLnBrk="0" fontAlgn="base" latinLnBrk="0" hangingPunct="0">
              <a:lnSpc>
                <a:spcPct val="90000"/>
              </a:lnSpc>
              <a:spcBef>
                <a:spcPct val="0"/>
              </a:spcBef>
              <a:spcAft>
                <a:spcPct val="0"/>
              </a:spcAft>
              <a:buClrTx/>
              <a:buSzTx/>
              <a:buFontTx/>
              <a:buNone/>
              <a:tabLst/>
              <a:defRPr/>
            </a:pPr>
            <a:r>
              <a:rPr lang="en-US" smtClean="0"/>
              <a:t>Click to edit Master title style</a:t>
            </a:r>
            <a:endParaRPr lang="en-US" dirty="0"/>
          </a:p>
        </p:txBody>
      </p:sp>
      <p:sp>
        <p:nvSpPr>
          <p:cNvPr id="11" name="Content Placeholder 20"/>
          <p:cNvSpPr>
            <a:spLocks noGrp="1"/>
          </p:cNvSpPr>
          <p:nvPr>
            <p:ph sz="quarter" idx="18"/>
          </p:nvPr>
        </p:nvSpPr>
        <p:spPr bwMode="gray">
          <a:xfrm>
            <a:off x="4724400" y="1873248"/>
            <a:ext cx="3999155" cy="1600438"/>
          </a:xfrm>
          <a:prstGeom prst="rect">
            <a:avLst/>
          </a:prstGeom>
        </p:spPr>
        <p:txBody>
          <a:bodyPr/>
          <a:lstStyle>
            <a:lvl1pPr>
              <a:defRPr>
                <a:latin typeface="+mn-lt"/>
              </a:defRPr>
            </a:lvl1pPr>
            <a:lvl2pPr marL="233363" indent="-233363">
              <a:defRPr lang="en-US" sz="2600" kern="1200" dirty="0" smtClean="0">
                <a:solidFill>
                  <a:schemeClr val="tx2"/>
                </a:solidFill>
                <a:latin typeface="+mn-lt"/>
                <a:ea typeface="+mn-ea"/>
                <a:cs typeface="+mn-cs"/>
              </a:defRPr>
            </a:lvl2pPr>
            <a:lvl3pPr marL="574675" indent="-234950">
              <a:defRPr lang="en-US" sz="2200" kern="1200" dirty="0" smtClean="0">
                <a:solidFill>
                  <a:schemeClr val="tx2"/>
                </a:solidFill>
                <a:latin typeface="+mn-lt"/>
                <a:ea typeface="+mn-ea"/>
                <a:cs typeface="+mn-cs"/>
              </a:defRPr>
            </a:lvl3pPr>
            <a:lvl4pPr marL="796925" indent="-222250">
              <a:defRPr lang="en-US" sz="2000" kern="1200" dirty="0" smtClean="0">
                <a:solidFill>
                  <a:schemeClr val="tx2"/>
                </a:solidFill>
                <a:latin typeface="+mn-lt"/>
                <a:ea typeface="+mn-ea"/>
                <a:cs typeface="+mn-cs"/>
              </a:defRPr>
            </a:lvl4pPr>
            <a:lvl5pPr>
              <a:defRPr lang="en-US" sz="1600" kern="1200" dirty="0">
                <a:solidFill>
                  <a:schemeClr val="tx2"/>
                </a:solidFill>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6" name="Text Placeholder 11"/>
          <p:cNvSpPr>
            <a:spLocks noGrp="1"/>
          </p:cNvSpPr>
          <p:nvPr>
            <p:ph type="body" sz="quarter" idx="19" hasCustomPrompt="1"/>
          </p:nvPr>
        </p:nvSpPr>
        <p:spPr bwMode="gray">
          <a:xfrm>
            <a:off x="4727259" y="1397000"/>
            <a:ext cx="3995928" cy="400110"/>
          </a:xfrm>
          <a:prstGeom prst="rect">
            <a:avLst/>
          </a:prstGeom>
        </p:spPr>
        <p:txBody>
          <a:bodyPr>
            <a:spAutoFit/>
          </a:bodyPr>
          <a:lstStyle>
            <a:lvl1pPr>
              <a:defRPr sz="2600" b="1">
                <a:latin typeface="+mj-lt"/>
              </a:defRPr>
            </a:lvl1pPr>
          </a:lstStyle>
          <a:p>
            <a:pPr lvl="0"/>
            <a:r>
              <a:rPr lang="en-US" dirty="0" smtClean="0"/>
              <a:t>Click to edit text styles</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Divider">
    <p:spTree>
      <p:nvGrpSpPr>
        <p:cNvPr id="1" name=""/>
        <p:cNvGrpSpPr/>
        <p:nvPr/>
      </p:nvGrpSpPr>
      <p:grpSpPr>
        <a:xfrm>
          <a:off x="0" y="0"/>
          <a:ext cx="0" cy="0"/>
          <a:chOff x="0" y="0"/>
          <a:chExt cx="0" cy="0"/>
        </a:xfrm>
      </p:grpSpPr>
      <p:sp>
        <p:nvSpPr>
          <p:cNvPr id="120835" name="Title Placeholder 1"/>
          <p:cNvSpPr>
            <a:spLocks noGrp="1"/>
          </p:cNvSpPr>
          <p:nvPr>
            <p:ph type="ctrTitle"/>
          </p:nvPr>
        </p:nvSpPr>
        <p:spPr bwMode="gray">
          <a:xfrm>
            <a:off x="411480" y="2773364"/>
            <a:ext cx="4325112" cy="731519"/>
          </a:xfrm>
          <a:prstGeom prst="rect">
            <a:avLst/>
          </a:prstGeom>
        </p:spPr>
        <p:txBody>
          <a:bodyPr>
            <a:spAutoFit/>
          </a:bodyPr>
          <a:lstStyle>
            <a:lvl1pPr>
              <a:lnSpc>
                <a:spcPct val="85000"/>
              </a:lnSpc>
              <a:defRPr sz="2800" b="1" smtClean="0">
                <a:latin typeface="+mj-lt"/>
              </a:defRPr>
            </a:lvl1pPr>
          </a:lstStyle>
          <a:p>
            <a:r>
              <a:rPr lang="en-US" smtClean="0"/>
              <a:t>Click to edit Master title style</a:t>
            </a:r>
            <a:endParaRPr lang="en-US" dirty="0" smtClean="0"/>
          </a:p>
        </p:txBody>
      </p:sp>
      <p:sp>
        <p:nvSpPr>
          <p:cNvPr id="120836" name="Text Placeholder 2"/>
          <p:cNvSpPr>
            <a:spLocks noGrp="1"/>
          </p:cNvSpPr>
          <p:nvPr>
            <p:ph type="subTitle" idx="1"/>
          </p:nvPr>
        </p:nvSpPr>
        <p:spPr bwMode="gray">
          <a:xfrm>
            <a:off x="411480" y="3694179"/>
            <a:ext cx="4325112" cy="307777"/>
          </a:xfrm>
          <a:prstGeom prst="rect">
            <a:avLst/>
          </a:prstGeom>
        </p:spPr>
        <p:txBody>
          <a:bodyPr>
            <a:spAutoFit/>
          </a:bodyPr>
          <a:lstStyle>
            <a:lvl1pPr>
              <a:lnSpc>
                <a:spcPct val="100000"/>
              </a:lnSpc>
              <a:defRPr sz="2000" b="0" smtClean="0">
                <a:latin typeface="Arial" pitchFamily="34" charset="0"/>
              </a:defRPr>
            </a:lvl1pPr>
          </a:lstStyle>
          <a:p>
            <a:r>
              <a:rPr lang="en-US" smtClean="0"/>
              <a:t>Click to edit Master subtitle style</a:t>
            </a:r>
            <a:endParaRPr smtClean="0"/>
          </a:p>
        </p:txBody>
      </p:sp>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Divider 2">
    <p:spTree>
      <p:nvGrpSpPr>
        <p:cNvPr id="1" name=""/>
        <p:cNvGrpSpPr/>
        <p:nvPr/>
      </p:nvGrpSpPr>
      <p:grpSpPr>
        <a:xfrm>
          <a:off x="0" y="0"/>
          <a:ext cx="0" cy="0"/>
          <a:chOff x="0" y="0"/>
          <a:chExt cx="0" cy="0"/>
        </a:xfrm>
      </p:grpSpPr>
      <p:sp>
        <p:nvSpPr>
          <p:cNvPr id="120835" name="Title Placeholder 1"/>
          <p:cNvSpPr>
            <a:spLocks noGrp="1"/>
          </p:cNvSpPr>
          <p:nvPr>
            <p:ph type="ctrTitle"/>
          </p:nvPr>
        </p:nvSpPr>
        <p:spPr bwMode="auto">
          <a:xfrm>
            <a:off x="411480" y="2811616"/>
            <a:ext cx="8149908" cy="693267"/>
          </a:xfrm>
          <a:prstGeom prst="rect">
            <a:avLst/>
          </a:prstGeom>
        </p:spPr>
        <p:txBody>
          <a:bodyPr anchor="b" anchorCtr="0">
            <a:spAutoFit/>
          </a:bodyPr>
          <a:lstStyle>
            <a:lvl1pPr>
              <a:lnSpc>
                <a:spcPct val="85000"/>
              </a:lnSpc>
              <a:defRPr sz="5300" b="0" smtClean="0">
                <a:solidFill>
                  <a:schemeClr val="bg1"/>
                </a:solidFill>
                <a:latin typeface="Times New Roman" pitchFamily="18" charset="0"/>
                <a:cs typeface="Times New Roman" pitchFamily="18" charset="0"/>
              </a:defRPr>
            </a:lvl1pPr>
          </a:lstStyle>
          <a:p>
            <a:r>
              <a:rPr lang="en-US" smtClean="0"/>
              <a:t>Click to edit Master title style</a:t>
            </a:r>
            <a:endParaRPr lang="en-US" dirty="0" smtClean="0"/>
          </a:p>
        </p:txBody>
      </p:sp>
      <p:sp>
        <p:nvSpPr>
          <p:cNvPr id="120836" name="Text Placeholder 2"/>
          <p:cNvSpPr>
            <a:spLocks noGrp="1"/>
          </p:cNvSpPr>
          <p:nvPr>
            <p:ph type="subTitle" idx="1"/>
          </p:nvPr>
        </p:nvSpPr>
        <p:spPr bwMode="auto">
          <a:xfrm>
            <a:off x="411480" y="3694178"/>
            <a:ext cx="4325112" cy="276999"/>
          </a:xfrm>
          <a:prstGeom prst="rect">
            <a:avLst/>
          </a:prstGeom>
        </p:spPr>
        <p:txBody>
          <a:bodyPr>
            <a:spAutoFit/>
          </a:bodyPr>
          <a:lstStyle>
            <a:lvl1pPr>
              <a:lnSpc>
                <a:spcPct val="100000"/>
              </a:lnSpc>
              <a:defRPr sz="1800" b="1" smtClean="0">
                <a:solidFill>
                  <a:schemeClr val="bg1"/>
                </a:solidFill>
                <a:latin typeface="Arial" pitchFamily="34" charset="0"/>
              </a:defRPr>
            </a:lvl1pPr>
          </a:lstStyle>
          <a:p>
            <a:r>
              <a:rPr lang="en-US" smtClean="0"/>
              <a:t>Click to edit Master subtitle style</a:t>
            </a:r>
            <a:endParaRPr smtClean="0"/>
          </a:p>
        </p:txBody>
      </p:sp>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21" name="Content Placeholder 20"/>
          <p:cNvSpPr>
            <a:spLocks noGrp="1"/>
          </p:cNvSpPr>
          <p:nvPr>
            <p:ph sz="quarter" idx="11"/>
          </p:nvPr>
        </p:nvSpPr>
        <p:spPr bwMode="gray">
          <a:xfrm>
            <a:off x="411482" y="1399029"/>
            <a:ext cx="3999155" cy="4887471"/>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noAutofit/>
          </a:bodyPr>
          <a:lstStyle>
            <a:lvl1pPr marR="0" algn="l" defTabSz="923729" rtl="0" eaLnBrk="1" fontAlgn="base" latinLnBrk="0" hangingPunct="1">
              <a:lnSpc>
                <a:spcPct val="100000"/>
              </a:lnSpc>
              <a:spcAft>
                <a:spcPct val="0"/>
              </a:spcAft>
              <a:buFont typeface="Arial" pitchFamily="34" charset="0"/>
              <a:tabLst>
                <a:tab pos="3929059" algn="r"/>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1pPr>
            <a:lvl2pPr marR="0" algn="l" defTabSz="923729" rtl="0" eaLnBrk="1" fontAlgn="base" latinLnBrk="0" hangingPunct="1">
              <a:lnSpc>
                <a:spcPct val="100000"/>
              </a:lnSpc>
              <a:spcAft>
                <a:spcPct val="0"/>
              </a:spcAft>
              <a:buFont typeface="Arial" pitchFamily="34" charset="0"/>
              <a:tabLst>
                <a:tab pos="3929059" algn="r"/>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2pPr>
            <a:lvl3pPr marR="0" algn="l" defTabSz="923729" rtl="0" eaLnBrk="1" fontAlgn="base" latinLnBrk="0" hangingPunct="1">
              <a:lnSpc>
                <a:spcPct val="100000"/>
              </a:lnSpc>
              <a:spcAft>
                <a:spcPct val="0"/>
              </a:spcAft>
              <a:buFont typeface="Arial" pitchFamily="34" charset="0"/>
              <a:tabLst>
                <a:tab pos="3922644" algn="r"/>
              </a:tabLst>
              <a:defRPr kumimoji="0" lang="en-US" sz="1600" b="0" i="0" u="none" strike="noStrike" kern="1200" cap="none" normalizeH="0" baseline="0" dirty="0" smtClean="0">
                <a:ln>
                  <a:noFill/>
                </a:ln>
                <a:solidFill>
                  <a:schemeClr val="tx2"/>
                </a:solidFill>
                <a:effectLst/>
                <a:latin typeface="+mn-lt"/>
                <a:ea typeface="+mn-ea"/>
                <a:cs typeface="Arial" pitchFamily="34" charset="0"/>
              </a:defRPr>
            </a:lvl3pPr>
            <a:lvl4pPr marR="0" algn="l" defTabSz="923729" rtl="0" eaLnBrk="1" fontAlgn="base" latinLnBrk="0" hangingPunct="1">
              <a:lnSpc>
                <a:spcPct val="100000"/>
              </a:lnSpc>
              <a:spcAft>
                <a:spcPct val="0"/>
              </a:spcAft>
              <a:buFont typeface="Arial" pitchFamily="34" charset="0"/>
              <a:tabLst>
                <a:tab pos="3929059" algn="r"/>
              </a:tabLst>
              <a:defRPr kumimoji="0" lang="en-US" sz="1600" b="0" i="0" u="none" strike="noStrike" kern="1200" cap="none" normalizeH="0" baseline="0" dirty="0" smtClean="0">
                <a:ln>
                  <a:noFill/>
                </a:ln>
                <a:solidFill>
                  <a:schemeClr val="tx2"/>
                </a:solidFill>
                <a:effectLst/>
                <a:latin typeface="+mn-lt"/>
                <a:ea typeface="+mn-ea"/>
                <a:cs typeface="Arial" pitchFamily="34" charset="0"/>
              </a:defRPr>
            </a:lvl4pPr>
            <a:lvl5pPr marR="0" algn="l" defTabSz="923729" rtl="0" eaLnBrk="1" fontAlgn="base" latinLnBrk="0" hangingPunct="1">
              <a:lnSpc>
                <a:spcPct val="100000"/>
              </a:lnSpc>
              <a:spcAft>
                <a:spcPct val="0"/>
              </a:spcAft>
              <a:buFont typeface="Arial" pitchFamily="34" charset="0"/>
              <a:tabLst>
                <a:tab pos="3929059" algn="r"/>
              </a:tabLst>
              <a:defRPr kumimoji="0" lang="en-US" sz="1600" b="0" i="0" u="none" strike="noStrike" kern="1200" cap="none" normalizeH="0" baseline="0" dirty="0">
                <a:ln>
                  <a:noFill/>
                </a:ln>
                <a:solidFill>
                  <a:schemeClr val="tx2"/>
                </a:solidFill>
                <a:effectLst/>
                <a:latin typeface="+mn-lt"/>
                <a:ea typeface="+mn-ea"/>
                <a:cs typeface="Arial" pitchFamily="34" charset="0"/>
              </a:defRPr>
            </a:lvl5pPr>
            <a:lvl6pPr>
              <a:tabLst>
                <a:tab pos="3929059" algn="r"/>
              </a:tabLst>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Placeholder 10"/>
          <p:cNvSpPr>
            <a:spLocks noGrp="1"/>
          </p:cNvSpPr>
          <p:nvPr>
            <p:ph type="title"/>
          </p:nvPr>
        </p:nvSpPr>
        <p:spPr bwMode="gray">
          <a:xfrm>
            <a:off x="414340" y="441574"/>
            <a:ext cx="8330184" cy="337892"/>
          </a:xfrm>
          <a:prstGeom prst="rect">
            <a:avLst/>
          </a:prstGeom>
        </p:spPr>
        <p:txBody>
          <a:bodyPr lIns="0" tIns="0" rIns="0" bIns="0" anchor="b" anchorCtr="0">
            <a:spAutoFit/>
          </a:bodyPr>
          <a:lstStyle/>
          <a:p>
            <a:pPr marL="0" marR="0" lvl="0" indent="0" algn="l" defTabSz="923729" rtl="0" eaLnBrk="0" fontAlgn="base" latinLnBrk="0" hangingPunct="0">
              <a:lnSpc>
                <a:spcPct val="90000"/>
              </a:lnSpc>
              <a:spcBef>
                <a:spcPct val="0"/>
              </a:spcBef>
              <a:spcAft>
                <a:spcPct val="0"/>
              </a:spcAft>
              <a:buClrTx/>
              <a:buSzTx/>
              <a:buFontTx/>
              <a:buNone/>
              <a:tabLst/>
              <a:defRPr/>
            </a:pPr>
            <a:r>
              <a:rPr lang="en-US" dirty="0" smtClean="0"/>
              <a:t>Click to edit Master title style</a:t>
            </a:r>
            <a:endParaRPr lang="en-US"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1 Column">
    <p:spTree>
      <p:nvGrpSpPr>
        <p:cNvPr id="1" name=""/>
        <p:cNvGrpSpPr/>
        <p:nvPr/>
      </p:nvGrpSpPr>
      <p:grpSpPr>
        <a:xfrm>
          <a:off x="0" y="0"/>
          <a:ext cx="0" cy="0"/>
          <a:chOff x="0" y="0"/>
          <a:chExt cx="0" cy="0"/>
        </a:xfrm>
      </p:grpSpPr>
      <p:sp>
        <p:nvSpPr>
          <p:cNvPr id="10" name="Content Placeholder 20"/>
          <p:cNvSpPr>
            <a:spLocks noGrp="1"/>
          </p:cNvSpPr>
          <p:nvPr>
            <p:ph sz="quarter" idx="12"/>
          </p:nvPr>
        </p:nvSpPr>
        <p:spPr bwMode="gray">
          <a:xfrm>
            <a:off x="411479" y="1399034"/>
            <a:ext cx="8330184" cy="4887468"/>
          </a:xfrm>
          <a:prstGeom prst="rect">
            <a:avLst/>
          </a:prstGeom>
        </p:spPr>
        <p:txBody>
          <a:bodyPr vert="horz" lIns="0" tIns="0" rIns="0" bIns="0" rtlCol="0">
            <a:noAutofit/>
          </a:bodyPr>
          <a:lstStyle>
            <a:lvl1pPr marL="0" marR="0" indent="0" algn="l" defTabSz="923729" rtl="0" eaLnBrk="1" fontAlgn="base" latinLnBrk="0" hangingPunct="1">
              <a:lnSpc>
                <a:spcPct val="100000"/>
              </a:lnSpc>
              <a:spcBef>
                <a:spcPts val="2223"/>
              </a:spcBef>
              <a:spcAft>
                <a:spcPct val="0"/>
              </a:spcAft>
              <a:buClrTx/>
              <a:buSzTx/>
              <a:buFont typeface="Arial" pitchFamily="34" charset="0"/>
              <a:buNone/>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1pPr>
            <a:lvl2pPr marL="176406" marR="0" indent="-174803" algn="l" defTabSz="923729"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2pPr>
            <a:lvl3pPr marR="0" algn="l" defTabSz="923729" rtl="0" eaLnBrk="1" fontAlgn="base" latinLnBrk="0" hangingPunct="1">
              <a:lnSpc>
                <a:spcPct val="100000"/>
              </a:lnSpc>
              <a:spcAft>
                <a:spcPct val="0"/>
              </a:spcAft>
              <a:buFont typeface="Arial" pitchFamily="34" charset="0"/>
              <a:tabLst/>
              <a:defRPr kumimoji="0" lang="en-US" sz="1600" b="0" i="0" u="none" strike="noStrike" kern="1200" cap="none" normalizeH="0" baseline="0" dirty="0" smtClean="0">
                <a:ln>
                  <a:noFill/>
                </a:ln>
                <a:solidFill>
                  <a:schemeClr val="tx2"/>
                </a:solidFill>
                <a:effectLst/>
                <a:latin typeface="Arial" pitchFamily="34" charset="0"/>
                <a:ea typeface="+mn-ea"/>
                <a:cs typeface="Arial" pitchFamily="34" charset="0"/>
              </a:defRPr>
            </a:lvl3pPr>
            <a:lvl4pPr marR="0" algn="l" defTabSz="923729" rtl="0" eaLnBrk="1" fontAlgn="base" latinLnBrk="0" hangingPunct="1">
              <a:lnSpc>
                <a:spcPct val="100000"/>
              </a:lnSpc>
              <a:spcAft>
                <a:spcPct val="0"/>
              </a:spcAft>
              <a:buFont typeface="Arial" pitchFamily="34" charset="0"/>
              <a:tabLst/>
              <a:defRPr kumimoji="0" lang="en-US" sz="1600" b="0" i="0" u="none" strike="noStrike" kern="1200" cap="none" normalizeH="0" baseline="0" dirty="0" smtClean="0">
                <a:ln>
                  <a:noFill/>
                </a:ln>
                <a:solidFill>
                  <a:schemeClr val="tx2"/>
                </a:solidFill>
                <a:effectLst/>
                <a:latin typeface="+mn-lt"/>
                <a:ea typeface="+mn-ea"/>
                <a:cs typeface="Arial" pitchFamily="34" charset="0"/>
              </a:defRPr>
            </a:lvl4pPr>
            <a:lvl5pPr marR="0" algn="l" defTabSz="923729" rtl="0" eaLnBrk="1" fontAlgn="base" latinLnBrk="0" hangingPunct="1">
              <a:lnSpc>
                <a:spcPct val="100000"/>
              </a:lnSpc>
              <a:spcAft>
                <a:spcPct val="0"/>
              </a:spcAft>
              <a:buFont typeface="Arial" pitchFamily="34" charset="0"/>
              <a:tabLst/>
              <a:defRPr kumimoji="0" lang="en-US" sz="1600" b="0" i="0" u="none" strike="noStrike" kern="1200" cap="none" normalizeH="0" baseline="0" dirty="0" smtClean="0">
                <a:ln>
                  <a:noFill/>
                </a:ln>
                <a:solidFill>
                  <a:schemeClr val="tx2"/>
                </a:solidFill>
                <a:effectLst/>
                <a:latin typeface="+mn-lt"/>
                <a:ea typeface="+mn-ea"/>
                <a:cs typeface="Arial" pitchFamily="34" charset="0"/>
              </a:defRPr>
            </a:lvl5pPr>
            <a:lvl6pPr marR="0" algn="l" defTabSz="923729"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Text Placeholder 18"/>
          <p:cNvSpPr>
            <a:spLocks noGrp="1"/>
          </p:cNvSpPr>
          <p:nvPr>
            <p:ph type="body" sz="quarter" idx="13"/>
          </p:nvPr>
        </p:nvSpPr>
        <p:spPr bwMode="gray">
          <a:xfrm>
            <a:off x="414340" y="779466"/>
            <a:ext cx="8330184" cy="307777"/>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spAutoFit/>
          </a:bodyPr>
          <a:lstStyle>
            <a:lvl1pPr>
              <a:defRPr kumimoji="0" lang="en-US" sz="2000" b="0" i="0" u="none" strike="noStrike" kern="1200" cap="none" spc="0" normalizeH="0" baseline="0" noProof="0" dirty="0" smtClean="0">
                <a:ln>
                  <a:noFill/>
                </a:ln>
                <a:solidFill>
                  <a:schemeClr val="tx2"/>
                </a:solidFill>
                <a:effectLst/>
                <a:uLnTx/>
                <a:uFillTx/>
                <a:latin typeface="+mj-lt"/>
                <a:ea typeface="+mn-ea"/>
                <a:cs typeface="Arial" pitchFamily="34" charset="0"/>
              </a:defRPr>
            </a:lvl1pPr>
          </a:lstStyle>
          <a:p>
            <a:pPr marL="0" marR="0" lvl="0" indent="0" algn="l" defTabSz="923729" rtl="0" eaLnBrk="1" fontAlgn="base" latinLnBrk="0" hangingPunct="1">
              <a:lnSpc>
                <a:spcPct val="100000"/>
              </a:lnSpc>
              <a:spcBef>
                <a:spcPct val="0"/>
              </a:spcBef>
              <a:spcAft>
                <a:spcPct val="0"/>
              </a:spcAft>
              <a:buClrTx/>
              <a:buSzTx/>
              <a:buFontTx/>
              <a:buNone/>
              <a:tabLst/>
              <a:defRPr/>
            </a:pPr>
            <a:r>
              <a:rPr lang="en-US" dirty="0" smtClean="0"/>
              <a:t>Click to edit Master text styles</a:t>
            </a:r>
          </a:p>
        </p:txBody>
      </p:sp>
      <p:sp>
        <p:nvSpPr>
          <p:cNvPr id="5" name="Title Placeholder 10"/>
          <p:cNvSpPr>
            <a:spLocks noGrp="1"/>
          </p:cNvSpPr>
          <p:nvPr>
            <p:ph type="title"/>
          </p:nvPr>
        </p:nvSpPr>
        <p:spPr bwMode="gray">
          <a:xfrm>
            <a:off x="414340" y="474765"/>
            <a:ext cx="8330184" cy="304699"/>
          </a:xfrm>
          <a:prstGeom prst="rect">
            <a:avLst/>
          </a:prstGeom>
        </p:spPr>
        <p:txBody>
          <a:bodyPr lIns="0" tIns="0" rIns="0" bIns="0" anchor="b" anchorCtr="0">
            <a:spAutoFit/>
          </a:bodyPr>
          <a:lstStyle>
            <a:lvl1pPr>
              <a:defRPr sz="2200"/>
            </a:lvl1pPr>
          </a:lstStyle>
          <a:p>
            <a:pPr marL="0" marR="0" lvl="0" indent="0" algn="l" defTabSz="923729" rtl="0" eaLnBrk="0" fontAlgn="base" latinLnBrk="0" hangingPunct="0">
              <a:lnSpc>
                <a:spcPct val="90000"/>
              </a:lnSpc>
              <a:spcBef>
                <a:spcPct val="0"/>
              </a:spcBef>
              <a:spcAft>
                <a:spcPct val="0"/>
              </a:spcAft>
              <a:buClrTx/>
              <a:buSzTx/>
              <a:buFontTx/>
              <a:buNone/>
              <a:tabLst/>
              <a:defRPr/>
            </a:pPr>
            <a:r>
              <a:rPr lang="en-US" dirty="0" smtClean="0"/>
              <a:t>Click to edit Master title style</a:t>
            </a:r>
            <a:endParaRPr 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2 Column">
    <p:spTree>
      <p:nvGrpSpPr>
        <p:cNvPr id="1" name=""/>
        <p:cNvGrpSpPr/>
        <p:nvPr/>
      </p:nvGrpSpPr>
      <p:grpSpPr>
        <a:xfrm>
          <a:off x="0" y="0"/>
          <a:ext cx="0" cy="0"/>
          <a:chOff x="0" y="0"/>
          <a:chExt cx="0" cy="0"/>
        </a:xfrm>
      </p:grpSpPr>
      <p:sp>
        <p:nvSpPr>
          <p:cNvPr id="21" name="Content Placeholder 20"/>
          <p:cNvSpPr>
            <a:spLocks noGrp="1"/>
          </p:cNvSpPr>
          <p:nvPr>
            <p:ph sz="quarter" idx="11"/>
          </p:nvPr>
        </p:nvSpPr>
        <p:spPr bwMode="gray">
          <a:xfrm>
            <a:off x="411482" y="1399029"/>
            <a:ext cx="3999155" cy="4887471"/>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noAutofit/>
          </a:bodyPr>
          <a:lstStyle>
            <a:lvl1pPr marR="0" algn="l" defTabSz="923729"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1pPr>
            <a:lvl2pPr marR="0" algn="l" defTabSz="923729"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2pPr>
            <a:lvl3pPr marR="0" algn="l" defTabSz="923729" rtl="0" eaLnBrk="1" fontAlgn="base" latinLnBrk="0" hangingPunct="1">
              <a:lnSpc>
                <a:spcPct val="100000"/>
              </a:lnSpc>
              <a:spcAft>
                <a:spcPct val="0"/>
              </a:spcAft>
              <a:buFont typeface="Arial" pitchFamily="34" charset="0"/>
              <a:tabLst/>
              <a:defRPr kumimoji="0" lang="en-US" sz="1600" b="0" i="0" u="none" strike="noStrike" kern="1200" cap="none" normalizeH="0" baseline="0" dirty="0" smtClean="0">
                <a:ln>
                  <a:noFill/>
                </a:ln>
                <a:solidFill>
                  <a:schemeClr val="tx2"/>
                </a:solidFill>
                <a:effectLst/>
                <a:latin typeface="+mn-lt"/>
                <a:ea typeface="+mn-ea"/>
                <a:cs typeface="Arial" pitchFamily="34" charset="0"/>
              </a:defRPr>
            </a:lvl3pPr>
            <a:lvl4pPr marR="0" algn="l" defTabSz="923729" rtl="0" eaLnBrk="1" fontAlgn="base" latinLnBrk="0" hangingPunct="1">
              <a:lnSpc>
                <a:spcPct val="100000"/>
              </a:lnSpc>
              <a:spcAft>
                <a:spcPct val="0"/>
              </a:spcAft>
              <a:buFont typeface="Arial" pitchFamily="34" charset="0"/>
              <a:tabLst/>
              <a:defRPr kumimoji="0" lang="en-US" sz="1600" b="0" i="0" u="none" strike="noStrike" kern="1200" cap="none" normalizeH="0" baseline="0" dirty="0" smtClean="0">
                <a:ln>
                  <a:noFill/>
                </a:ln>
                <a:solidFill>
                  <a:schemeClr val="tx2"/>
                </a:solidFill>
                <a:effectLst/>
                <a:latin typeface="+mn-lt"/>
                <a:ea typeface="+mn-ea"/>
                <a:cs typeface="Arial" pitchFamily="34" charset="0"/>
              </a:defRPr>
            </a:lvl4pPr>
            <a:lvl5pPr marR="0" algn="l" defTabSz="923729" rtl="0" eaLnBrk="1" fontAlgn="base" latinLnBrk="0" hangingPunct="1">
              <a:lnSpc>
                <a:spcPct val="100000"/>
              </a:lnSpc>
              <a:spcAft>
                <a:spcPct val="0"/>
              </a:spcAft>
              <a:buFont typeface="Arial" pitchFamily="34" charset="0"/>
              <a:tabLst/>
              <a:defRPr kumimoji="0" lang="en-US" sz="1600" b="0" i="0" u="none" strike="noStrike" kern="1200" cap="none" normalizeH="0" baseline="0" dirty="0">
                <a:ln>
                  <a:noFill/>
                </a:ln>
                <a:solidFill>
                  <a:schemeClr val="tx2"/>
                </a:solidFill>
                <a:effectLst/>
                <a:latin typeface="+mn-lt"/>
                <a:ea typeface="+mn-ea"/>
                <a:cs typeface="Arial" pitchFamily="34" charset="0"/>
              </a:defRPr>
            </a:lvl5pPr>
            <a:lvl6pPr>
              <a:tabLst>
                <a:tab pos="3929059" algn="r"/>
              </a:tabLst>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18"/>
          <p:cNvSpPr>
            <a:spLocks noGrp="1"/>
          </p:cNvSpPr>
          <p:nvPr>
            <p:ph type="body" sz="quarter" idx="13"/>
          </p:nvPr>
        </p:nvSpPr>
        <p:spPr bwMode="gray">
          <a:xfrm>
            <a:off x="414340" y="779466"/>
            <a:ext cx="8330184" cy="307777"/>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spAutoFit/>
          </a:bodyPr>
          <a:lstStyle>
            <a:lvl1pPr>
              <a:defRPr kumimoji="0" lang="en-US" sz="2000" b="0" i="0" u="none" strike="noStrike" kern="1200" cap="none" spc="0" normalizeH="0" baseline="0" noProof="0" dirty="0" smtClean="0">
                <a:ln>
                  <a:noFill/>
                </a:ln>
                <a:solidFill>
                  <a:schemeClr val="tx2"/>
                </a:solidFill>
                <a:effectLst/>
                <a:uLnTx/>
                <a:uFillTx/>
                <a:latin typeface="+mj-lt"/>
                <a:ea typeface="+mn-ea"/>
                <a:cs typeface="Arial" pitchFamily="34" charset="0"/>
              </a:defRPr>
            </a:lvl1pPr>
          </a:lstStyle>
          <a:p>
            <a:pPr marL="0" marR="0" lvl="0" indent="0" algn="l" defTabSz="923729" rtl="0" eaLnBrk="1" fontAlgn="base" latinLnBrk="0" hangingPunct="1">
              <a:lnSpc>
                <a:spcPct val="100000"/>
              </a:lnSpc>
              <a:spcBef>
                <a:spcPct val="0"/>
              </a:spcBef>
              <a:spcAft>
                <a:spcPct val="0"/>
              </a:spcAft>
              <a:buClrTx/>
              <a:buSzTx/>
              <a:buFontTx/>
              <a:buNone/>
              <a:tabLst/>
              <a:defRPr/>
            </a:pPr>
            <a:r>
              <a:rPr lang="en-US" dirty="0" smtClean="0"/>
              <a:t>Click to edit Master text styles</a:t>
            </a:r>
          </a:p>
        </p:txBody>
      </p:sp>
      <p:sp>
        <p:nvSpPr>
          <p:cNvPr id="6" name="Title Placeholder 10"/>
          <p:cNvSpPr>
            <a:spLocks noGrp="1"/>
          </p:cNvSpPr>
          <p:nvPr>
            <p:ph type="title"/>
          </p:nvPr>
        </p:nvSpPr>
        <p:spPr bwMode="gray">
          <a:xfrm>
            <a:off x="414340" y="441574"/>
            <a:ext cx="8330184" cy="337892"/>
          </a:xfrm>
          <a:prstGeom prst="rect">
            <a:avLst/>
          </a:prstGeom>
        </p:spPr>
        <p:txBody>
          <a:bodyPr lIns="0" tIns="0" rIns="0" bIns="0" anchor="b" anchorCtr="0">
            <a:spAutoFit/>
          </a:bodyPr>
          <a:lstStyle/>
          <a:p>
            <a:pPr marL="0" marR="0" lvl="0" indent="0" algn="l" defTabSz="923729" rtl="0" eaLnBrk="0" fontAlgn="base" latinLnBrk="0" hangingPunct="0">
              <a:lnSpc>
                <a:spcPct val="90000"/>
              </a:lnSpc>
              <a:spcBef>
                <a:spcPct val="0"/>
              </a:spcBef>
              <a:spcAft>
                <a:spcPct val="0"/>
              </a:spcAft>
              <a:buClrTx/>
              <a:buSzTx/>
              <a:buFontTx/>
              <a:buNone/>
              <a:tabLst/>
              <a:defRPr/>
            </a:pPr>
            <a:r>
              <a:rPr lang="en-US" dirty="0" smtClean="0"/>
              <a:t>Click to edit Master title style</a:t>
            </a:r>
            <a:endParaRPr lang="en-US" dirty="0"/>
          </a:p>
        </p:txBody>
      </p:sp>
      <p:sp>
        <p:nvSpPr>
          <p:cNvPr id="7" name="Content Placeholder 20"/>
          <p:cNvSpPr>
            <a:spLocks noGrp="1"/>
          </p:cNvSpPr>
          <p:nvPr>
            <p:ph sz="quarter" idx="14"/>
          </p:nvPr>
        </p:nvSpPr>
        <p:spPr bwMode="gray">
          <a:xfrm>
            <a:off x="4724403" y="1399029"/>
            <a:ext cx="3999155" cy="4887471"/>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noAutofit/>
          </a:bodyPr>
          <a:lstStyle>
            <a:lvl1pPr marR="0" algn="l" defTabSz="923729"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1pPr>
            <a:lvl2pPr marR="0" algn="l" defTabSz="923729"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2pPr>
            <a:lvl3pPr marR="0" algn="l" defTabSz="923729" rtl="0" eaLnBrk="1" fontAlgn="base" latinLnBrk="0" hangingPunct="1">
              <a:lnSpc>
                <a:spcPct val="100000"/>
              </a:lnSpc>
              <a:spcAft>
                <a:spcPct val="0"/>
              </a:spcAft>
              <a:buFont typeface="Arial" pitchFamily="34" charset="0"/>
              <a:tabLst/>
              <a:defRPr kumimoji="0" lang="en-US" sz="1600" b="0" i="0" u="none" strike="noStrike" kern="1200" cap="none" normalizeH="0" baseline="0" dirty="0" smtClean="0">
                <a:ln>
                  <a:noFill/>
                </a:ln>
                <a:solidFill>
                  <a:schemeClr val="tx2"/>
                </a:solidFill>
                <a:effectLst/>
                <a:latin typeface="+mn-lt"/>
                <a:ea typeface="+mn-ea"/>
                <a:cs typeface="Arial" pitchFamily="34" charset="0"/>
              </a:defRPr>
            </a:lvl3pPr>
            <a:lvl4pPr marR="0" algn="l" defTabSz="923729" rtl="0" eaLnBrk="1" fontAlgn="base" latinLnBrk="0" hangingPunct="1">
              <a:lnSpc>
                <a:spcPct val="100000"/>
              </a:lnSpc>
              <a:spcAft>
                <a:spcPct val="0"/>
              </a:spcAft>
              <a:buFont typeface="Arial" pitchFamily="34" charset="0"/>
              <a:tabLst/>
              <a:defRPr kumimoji="0" lang="en-US" sz="1600" b="0" i="0" u="none" strike="noStrike" kern="1200" cap="none" normalizeH="0" baseline="0" dirty="0" smtClean="0">
                <a:ln>
                  <a:noFill/>
                </a:ln>
                <a:solidFill>
                  <a:schemeClr val="tx2"/>
                </a:solidFill>
                <a:effectLst/>
                <a:latin typeface="+mn-lt"/>
                <a:ea typeface="+mn-ea"/>
                <a:cs typeface="Arial" pitchFamily="34" charset="0"/>
              </a:defRPr>
            </a:lvl4pPr>
            <a:lvl5pPr marR="0" algn="l" defTabSz="923729" rtl="0" eaLnBrk="1" fontAlgn="base" latinLnBrk="0" hangingPunct="1">
              <a:lnSpc>
                <a:spcPct val="100000"/>
              </a:lnSpc>
              <a:spcAft>
                <a:spcPct val="0"/>
              </a:spcAft>
              <a:buFont typeface="Arial" pitchFamily="34" charset="0"/>
              <a:tabLst/>
              <a:defRPr kumimoji="0" lang="en-US" sz="1600" b="0" i="0" u="none" strike="noStrike" kern="1200" cap="none" normalizeH="0" baseline="0" dirty="0">
                <a:ln>
                  <a:noFill/>
                </a:ln>
                <a:solidFill>
                  <a:schemeClr val="tx2"/>
                </a:solidFill>
                <a:effectLst/>
                <a:latin typeface="+mn-lt"/>
                <a:ea typeface="+mn-ea"/>
                <a:cs typeface="Arial" pitchFamily="34" charset="0"/>
              </a:defRPr>
            </a:lvl5pPr>
            <a:lvl6pPr>
              <a:tabLst>
                <a:tab pos="3929059" algn="r"/>
              </a:tabLst>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2" name="Text Placeholder 18"/>
          <p:cNvSpPr>
            <a:spLocks noGrp="1"/>
          </p:cNvSpPr>
          <p:nvPr>
            <p:ph type="body" sz="quarter" idx="13"/>
          </p:nvPr>
        </p:nvSpPr>
        <p:spPr bwMode="gray">
          <a:xfrm>
            <a:off x="414340" y="779466"/>
            <a:ext cx="8330184" cy="307777"/>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spAutoFit/>
          </a:bodyPr>
          <a:lstStyle>
            <a:lvl1pPr>
              <a:defRPr kumimoji="0" lang="en-US" sz="2000" b="0" i="0" u="none" strike="noStrike" kern="1200" cap="none" spc="0" normalizeH="0" baseline="0" noProof="0" dirty="0" smtClean="0">
                <a:ln>
                  <a:noFill/>
                </a:ln>
                <a:solidFill>
                  <a:schemeClr val="tx2"/>
                </a:solidFill>
                <a:effectLst/>
                <a:uLnTx/>
                <a:uFillTx/>
                <a:latin typeface="+mj-lt"/>
                <a:ea typeface="+mn-ea"/>
                <a:cs typeface="Arial" pitchFamily="34" charset="0"/>
              </a:defRPr>
            </a:lvl1pPr>
          </a:lstStyle>
          <a:p>
            <a:pPr marL="0" marR="0" lvl="0" indent="0" algn="l" defTabSz="923729" rtl="0" eaLnBrk="1" fontAlgn="base" latinLnBrk="0" hangingPunct="1">
              <a:lnSpc>
                <a:spcPct val="100000"/>
              </a:lnSpc>
              <a:spcBef>
                <a:spcPct val="0"/>
              </a:spcBef>
              <a:spcAft>
                <a:spcPct val="0"/>
              </a:spcAft>
              <a:buClrTx/>
              <a:buSzTx/>
              <a:buFontTx/>
              <a:buNone/>
              <a:tabLst/>
              <a:defRPr/>
            </a:pPr>
            <a:r>
              <a:rPr lang="en-US" dirty="0" smtClean="0"/>
              <a:t>Click to edit Master text styles</a:t>
            </a:r>
          </a:p>
        </p:txBody>
      </p:sp>
      <p:sp>
        <p:nvSpPr>
          <p:cNvPr id="7" name="Title Placeholder 10"/>
          <p:cNvSpPr>
            <a:spLocks noGrp="1"/>
          </p:cNvSpPr>
          <p:nvPr>
            <p:ph type="title"/>
          </p:nvPr>
        </p:nvSpPr>
        <p:spPr bwMode="gray">
          <a:xfrm>
            <a:off x="414340" y="441574"/>
            <a:ext cx="8330184" cy="337892"/>
          </a:xfrm>
          <a:prstGeom prst="rect">
            <a:avLst/>
          </a:prstGeom>
        </p:spPr>
        <p:txBody>
          <a:bodyPr lIns="0" tIns="0" rIns="0" bIns="0" anchor="b" anchorCtr="0">
            <a:spAutoFit/>
          </a:bodyPr>
          <a:lstStyle>
            <a:lvl1pPr>
              <a:defRPr>
                <a:latin typeface="+mj-lt"/>
              </a:defRPr>
            </a:lvl1pPr>
          </a:lstStyle>
          <a:p>
            <a:pPr marL="0" marR="0" lvl="0" indent="0" algn="l" defTabSz="923729" rtl="0" eaLnBrk="0" fontAlgn="base" latinLnBrk="0" hangingPunct="0">
              <a:lnSpc>
                <a:spcPct val="90000"/>
              </a:lnSpc>
              <a:spcBef>
                <a:spcPct val="0"/>
              </a:spcBef>
              <a:spcAft>
                <a:spcPct val="0"/>
              </a:spcAft>
              <a:buClrTx/>
              <a:buSzTx/>
              <a:buFontTx/>
              <a:buNone/>
              <a:tabLst/>
              <a:defRPr/>
            </a:pPr>
            <a:r>
              <a:rPr lang="en-US" dirty="0" smtClean="0"/>
              <a:t>Click to edit Master title style</a:t>
            </a:r>
            <a:endParaRPr lang="en-US" dirty="0"/>
          </a:p>
        </p:txBody>
      </p:sp>
      <p:sp>
        <p:nvSpPr>
          <p:cNvPr id="8" name="Content Placeholder 20"/>
          <p:cNvSpPr>
            <a:spLocks noGrp="1"/>
          </p:cNvSpPr>
          <p:nvPr>
            <p:ph sz="quarter" idx="11"/>
          </p:nvPr>
        </p:nvSpPr>
        <p:spPr bwMode="gray">
          <a:xfrm>
            <a:off x="411481" y="1399029"/>
            <a:ext cx="2651760" cy="4887471"/>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noAutofit/>
          </a:bodyPr>
          <a:lstStyle>
            <a:lvl1pPr marR="0" algn="l" defTabSz="923729"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1pPr>
            <a:lvl2pPr marR="0" algn="l" defTabSz="923729"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2pPr>
            <a:lvl3pPr marR="0" algn="l" defTabSz="923729" rtl="0" eaLnBrk="1" fontAlgn="base" latinLnBrk="0" hangingPunct="1">
              <a:lnSpc>
                <a:spcPct val="100000"/>
              </a:lnSpc>
              <a:spcAft>
                <a:spcPct val="0"/>
              </a:spcAft>
              <a:buFont typeface="Arial" pitchFamily="34" charset="0"/>
              <a:tabLst/>
              <a:defRPr kumimoji="0" lang="en-US" sz="1600" b="0" i="0" u="none" strike="noStrike" kern="1200" cap="none" normalizeH="0" baseline="0" dirty="0" smtClean="0">
                <a:ln>
                  <a:noFill/>
                </a:ln>
                <a:solidFill>
                  <a:schemeClr val="tx2"/>
                </a:solidFill>
                <a:effectLst/>
                <a:latin typeface="+mn-lt"/>
                <a:ea typeface="+mn-ea"/>
                <a:cs typeface="Arial" pitchFamily="34" charset="0"/>
              </a:defRPr>
            </a:lvl3pPr>
            <a:lvl4pPr marR="0" algn="l" defTabSz="923729" rtl="0" eaLnBrk="1" fontAlgn="base" latinLnBrk="0" hangingPunct="1">
              <a:lnSpc>
                <a:spcPct val="100000"/>
              </a:lnSpc>
              <a:spcAft>
                <a:spcPct val="0"/>
              </a:spcAft>
              <a:buFont typeface="Arial" pitchFamily="34" charset="0"/>
              <a:tabLst/>
              <a:defRPr kumimoji="0" lang="en-US" sz="1600" b="0" i="0" u="none" strike="noStrike" kern="1200" cap="none" normalizeH="0" baseline="0" dirty="0" smtClean="0">
                <a:ln>
                  <a:noFill/>
                </a:ln>
                <a:solidFill>
                  <a:schemeClr val="tx2"/>
                </a:solidFill>
                <a:effectLst/>
                <a:latin typeface="+mn-lt"/>
                <a:ea typeface="+mn-ea"/>
                <a:cs typeface="Arial" pitchFamily="34" charset="0"/>
              </a:defRPr>
            </a:lvl4pPr>
            <a:lvl5pPr marR="0" algn="l" defTabSz="923729" rtl="0" eaLnBrk="1" fontAlgn="base" latinLnBrk="0" hangingPunct="1">
              <a:lnSpc>
                <a:spcPct val="100000"/>
              </a:lnSpc>
              <a:spcAft>
                <a:spcPct val="0"/>
              </a:spcAft>
              <a:buFont typeface="Arial" pitchFamily="34" charset="0"/>
              <a:tabLst/>
              <a:defRPr kumimoji="0" lang="en-US" sz="1600" b="0" i="0" u="none" strike="noStrike" kern="1200" cap="none" normalizeH="0" baseline="0" dirty="0">
                <a:ln>
                  <a:noFill/>
                </a:ln>
                <a:solidFill>
                  <a:schemeClr val="tx2"/>
                </a:solidFill>
                <a:effectLst/>
                <a:latin typeface="+mn-lt"/>
                <a:ea typeface="+mn-ea"/>
                <a:cs typeface="Arial" pitchFamily="34" charset="0"/>
              </a:defRPr>
            </a:lvl5pPr>
            <a:lvl6pPr>
              <a:tabLst>
                <a:tab pos="3929059" algn="r"/>
              </a:tabLst>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0"/>
          <p:cNvSpPr>
            <a:spLocks noGrp="1"/>
          </p:cNvSpPr>
          <p:nvPr>
            <p:ph sz="quarter" idx="14"/>
          </p:nvPr>
        </p:nvSpPr>
        <p:spPr bwMode="gray">
          <a:xfrm>
            <a:off x="3245626" y="1399029"/>
            <a:ext cx="2651760" cy="4887471"/>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noAutofit/>
          </a:bodyPr>
          <a:lstStyle>
            <a:lvl1pPr marR="0" algn="l" defTabSz="923729"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1pPr>
            <a:lvl2pPr marR="0" algn="l" defTabSz="923729"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2pPr>
            <a:lvl3pPr marR="0" algn="l" defTabSz="923729" rtl="0" eaLnBrk="1" fontAlgn="base" latinLnBrk="0" hangingPunct="1">
              <a:lnSpc>
                <a:spcPct val="100000"/>
              </a:lnSpc>
              <a:spcAft>
                <a:spcPct val="0"/>
              </a:spcAft>
              <a:buFont typeface="Arial" pitchFamily="34" charset="0"/>
              <a:tabLst/>
              <a:defRPr kumimoji="0" lang="en-US" sz="1600" b="0" i="0" u="none" strike="noStrike" kern="1200" cap="none" normalizeH="0" baseline="0" dirty="0" smtClean="0">
                <a:ln>
                  <a:noFill/>
                </a:ln>
                <a:solidFill>
                  <a:schemeClr val="tx2"/>
                </a:solidFill>
                <a:effectLst/>
                <a:latin typeface="+mn-lt"/>
                <a:ea typeface="+mn-ea"/>
                <a:cs typeface="Arial" pitchFamily="34" charset="0"/>
              </a:defRPr>
            </a:lvl3pPr>
            <a:lvl4pPr marR="0" algn="l" defTabSz="923729" rtl="0" eaLnBrk="1" fontAlgn="base" latinLnBrk="0" hangingPunct="1">
              <a:lnSpc>
                <a:spcPct val="100000"/>
              </a:lnSpc>
              <a:spcAft>
                <a:spcPct val="0"/>
              </a:spcAft>
              <a:buFont typeface="Arial" pitchFamily="34" charset="0"/>
              <a:tabLst/>
              <a:defRPr kumimoji="0" lang="en-US" sz="1600" b="0" i="0" u="none" strike="noStrike" kern="1200" cap="none" normalizeH="0" baseline="0" dirty="0" smtClean="0">
                <a:ln>
                  <a:noFill/>
                </a:ln>
                <a:solidFill>
                  <a:schemeClr val="tx2"/>
                </a:solidFill>
                <a:effectLst/>
                <a:latin typeface="+mn-lt"/>
                <a:ea typeface="+mn-ea"/>
                <a:cs typeface="Arial" pitchFamily="34" charset="0"/>
              </a:defRPr>
            </a:lvl4pPr>
            <a:lvl5pPr marR="0" algn="l" defTabSz="923729" rtl="0" eaLnBrk="1" fontAlgn="base" latinLnBrk="0" hangingPunct="1">
              <a:lnSpc>
                <a:spcPct val="100000"/>
              </a:lnSpc>
              <a:spcAft>
                <a:spcPct val="0"/>
              </a:spcAft>
              <a:buFont typeface="Arial" pitchFamily="34" charset="0"/>
              <a:tabLst/>
              <a:defRPr kumimoji="0" lang="en-US" sz="1600" b="0" i="0" u="none" strike="noStrike" kern="1200" cap="none" normalizeH="0" baseline="0" dirty="0">
                <a:ln>
                  <a:noFill/>
                </a:ln>
                <a:solidFill>
                  <a:schemeClr val="tx2"/>
                </a:solidFill>
                <a:effectLst/>
                <a:latin typeface="+mn-lt"/>
                <a:ea typeface="+mn-ea"/>
                <a:cs typeface="Arial" pitchFamily="34" charset="0"/>
              </a:defRPr>
            </a:lvl5pPr>
            <a:lvl6pPr>
              <a:tabLst>
                <a:tab pos="3929059" algn="r"/>
              </a:tabLst>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20"/>
          <p:cNvSpPr>
            <a:spLocks noGrp="1"/>
          </p:cNvSpPr>
          <p:nvPr>
            <p:ph sz="quarter" idx="15"/>
          </p:nvPr>
        </p:nvSpPr>
        <p:spPr bwMode="gray">
          <a:xfrm>
            <a:off x="6069212" y="1399029"/>
            <a:ext cx="2651760" cy="4887471"/>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noAutofit/>
          </a:bodyPr>
          <a:lstStyle>
            <a:lvl1pPr marR="0" algn="l" defTabSz="923729"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1pPr>
            <a:lvl2pPr marR="0" algn="l" defTabSz="923729"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2pPr>
            <a:lvl3pPr marR="0" algn="l" defTabSz="923729" rtl="0" eaLnBrk="1" fontAlgn="base" latinLnBrk="0" hangingPunct="1">
              <a:lnSpc>
                <a:spcPct val="100000"/>
              </a:lnSpc>
              <a:spcAft>
                <a:spcPct val="0"/>
              </a:spcAft>
              <a:buFont typeface="Arial" pitchFamily="34" charset="0"/>
              <a:tabLst/>
              <a:defRPr kumimoji="0" lang="en-US" sz="1600" b="0" i="0" u="none" strike="noStrike" kern="1200" cap="none" normalizeH="0" baseline="0" dirty="0" smtClean="0">
                <a:ln>
                  <a:noFill/>
                </a:ln>
                <a:solidFill>
                  <a:schemeClr val="tx2"/>
                </a:solidFill>
                <a:effectLst/>
                <a:latin typeface="+mn-lt"/>
                <a:ea typeface="+mn-ea"/>
                <a:cs typeface="Arial" pitchFamily="34" charset="0"/>
              </a:defRPr>
            </a:lvl3pPr>
            <a:lvl4pPr marR="0" algn="l" defTabSz="923729" rtl="0" eaLnBrk="1" fontAlgn="base" latinLnBrk="0" hangingPunct="1">
              <a:lnSpc>
                <a:spcPct val="100000"/>
              </a:lnSpc>
              <a:spcAft>
                <a:spcPct val="0"/>
              </a:spcAft>
              <a:buFont typeface="Arial" pitchFamily="34" charset="0"/>
              <a:tabLst/>
              <a:defRPr kumimoji="0" lang="en-US" sz="1600" b="0" i="0" u="none" strike="noStrike" kern="1200" cap="none" normalizeH="0" baseline="0" dirty="0" smtClean="0">
                <a:ln>
                  <a:noFill/>
                </a:ln>
                <a:solidFill>
                  <a:schemeClr val="tx2"/>
                </a:solidFill>
                <a:effectLst/>
                <a:latin typeface="+mn-lt"/>
                <a:ea typeface="+mn-ea"/>
                <a:cs typeface="Arial" pitchFamily="34" charset="0"/>
              </a:defRPr>
            </a:lvl4pPr>
            <a:lvl5pPr marR="0" algn="l" defTabSz="923729" rtl="0" eaLnBrk="1" fontAlgn="base" latinLnBrk="0" hangingPunct="1">
              <a:lnSpc>
                <a:spcPct val="100000"/>
              </a:lnSpc>
              <a:spcAft>
                <a:spcPct val="0"/>
              </a:spcAft>
              <a:buFont typeface="Arial" pitchFamily="34" charset="0"/>
              <a:tabLst/>
              <a:defRPr kumimoji="0" lang="en-US" sz="1600" b="0" i="0" u="none" strike="noStrike" kern="1200" cap="none" normalizeH="0" baseline="0" dirty="0">
                <a:ln>
                  <a:noFill/>
                </a:ln>
                <a:solidFill>
                  <a:schemeClr val="tx2"/>
                </a:solidFill>
                <a:effectLst/>
                <a:latin typeface="+mn-lt"/>
                <a:ea typeface="+mn-ea"/>
                <a:cs typeface="Arial" pitchFamily="34" charset="0"/>
              </a:defRPr>
            </a:lvl5pPr>
            <a:lvl6pPr>
              <a:tabLst>
                <a:tab pos="3929059" algn="r"/>
              </a:tabLst>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1 Graph">
    <p:spTree>
      <p:nvGrpSpPr>
        <p:cNvPr id="1" name=""/>
        <p:cNvGrpSpPr/>
        <p:nvPr/>
      </p:nvGrpSpPr>
      <p:grpSpPr>
        <a:xfrm>
          <a:off x="0" y="0"/>
          <a:ext cx="0" cy="0"/>
          <a:chOff x="0" y="0"/>
          <a:chExt cx="0" cy="0"/>
        </a:xfrm>
      </p:grpSpPr>
      <p:sp>
        <p:nvSpPr>
          <p:cNvPr id="6" name="Content Placeholder 20"/>
          <p:cNvSpPr>
            <a:spLocks noGrp="1"/>
          </p:cNvSpPr>
          <p:nvPr>
            <p:ph sz="quarter" idx="11"/>
          </p:nvPr>
        </p:nvSpPr>
        <p:spPr bwMode="gray">
          <a:xfrm>
            <a:off x="411479" y="1873250"/>
            <a:ext cx="8330184" cy="1492468"/>
          </a:xfrm>
          <a:prstGeom prst="rect">
            <a:avLst/>
          </a:prstGeom>
        </p:spPr>
        <p:txBody>
          <a:bodyPr/>
          <a:lstStyle>
            <a:lvl1pPr>
              <a:defRPr>
                <a:latin typeface="+mn-lt"/>
              </a:defRPr>
            </a:lvl1pPr>
            <a:lvl2pPr>
              <a:defRPr lang="en-US" sz="1800" kern="1200" dirty="0" smtClean="0">
                <a:solidFill>
                  <a:schemeClr val="tx2"/>
                </a:solidFill>
                <a:latin typeface="+mn-lt"/>
                <a:ea typeface="+mn-ea"/>
                <a:cs typeface="+mn-cs"/>
              </a:defRPr>
            </a:lvl2pPr>
            <a:lvl3pPr>
              <a:defRPr lang="en-US" sz="1600" kern="1200" dirty="0" smtClean="0">
                <a:solidFill>
                  <a:schemeClr val="tx2"/>
                </a:solidFill>
                <a:latin typeface="+mn-lt"/>
                <a:ea typeface="+mn-ea"/>
                <a:cs typeface="+mn-cs"/>
              </a:defRPr>
            </a:lvl3pPr>
            <a:lvl4pPr>
              <a:defRPr lang="en-US" sz="1600" kern="1200" dirty="0" smtClean="0">
                <a:solidFill>
                  <a:schemeClr val="tx2"/>
                </a:solidFill>
                <a:latin typeface="+mn-lt"/>
                <a:ea typeface="+mn-ea"/>
                <a:cs typeface="+mn-cs"/>
              </a:defRPr>
            </a:lvl4pPr>
            <a:lvl5pPr>
              <a:defRPr lang="en-US" sz="1600" kern="1200" dirty="0">
                <a:solidFill>
                  <a:schemeClr val="tx2"/>
                </a:solidFill>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11"/>
          <p:cNvSpPr>
            <a:spLocks noGrp="1"/>
          </p:cNvSpPr>
          <p:nvPr>
            <p:ph type="body" sz="quarter" idx="13"/>
          </p:nvPr>
        </p:nvSpPr>
        <p:spPr bwMode="gray">
          <a:xfrm>
            <a:off x="414340" y="1397002"/>
            <a:ext cx="8330184" cy="276999"/>
          </a:xfrm>
          <a:prstGeom prst="rect">
            <a:avLst/>
          </a:prstGeom>
        </p:spPr>
        <p:txBody>
          <a:bodyPr>
            <a:spAutoFit/>
          </a:bodyPr>
          <a:lstStyle>
            <a:lvl1pPr>
              <a:defRPr sz="1800" b="1">
                <a:latin typeface="+mj-lt"/>
              </a:defRPr>
            </a:lvl1pPr>
          </a:lstStyle>
          <a:p>
            <a:pPr lvl="0"/>
            <a:r>
              <a:rPr lang="en-US" smtClean="0"/>
              <a:t>Click to edit Master text styles</a:t>
            </a:r>
          </a:p>
        </p:txBody>
      </p:sp>
      <p:sp>
        <p:nvSpPr>
          <p:cNvPr id="7" name="Text Placeholder 13"/>
          <p:cNvSpPr>
            <a:spLocks noGrp="1"/>
          </p:cNvSpPr>
          <p:nvPr>
            <p:ph type="body" sz="quarter" idx="15"/>
          </p:nvPr>
        </p:nvSpPr>
        <p:spPr bwMode="gray">
          <a:xfrm>
            <a:off x="411480" y="6156785"/>
            <a:ext cx="3995928" cy="125144"/>
          </a:xfrm>
          <a:prstGeom prst="rect">
            <a:avLst/>
          </a:prstGeom>
          <a:noFill/>
          <a:ln w="12700" algn="ctr">
            <a:noFill/>
            <a:miter lim="800000"/>
            <a:headEnd/>
            <a:tailEnd/>
          </a:ln>
        </p:spPr>
        <p:txBody>
          <a:bodyPr lIns="0" tIns="0" rIns="0" bIns="0" anchor="b">
            <a:spAutoFit/>
          </a:bodyPr>
          <a:lstStyle>
            <a:lvl1pPr algn="l" rtl="0" fontAlgn="base">
              <a:lnSpc>
                <a:spcPct val="100000"/>
              </a:lnSpc>
              <a:spcBef>
                <a:spcPct val="0"/>
              </a:spcBef>
              <a:spcAft>
                <a:spcPct val="0"/>
              </a:spcAft>
              <a:defRPr lang="en-US" sz="800" b="0" kern="1200" smtClean="0">
                <a:solidFill>
                  <a:schemeClr val="tx2"/>
                </a:solidFill>
                <a:latin typeface="Arial" pitchFamily="34" charset="0"/>
                <a:ea typeface="+mn-ea"/>
                <a:cs typeface="Arial" pitchFamily="34" charset="0"/>
              </a:defRPr>
            </a:lvl1pPr>
            <a:lvl2pPr algn="l" rtl="0" fontAlgn="base">
              <a:spcBef>
                <a:spcPct val="0"/>
              </a:spcBef>
              <a:spcAft>
                <a:spcPct val="0"/>
              </a:spcAft>
              <a:defRPr lang="en-US" sz="800" b="0" kern="1200" smtClean="0">
                <a:solidFill>
                  <a:schemeClr val="tx1"/>
                </a:solidFill>
                <a:latin typeface="Arial" pitchFamily="34" charset="0"/>
                <a:ea typeface="+mn-ea"/>
                <a:cs typeface="Arial" pitchFamily="34" charset="0"/>
              </a:defRPr>
            </a:lvl2pPr>
            <a:lvl3pPr algn="l" rtl="0" fontAlgn="base">
              <a:spcBef>
                <a:spcPct val="0"/>
              </a:spcBef>
              <a:spcAft>
                <a:spcPct val="0"/>
              </a:spcAft>
              <a:defRPr lang="en-US" sz="800" b="0" kern="1200" smtClean="0">
                <a:solidFill>
                  <a:schemeClr val="tx1"/>
                </a:solidFill>
                <a:latin typeface="Arial" pitchFamily="34" charset="0"/>
                <a:ea typeface="+mn-ea"/>
                <a:cs typeface="Arial" pitchFamily="34" charset="0"/>
              </a:defRPr>
            </a:lvl3pPr>
            <a:lvl4pPr algn="l" rtl="0" fontAlgn="base">
              <a:spcBef>
                <a:spcPct val="0"/>
              </a:spcBef>
              <a:spcAft>
                <a:spcPct val="0"/>
              </a:spcAft>
              <a:defRPr lang="en-US" sz="800" b="0" kern="1200" smtClean="0">
                <a:solidFill>
                  <a:schemeClr val="tx1"/>
                </a:solidFill>
                <a:latin typeface="Arial" pitchFamily="34" charset="0"/>
                <a:ea typeface="+mn-ea"/>
                <a:cs typeface="Arial" pitchFamily="34" charset="0"/>
              </a:defRPr>
            </a:lvl4pPr>
            <a:lvl5pPr algn="l" rtl="0" fontAlgn="base">
              <a:spcBef>
                <a:spcPct val="0"/>
              </a:spcBef>
              <a:spcAft>
                <a:spcPct val="0"/>
              </a:spcAft>
              <a:defRPr lang="en-US" sz="800" b="0" kern="1200" dirty="0">
                <a:solidFill>
                  <a:schemeClr val="tx1"/>
                </a:solidFill>
                <a:latin typeface="Arial" pitchFamily="34" charset="0"/>
                <a:ea typeface="+mn-ea"/>
                <a:cs typeface="Arial" pitchFamily="34" charset="0"/>
              </a:defRPr>
            </a:lvl5pPr>
          </a:lstStyle>
          <a:p>
            <a:pPr lvl="0"/>
            <a:r>
              <a:rPr lang="en-US" smtClean="0"/>
              <a:t>Click to edit Master text styles</a:t>
            </a:r>
          </a:p>
        </p:txBody>
      </p:sp>
      <p:sp>
        <p:nvSpPr>
          <p:cNvPr id="13" name="Text Placeholder 18"/>
          <p:cNvSpPr>
            <a:spLocks noGrp="1"/>
          </p:cNvSpPr>
          <p:nvPr>
            <p:ph type="body" sz="quarter" idx="16"/>
          </p:nvPr>
        </p:nvSpPr>
        <p:spPr bwMode="gray">
          <a:xfrm>
            <a:off x="414340" y="779466"/>
            <a:ext cx="8330184" cy="307777"/>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spAutoFit/>
          </a:bodyPr>
          <a:lstStyle>
            <a:lvl1pPr>
              <a:defRPr kumimoji="0" lang="en-US" sz="2000" b="0" i="0" u="none" strike="noStrike" kern="1200" cap="none" spc="0" normalizeH="0" baseline="0" noProof="0" dirty="0" smtClean="0">
                <a:ln>
                  <a:noFill/>
                </a:ln>
                <a:solidFill>
                  <a:schemeClr val="tx2"/>
                </a:solidFill>
                <a:effectLst/>
                <a:uLnTx/>
                <a:uFillTx/>
                <a:latin typeface="+mj-lt"/>
                <a:ea typeface="+mn-ea"/>
                <a:cs typeface="Arial" pitchFamily="34" charset="0"/>
              </a:defRPr>
            </a:lvl1pPr>
          </a:lstStyle>
          <a:p>
            <a:pPr marL="0" marR="0" lvl="0" indent="0" algn="l" defTabSz="923729" rtl="0" eaLnBrk="1" fontAlgn="base" latinLnBrk="0" hangingPunct="1">
              <a:lnSpc>
                <a:spcPct val="100000"/>
              </a:lnSpc>
              <a:spcBef>
                <a:spcPct val="0"/>
              </a:spcBef>
              <a:spcAft>
                <a:spcPct val="0"/>
              </a:spcAft>
              <a:buClrTx/>
              <a:buSzTx/>
              <a:buFontTx/>
              <a:buNone/>
              <a:tabLst/>
              <a:defRPr/>
            </a:pPr>
            <a:r>
              <a:rPr lang="en-US" dirty="0" smtClean="0"/>
              <a:t>Click to edit Master text styles</a:t>
            </a:r>
          </a:p>
        </p:txBody>
      </p:sp>
      <p:sp>
        <p:nvSpPr>
          <p:cNvPr id="8" name="Title Placeholder 10"/>
          <p:cNvSpPr>
            <a:spLocks noGrp="1"/>
          </p:cNvSpPr>
          <p:nvPr>
            <p:ph type="title"/>
          </p:nvPr>
        </p:nvSpPr>
        <p:spPr bwMode="gray">
          <a:xfrm>
            <a:off x="414340" y="441574"/>
            <a:ext cx="8330184" cy="337892"/>
          </a:xfrm>
          <a:prstGeom prst="rect">
            <a:avLst/>
          </a:prstGeom>
        </p:spPr>
        <p:txBody>
          <a:bodyPr lIns="0" tIns="0" rIns="0" bIns="0" anchor="b" anchorCtr="0">
            <a:spAutoFit/>
          </a:bodyPr>
          <a:lstStyle>
            <a:lvl1pPr>
              <a:defRPr>
                <a:latin typeface="+mj-lt"/>
              </a:defRPr>
            </a:lvl1pPr>
          </a:lstStyle>
          <a:p>
            <a:pPr marL="0" marR="0" lvl="0" indent="0" algn="l" defTabSz="923729" rtl="0" eaLnBrk="0" fontAlgn="base" latinLnBrk="0" hangingPunct="0">
              <a:lnSpc>
                <a:spcPct val="90000"/>
              </a:lnSpc>
              <a:spcBef>
                <a:spcPct val="0"/>
              </a:spcBef>
              <a:spcAft>
                <a:spcPct val="0"/>
              </a:spcAft>
              <a:buClrTx/>
              <a:buSzTx/>
              <a:buFontTx/>
              <a:buNone/>
              <a:tabLst/>
              <a:defRPr/>
            </a:pPr>
            <a:r>
              <a:rPr lang="en-US" dirty="0" smtClean="0"/>
              <a:t>Click to edit Master title style</a:t>
            </a:r>
            <a:endParaRPr lang="en-US"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2 Graph">
    <p:spTree>
      <p:nvGrpSpPr>
        <p:cNvPr id="1" name=""/>
        <p:cNvGrpSpPr/>
        <p:nvPr/>
      </p:nvGrpSpPr>
      <p:grpSpPr>
        <a:xfrm>
          <a:off x="0" y="0"/>
          <a:ext cx="0" cy="0"/>
          <a:chOff x="0" y="0"/>
          <a:chExt cx="0" cy="0"/>
        </a:xfrm>
      </p:grpSpPr>
      <p:sp>
        <p:nvSpPr>
          <p:cNvPr id="6" name="Content Placeholder 20"/>
          <p:cNvSpPr>
            <a:spLocks noGrp="1"/>
          </p:cNvSpPr>
          <p:nvPr>
            <p:ph sz="quarter" idx="11"/>
          </p:nvPr>
        </p:nvSpPr>
        <p:spPr bwMode="gray">
          <a:xfrm>
            <a:off x="411482" y="1873248"/>
            <a:ext cx="3999155" cy="1492468"/>
          </a:xfrm>
          <a:prstGeom prst="rect">
            <a:avLst/>
          </a:prstGeom>
        </p:spPr>
        <p:txBody>
          <a:bodyPr/>
          <a:lstStyle>
            <a:lvl1pPr>
              <a:defRPr>
                <a:latin typeface="+mn-lt"/>
              </a:defRPr>
            </a:lvl1pPr>
            <a:lvl2pPr>
              <a:defRPr lang="en-US" sz="1800" kern="1200" dirty="0" smtClean="0">
                <a:solidFill>
                  <a:schemeClr val="tx2"/>
                </a:solidFill>
                <a:latin typeface="+mn-lt"/>
                <a:ea typeface="+mn-ea"/>
                <a:cs typeface="+mn-cs"/>
              </a:defRPr>
            </a:lvl2pPr>
            <a:lvl3pPr>
              <a:defRPr lang="en-US" sz="1600" kern="1200" dirty="0" smtClean="0">
                <a:solidFill>
                  <a:schemeClr val="tx2"/>
                </a:solidFill>
                <a:latin typeface="+mn-lt"/>
                <a:ea typeface="+mn-ea"/>
                <a:cs typeface="+mn-cs"/>
              </a:defRPr>
            </a:lvl3pPr>
            <a:lvl4pPr>
              <a:defRPr lang="en-US" sz="1600" kern="1200" dirty="0" smtClean="0">
                <a:solidFill>
                  <a:schemeClr val="tx2"/>
                </a:solidFill>
                <a:latin typeface="+mn-lt"/>
                <a:ea typeface="+mn-ea"/>
                <a:cs typeface="+mn-cs"/>
              </a:defRPr>
            </a:lvl4pPr>
            <a:lvl5pPr>
              <a:defRPr lang="en-US" sz="1600" kern="1200" dirty="0">
                <a:solidFill>
                  <a:schemeClr val="tx2"/>
                </a:solidFill>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11"/>
          <p:cNvSpPr>
            <a:spLocks noGrp="1"/>
          </p:cNvSpPr>
          <p:nvPr>
            <p:ph type="body" sz="quarter" idx="13"/>
          </p:nvPr>
        </p:nvSpPr>
        <p:spPr bwMode="gray">
          <a:xfrm>
            <a:off x="414341" y="1397002"/>
            <a:ext cx="3995928" cy="276999"/>
          </a:xfrm>
          <a:prstGeom prst="rect">
            <a:avLst/>
          </a:prstGeom>
        </p:spPr>
        <p:txBody>
          <a:bodyPr>
            <a:spAutoFit/>
          </a:bodyPr>
          <a:lstStyle>
            <a:lvl1pPr>
              <a:defRPr sz="1800" b="1">
                <a:latin typeface="+mj-lt"/>
              </a:defRPr>
            </a:lvl1pPr>
          </a:lstStyle>
          <a:p>
            <a:pPr lvl="0"/>
            <a:r>
              <a:rPr lang="en-US" smtClean="0"/>
              <a:t>Click to edit Master text styles</a:t>
            </a:r>
          </a:p>
        </p:txBody>
      </p:sp>
      <p:sp>
        <p:nvSpPr>
          <p:cNvPr id="14" name="Text Placeholder 13"/>
          <p:cNvSpPr>
            <a:spLocks noGrp="1"/>
          </p:cNvSpPr>
          <p:nvPr>
            <p:ph type="body" sz="quarter" idx="15"/>
          </p:nvPr>
        </p:nvSpPr>
        <p:spPr bwMode="gray">
          <a:xfrm>
            <a:off x="411480" y="6156785"/>
            <a:ext cx="3995928" cy="125144"/>
          </a:xfrm>
          <a:prstGeom prst="rect">
            <a:avLst/>
          </a:prstGeom>
          <a:noFill/>
          <a:ln w="12700" algn="ctr">
            <a:noFill/>
            <a:miter lim="800000"/>
            <a:headEnd/>
            <a:tailEnd/>
          </a:ln>
        </p:spPr>
        <p:txBody>
          <a:bodyPr lIns="0" tIns="0" rIns="0" bIns="0" anchor="b">
            <a:spAutoFit/>
          </a:bodyPr>
          <a:lstStyle>
            <a:lvl1pPr algn="l" rtl="0" fontAlgn="base">
              <a:lnSpc>
                <a:spcPct val="100000"/>
              </a:lnSpc>
              <a:spcBef>
                <a:spcPct val="0"/>
              </a:spcBef>
              <a:spcAft>
                <a:spcPct val="0"/>
              </a:spcAft>
              <a:defRPr lang="en-US" sz="800" b="0" kern="1200" smtClean="0">
                <a:solidFill>
                  <a:srgbClr val="002776"/>
                </a:solidFill>
                <a:latin typeface="Arial" pitchFamily="34" charset="0"/>
                <a:ea typeface="+mn-ea"/>
                <a:cs typeface="Arial" pitchFamily="34" charset="0"/>
              </a:defRPr>
            </a:lvl1pPr>
            <a:lvl2pPr algn="l" rtl="0" fontAlgn="base">
              <a:spcBef>
                <a:spcPct val="0"/>
              </a:spcBef>
              <a:spcAft>
                <a:spcPct val="0"/>
              </a:spcAft>
              <a:defRPr lang="en-US" sz="800" b="0" kern="1200" smtClean="0">
                <a:solidFill>
                  <a:schemeClr val="tx1"/>
                </a:solidFill>
                <a:latin typeface="Arial" pitchFamily="34" charset="0"/>
                <a:ea typeface="+mn-ea"/>
                <a:cs typeface="Arial" pitchFamily="34" charset="0"/>
              </a:defRPr>
            </a:lvl2pPr>
            <a:lvl3pPr algn="l" rtl="0" fontAlgn="base">
              <a:spcBef>
                <a:spcPct val="0"/>
              </a:spcBef>
              <a:spcAft>
                <a:spcPct val="0"/>
              </a:spcAft>
              <a:defRPr lang="en-US" sz="800" b="0" kern="1200" smtClean="0">
                <a:solidFill>
                  <a:schemeClr val="tx1"/>
                </a:solidFill>
                <a:latin typeface="Arial" pitchFamily="34" charset="0"/>
                <a:ea typeface="+mn-ea"/>
                <a:cs typeface="Arial" pitchFamily="34" charset="0"/>
              </a:defRPr>
            </a:lvl3pPr>
            <a:lvl4pPr algn="l" rtl="0" fontAlgn="base">
              <a:spcBef>
                <a:spcPct val="0"/>
              </a:spcBef>
              <a:spcAft>
                <a:spcPct val="0"/>
              </a:spcAft>
              <a:defRPr lang="en-US" sz="800" b="0" kern="1200" smtClean="0">
                <a:solidFill>
                  <a:schemeClr val="tx1"/>
                </a:solidFill>
                <a:latin typeface="Arial" pitchFamily="34" charset="0"/>
                <a:ea typeface="+mn-ea"/>
                <a:cs typeface="Arial" pitchFamily="34" charset="0"/>
              </a:defRPr>
            </a:lvl4pPr>
            <a:lvl5pPr algn="l" rtl="0" fontAlgn="base">
              <a:spcBef>
                <a:spcPct val="0"/>
              </a:spcBef>
              <a:spcAft>
                <a:spcPct val="0"/>
              </a:spcAft>
              <a:defRPr lang="en-US" sz="800" b="0" kern="1200" dirty="0">
                <a:solidFill>
                  <a:schemeClr val="tx1"/>
                </a:solidFill>
                <a:latin typeface="Arial" pitchFamily="34" charset="0"/>
                <a:ea typeface="+mn-ea"/>
                <a:cs typeface="Arial" pitchFamily="34" charset="0"/>
              </a:defRPr>
            </a:lvl5pPr>
          </a:lstStyle>
          <a:p>
            <a:pPr lvl="0"/>
            <a:r>
              <a:rPr lang="en-US" smtClean="0"/>
              <a:t>Click to edit Master text styles</a:t>
            </a:r>
          </a:p>
        </p:txBody>
      </p:sp>
      <p:sp>
        <p:nvSpPr>
          <p:cNvPr id="15" name="Text Placeholder 13"/>
          <p:cNvSpPr>
            <a:spLocks noGrp="1"/>
          </p:cNvSpPr>
          <p:nvPr>
            <p:ph type="body" sz="quarter" idx="16"/>
          </p:nvPr>
        </p:nvSpPr>
        <p:spPr bwMode="gray">
          <a:xfrm>
            <a:off x="4737847" y="6156785"/>
            <a:ext cx="3995928" cy="125144"/>
          </a:xfrm>
          <a:prstGeom prst="rect">
            <a:avLst/>
          </a:prstGeom>
          <a:noFill/>
          <a:ln w="12700" algn="ctr">
            <a:noFill/>
            <a:miter lim="800000"/>
            <a:headEnd/>
            <a:tailEnd/>
          </a:ln>
        </p:spPr>
        <p:txBody>
          <a:bodyPr lIns="0" tIns="0" rIns="0" bIns="0" anchor="b">
            <a:spAutoFit/>
          </a:bodyPr>
          <a:lstStyle>
            <a:lvl1pPr algn="l" rtl="0" fontAlgn="base">
              <a:lnSpc>
                <a:spcPct val="100000"/>
              </a:lnSpc>
              <a:spcBef>
                <a:spcPct val="0"/>
              </a:spcBef>
              <a:spcAft>
                <a:spcPct val="0"/>
              </a:spcAft>
              <a:defRPr lang="en-US" sz="800" b="0" kern="1200" smtClean="0">
                <a:solidFill>
                  <a:srgbClr val="002776"/>
                </a:solidFill>
                <a:latin typeface="Arial" pitchFamily="34" charset="0"/>
                <a:ea typeface="+mn-ea"/>
                <a:cs typeface="Arial" pitchFamily="34" charset="0"/>
              </a:defRPr>
            </a:lvl1pPr>
            <a:lvl2pPr algn="l" rtl="0" fontAlgn="base">
              <a:spcBef>
                <a:spcPct val="0"/>
              </a:spcBef>
              <a:spcAft>
                <a:spcPct val="0"/>
              </a:spcAft>
              <a:defRPr lang="en-US" sz="800" b="0" kern="1200" smtClean="0">
                <a:solidFill>
                  <a:schemeClr val="tx1"/>
                </a:solidFill>
                <a:latin typeface="Arial" pitchFamily="34" charset="0"/>
                <a:ea typeface="+mn-ea"/>
                <a:cs typeface="Arial" pitchFamily="34" charset="0"/>
              </a:defRPr>
            </a:lvl2pPr>
            <a:lvl3pPr algn="l" rtl="0" fontAlgn="base">
              <a:spcBef>
                <a:spcPct val="0"/>
              </a:spcBef>
              <a:spcAft>
                <a:spcPct val="0"/>
              </a:spcAft>
              <a:defRPr lang="en-US" sz="800" b="0" kern="1200" smtClean="0">
                <a:solidFill>
                  <a:schemeClr val="tx1"/>
                </a:solidFill>
                <a:latin typeface="Arial" pitchFamily="34" charset="0"/>
                <a:ea typeface="+mn-ea"/>
                <a:cs typeface="Arial" pitchFamily="34" charset="0"/>
              </a:defRPr>
            </a:lvl3pPr>
            <a:lvl4pPr algn="l" rtl="0" fontAlgn="base">
              <a:spcBef>
                <a:spcPct val="0"/>
              </a:spcBef>
              <a:spcAft>
                <a:spcPct val="0"/>
              </a:spcAft>
              <a:defRPr lang="en-US" sz="800" b="0" kern="1200" smtClean="0">
                <a:solidFill>
                  <a:schemeClr val="tx1"/>
                </a:solidFill>
                <a:latin typeface="Arial" pitchFamily="34" charset="0"/>
                <a:ea typeface="+mn-ea"/>
                <a:cs typeface="Arial" pitchFamily="34" charset="0"/>
              </a:defRPr>
            </a:lvl4pPr>
            <a:lvl5pPr algn="l" rtl="0" fontAlgn="base">
              <a:spcBef>
                <a:spcPct val="0"/>
              </a:spcBef>
              <a:spcAft>
                <a:spcPct val="0"/>
              </a:spcAft>
              <a:defRPr lang="en-US" sz="800" b="0" kern="1200" dirty="0">
                <a:solidFill>
                  <a:schemeClr val="tx1"/>
                </a:solidFill>
                <a:latin typeface="Arial" pitchFamily="34" charset="0"/>
                <a:ea typeface="+mn-ea"/>
                <a:cs typeface="Arial" pitchFamily="34" charset="0"/>
              </a:defRPr>
            </a:lvl5pPr>
          </a:lstStyle>
          <a:p>
            <a:pPr lvl="0"/>
            <a:r>
              <a:rPr lang="en-US" smtClean="0"/>
              <a:t>Click to edit Master text styles</a:t>
            </a:r>
          </a:p>
        </p:txBody>
      </p:sp>
      <p:sp>
        <p:nvSpPr>
          <p:cNvPr id="17" name="Text Placeholder 18"/>
          <p:cNvSpPr>
            <a:spLocks noGrp="1"/>
          </p:cNvSpPr>
          <p:nvPr>
            <p:ph type="body" sz="quarter" idx="17"/>
          </p:nvPr>
        </p:nvSpPr>
        <p:spPr bwMode="gray">
          <a:xfrm>
            <a:off x="414340" y="779466"/>
            <a:ext cx="8330184" cy="307777"/>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spAutoFit/>
          </a:bodyPr>
          <a:lstStyle>
            <a:lvl1pPr>
              <a:defRPr kumimoji="0" lang="en-US" sz="2000" b="0" i="0" u="none" strike="noStrike" kern="1200" cap="none" spc="0" normalizeH="0" baseline="0" noProof="0" dirty="0" smtClean="0">
                <a:ln>
                  <a:noFill/>
                </a:ln>
                <a:solidFill>
                  <a:schemeClr val="tx2"/>
                </a:solidFill>
                <a:effectLst/>
                <a:uLnTx/>
                <a:uFillTx/>
                <a:latin typeface="+mj-lt"/>
                <a:ea typeface="+mn-ea"/>
                <a:cs typeface="Arial" pitchFamily="34" charset="0"/>
              </a:defRPr>
            </a:lvl1pPr>
          </a:lstStyle>
          <a:p>
            <a:pPr marL="0" marR="0" lvl="0" indent="0" algn="l" defTabSz="923729" rtl="0" eaLnBrk="1" fontAlgn="base" latinLnBrk="0" hangingPunct="1">
              <a:lnSpc>
                <a:spcPct val="100000"/>
              </a:lnSpc>
              <a:spcBef>
                <a:spcPct val="0"/>
              </a:spcBef>
              <a:spcAft>
                <a:spcPct val="0"/>
              </a:spcAft>
              <a:buClrTx/>
              <a:buSzTx/>
              <a:buFontTx/>
              <a:buNone/>
              <a:tabLst/>
              <a:defRPr/>
            </a:pPr>
            <a:r>
              <a:rPr lang="en-US" dirty="0" smtClean="0"/>
              <a:t>Click to edit Master text styles</a:t>
            </a:r>
          </a:p>
        </p:txBody>
      </p:sp>
      <p:sp>
        <p:nvSpPr>
          <p:cNvPr id="10" name="Title Placeholder 10"/>
          <p:cNvSpPr>
            <a:spLocks noGrp="1"/>
          </p:cNvSpPr>
          <p:nvPr>
            <p:ph type="title"/>
          </p:nvPr>
        </p:nvSpPr>
        <p:spPr bwMode="gray">
          <a:xfrm>
            <a:off x="414340" y="441574"/>
            <a:ext cx="8330184" cy="337892"/>
          </a:xfrm>
          <a:prstGeom prst="rect">
            <a:avLst/>
          </a:prstGeom>
        </p:spPr>
        <p:txBody>
          <a:bodyPr lIns="0" tIns="0" rIns="0" bIns="0" anchor="b" anchorCtr="0">
            <a:spAutoFit/>
          </a:bodyPr>
          <a:lstStyle>
            <a:lvl1pPr>
              <a:defRPr>
                <a:latin typeface="+mj-lt"/>
              </a:defRPr>
            </a:lvl1pPr>
          </a:lstStyle>
          <a:p>
            <a:pPr marL="0" marR="0" lvl="0" indent="0" algn="l" defTabSz="923729" rtl="0" eaLnBrk="0" fontAlgn="base" latinLnBrk="0" hangingPunct="0">
              <a:lnSpc>
                <a:spcPct val="90000"/>
              </a:lnSpc>
              <a:spcBef>
                <a:spcPct val="0"/>
              </a:spcBef>
              <a:spcAft>
                <a:spcPct val="0"/>
              </a:spcAft>
              <a:buClrTx/>
              <a:buSzTx/>
              <a:buFontTx/>
              <a:buNone/>
              <a:tabLst/>
              <a:defRPr/>
            </a:pPr>
            <a:r>
              <a:rPr lang="en-US" dirty="0" smtClean="0"/>
              <a:t>Click to edit Master title style</a:t>
            </a:r>
            <a:endParaRPr lang="en-US" dirty="0"/>
          </a:p>
        </p:txBody>
      </p:sp>
      <p:sp>
        <p:nvSpPr>
          <p:cNvPr id="11" name="Content Placeholder 20"/>
          <p:cNvSpPr>
            <a:spLocks noGrp="1"/>
          </p:cNvSpPr>
          <p:nvPr>
            <p:ph sz="quarter" idx="18"/>
          </p:nvPr>
        </p:nvSpPr>
        <p:spPr bwMode="gray">
          <a:xfrm>
            <a:off x="4724403" y="1873248"/>
            <a:ext cx="3999155" cy="1492468"/>
          </a:xfrm>
          <a:prstGeom prst="rect">
            <a:avLst/>
          </a:prstGeom>
        </p:spPr>
        <p:txBody>
          <a:bodyPr/>
          <a:lstStyle>
            <a:lvl1pPr>
              <a:defRPr>
                <a:latin typeface="+mn-lt"/>
              </a:defRPr>
            </a:lvl1pPr>
            <a:lvl2pPr>
              <a:defRPr lang="en-US" sz="1800" kern="1200" dirty="0" smtClean="0">
                <a:solidFill>
                  <a:schemeClr val="tx2"/>
                </a:solidFill>
                <a:latin typeface="+mn-lt"/>
                <a:ea typeface="+mn-ea"/>
                <a:cs typeface="+mn-cs"/>
              </a:defRPr>
            </a:lvl2pPr>
            <a:lvl3pPr>
              <a:defRPr lang="en-US" sz="1600" kern="1200" dirty="0" smtClean="0">
                <a:solidFill>
                  <a:schemeClr val="tx2"/>
                </a:solidFill>
                <a:latin typeface="+mn-lt"/>
                <a:ea typeface="+mn-ea"/>
                <a:cs typeface="+mn-cs"/>
              </a:defRPr>
            </a:lvl3pPr>
            <a:lvl4pPr>
              <a:defRPr lang="en-US" sz="1600" kern="1200" dirty="0" smtClean="0">
                <a:solidFill>
                  <a:schemeClr val="tx2"/>
                </a:solidFill>
                <a:latin typeface="+mn-lt"/>
                <a:ea typeface="+mn-ea"/>
                <a:cs typeface="+mn-cs"/>
              </a:defRPr>
            </a:lvl4pPr>
            <a:lvl5pPr>
              <a:defRPr lang="en-US" sz="1600" kern="1200" dirty="0">
                <a:solidFill>
                  <a:schemeClr val="tx2"/>
                </a:solidFill>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ext Placeholder 11"/>
          <p:cNvSpPr>
            <a:spLocks noGrp="1"/>
          </p:cNvSpPr>
          <p:nvPr>
            <p:ph type="body" sz="quarter" idx="19"/>
          </p:nvPr>
        </p:nvSpPr>
        <p:spPr bwMode="gray">
          <a:xfrm>
            <a:off x="4727262" y="1397002"/>
            <a:ext cx="3995928" cy="276999"/>
          </a:xfrm>
          <a:prstGeom prst="rect">
            <a:avLst/>
          </a:prstGeom>
        </p:spPr>
        <p:txBody>
          <a:bodyPr>
            <a:spAutoFit/>
          </a:bodyPr>
          <a:lstStyle>
            <a:lvl1pPr>
              <a:defRPr sz="1800" b="1">
                <a:latin typeface="+mj-lt"/>
              </a:defRPr>
            </a:lvl1pPr>
          </a:lstStyle>
          <a:p>
            <a:pPr lvl="0"/>
            <a:r>
              <a:rPr lang="en-US" smtClean="0"/>
              <a:t>Click to edit Master text styles</a:t>
            </a: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itle Placeholder 10"/>
          <p:cNvSpPr>
            <a:spLocks noGrp="1"/>
          </p:cNvSpPr>
          <p:nvPr>
            <p:ph type="title"/>
          </p:nvPr>
        </p:nvSpPr>
        <p:spPr bwMode="gray">
          <a:xfrm>
            <a:off x="414340" y="441574"/>
            <a:ext cx="8330184" cy="337892"/>
          </a:xfrm>
          <a:prstGeom prst="rect">
            <a:avLst/>
          </a:prstGeom>
        </p:spPr>
        <p:txBody>
          <a:bodyPr lIns="0" tIns="0" rIns="0" bIns="0" anchor="b" anchorCtr="0">
            <a:spAutoFit/>
          </a:bodyPr>
          <a:lstStyle/>
          <a:p>
            <a:pPr marL="0" marR="0" lvl="0" indent="0" algn="l" defTabSz="923729" rtl="0" eaLnBrk="0" fontAlgn="base" latinLnBrk="0" hangingPunct="0">
              <a:lnSpc>
                <a:spcPct val="90000"/>
              </a:lnSpc>
              <a:spcBef>
                <a:spcPct val="0"/>
              </a:spcBef>
              <a:spcAft>
                <a:spcPct val="0"/>
              </a:spcAft>
              <a:buClrTx/>
              <a:buSzTx/>
              <a:buFontTx/>
              <a:buNone/>
              <a:tabLst/>
              <a:defRPr/>
            </a:pPr>
            <a:r>
              <a:rPr lang="en-US" dirty="0" smtClean="0"/>
              <a:t>Click to edit Master title style</a:t>
            </a:r>
            <a:endParaRPr lang="en-US" dirty="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End slide">
    <p:spTree>
      <p:nvGrpSpPr>
        <p:cNvPr id="1" name=""/>
        <p:cNvGrpSpPr/>
        <p:nvPr/>
      </p:nvGrpSpPr>
      <p:grpSpPr>
        <a:xfrm>
          <a:off x="0" y="0"/>
          <a:ext cx="0" cy="0"/>
          <a:chOff x="0" y="0"/>
          <a:chExt cx="0" cy="0"/>
        </a:xfrm>
      </p:grpSpPr>
      <p:pic>
        <p:nvPicPr>
          <p:cNvPr id="5" name="Picture 19" descr="DEL_PRI_RGB"/>
          <p:cNvPicPr>
            <a:picLocks noChangeAspect="1" noChangeArrowheads="1"/>
          </p:cNvPicPr>
          <p:nvPr/>
        </p:nvPicPr>
        <p:blipFill>
          <a:blip r:embed="rId2" cstate="print"/>
          <a:srcRect l="11237" t="27428" r="9845" b="25551"/>
          <a:stretch>
            <a:fillRect/>
          </a:stretch>
        </p:blipFill>
        <p:spPr bwMode="gray">
          <a:xfrm>
            <a:off x="2844803" y="3032127"/>
            <a:ext cx="3451225" cy="790575"/>
          </a:xfrm>
          <a:prstGeom prst="rect">
            <a:avLst/>
          </a:prstGeom>
          <a:noFill/>
          <a:ln w="9525">
            <a:noFill/>
            <a:miter lim="800000"/>
            <a:headEnd/>
            <a:tailEnd/>
          </a:ln>
        </p:spPr>
      </p:pic>
      <p:sp>
        <p:nvSpPr>
          <p:cNvPr id="3" name="Text Placeholder 5"/>
          <p:cNvSpPr>
            <a:spLocks noGrp="1"/>
          </p:cNvSpPr>
          <p:nvPr>
            <p:ph type="body" sz="quarter" idx="10"/>
          </p:nvPr>
        </p:nvSpPr>
        <p:spPr bwMode="gray">
          <a:xfrm>
            <a:off x="402336" y="5458969"/>
            <a:ext cx="4937760" cy="1152144"/>
          </a:xfrm>
        </p:spPr>
        <p:txBody>
          <a:bodyPr anchor="b" anchorCtr="0">
            <a:noAutofit/>
          </a:bodyPr>
          <a:lstStyle>
            <a:lvl1pPr>
              <a:lnSpc>
                <a:spcPts val="809"/>
              </a:lnSpc>
              <a:spcBef>
                <a:spcPts val="404"/>
              </a:spcBef>
              <a:spcAft>
                <a:spcPts val="404"/>
              </a:spcAft>
              <a:defRPr sz="700"/>
            </a:lvl1pPr>
          </a:lstStyle>
          <a:p>
            <a:pPr lvl="0"/>
            <a:r>
              <a:rPr lang="en-US" smtClean="0"/>
              <a:t>Click to edit Master text styles</a:t>
            </a: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12" name="Text Placeholder 18"/>
          <p:cNvSpPr>
            <a:spLocks noGrp="1"/>
          </p:cNvSpPr>
          <p:nvPr>
            <p:ph type="body" sz="quarter" idx="13"/>
          </p:nvPr>
        </p:nvSpPr>
        <p:spPr bwMode="gray">
          <a:xfrm>
            <a:off x="414338" y="779463"/>
            <a:ext cx="8330184" cy="307777"/>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spAutoFit/>
          </a:bodyPr>
          <a:lstStyle>
            <a:lvl1pPr>
              <a:defRPr kumimoji="0" lang="en-US" sz="2000" b="0" i="0" u="none" strike="noStrike" kern="1200" cap="none" spc="0" normalizeH="0" baseline="0" noProof="0" dirty="0" smtClean="0">
                <a:ln>
                  <a:noFill/>
                </a:ln>
                <a:solidFill>
                  <a:schemeClr val="tx2"/>
                </a:solidFill>
                <a:effectLst/>
                <a:uLnTx/>
                <a:uFillTx/>
                <a:latin typeface="+mj-lt"/>
                <a:ea typeface="+mn-ea"/>
                <a:cs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mtClean="0"/>
              <a:t>Click to edit Master text styles</a:t>
            </a:r>
          </a:p>
        </p:txBody>
      </p:sp>
      <p:sp>
        <p:nvSpPr>
          <p:cNvPr id="7" name="Title Placeholder 10"/>
          <p:cNvSpPr>
            <a:spLocks noGrp="1"/>
          </p:cNvSpPr>
          <p:nvPr>
            <p:ph type="title"/>
          </p:nvPr>
        </p:nvSpPr>
        <p:spPr bwMode="gray">
          <a:xfrm>
            <a:off x="414338" y="336265"/>
            <a:ext cx="8330184" cy="443198"/>
          </a:xfrm>
          <a:prstGeom prst="rect">
            <a:avLst/>
          </a:prstGeom>
        </p:spPr>
        <p:txBody>
          <a:bodyPr lIns="0" tIns="0" rIns="0" bIns="0" anchor="b" anchorCtr="0">
            <a:spAutoFit/>
          </a:bodyPr>
          <a:lstStyle>
            <a:lvl1pPr>
              <a:lnSpc>
                <a:spcPct val="100000"/>
              </a:lnSpc>
              <a:defRPr>
                <a:latin typeface="+mj-lt"/>
              </a:defRPr>
            </a:lvl1pPr>
          </a:lstStyle>
          <a:p>
            <a:pPr marL="0" marR="0" lvl="0" indent="0" algn="l" defTabSz="914400" rtl="0" eaLnBrk="0" fontAlgn="base" latinLnBrk="0" hangingPunct="0">
              <a:lnSpc>
                <a:spcPct val="90000"/>
              </a:lnSpc>
              <a:spcBef>
                <a:spcPct val="0"/>
              </a:spcBef>
              <a:spcAft>
                <a:spcPct val="0"/>
              </a:spcAft>
              <a:buClrTx/>
              <a:buSzTx/>
              <a:buFontTx/>
              <a:buNone/>
              <a:tabLst/>
              <a:defRPr/>
            </a:pPr>
            <a:r>
              <a:rPr lang="en-US" smtClean="0"/>
              <a:t>Click to edit Master title style</a:t>
            </a:r>
            <a:endParaRPr lang="en-US" dirty="0"/>
          </a:p>
        </p:txBody>
      </p:sp>
      <p:sp>
        <p:nvSpPr>
          <p:cNvPr id="8" name="Content Placeholder 20"/>
          <p:cNvSpPr>
            <a:spLocks noGrp="1"/>
          </p:cNvSpPr>
          <p:nvPr>
            <p:ph sz="quarter" idx="11"/>
          </p:nvPr>
        </p:nvSpPr>
        <p:spPr bwMode="gray">
          <a:xfrm>
            <a:off x="411480" y="1399029"/>
            <a:ext cx="2651760" cy="4887471"/>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noAutofit/>
          </a:bodyPr>
          <a:lstStyle>
            <a:lvl1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1pPr>
            <a:lvl2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2pPr>
            <a:lvl3pPr marR="0" algn="l" defTabSz="914400" rtl="0" eaLnBrk="1" fontAlgn="base" latinLnBrk="0" hangingPunct="1">
              <a:lnSpc>
                <a:spcPct val="100000"/>
              </a:lnSpc>
              <a:spcAft>
                <a:spcPct val="0"/>
              </a:spcAft>
              <a:buFont typeface="Arial" pitchFamily="34" charset="0"/>
              <a:tabLst/>
              <a:defRPr kumimoji="0" lang="en-US" sz="1600" b="0" i="0" u="none" strike="noStrike" kern="1200" cap="none" normalizeH="0" baseline="0" dirty="0" smtClean="0">
                <a:ln>
                  <a:noFill/>
                </a:ln>
                <a:solidFill>
                  <a:schemeClr val="tx2"/>
                </a:solidFill>
                <a:effectLst/>
                <a:latin typeface="+mn-lt"/>
                <a:ea typeface="+mn-ea"/>
                <a:cs typeface="Arial" pitchFamily="34" charset="0"/>
              </a:defRPr>
            </a:lvl3pPr>
            <a:lvl4pPr marR="0" algn="l" defTabSz="914400" rtl="0" eaLnBrk="1" fontAlgn="base" latinLnBrk="0" hangingPunct="1">
              <a:lnSpc>
                <a:spcPct val="100000"/>
              </a:lnSpc>
              <a:spcAft>
                <a:spcPct val="0"/>
              </a:spcAft>
              <a:buFont typeface="Arial" pitchFamily="34" charset="0"/>
              <a:tabLst/>
              <a:defRPr kumimoji="0" lang="en-US" sz="1600" b="0" i="0" u="none" strike="noStrike" kern="1200" cap="none" normalizeH="0" baseline="0" dirty="0" smtClean="0">
                <a:ln>
                  <a:noFill/>
                </a:ln>
                <a:solidFill>
                  <a:schemeClr val="tx2"/>
                </a:solidFill>
                <a:effectLst/>
                <a:latin typeface="+mn-lt"/>
                <a:ea typeface="+mn-ea"/>
                <a:cs typeface="Arial" pitchFamily="34" charset="0"/>
              </a:defRPr>
            </a:lvl4pPr>
            <a:lvl5pPr marR="0" algn="l" defTabSz="914400" rtl="0" eaLnBrk="1" fontAlgn="base" latinLnBrk="0" hangingPunct="1">
              <a:lnSpc>
                <a:spcPct val="100000"/>
              </a:lnSpc>
              <a:spcAft>
                <a:spcPct val="0"/>
              </a:spcAft>
              <a:buFont typeface="Arial" pitchFamily="34" charset="0"/>
              <a:tabLst/>
              <a:defRPr kumimoji="0" lang="en-US" sz="1600" b="0" i="0" u="none" strike="noStrike" kern="1200" cap="none" normalizeH="0" baseline="0" dirty="0">
                <a:ln>
                  <a:noFill/>
                </a:ln>
                <a:solidFill>
                  <a:schemeClr val="tx2"/>
                </a:solidFill>
                <a:effectLst/>
                <a:latin typeface="+mn-lt"/>
                <a:ea typeface="+mn-ea"/>
                <a:cs typeface="Arial" pitchFamily="34" charset="0"/>
              </a:defRPr>
            </a:lvl5pPr>
            <a:lvl6pPr>
              <a:tabLst>
                <a:tab pos="3889375" algn="r"/>
              </a:tabLst>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0"/>
          <p:cNvSpPr>
            <a:spLocks noGrp="1"/>
          </p:cNvSpPr>
          <p:nvPr>
            <p:ph sz="quarter" idx="14"/>
          </p:nvPr>
        </p:nvSpPr>
        <p:spPr bwMode="gray">
          <a:xfrm>
            <a:off x="3245624" y="1399029"/>
            <a:ext cx="2651760" cy="4887471"/>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noAutofit/>
          </a:bodyPr>
          <a:lstStyle>
            <a:lvl1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1pPr>
            <a:lvl2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2pPr>
            <a:lvl3pPr marR="0" algn="l" defTabSz="914400" rtl="0" eaLnBrk="1" fontAlgn="base" latinLnBrk="0" hangingPunct="1">
              <a:lnSpc>
                <a:spcPct val="100000"/>
              </a:lnSpc>
              <a:spcAft>
                <a:spcPct val="0"/>
              </a:spcAft>
              <a:buFont typeface="Arial" pitchFamily="34" charset="0"/>
              <a:tabLst/>
              <a:defRPr kumimoji="0" lang="en-US" sz="1600" b="0" i="0" u="none" strike="noStrike" kern="1200" cap="none" normalizeH="0" baseline="0" dirty="0" smtClean="0">
                <a:ln>
                  <a:noFill/>
                </a:ln>
                <a:solidFill>
                  <a:schemeClr val="tx2"/>
                </a:solidFill>
                <a:effectLst/>
                <a:latin typeface="+mn-lt"/>
                <a:ea typeface="+mn-ea"/>
                <a:cs typeface="Arial" pitchFamily="34" charset="0"/>
              </a:defRPr>
            </a:lvl3pPr>
            <a:lvl4pPr marR="0" algn="l" defTabSz="914400" rtl="0" eaLnBrk="1" fontAlgn="base" latinLnBrk="0" hangingPunct="1">
              <a:lnSpc>
                <a:spcPct val="100000"/>
              </a:lnSpc>
              <a:spcAft>
                <a:spcPct val="0"/>
              </a:spcAft>
              <a:buFont typeface="Arial" pitchFamily="34" charset="0"/>
              <a:tabLst/>
              <a:defRPr kumimoji="0" lang="en-US" sz="1600" b="0" i="0" u="none" strike="noStrike" kern="1200" cap="none" normalizeH="0" baseline="0" dirty="0" smtClean="0">
                <a:ln>
                  <a:noFill/>
                </a:ln>
                <a:solidFill>
                  <a:schemeClr val="tx2"/>
                </a:solidFill>
                <a:effectLst/>
                <a:latin typeface="+mn-lt"/>
                <a:ea typeface="+mn-ea"/>
                <a:cs typeface="Arial" pitchFamily="34" charset="0"/>
              </a:defRPr>
            </a:lvl4pPr>
            <a:lvl5pPr marR="0" algn="l" defTabSz="914400" rtl="0" eaLnBrk="1" fontAlgn="base" latinLnBrk="0" hangingPunct="1">
              <a:lnSpc>
                <a:spcPct val="100000"/>
              </a:lnSpc>
              <a:spcAft>
                <a:spcPct val="0"/>
              </a:spcAft>
              <a:buFont typeface="Arial" pitchFamily="34" charset="0"/>
              <a:tabLst/>
              <a:defRPr kumimoji="0" lang="en-US" sz="1600" b="0" i="0" u="none" strike="noStrike" kern="1200" cap="none" normalizeH="0" baseline="0" dirty="0">
                <a:ln>
                  <a:noFill/>
                </a:ln>
                <a:solidFill>
                  <a:schemeClr val="tx2"/>
                </a:solidFill>
                <a:effectLst/>
                <a:latin typeface="+mn-lt"/>
                <a:ea typeface="+mn-ea"/>
                <a:cs typeface="Arial" pitchFamily="34" charset="0"/>
              </a:defRPr>
            </a:lvl5pPr>
            <a:lvl6pPr>
              <a:tabLst>
                <a:tab pos="3889375" algn="r"/>
              </a:tabLst>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20"/>
          <p:cNvSpPr>
            <a:spLocks noGrp="1"/>
          </p:cNvSpPr>
          <p:nvPr>
            <p:ph sz="quarter" idx="15"/>
          </p:nvPr>
        </p:nvSpPr>
        <p:spPr bwMode="gray">
          <a:xfrm>
            <a:off x="6069209" y="1399029"/>
            <a:ext cx="2651760" cy="4887471"/>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noAutofit/>
          </a:bodyPr>
          <a:lstStyle>
            <a:lvl1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1pPr>
            <a:lvl2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2pPr>
            <a:lvl3pPr marR="0" algn="l" defTabSz="914400" rtl="0" eaLnBrk="1" fontAlgn="base" latinLnBrk="0" hangingPunct="1">
              <a:lnSpc>
                <a:spcPct val="100000"/>
              </a:lnSpc>
              <a:spcAft>
                <a:spcPct val="0"/>
              </a:spcAft>
              <a:buFont typeface="Arial" pitchFamily="34" charset="0"/>
              <a:tabLst/>
              <a:defRPr kumimoji="0" lang="en-US" sz="1600" b="0" i="0" u="none" strike="noStrike" kern="1200" cap="none" normalizeH="0" baseline="0" dirty="0" smtClean="0">
                <a:ln>
                  <a:noFill/>
                </a:ln>
                <a:solidFill>
                  <a:schemeClr val="tx2"/>
                </a:solidFill>
                <a:effectLst/>
                <a:latin typeface="+mn-lt"/>
                <a:ea typeface="+mn-ea"/>
                <a:cs typeface="Arial" pitchFamily="34" charset="0"/>
              </a:defRPr>
            </a:lvl3pPr>
            <a:lvl4pPr marR="0" algn="l" defTabSz="914400" rtl="0" eaLnBrk="1" fontAlgn="base" latinLnBrk="0" hangingPunct="1">
              <a:lnSpc>
                <a:spcPct val="100000"/>
              </a:lnSpc>
              <a:spcAft>
                <a:spcPct val="0"/>
              </a:spcAft>
              <a:buFont typeface="Arial" pitchFamily="34" charset="0"/>
              <a:tabLst/>
              <a:defRPr kumimoji="0" lang="en-US" sz="1600" b="0" i="0" u="none" strike="noStrike" kern="1200" cap="none" normalizeH="0" baseline="0" dirty="0" smtClean="0">
                <a:ln>
                  <a:noFill/>
                </a:ln>
                <a:solidFill>
                  <a:schemeClr val="tx2"/>
                </a:solidFill>
                <a:effectLst/>
                <a:latin typeface="+mn-lt"/>
                <a:ea typeface="+mn-ea"/>
                <a:cs typeface="Arial" pitchFamily="34" charset="0"/>
              </a:defRPr>
            </a:lvl4pPr>
            <a:lvl5pPr marR="0" algn="l" defTabSz="914400" rtl="0" eaLnBrk="1" fontAlgn="base" latinLnBrk="0" hangingPunct="1">
              <a:lnSpc>
                <a:spcPct val="100000"/>
              </a:lnSpc>
              <a:spcAft>
                <a:spcPct val="0"/>
              </a:spcAft>
              <a:buFont typeface="Arial" pitchFamily="34" charset="0"/>
              <a:tabLst/>
              <a:defRPr kumimoji="0" lang="en-US" sz="1600" b="0" i="0" u="none" strike="noStrike" kern="1200" cap="none" normalizeH="0" baseline="0" dirty="0">
                <a:ln>
                  <a:noFill/>
                </a:ln>
                <a:solidFill>
                  <a:schemeClr val="tx2"/>
                </a:solidFill>
                <a:effectLst/>
                <a:latin typeface="+mn-lt"/>
                <a:ea typeface="+mn-ea"/>
                <a:cs typeface="Arial" pitchFamily="34" charset="0"/>
              </a:defRPr>
            </a:lvl5pPr>
            <a:lvl6pPr>
              <a:tabLst>
                <a:tab pos="3889375" algn="r"/>
              </a:tabLst>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spAutoFit/>
          </a:bodyPr>
          <a:lstStyle/>
          <a:p>
            <a:r>
              <a:rPr lang="en-US" smtClean="0"/>
              <a:t>Click to edit Master title style</a:t>
            </a:r>
            <a:endParaRPr lang="en-US" dirty="0"/>
          </a:p>
        </p:txBody>
      </p:sp>
      <p:sp>
        <p:nvSpPr>
          <p:cNvPr id="3" name="Text Placeholder 7"/>
          <p:cNvSpPr>
            <a:spLocks noGrp="1"/>
          </p:cNvSpPr>
          <p:nvPr>
            <p:ph type="body" sz="quarter" idx="11"/>
          </p:nvPr>
        </p:nvSpPr>
        <p:spPr bwMode="gray">
          <a:xfrm>
            <a:off x="414340" y="779464"/>
            <a:ext cx="8330184" cy="225261"/>
          </a:xfrm>
          <a:noFill/>
          <a:ln w="9525">
            <a:noFill/>
            <a:miter lim="800000"/>
            <a:headEnd/>
            <a:tailEnd/>
          </a:ln>
        </p:spPr>
        <p:txBody>
          <a:bodyPr lIns="0" tIns="0" rIns="0" bIns="0">
            <a:spAutoFit/>
          </a:bodyPr>
          <a:lstStyle>
            <a:lvl1pPr algn="l" rtl="0" eaLnBrk="0" fontAlgn="base" hangingPunct="0">
              <a:lnSpc>
                <a:spcPct val="90000"/>
              </a:lnSpc>
              <a:spcBef>
                <a:spcPct val="0"/>
              </a:spcBef>
              <a:spcAft>
                <a:spcPct val="0"/>
              </a:spcAft>
              <a:defRPr lang="en-US" sz="1600" b="0" kern="1200" dirty="0">
                <a:solidFill>
                  <a:schemeClr val="tx1"/>
                </a:solidFill>
                <a:latin typeface="Arial" pitchFamily="34" charset="0"/>
                <a:ea typeface="+mn-ea"/>
                <a:cs typeface="Arial" pitchFamily="34" charset="0"/>
              </a:defRPr>
            </a:lvl1pPr>
          </a:lstStyle>
          <a:p>
            <a:pPr lvl="0"/>
            <a:r>
              <a:rPr lang="en-US" smtClean="0"/>
              <a:t>Click to edit Master text styles</a:t>
            </a: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4131" y="444016"/>
            <a:ext cx="8330173" cy="336037"/>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Part Opener">
    <p:spTree>
      <p:nvGrpSpPr>
        <p:cNvPr id="1" name=""/>
        <p:cNvGrpSpPr/>
        <p:nvPr/>
      </p:nvGrpSpPr>
      <p:grpSpPr>
        <a:xfrm>
          <a:off x="0" y="0"/>
          <a:ext cx="0" cy="0"/>
          <a:chOff x="0" y="0"/>
          <a:chExt cx="0" cy="0"/>
        </a:xfrm>
      </p:grpSpPr>
      <p:sp>
        <p:nvSpPr>
          <p:cNvPr id="3" name="Text Box 2"/>
          <p:cNvSpPr txBox="1">
            <a:spLocks noChangeArrowheads="1"/>
          </p:cNvSpPr>
          <p:nvPr userDrawn="1"/>
        </p:nvSpPr>
        <p:spPr bwMode="gray">
          <a:xfrm>
            <a:off x="1741492" y="2365378"/>
            <a:ext cx="5634037" cy="2487613"/>
          </a:xfrm>
          <a:prstGeom prst="rect">
            <a:avLst/>
          </a:prstGeom>
          <a:noFill/>
          <a:ln w="19050" algn="ctr">
            <a:noFill/>
            <a:miter lim="800000"/>
            <a:headEnd/>
            <a:tailEnd/>
          </a:ln>
        </p:spPr>
        <p:txBody>
          <a:bodyPr lIns="0" tIns="73887" rIns="0" bIns="73887"/>
          <a:lstStyle/>
          <a:p>
            <a:pPr algn="l">
              <a:lnSpc>
                <a:spcPct val="106000"/>
              </a:lnSpc>
              <a:spcBef>
                <a:spcPct val="80000"/>
              </a:spcBef>
              <a:buClr>
                <a:srgbClr val="002776"/>
              </a:buClr>
              <a:buSzPct val="80000"/>
              <a:buFont typeface="Wingdings" pitchFamily="2" charset="2"/>
              <a:buNone/>
              <a:defRPr/>
            </a:pPr>
            <a:endParaRPr lang="en-US" dirty="0">
              <a:solidFill>
                <a:srgbClr val="002776"/>
              </a:solidFill>
              <a:latin typeface="Arial" charset="0"/>
              <a:cs typeface="Arial" charset="0"/>
            </a:endParaRPr>
          </a:p>
        </p:txBody>
      </p:sp>
      <p:sp>
        <p:nvSpPr>
          <p:cNvPr id="4" name="Rectangle 3"/>
          <p:cNvSpPr>
            <a:spLocks noChangeArrowheads="1"/>
          </p:cNvSpPr>
          <p:nvPr/>
        </p:nvSpPr>
        <p:spPr bwMode="gray">
          <a:xfrm>
            <a:off x="2478092" y="2136777"/>
            <a:ext cx="4167187" cy="228600"/>
          </a:xfrm>
          <a:prstGeom prst="rect">
            <a:avLst/>
          </a:prstGeom>
          <a:solidFill>
            <a:schemeClr val="bg1"/>
          </a:solidFill>
          <a:ln w="12700" cap="rnd" algn="ctr">
            <a:noFill/>
            <a:miter lim="800000"/>
            <a:headEnd/>
            <a:tailEnd/>
          </a:ln>
        </p:spPr>
        <p:txBody>
          <a:bodyPr wrap="none" lIns="72724" tIns="0" rIns="72724" bIns="0" anchor="b" anchorCtr="1"/>
          <a:lstStyle/>
          <a:p>
            <a:pPr eaLnBrk="0" hangingPunct="0">
              <a:lnSpc>
                <a:spcPct val="106000"/>
              </a:lnSpc>
              <a:spcBef>
                <a:spcPct val="0"/>
              </a:spcBef>
              <a:defRPr/>
            </a:pPr>
            <a:endParaRPr lang="en-US" sz="1500" dirty="0">
              <a:solidFill>
                <a:srgbClr val="002776"/>
              </a:solidFill>
              <a:latin typeface="Arial" charset="0"/>
              <a:cs typeface="Arial" charset="0"/>
            </a:endParaRPr>
          </a:p>
        </p:txBody>
      </p:sp>
      <p:sp>
        <p:nvSpPr>
          <p:cNvPr id="5" name="Text Placeholder 7"/>
          <p:cNvSpPr>
            <a:spLocks noGrp="1"/>
          </p:cNvSpPr>
          <p:nvPr>
            <p:ph type="body" sz="quarter" idx="10"/>
          </p:nvPr>
        </p:nvSpPr>
        <p:spPr>
          <a:xfrm>
            <a:off x="2889504" y="3084402"/>
            <a:ext cx="3346704" cy="250290"/>
          </a:xfrm>
          <a:solidFill>
            <a:schemeClr val="bg1"/>
          </a:solidFill>
        </p:spPr>
        <p:txBody>
          <a:bodyPr lIns="73887" rIns="73887" anchor="ctr" anchorCtr="1"/>
          <a:lstStyle>
            <a:lvl1pPr>
              <a:buNone/>
              <a:defRPr sz="1600" b="1"/>
            </a:lvl1pPr>
          </a:lstStyle>
          <a:p>
            <a:pPr lvl="0"/>
            <a:r>
              <a:rPr lang="en-US" dirty="0" smtClean="0"/>
              <a:t>Click to edit Master text styles</a:t>
            </a: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ingle Column Text slide">
    <p:spTree>
      <p:nvGrpSpPr>
        <p:cNvPr id="1" name=""/>
        <p:cNvGrpSpPr/>
        <p:nvPr/>
      </p:nvGrpSpPr>
      <p:grpSpPr>
        <a:xfrm>
          <a:off x="0" y="0"/>
          <a:ext cx="0" cy="0"/>
          <a:chOff x="0" y="0"/>
          <a:chExt cx="0" cy="0"/>
        </a:xfrm>
      </p:grpSpPr>
      <p:sp>
        <p:nvSpPr>
          <p:cNvPr id="4" name="Rectangle 6"/>
          <p:cNvSpPr>
            <a:spLocks noChangeArrowheads="1"/>
          </p:cNvSpPr>
          <p:nvPr userDrawn="1"/>
        </p:nvSpPr>
        <p:spPr bwMode="gray">
          <a:xfrm>
            <a:off x="392117" y="1154115"/>
            <a:ext cx="4014787" cy="5135563"/>
          </a:xfrm>
          <a:prstGeom prst="rect">
            <a:avLst/>
          </a:prstGeom>
          <a:noFill/>
          <a:ln w="9525" algn="ctr">
            <a:noFill/>
            <a:miter lim="800000"/>
            <a:headEnd/>
            <a:tailEnd/>
          </a:ln>
          <a:effectLst/>
        </p:spPr>
        <p:txBody>
          <a:bodyPr lIns="0" tIns="0" rIns="0" bIns="0"/>
          <a:lstStyle/>
          <a:p>
            <a:pPr algn="l">
              <a:lnSpc>
                <a:spcPct val="106000"/>
              </a:lnSpc>
              <a:spcBef>
                <a:spcPct val="80000"/>
              </a:spcBef>
              <a:buClr>
                <a:srgbClr val="002776"/>
              </a:buClr>
              <a:buSzPct val="80000"/>
              <a:buFont typeface="Wingdings" pitchFamily="2" charset="2"/>
              <a:buNone/>
              <a:defRPr/>
            </a:pPr>
            <a:endParaRPr lang="en-US" sz="1000" dirty="0">
              <a:solidFill>
                <a:srgbClr val="002776"/>
              </a:solidFill>
              <a:latin typeface="Arial" charset="0"/>
              <a:cs typeface="Arial" charset="0"/>
            </a:endParaRPr>
          </a:p>
        </p:txBody>
      </p:sp>
      <p:sp>
        <p:nvSpPr>
          <p:cNvPr id="14" name="Text Placeholder 13"/>
          <p:cNvSpPr>
            <a:spLocks noGrp="1"/>
          </p:cNvSpPr>
          <p:nvPr>
            <p:ph type="body" sz="quarter" idx="10"/>
          </p:nvPr>
        </p:nvSpPr>
        <p:spPr>
          <a:xfrm>
            <a:off x="393196" y="1152146"/>
            <a:ext cx="8352346" cy="278100"/>
          </a:xfrm>
        </p:spPr>
        <p:txBody>
          <a:bodyPr/>
          <a:lstStyle>
            <a:lvl1pPr>
              <a:buNone/>
              <a:defRPr/>
            </a:lvl1pPr>
          </a:lstStyle>
          <a:p>
            <a:pPr lvl="0"/>
            <a:r>
              <a:rPr lang="en-US" dirty="0" smtClean="0"/>
              <a:t>Click to edit</a:t>
            </a:r>
            <a:endParaRPr lang="en-US" dirty="0"/>
          </a:p>
        </p:txBody>
      </p:sp>
      <p:sp>
        <p:nvSpPr>
          <p:cNvPr id="20" name="Text Placeholder 19"/>
          <p:cNvSpPr>
            <a:spLocks noGrp="1"/>
          </p:cNvSpPr>
          <p:nvPr>
            <p:ph type="body" sz="quarter" idx="12"/>
          </p:nvPr>
        </p:nvSpPr>
        <p:spPr>
          <a:xfrm>
            <a:off x="393196" y="526953"/>
            <a:ext cx="8348472" cy="250290"/>
          </a:xfrm>
          <a:solidFill>
            <a:srgbClr val="FFFFFF"/>
          </a:solidFill>
        </p:spPr>
        <p:txBody>
          <a:bodyPr anchor="b"/>
          <a:lstStyle>
            <a:lvl1pPr>
              <a:buNone/>
              <a:defRPr sz="1600" b="1"/>
            </a:lvl1pPr>
          </a:lstStyle>
          <a:p>
            <a:pPr lvl="0"/>
            <a:r>
              <a:rPr lang="en-US" dirty="0" smtClean="0"/>
              <a:t>Click to edit</a:t>
            </a:r>
            <a:endParaRPr lang="en-US" dirty="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Rectangle 4"/>
          <p:cNvSpPr>
            <a:spLocks noChangeArrowheads="1"/>
          </p:cNvSpPr>
          <p:nvPr/>
        </p:nvSpPr>
        <p:spPr bwMode="auto">
          <a:xfrm>
            <a:off x="6398059" y="6554104"/>
            <a:ext cx="2313056" cy="144247"/>
          </a:xfrm>
          <a:prstGeom prst="rect">
            <a:avLst/>
          </a:prstGeom>
          <a:noFill/>
          <a:ln w="25400" algn="ctr">
            <a:noFill/>
            <a:miter lim="800000"/>
            <a:headEnd/>
            <a:tailEnd/>
          </a:ln>
        </p:spPr>
        <p:txBody>
          <a:bodyPr lIns="0" tIns="0" rIns="0" bIns="0"/>
          <a:lstStyle/>
          <a:p>
            <a:pPr algn="r" defTabSz="923708">
              <a:lnSpc>
                <a:spcPts val="1088"/>
              </a:lnSpc>
              <a:spcBef>
                <a:spcPct val="0"/>
              </a:spcBef>
              <a:defRPr/>
            </a:pPr>
            <a:r>
              <a:rPr lang="en-US" sz="800" dirty="0">
                <a:solidFill>
                  <a:srgbClr val="002776"/>
                </a:solidFill>
                <a:latin typeface="Arial" charset="0"/>
                <a:cs typeface="Arial" charset="0"/>
              </a:rPr>
              <a:t>© 2008 Deloitte Touche Tohmatsu</a:t>
            </a:r>
          </a:p>
        </p:txBody>
      </p:sp>
      <p:sp>
        <p:nvSpPr>
          <p:cNvPr id="9" name="Rectangle 4"/>
          <p:cNvSpPr>
            <a:spLocks noGrp="1"/>
          </p:cNvSpPr>
          <p:nvPr>
            <p:ph type="title" idx="4294967295"/>
          </p:nvPr>
        </p:nvSpPr>
        <p:spPr>
          <a:xfrm>
            <a:off x="408361" y="361083"/>
            <a:ext cx="8422522" cy="666849"/>
          </a:xfrm>
        </p:spPr>
        <p:txBody>
          <a:bodyPr/>
          <a:lstStyle/>
          <a:p>
            <a:r>
              <a:rPr lang="en-US" dirty="0" smtClean="0"/>
              <a:t>Slide title – Arial Bold 24pt</a:t>
            </a:r>
            <a:br>
              <a:rPr lang="en-US" dirty="0" smtClean="0"/>
            </a:br>
            <a:r>
              <a:rPr lang="en-US" dirty="0" smtClean="0"/>
              <a:t>Optional subtitle – Arial 22pt</a:t>
            </a:r>
          </a:p>
        </p:txBody>
      </p:sp>
      <p:sp>
        <p:nvSpPr>
          <p:cNvPr id="10" name="Rectangle 5"/>
          <p:cNvSpPr>
            <a:spLocks noGrp="1"/>
          </p:cNvSpPr>
          <p:nvPr>
            <p:ph type="body" idx="4294967295"/>
          </p:nvPr>
        </p:nvSpPr>
        <p:spPr>
          <a:xfrm>
            <a:off x="422788" y="1190384"/>
            <a:ext cx="8422522" cy="1826141"/>
          </a:xfrm>
        </p:spPr>
        <p:txBody>
          <a:bodyPr/>
          <a:lstStyle/>
          <a:p>
            <a:r>
              <a:rPr smtClean="0"/>
              <a:t>Example of level one text (Arial 20pt)</a:t>
            </a:r>
          </a:p>
          <a:p>
            <a:pPr lvl="1"/>
            <a:r>
              <a:rPr smtClean="0"/>
              <a:t>Example of first level bullet (Arial 20pt)</a:t>
            </a:r>
          </a:p>
          <a:p>
            <a:pPr lvl="1"/>
            <a:r>
              <a:rPr smtClean="0"/>
              <a:t>Example of highlighted first level bullet (Arial 20pt)</a:t>
            </a:r>
          </a:p>
          <a:p>
            <a:pPr lvl="2"/>
            <a:r>
              <a:rPr smtClean="0"/>
              <a:t>Example of second level bullet (Arial 20pt)</a:t>
            </a:r>
          </a:p>
          <a:p>
            <a:pPr lvl="3"/>
            <a:r>
              <a:rPr smtClean="0"/>
              <a:t>Example of third level bullet (Arial 18pt)</a:t>
            </a:r>
          </a:p>
          <a:p>
            <a:pPr lvl="4"/>
            <a:r>
              <a:rPr lang="en-US" smtClean="0"/>
              <a:t>Example of fourth level bullet (Arial 18pt)</a:t>
            </a: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_1 Column">
    <p:spTree>
      <p:nvGrpSpPr>
        <p:cNvPr id="1" name=""/>
        <p:cNvGrpSpPr/>
        <p:nvPr/>
      </p:nvGrpSpPr>
      <p:grpSpPr>
        <a:xfrm>
          <a:off x="0" y="0"/>
          <a:ext cx="0" cy="0"/>
          <a:chOff x="0" y="0"/>
          <a:chExt cx="0" cy="0"/>
        </a:xfrm>
      </p:grpSpPr>
      <p:sp>
        <p:nvSpPr>
          <p:cNvPr id="10" name="Content Placeholder 20"/>
          <p:cNvSpPr>
            <a:spLocks noGrp="1"/>
          </p:cNvSpPr>
          <p:nvPr>
            <p:ph sz="quarter" idx="12"/>
          </p:nvPr>
        </p:nvSpPr>
        <p:spPr bwMode="gray">
          <a:xfrm>
            <a:off x="411479" y="1399034"/>
            <a:ext cx="8330184" cy="4887468"/>
          </a:xfrm>
          <a:prstGeom prst="rect">
            <a:avLst/>
          </a:prstGeom>
        </p:spPr>
        <p:txBody>
          <a:bodyPr vert="horz" lIns="0" tIns="0" rIns="0" bIns="0" rtlCol="0">
            <a:noAutofit/>
          </a:bodyPr>
          <a:lstStyle>
            <a:lvl1pPr marL="0" marR="0" indent="0" algn="l" defTabSz="923729" rtl="0" eaLnBrk="1" fontAlgn="base" latinLnBrk="0" hangingPunct="1">
              <a:lnSpc>
                <a:spcPct val="100000"/>
              </a:lnSpc>
              <a:spcBef>
                <a:spcPts val="2223"/>
              </a:spcBef>
              <a:spcAft>
                <a:spcPct val="0"/>
              </a:spcAft>
              <a:buClrTx/>
              <a:buSzTx/>
              <a:buFont typeface="Arial" pitchFamily="34" charset="0"/>
              <a:buNone/>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1pPr>
            <a:lvl2pPr marL="176406" marR="0" indent="-174803" algn="l" defTabSz="923729"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2pPr>
            <a:lvl3pPr marR="0" algn="l" defTabSz="923729" rtl="0" eaLnBrk="1" fontAlgn="base" latinLnBrk="0" hangingPunct="1">
              <a:lnSpc>
                <a:spcPct val="100000"/>
              </a:lnSpc>
              <a:spcAft>
                <a:spcPct val="0"/>
              </a:spcAft>
              <a:buFont typeface="Arial" pitchFamily="34" charset="0"/>
              <a:tabLst/>
              <a:defRPr kumimoji="0" lang="en-US" sz="1600" b="0" i="0" u="none" strike="noStrike" kern="1200" cap="none" normalizeH="0" baseline="0" dirty="0" smtClean="0">
                <a:ln>
                  <a:noFill/>
                </a:ln>
                <a:solidFill>
                  <a:schemeClr val="tx2"/>
                </a:solidFill>
                <a:effectLst/>
                <a:latin typeface="Arial" pitchFamily="34" charset="0"/>
                <a:ea typeface="+mn-ea"/>
                <a:cs typeface="Arial" pitchFamily="34" charset="0"/>
              </a:defRPr>
            </a:lvl3pPr>
            <a:lvl4pPr marR="0" algn="l" defTabSz="923729" rtl="0" eaLnBrk="1" fontAlgn="base" latinLnBrk="0" hangingPunct="1">
              <a:lnSpc>
                <a:spcPct val="100000"/>
              </a:lnSpc>
              <a:spcAft>
                <a:spcPct val="0"/>
              </a:spcAft>
              <a:buFont typeface="Arial" pitchFamily="34" charset="0"/>
              <a:tabLst/>
              <a:defRPr kumimoji="0" lang="en-US" sz="1600" b="0" i="0" u="none" strike="noStrike" kern="1200" cap="none" normalizeH="0" baseline="0" dirty="0" smtClean="0">
                <a:ln>
                  <a:noFill/>
                </a:ln>
                <a:solidFill>
                  <a:schemeClr val="tx2"/>
                </a:solidFill>
                <a:effectLst/>
                <a:latin typeface="+mn-lt"/>
                <a:ea typeface="+mn-ea"/>
                <a:cs typeface="Arial" pitchFamily="34" charset="0"/>
              </a:defRPr>
            </a:lvl4pPr>
            <a:lvl5pPr marR="0" algn="l" defTabSz="923729" rtl="0" eaLnBrk="1" fontAlgn="base" latinLnBrk="0" hangingPunct="1">
              <a:lnSpc>
                <a:spcPct val="100000"/>
              </a:lnSpc>
              <a:spcAft>
                <a:spcPct val="0"/>
              </a:spcAft>
              <a:buFont typeface="Arial" pitchFamily="34" charset="0"/>
              <a:tabLst/>
              <a:defRPr kumimoji="0" lang="en-US" sz="1600" b="0" i="0" u="none" strike="noStrike" kern="1200" cap="none" normalizeH="0" baseline="0" dirty="0" smtClean="0">
                <a:ln>
                  <a:noFill/>
                </a:ln>
                <a:solidFill>
                  <a:schemeClr val="tx2"/>
                </a:solidFill>
                <a:effectLst/>
                <a:latin typeface="+mn-lt"/>
                <a:ea typeface="+mn-ea"/>
                <a:cs typeface="Arial" pitchFamily="34" charset="0"/>
              </a:defRPr>
            </a:lvl5pPr>
            <a:lvl6pPr marR="0" algn="l" defTabSz="923729"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Text Placeholder 18"/>
          <p:cNvSpPr>
            <a:spLocks noGrp="1"/>
          </p:cNvSpPr>
          <p:nvPr>
            <p:ph type="body" sz="quarter" idx="13"/>
          </p:nvPr>
        </p:nvSpPr>
        <p:spPr bwMode="gray">
          <a:xfrm>
            <a:off x="414340" y="779466"/>
            <a:ext cx="8330184" cy="307777"/>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spAutoFit/>
          </a:bodyPr>
          <a:lstStyle>
            <a:lvl1pPr>
              <a:defRPr kumimoji="0" lang="en-US" sz="2000" b="0" i="0" u="none" strike="noStrike" kern="1200" cap="none" spc="0" normalizeH="0" baseline="0" noProof="0" dirty="0" smtClean="0">
                <a:ln>
                  <a:noFill/>
                </a:ln>
                <a:solidFill>
                  <a:schemeClr val="tx2"/>
                </a:solidFill>
                <a:effectLst/>
                <a:uLnTx/>
                <a:uFillTx/>
                <a:latin typeface="+mj-lt"/>
                <a:ea typeface="+mn-ea"/>
                <a:cs typeface="Arial" pitchFamily="34" charset="0"/>
              </a:defRPr>
            </a:lvl1pPr>
          </a:lstStyle>
          <a:p>
            <a:pPr marL="0" marR="0" lvl="0" indent="0" algn="l" defTabSz="923729" rtl="0" eaLnBrk="1" fontAlgn="base" latinLnBrk="0" hangingPunct="1">
              <a:lnSpc>
                <a:spcPct val="100000"/>
              </a:lnSpc>
              <a:spcBef>
                <a:spcPct val="0"/>
              </a:spcBef>
              <a:spcAft>
                <a:spcPct val="0"/>
              </a:spcAft>
              <a:buClrTx/>
              <a:buSzTx/>
              <a:buFontTx/>
              <a:buNone/>
              <a:tabLst/>
              <a:defRPr/>
            </a:pPr>
            <a:r>
              <a:rPr lang="en-US" dirty="0" smtClean="0"/>
              <a:t>Click to edit Master text styles</a:t>
            </a:r>
          </a:p>
        </p:txBody>
      </p:sp>
      <p:sp>
        <p:nvSpPr>
          <p:cNvPr id="5" name="Title Placeholder 10"/>
          <p:cNvSpPr>
            <a:spLocks noGrp="1"/>
          </p:cNvSpPr>
          <p:nvPr>
            <p:ph type="title"/>
          </p:nvPr>
        </p:nvSpPr>
        <p:spPr bwMode="gray">
          <a:xfrm>
            <a:off x="414340" y="441574"/>
            <a:ext cx="8330184" cy="337892"/>
          </a:xfrm>
          <a:prstGeom prst="rect">
            <a:avLst/>
          </a:prstGeom>
        </p:spPr>
        <p:txBody>
          <a:bodyPr lIns="0" tIns="0" rIns="0" bIns="0" anchor="b" anchorCtr="0">
            <a:spAutoFit/>
          </a:bodyPr>
          <a:lstStyle/>
          <a:p>
            <a:pPr marL="0" marR="0" lvl="0" indent="0" algn="l" defTabSz="923729" rtl="0" eaLnBrk="0" fontAlgn="base" latinLnBrk="0" hangingPunct="0">
              <a:lnSpc>
                <a:spcPct val="90000"/>
              </a:lnSpc>
              <a:spcBef>
                <a:spcPct val="0"/>
              </a:spcBef>
              <a:spcAft>
                <a:spcPct val="0"/>
              </a:spcAft>
              <a:buClrTx/>
              <a:buSzTx/>
              <a:buFontTx/>
              <a:buNone/>
              <a:tabLst/>
              <a:defRPr/>
            </a:pPr>
            <a:r>
              <a:rPr lang="en-US" dirty="0" smtClean="0"/>
              <a:t>Click to edit Master title style</a:t>
            </a:r>
            <a:endParaRPr lang="en-US" dirty="0"/>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asic Text - 2 columns">
    <p:spTree>
      <p:nvGrpSpPr>
        <p:cNvPr id="1" name=""/>
        <p:cNvGrpSpPr/>
        <p:nvPr/>
      </p:nvGrpSpPr>
      <p:grpSpPr>
        <a:xfrm>
          <a:off x="0" y="0"/>
          <a:ext cx="0" cy="0"/>
          <a:chOff x="0" y="0"/>
          <a:chExt cx="0" cy="0"/>
        </a:xfrm>
      </p:grpSpPr>
      <p:sp>
        <p:nvSpPr>
          <p:cNvPr id="12" name="Text Placeholder 10"/>
          <p:cNvSpPr>
            <a:spLocks noGrp="1"/>
          </p:cNvSpPr>
          <p:nvPr>
            <p:ph type="body" sz="quarter" idx="14"/>
          </p:nvPr>
        </p:nvSpPr>
        <p:spPr>
          <a:xfrm>
            <a:off x="4736595" y="1152144"/>
            <a:ext cx="4005072" cy="1195829"/>
          </a:xfrm>
        </p:spPr>
        <p:txBody>
          <a:bodyPr/>
          <a:lstStyle>
            <a:lvl1pPr marL="0" indent="0">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Text Placeholder 10"/>
          <p:cNvSpPr>
            <a:spLocks noGrp="1"/>
          </p:cNvSpPr>
          <p:nvPr>
            <p:ph type="body" sz="quarter" idx="13"/>
          </p:nvPr>
        </p:nvSpPr>
        <p:spPr>
          <a:xfrm>
            <a:off x="402337" y="1152144"/>
            <a:ext cx="4005072" cy="1195829"/>
          </a:xfrm>
        </p:spPr>
        <p:txBody>
          <a:bodyPr/>
          <a:lstStyle>
            <a:lvl1pPr marL="0" indent="0">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 name="Title 1"/>
          <p:cNvSpPr>
            <a:spLocks noGrp="1"/>
          </p:cNvSpPr>
          <p:nvPr>
            <p:ph type="title"/>
          </p:nvPr>
        </p:nvSpPr>
        <p:spPr>
          <a:xfrm>
            <a:off x="402338" y="441205"/>
            <a:ext cx="8339328" cy="336037"/>
          </a:xfrm>
          <a:prstGeom prst="rect">
            <a:avLst/>
          </a:prstGeom>
        </p:spPr>
        <p:txBody>
          <a:bodyPr/>
          <a:lstStyle>
            <a:lvl1pPr>
              <a:defRPr sz="2400"/>
            </a:lvl1pPr>
          </a:lstStyle>
          <a:p>
            <a:r>
              <a:rPr lang="en-US" smtClean="0"/>
              <a:t>Click to edit Master title style</a:t>
            </a:r>
            <a:endParaRPr lang="en-US" dirty="0"/>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hevron table">
    <p:spTree>
      <p:nvGrpSpPr>
        <p:cNvPr id="1" name=""/>
        <p:cNvGrpSpPr/>
        <p:nvPr/>
      </p:nvGrpSpPr>
      <p:grpSpPr>
        <a:xfrm>
          <a:off x="0" y="0"/>
          <a:ext cx="0" cy="0"/>
          <a:chOff x="0" y="0"/>
          <a:chExt cx="0" cy="0"/>
        </a:xfrm>
      </p:grpSpPr>
      <p:sp>
        <p:nvSpPr>
          <p:cNvPr id="2" name="Title 1"/>
          <p:cNvSpPr>
            <a:spLocks noGrp="1"/>
          </p:cNvSpPr>
          <p:nvPr>
            <p:ph type="title"/>
          </p:nvPr>
        </p:nvSpPr>
        <p:spPr>
          <a:xfrm>
            <a:off x="402338" y="441205"/>
            <a:ext cx="8339328" cy="336037"/>
          </a:xfrm>
          <a:prstGeom prst="rect">
            <a:avLst/>
          </a:prstGeom>
        </p:spPr>
        <p:txBody>
          <a:bodyPr/>
          <a:lstStyle>
            <a:lvl1pPr>
              <a:defRPr sz="2400"/>
            </a:lvl1pPr>
          </a:lstStyle>
          <a:p>
            <a:r>
              <a:rPr lang="en-US" smtClean="0"/>
              <a:t>Click to edit Master title style</a:t>
            </a:r>
            <a:endParaRPr lang="en-US" dirty="0"/>
          </a:p>
        </p:txBody>
      </p:sp>
      <p:sp>
        <p:nvSpPr>
          <p:cNvPr id="7" name="Table Placeholder 6"/>
          <p:cNvSpPr>
            <a:spLocks noGrp="1"/>
          </p:cNvSpPr>
          <p:nvPr>
            <p:ph type="tbl" sz="quarter" idx="10"/>
          </p:nvPr>
        </p:nvSpPr>
        <p:spPr>
          <a:xfrm>
            <a:off x="402338" y="1747839"/>
            <a:ext cx="8339328" cy="278100"/>
          </a:xfrm>
        </p:spPr>
        <p:txBody>
          <a:bodyPr/>
          <a:lstStyle/>
          <a:p>
            <a:pPr lvl="0"/>
            <a:r>
              <a:rPr lang="en-US" noProof="0" dirty="0" smtClean="0"/>
              <a:t>Click icon to add table</a:t>
            </a: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Generic 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pic>
        <p:nvPicPr>
          <p:cNvPr id="4" name="Picture 12" descr="DEL_DCS_PRI_RGB"/>
          <p:cNvPicPr>
            <a:picLocks noChangeAspect="1" noChangeArrowheads="1"/>
          </p:cNvPicPr>
          <p:nvPr userDrawn="1"/>
        </p:nvPicPr>
        <p:blipFill>
          <a:blip r:embed="rId2" cstate="print"/>
          <a:srcRect/>
          <a:stretch>
            <a:fillRect/>
          </a:stretch>
        </p:blipFill>
        <p:spPr bwMode="gray">
          <a:xfrm>
            <a:off x="404813" y="303213"/>
            <a:ext cx="1636712" cy="307975"/>
          </a:xfrm>
          <a:prstGeom prst="rect">
            <a:avLst/>
          </a:prstGeom>
          <a:noFill/>
          <a:ln w="9525">
            <a:noFill/>
            <a:miter lim="800000"/>
            <a:headEnd/>
            <a:tailEnd/>
          </a:ln>
        </p:spPr>
      </p:pic>
      <p:sp>
        <p:nvSpPr>
          <p:cNvPr id="120835" name="Title Placeholder 1"/>
          <p:cNvSpPr>
            <a:spLocks noGrp="1"/>
          </p:cNvSpPr>
          <p:nvPr>
            <p:ph type="ctrTitle"/>
          </p:nvPr>
        </p:nvSpPr>
        <p:spPr bwMode="gray">
          <a:xfrm>
            <a:off x="1142999" y="2538374"/>
            <a:ext cx="4690872" cy="835761"/>
          </a:xfrm>
          <a:prstGeom prst="rect">
            <a:avLst/>
          </a:prstGeom>
        </p:spPr>
        <p:txBody>
          <a:bodyPr anchor="b"/>
          <a:lstStyle>
            <a:lvl1pPr>
              <a:lnSpc>
                <a:spcPct val="85000"/>
              </a:lnSpc>
              <a:defRPr sz="3200" b="0" smtClean="0">
                <a:latin typeface="Times New Roman" pitchFamily="18" charset="0"/>
              </a:defRPr>
            </a:lvl1pPr>
          </a:lstStyle>
          <a:p>
            <a:r>
              <a:rPr lang="en-US" smtClean="0"/>
              <a:t>Click to edit Master title style</a:t>
            </a:r>
            <a:endParaRPr lang="en-US" dirty="0" smtClean="0"/>
          </a:p>
        </p:txBody>
      </p:sp>
      <p:sp>
        <p:nvSpPr>
          <p:cNvPr id="120836" name="Text Placeholder 2"/>
          <p:cNvSpPr>
            <a:spLocks noGrp="1"/>
          </p:cNvSpPr>
          <p:nvPr>
            <p:ph type="subTitle" idx="1"/>
          </p:nvPr>
        </p:nvSpPr>
        <p:spPr bwMode="gray">
          <a:xfrm>
            <a:off x="1142999" y="3689350"/>
            <a:ext cx="4690872" cy="319380"/>
          </a:xfrm>
          <a:prstGeom prst="rect">
            <a:avLst/>
          </a:prstGeom>
        </p:spPr>
        <p:txBody>
          <a:bodyPr/>
          <a:lstStyle>
            <a:lvl1pPr>
              <a:lnSpc>
                <a:spcPct val="100000"/>
              </a:lnSpc>
              <a:defRPr sz="2000" b="1" smtClean="0">
                <a:latin typeface="Arial" pitchFamily="34" charset="0"/>
              </a:defRPr>
            </a:lvl1pPr>
          </a:lstStyle>
          <a:p>
            <a:r>
              <a:rPr lang="en-US" smtClean="0"/>
              <a:t>Click to edit Master subtitle style</a:t>
            </a:r>
            <a:endParaRPr smtClean="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Graph">
    <p:spTree>
      <p:nvGrpSpPr>
        <p:cNvPr id="1" name=""/>
        <p:cNvGrpSpPr/>
        <p:nvPr/>
      </p:nvGrpSpPr>
      <p:grpSpPr>
        <a:xfrm>
          <a:off x="0" y="0"/>
          <a:ext cx="0" cy="0"/>
          <a:chOff x="0" y="0"/>
          <a:chExt cx="0" cy="0"/>
        </a:xfrm>
      </p:grpSpPr>
      <p:sp>
        <p:nvSpPr>
          <p:cNvPr id="6" name="Content Placeholder 20"/>
          <p:cNvSpPr>
            <a:spLocks noGrp="1"/>
          </p:cNvSpPr>
          <p:nvPr>
            <p:ph sz="quarter" idx="11"/>
          </p:nvPr>
        </p:nvSpPr>
        <p:spPr bwMode="gray">
          <a:xfrm>
            <a:off x="411478" y="1873249"/>
            <a:ext cx="8330184" cy="1620957"/>
          </a:xfrm>
          <a:prstGeom prst="rect">
            <a:avLst/>
          </a:prstGeom>
        </p:spPr>
        <p:txBody>
          <a:bodyPr/>
          <a:lstStyle>
            <a:lvl1pPr>
              <a:defRPr>
                <a:latin typeface="+mn-lt"/>
              </a:defRPr>
            </a:lvl1pPr>
            <a:lvl2pPr>
              <a:defRPr lang="en-US" sz="1800" kern="1200" dirty="0" smtClean="0">
                <a:solidFill>
                  <a:schemeClr val="tx2"/>
                </a:solidFill>
                <a:latin typeface="+mn-lt"/>
                <a:ea typeface="+mn-ea"/>
                <a:cs typeface="+mn-cs"/>
              </a:defRPr>
            </a:lvl2pPr>
            <a:lvl3pPr>
              <a:defRPr lang="en-US" sz="1600" kern="1200" dirty="0" smtClean="0">
                <a:solidFill>
                  <a:schemeClr val="tx2"/>
                </a:solidFill>
                <a:latin typeface="+mn-lt"/>
                <a:ea typeface="+mn-ea"/>
                <a:cs typeface="+mn-cs"/>
              </a:defRPr>
            </a:lvl3pPr>
            <a:lvl4pPr>
              <a:defRPr lang="en-US" sz="1600" kern="1200" dirty="0" smtClean="0">
                <a:solidFill>
                  <a:schemeClr val="tx2"/>
                </a:solidFill>
                <a:latin typeface="+mn-lt"/>
                <a:ea typeface="+mn-ea"/>
                <a:cs typeface="+mn-cs"/>
              </a:defRPr>
            </a:lvl4pPr>
            <a:lvl5pPr marL="1254125" indent="-222250">
              <a:defRPr lang="en-US" sz="1600" kern="1200" dirty="0">
                <a:solidFill>
                  <a:schemeClr val="tx2"/>
                </a:solidFill>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11"/>
          <p:cNvSpPr>
            <a:spLocks noGrp="1"/>
          </p:cNvSpPr>
          <p:nvPr>
            <p:ph type="body" sz="quarter" idx="13"/>
          </p:nvPr>
        </p:nvSpPr>
        <p:spPr bwMode="gray">
          <a:xfrm>
            <a:off x="414338" y="1397000"/>
            <a:ext cx="8330184" cy="276999"/>
          </a:xfrm>
          <a:prstGeom prst="rect">
            <a:avLst/>
          </a:prstGeom>
        </p:spPr>
        <p:txBody>
          <a:bodyPr>
            <a:spAutoFit/>
          </a:bodyPr>
          <a:lstStyle>
            <a:lvl1pPr>
              <a:defRPr sz="1800" b="1">
                <a:latin typeface="+mj-lt"/>
              </a:defRPr>
            </a:lvl1pPr>
          </a:lstStyle>
          <a:p>
            <a:pPr lvl="0"/>
            <a:r>
              <a:rPr lang="en-US" smtClean="0"/>
              <a:t>Click to edit Master text styles</a:t>
            </a:r>
          </a:p>
        </p:txBody>
      </p:sp>
      <p:sp>
        <p:nvSpPr>
          <p:cNvPr id="7" name="Text Placeholder 13"/>
          <p:cNvSpPr>
            <a:spLocks noGrp="1"/>
          </p:cNvSpPr>
          <p:nvPr>
            <p:ph type="body" sz="quarter" idx="15"/>
          </p:nvPr>
        </p:nvSpPr>
        <p:spPr bwMode="gray">
          <a:xfrm>
            <a:off x="411479" y="6153912"/>
            <a:ext cx="3995928" cy="128016"/>
          </a:xfrm>
          <a:prstGeom prst="rect">
            <a:avLst/>
          </a:prstGeom>
          <a:noFill/>
          <a:ln w="12700" algn="ctr">
            <a:noFill/>
            <a:miter lim="800000"/>
            <a:headEnd/>
            <a:tailEnd/>
          </a:ln>
        </p:spPr>
        <p:txBody>
          <a:bodyPr lIns="0" tIns="0" rIns="0" bIns="0" anchor="b">
            <a:spAutoFit/>
          </a:bodyPr>
          <a:lstStyle>
            <a:lvl1pPr algn="l" rtl="0" fontAlgn="base">
              <a:lnSpc>
                <a:spcPct val="100000"/>
              </a:lnSpc>
              <a:spcBef>
                <a:spcPct val="0"/>
              </a:spcBef>
              <a:spcAft>
                <a:spcPct val="0"/>
              </a:spcAft>
              <a:defRPr lang="en-US" sz="800" b="0" kern="1200" smtClean="0">
                <a:solidFill>
                  <a:schemeClr val="tx2"/>
                </a:solidFill>
                <a:latin typeface="Arial" pitchFamily="34" charset="0"/>
                <a:ea typeface="+mn-ea"/>
                <a:cs typeface="Arial" pitchFamily="34" charset="0"/>
              </a:defRPr>
            </a:lvl1pPr>
            <a:lvl2pPr algn="l" rtl="0" fontAlgn="base">
              <a:spcBef>
                <a:spcPct val="0"/>
              </a:spcBef>
              <a:spcAft>
                <a:spcPct val="0"/>
              </a:spcAft>
              <a:defRPr lang="en-US" sz="800" b="0" kern="1200" smtClean="0">
                <a:solidFill>
                  <a:schemeClr val="tx1"/>
                </a:solidFill>
                <a:latin typeface="Arial" pitchFamily="34" charset="0"/>
                <a:ea typeface="+mn-ea"/>
                <a:cs typeface="Arial" pitchFamily="34" charset="0"/>
              </a:defRPr>
            </a:lvl2pPr>
            <a:lvl3pPr algn="l" rtl="0" fontAlgn="base">
              <a:spcBef>
                <a:spcPct val="0"/>
              </a:spcBef>
              <a:spcAft>
                <a:spcPct val="0"/>
              </a:spcAft>
              <a:defRPr lang="en-US" sz="800" b="0" kern="1200" smtClean="0">
                <a:solidFill>
                  <a:schemeClr val="tx1"/>
                </a:solidFill>
                <a:latin typeface="Arial" pitchFamily="34" charset="0"/>
                <a:ea typeface="+mn-ea"/>
                <a:cs typeface="Arial" pitchFamily="34" charset="0"/>
              </a:defRPr>
            </a:lvl3pPr>
            <a:lvl4pPr algn="l" rtl="0" fontAlgn="base">
              <a:spcBef>
                <a:spcPct val="0"/>
              </a:spcBef>
              <a:spcAft>
                <a:spcPct val="0"/>
              </a:spcAft>
              <a:defRPr lang="en-US" sz="800" b="0" kern="1200" smtClean="0">
                <a:solidFill>
                  <a:schemeClr val="tx1"/>
                </a:solidFill>
                <a:latin typeface="Arial" pitchFamily="34" charset="0"/>
                <a:ea typeface="+mn-ea"/>
                <a:cs typeface="Arial" pitchFamily="34" charset="0"/>
              </a:defRPr>
            </a:lvl4pPr>
            <a:lvl5pPr algn="l" rtl="0" fontAlgn="base">
              <a:spcBef>
                <a:spcPct val="0"/>
              </a:spcBef>
              <a:spcAft>
                <a:spcPct val="0"/>
              </a:spcAft>
              <a:defRPr lang="en-US" sz="800" b="0" kern="1200" dirty="0">
                <a:solidFill>
                  <a:schemeClr val="tx1"/>
                </a:solidFill>
                <a:latin typeface="Arial" pitchFamily="34" charset="0"/>
                <a:ea typeface="+mn-ea"/>
                <a:cs typeface="Arial" pitchFamily="34" charset="0"/>
              </a:defRPr>
            </a:lvl5pPr>
          </a:lstStyle>
          <a:p>
            <a:pPr lvl="0"/>
            <a:r>
              <a:rPr lang="en-US" smtClean="0"/>
              <a:t>Click to edit Master text styles</a:t>
            </a:r>
          </a:p>
        </p:txBody>
      </p:sp>
      <p:sp>
        <p:nvSpPr>
          <p:cNvPr id="13" name="Text Placeholder 18"/>
          <p:cNvSpPr>
            <a:spLocks noGrp="1"/>
          </p:cNvSpPr>
          <p:nvPr>
            <p:ph type="body" sz="quarter" idx="16"/>
          </p:nvPr>
        </p:nvSpPr>
        <p:spPr bwMode="gray">
          <a:xfrm>
            <a:off x="414338" y="779463"/>
            <a:ext cx="8330184" cy="307777"/>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spAutoFit/>
          </a:bodyPr>
          <a:lstStyle>
            <a:lvl1pPr>
              <a:defRPr kumimoji="0" lang="en-US" sz="2000" b="0" i="0" u="none" strike="noStrike" kern="1200" cap="none" spc="0" normalizeH="0" baseline="0" noProof="0" dirty="0" smtClean="0">
                <a:ln>
                  <a:noFill/>
                </a:ln>
                <a:solidFill>
                  <a:schemeClr val="tx2"/>
                </a:solidFill>
                <a:effectLst/>
                <a:uLnTx/>
                <a:uFillTx/>
                <a:latin typeface="+mj-lt"/>
                <a:ea typeface="+mn-ea"/>
                <a:cs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mtClean="0"/>
              <a:t>Click to edit Master text styles</a:t>
            </a:r>
          </a:p>
        </p:txBody>
      </p:sp>
      <p:sp>
        <p:nvSpPr>
          <p:cNvPr id="8" name="Title Placeholder 10"/>
          <p:cNvSpPr>
            <a:spLocks noGrp="1"/>
          </p:cNvSpPr>
          <p:nvPr>
            <p:ph type="title"/>
          </p:nvPr>
        </p:nvSpPr>
        <p:spPr bwMode="gray">
          <a:xfrm>
            <a:off x="414338" y="336265"/>
            <a:ext cx="8330184" cy="443198"/>
          </a:xfrm>
          <a:prstGeom prst="rect">
            <a:avLst/>
          </a:prstGeom>
        </p:spPr>
        <p:txBody>
          <a:bodyPr lIns="0" tIns="0" rIns="0" bIns="0" anchor="b" anchorCtr="0">
            <a:spAutoFit/>
          </a:bodyPr>
          <a:lstStyle>
            <a:lvl1pPr>
              <a:lnSpc>
                <a:spcPct val="100000"/>
              </a:lnSpc>
              <a:defRPr>
                <a:latin typeface="+mj-lt"/>
              </a:defRPr>
            </a:lvl1pPr>
          </a:lstStyle>
          <a:p>
            <a:pPr marL="0" marR="0" lvl="0" indent="0" algn="l" defTabSz="914400" rtl="0" eaLnBrk="0" fontAlgn="base" latinLnBrk="0" hangingPunct="0">
              <a:lnSpc>
                <a:spcPct val="90000"/>
              </a:lnSpc>
              <a:spcBef>
                <a:spcPct val="0"/>
              </a:spcBef>
              <a:spcAft>
                <a:spcPct val="0"/>
              </a:spcAft>
              <a:buClrTx/>
              <a:buSzTx/>
              <a:buFontTx/>
              <a:buNone/>
              <a:tabLst/>
              <a:defRPr/>
            </a:pPr>
            <a:r>
              <a:rPr lang="en-US" smtClean="0"/>
              <a:t>Click to edit Master title style</a:t>
            </a:r>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Contents">
    <p:spTree>
      <p:nvGrpSpPr>
        <p:cNvPr id="1" name=""/>
        <p:cNvGrpSpPr/>
        <p:nvPr/>
      </p:nvGrpSpPr>
      <p:grpSpPr>
        <a:xfrm>
          <a:off x="0" y="0"/>
          <a:ext cx="0" cy="0"/>
          <a:chOff x="0" y="0"/>
          <a:chExt cx="0" cy="0"/>
        </a:xfrm>
      </p:grpSpPr>
      <p:sp>
        <p:nvSpPr>
          <p:cNvPr id="10" name="Content Placeholder 20"/>
          <p:cNvSpPr>
            <a:spLocks noGrp="1"/>
          </p:cNvSpPr>
          <p:nvPr>
            <p:ph sz="quarter" idx="12"/>
          </p:nvPr>
        </p:nvSpPr>
        <p:spPr bwMode="gray">
          <a:xfrm>
            <a:off x="411479" y="1399032"/>
            <a:ext cx="5117451" cy="4882896"/>
          </a:xfrm>
          <a:prstGeom prst="rect">
            <a:avLst/>
          </a:prstGeom>
        </p:spPr>
        <p:txBody>
          <a:bodyPr rtlCol="0">
            <a:noAutofit/>
          </a:bodyPr>
          <a:lstStyle>
            <a:lvl1pPr marL="0" marR="0" indent="0" algn="l" defTabSz="914400" rtl="0" eaLnBrk="1" fontAlgn="base" latinLnBrk="0" hangingPunct="1">
              <a:lnSpc>
                <a:spcPct val="100000"/>
              </a:lnSpc>
              <a:spcBef>
                <a:spcPts val="2200"/>
              </a:spcBef>
              <a:spcAft>
                <a:spcPct val="0"/>
              </a:spcAft>
              <a:buClrTx/>
              <a:buSzTx/>
              <a:buFont typeface="Arial" pitchFamily="34" charset="0"/>
              <a:buNone/>
              <a:tabLst>
                <a:tab pos="5029200" algn="r"/>
              </a:tabLst>
              <a:defRPr kumimoji="0" lang="en-US" sz="1400" b="0" i="0" u="none" strike="noStrike" kern="1200" cap="none" normalizeH="0" baseline="0" dirty="0" smtClean="0">
                <a:ln>
                  <a:noFill/>
                </a:ln>
                <a:solidFill>
                  <a:schemeClr val="tx2"/>
                </a:solidFill>
                <a:effectLst/>
                <a:latin typeface="+mn-lt"/>
                <a:ea typeface="+mn-ea"/>
                <a:cs typeface="Arial" pitchFamily="34" charset="0"/>
              </a:defRPr>
            </a:lvl1pPr>
            <a:lvl2pPr marL="174625" marR="0" indent="-173038" algn="l" defTabSz="914400" rtl="0" eaLnBrk="1" fontAlgn="base" latinLnBrk="0" hangingPunct="1">
              <a:lnSpc>
                <a:spcPct val="100000"/>
              </a:lnSpc>
              <a:spcAft>
                <a:spcPct val="0"/>
              </a:spcAft>
              <a:buFont typeface="Arial" pitchFamily="34" charset="0"/>
              <a:tabLst>
                <a:tab pos="5029200" algn="r"/>
              </a:tabLst>
              <a:defRPr kumimoji="0" lang="en-US" sz="1400" b="0" i="0" u="none" strike="noStrike" kern="1200" cap="none" normalizeH="0" baseline="0" dirty="0" smtClean="0">
                <a:ln>
                  <a:noFill/>
                </a:ln>
                <a:solidFill>
                  <a:schemeClr val="tx2"/>
                </a:solidFill>
                <a:effectLst/>
                <a:latin typeface="+mn-lt"/>
                <a:ea typeface="+mn-ea"/>
                <a:cs typeface="Arial" pitchFamily="34" charset="0"/>
              </a:defRPr>
            </a:lvl2pPr>
            <a:lvl3pPr marR="0" algn="l" defTabSz="914400" rtl="0" eaLnBrk="1" fontAlgn="base" latinLnBrk="0" hangingPunct="1">
              <a:lnSpc>
                <a:spcPct val="100000"/>
              </a:lnSpc>
              <a:spcAft>
                <a:spcPct val="0"/>
              </a:spcAft>
              <a:buFont typeface="Arial" pitchFamily="34" charset="0"/>
              <a:tabLst>
                <a:tab pos="5029200" algn="r"/>
              </a:tabLst>
              <a:defRPr kumimoji="0" lang="en-US" sz="1200" b="0" i="0" u="none" strike="noStrike" kern="1200" cap="none" normalizeH="0" baseline="0" dirty="0" smtClean="0">
                <a:ln>
                  <a:noFill/>
                </a:ln>
                <a:solidFill>
                  <a:schemeClr val="tx2"/>
                </a:solidFill>
                <a:effectLst/>
                <a:latin typeface="Arial" pitchFamily="34" charset="0"/>
                <a:ea typeface="+mn-ea"/>
                <a:cs typeface="Arial" pitchFamily="34" charset="0"/>
              </a:defRPr>
            </a:lvl3pPr>
            <a:lvl4pPr marR="0" algn="l" defTabSz="914400" rtl="0" eaLnBrk="1" fontAlgn="base" latinLnBrk="0" hangingPunct="1">
              <a:lnSpc>
                <a:spcPct val="100000"/>
              </a:lnSpc>
              <a:spcAft>
                <a:spcPct val="0"/>
              </a:spcAft>
              <a:buFont typeface="Arial" pitchFamily="34" charset="0"/>
              <a:tabLst>
                <a:tab pos="5029200" algn="r"/>
              </a:tabLst>
              <a:defRPr kumimoji="0" lang="en-US" sz="1200" b="0" i="0" u="none" strike="noStrike" kern="1200" cap="none" normalizeH="0" baseline="0" dirty="0" smtClean="0">
                <a:ln>
                  <a:noFill/>
                </a:ln>
                <a:solidFill>
                  <a:schemeClr val="tx2"/>
                </a:solidFill>
                <a:effectLst/>
                <a:latin typeface="+mn-lt"/>
                <a:ea typeface="+mn-ea"/>
                <a:cs typeface="Arial" pitchFamily="34" charset="0"/>
              </a:defRPr>
            </a:lvl4pPr>
            <a:lvl5pPr marR="0" algn="l" defTabSz="914400" rtl="0" eaLnBrk="1" fontAlgn="base" latinLnBrk="0" hangingPunct="1">
              <a:lnSpc>
                <a:spcPct val="100000"/>
              </a:lnSpc>
              <a:spcAft>
                <a:spcPct val="0"/>
              </a:spcAft>
              <a:buFont typeface="Arial" pitchFamily="34" charset="0"/>
              <a:tabLst>
                <a:tab pos="5029200" algn="r"/>
              </a:tabLst>
              <a:defRPr kumimoji="0" lang="en-US" sz="1200" b="0" i="0" u="none" strike="noStrike" kern="1200" cap="none" normalizeH="0" baseline="0" dirty="0" smtClean="0">
                <a:ln>
                  <a:noFill/>
                </a:ln>
                <a:solidFill>
                  <a:schemeClr val="tx2"/>
                </a:solidFill>
                <a:effectLst/>
                <a:latin typeface="+mn-lt"/>
                <a:ea typeface="+mn-ea"/>
                <a:cs typeface="Arial" pitchFamily="34" charset="0"/>
              </a:defRPr>
            </a:lvl5pPr>
            <a:lvl6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itle Placeholder 10"/>
          <p:cNvSpPr>
            <a:spLocks noGrp="1"/>
          </p:cNvSpPr>
          <p:nvPr>
            <p:ph type="title"/>
          </p:nvPr>
        </p:nvSpPr>
        <p:spPr bwMode="gray">
          <a:xfrm>
            <a:off x="414338" y="450279"/>
            <a:ext cx="8330184" cy="329184"/>
          </a:xfrm>
          <a:prstGeom prst="rect">
            <a:avLst/>
          </a:prstGeom>
        </p:spPr>
        <p:txBody>
          <a:bodyPr/>
          <a:lstStyle/>
          <a:p>
            <a:pPr lvl="0"/>
            <a:r>
              <a:rPr lang="en-US" smtClean="0"/>
              <a:t>Click to edit Master title style</a:t>
            </a:r>
            <a:endParaRPr lang="en-US" dirty="0"/>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2 Column">
    <p:spTree>
      <p:nvGrpSpPr>
        <p:cNvPr id="1" name=""/>
        <p:cNvGrpSpPr/>
        <p:nvPr/>
      </p:nvGrpSpPr>
      <p:grpSpPr>
        <a:xfrm>
          <a:off x="0" y="0"/>
          <a:ext cx="0" cy="0"/>
          <a:chOff x="0" y="0"/>
          <a:chExt cx="0" cy="0"/>
        </a:xfrm>
      </p:grpSpPr>
      <p:sp>
        <p:nvSpPr>
          <p:cNvPr id="21" name="Content Placeholder 20"/>
          <p:cNvSpPr>
            <a:spLocks noGrp="1"/>
          </p:cNvSpPr>
          <p:nvPr>
            <p:ph sz="quarter" idx="11"/>
          </p:nvPr>
        </p:nvSpPr>
        <p:spPr bwMode="gray">
          <a:xfrm>
            <a:off x="411479" y="1399030"/>
            <a:ext cx="3999155" cy="4882896"/>
          </a:xfrm>
          <a:prstGeom prst="rect">
            <a:avLst/>
          </a:prstGeom>
          <a:noFill/>
          <a:ln w="9525" algn="ctr">
            <a:noFill/>
            <a:miter lim="800000"/>
            <a:headEnd/>
            <a:tailEnd/>
          </a:ln>
          <a:effectLst/>
        </p:spPr>
        <p:txBody>
          <a:bodyPr>
            <a:noAutofit/>
          </a:bodyPr>
          <a:lstStyle>
            <a:lvl1pPr marR="0" algn="l" defTabSz="914400" rtl="0" eaLnBrk="1" fontAlgn="base" latinLnBrk="0" hangingPunct="1">
              <a:lnSpc>
                <a:spcPct val="100000"/>
              </a:lnSpc>
              <a:spcAft>
                <a:spcPct val="0"/>
              </a:spcAft>
              <a:buFont typeface="Arial" pitchFamily="34" charset="0"/>
              <a:tabLst/>
              <a:defRPr kumimoji="0" lang="en-US" sz="1400" b="0" i="0" u="none" strike="noStrike" kern="1200" cap="none" normalizeH="0" baseline="0" dirty="0" smtClean="0">
                <a:ln>
                  <a:noFill/>
                </a:ln>
                <a:solidFill>
                  <a:schemeClr val="tx2"/>
                </a:solidFill>
                <a:effectLst/>
                <a:latin typeface="+mn-lt"/>
                <a:ea typeface="+mn-ea"/>
                <a:cs typeface="Arial" pitchFamily="34" charset="0"/>
              </a:defRPr>
            </a:lvl1pPr>
            <a:lvl2pPr marR="0" algn="l" defTabSz="914400" rtl="0" eaLnBrk="1" fontAlgn="base" latinLnBrk="0" hangingPunct="1">
              <a:lnSpc>
                <a:spcPct val="100000"/>
              </a:lnSpc>
              <a:spcAft>
                <a:spcPct val="0"/>
              </a:spcAft>
              <a:buFont typeface="Arial" pitchFamily="34" charset="0"/>
              <a:tabLst/>
              <a:defRPr kumimoji="0" lang="en-US" sz="1400" b="0" i="0" u="none" strike="noStrike" kern="1200" cap="none" normalizeH="0" baseline="0" dirty="0" smtClean="0">
                <a:ln>
                  <a:noFill/>
                </a:ln>
                <a:solidFill>
                  <a:schemeClr val="tx2"/>
                </a:solidFill>
                <a:effectLst/>
                <a:latin typeface="+mn-lt"/>
                <a:ea typeface="+mn-ea"/>
                <a:cs typeface="Arial" pitchFamily="34" charset="0"/>
              </a:defRPr>
            </a:lvl2pPr>
            <a:lvl3pPr marR="0" algn="l" defTabSz="914400" rtl="0" eaLnBrk="1" fontAlgn="base" latinLnBrk="0" hangingPunct="1">
              <a:lnSpc>
                <a:spcPct val="100000"/>
              </a:lnSpc>
              <a:spcAft>
                <a:spcPct val="0"/>
              </a:spcAft>
              <a:buFont typeface="Arial" pitchFamily="34" charset="0"/>
              <a:tabLst/>
              <a:defRPr kumimoji="0" lang="en-US" sz="1200" b="0" i="0" u="none" strike="noStrike" kern="1200" cap="none" normalizeH="0" baseline="0" dirty="0" smtClean="0">
                <a:ln>
                  <a:noFill/>
                </a:ln>
                <a:solidFill>
                  <a:schemeClr val="tx2"/>
                </a:solidFill>
                <a:effectLst/>
                <a:latin typeface="+mn-lt"/>
                <a:ea typeface="+mn-ea"/>
                <a:cs typeface="Arial" pitchFamily="34" charset="0"/>
              </a:defRPr>
            </a:lvl3pPr>
            <a:lvl4pPr marR="0" algn="l" defTabSz="914400" rtl="0" eaLnBrk="1" fontAlgn="base" latinLnBrk="0" hangingPunct="1">
              <a:lnSpc>
                <a:spcPct val="100000"/>
              </a:lnSpc>
              <a:spcAft>
                <a:spcPct val="0"/>
              </a:spcAft>
              <a:buFont typeface="Arial" pitchFamily="34" charset="0"/>
              <a:tabLst/>
              <a:defRPr kumimoji="0" lang="en-US" sz="1200" b="0" i="0" u="none" strike="noStrike" kern="1200" cap="none" normalizeH="0" baseline="0" dirty="0" smtClean="0">
                <a:ln>
                  <a:noFill/>
                </a:ln>
                <a:solidFill>
                  <a:schemeClr val="tx2"/>
                </a:solidFill>
                <a:effectLst/>
                <a:latin typeface="+mn-lt"/>
                <a:ea typeface="+mn-ea"/>
                <a:cs typeface="Arial" pitchFamily="34" charset="0"/>
              </a:defRPr>
            </a:lvl4pPr>
            <a:lvl5pPr marR="0" algn="l" defTabSz="914400" rtl="0" eaLnBrk="1" fontAlgn="base" latinLnBrk="0" hangingPunct="1">
              <a:lnSpc>
                <a:spcPct val="100000"/>
              </a:lnSpc>
              <a:spcAft>
                <a:spcPct val="0"/>
              </a:spcAft>
              <a:buFont typeface="Arial" pitchFamily="34" charset="0"/>
              <a:tabLst/>
              <a:defRPr kumimoji="0" lang="en-US" sz="1200" b="0" i="0" u="none" strike="noStrike" kern="1200" cap="none" normalizeH="0" baseline="0" dirty="0">
                <a:ln>
                  <a:noFill/>
                </a:ln>
                <a:solidFill>
                  <a:schemeClr val="tx2"/>
                </a:solidFill>
                <a:effectLst/>
                <a:latin typeface="+mn-lt"/>
                <a:ea typeface="+mn-ea"/>
                <a:cs typeface="Arial" pitchFamily="34" charset="0"/>
              </a:defRPr>
            </a:lvl5pPr>
            <a:lvl6pPr>
              <a:tabLst>
                <a:tab pos="3889375" algn="r"/>
              </a:tabLst>
              <a:defRPr/>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10"/>
          <p:cNvSpPr>
            <a:spLocks noGrp="1"/>
          </p:cNvSpPr>
          <p:nvPr>
            <p:ph type="title"/>
          </p:nvPr>
        </p:nvSpPr>
        <p:spPr bwMode="gray">
          <a:xfrm>
            <a:off x="414338" y="450279"/>
            <a:ext cx="8330184" cy="329184"/>
          </a:xfrm>
          <a:prstGeom prst="rect">
            <a:avLst/>
          </a:prstGeom>
        </p:spPr>
        <p:txBody>
          <a:bodyPr/>
          <a:lstStyle/>
          <a:p>
            <a:pPr lvl="0"/>
            <a:r>
              <a:rPr lang="en-US" smtClean="0"/>
              <a:t>Click to edit Master title style</a:t>
            </a:r>
            <a:endParaRPr lang="en-US" dirty="0"/>
          </a:p>
        </p:txBody>
      </p:sp>
      <p:sp>
        <p:nvSpPr>
          <p:cNvPr id="5" name="Content Placeholder 20"/>
          <p:cNvSpPr>
            <a:spLocks noGrp="1"/>
          </p:cNvSpPr>
          <p:nvPr>
            <p:ph sz="quarter" idx="12"/>
          </p:nvPr>
        </p:nvSpPr>
        <p:spPr bwMode="gray">
          <a:xfrm>
            <a:off x="4724400" y="1399030"/>
            <a:ext cx="3999155" cy="4882896"/>
          </a:xfrm>
          <a:prstGeom prst="rect">
            <a:avLst/>
          </a:prstGeom>
          <a:noFill/>
          <a:ln w="9525" algn="ctr">
            <a:noFill/>
            <a:miter lim="800000"/>
            <a:headEnd/>
            <a:tailEnd/>
          </a:ln>
          <a:effectLst/>
        </p:spPr>
        <p:txBody>
          <a:bodyPr>
            <a:noAutofit/>
          </a:bodyPr>
          <a:lstStyle>
            <a:lvl1pPr marR="0" algn="l" defTabSz="914400" rtl="0" eaLnBrk="1" fontAlgn="base" latinLnBrk="0" hangingPunct="1">
              <a:lnSpc>
                <a:spcPct val="100000"/>
              </a:lnSpc>
              <a:spcAft>
                <a:spcPct val="0"/>
              </a:spcAft>
              <a:buFont typeface="Arial" pitchFamily="34" charset="0"/>
              <a:tabLst/>
              <a:defRPr kumimoji="0" lang="en-US" sz="1400" b="0" i="0" u="none" strike="noStrike" kern="1200" cap="none" normalizeH="0" baseline="0" dirty="0" smtClean="0">
                <a:ln>
                  <a:noFill/>
                </a:ln>
                <a:solidFill>
                  <a:schemeClr val="tx2"/>
                </a:solidFill>
                <a:effectLst/>
                <a:latin typeface="+mn-lt"/>
                <a:ea typeface="+mn-ea"/>
                <a:cs typeface="Arial" pitchFamily="34" charset="0"/>
              </a:defRPr>
            </a:lvl1pPr>
            <a:lvl2pPr marR="0" algn="l" defTabSz="914400" rtl="0" eaLnBrk="1" fontAlgn="base" latinLnBrk="0" hangingPunct="1">
              <a:lnSpc>
                <a:spcPct val="100000"/>
              </a:lnSpc>
              <a:spcAft>
                <a:spcPct val="0"/>
              </a:spcAft>
              <a:buFont typeface="Arial" pitchFamily="34" charset="0"/>
              <a:tabLst/>
              <a:defRPr kumimoji="0" lang="en-US" sz="1400" b="0" i="0" u="none" strike="noStrike" kern="1200" cap="none" normalizeH="0" baseline="0" dirty="0" smtClean="0">
                <a:ln>
                  <a:noFill/>
                </a:ln>
                <a:solidFill>
                  <a:schemeClr val="tx2"/>
                </a:solidFill>
                <a:effectLst/>
                <a:latin typeface="+mn-lt"/>
                <a:ea typeface="+mn-ea"/>
                <a:cs typeface="Arial" pitchFamily="34" charset="0"/>
              </a:defRPr>
            </a:lvl2pPr>
            <a:lvl3pPr marR="0" algn="l" defTabSz="914400" rtl="0" eaLnBrk="1" fontAlgn="base" latinLnBrk="0" hangingPunct="1">
              <a:lnSpc>
                <a:spcPct val="100000"/>
              </a:lnSpc>
              <a:spcAft>
                <a:spcPct val="0"/>
              </a:spcAft>
              <a:buFont typeface="Arial" pitchFamily="34" charset="0"/>
              <a:tabLst/>
              <a:defRPr kumimoji="0" lang="en-US" sz="1200" b="0" i="0" u="none" strike="noStrike" kern="1200" cap="none" normalizeH="0" baseline="0" dirty="0" smtClean="0">
                <a:ln>
                  <a:noFill/>
                </a:ln>
                <a:solidFill>
                  <a:schemeClr val="tx2"/>
                </a:solidFill>
                <a:effectLst/>
                <a:latin typeface="+mn-lt"/>
                <a:ea typeface="+mn-ea"/>
                <a:cs typeface="Arial" pitchFamily="34" charset="0"/>
              </a:defRPr>
            </a:lvl3pPr>
            <a:lvl4pPr marR="0" algn="l" defTabSz="914400" rtl="0" eaLnBrk="1" fontAlgn="base" latinLnBrk="0" hangingPunct="1">
              <a:lnSpc>
                <a:spcPct val="100000"/>
              </a:lnSpc>
              <a:spcAft>
                <a:spcPct val="0"/>
              </a:spcAft>
              <a:buFont typeface="Arial" pitchFamily="34" charset="0"/>
              <a:tabLst/>
              <a:defRPr kumimoji="0" lang="en-US" sz="1200" b="0" i="0" u="none" strike="noStrike" kern="1200" cap="none" normalizeH="0" baseline="0" dirty="0" smtClean="0">
                <a:ln>
                  <a:noFill/>
                </a:ln>
                <a:solidFill>
                  <a:schemeClr val="tx2"/>
                </a:solidFill>
                <a:effectLst/>
                <a:latin typeface="+mn-lt"/>
                <a:ea typeface="+mn-ea"/>
                <a:cs typeface="Arial" pitchFamily="34" charset="0"/>
              </a:defRPr>
            </a:lvl4pPr>
            <a:lvl5pPr marR="0" algn="l" defTabSz="914400" rtl="0" eaLnBrk="1" fontAlgn="base" latinLnBrk="0" hangingPunct="1">
              <a:lnSpc>
                <a:spcPct val="100000"/>
              </a:lnSpc>
              <a:spcAft>
                <a:spcPct val="0"/>
              </a:spcAft>
              <a:buFont typeface="Arial" pitchFamily="34" charset="0"/>
              <a:tabLst/>
              <a:defRPr kumimoji="0" lang="en-US" sz="1200" b="0" i="0" u="none" strike="noStrike" kern="1200" cap="none" normalizeH="0" baseline="0" dirty="0">
                <a:ln>
                  <a:noFill/>
                </a:ln>
                <a:solidFill>
                  <a:schemeClr val="tx2"/>
                </a:solidFill>
                <a:effectLst/>
                <a:latin typeface="+mn-lt"/>
                <a:ea typeface="+mn-ea"/>
                <a:cs typeface="Arial" pitchFamily="34" charset="0"/>
              </a:defRPr>
            </a:lvl5pPr>
            <a:lvl6pPr>
              <a:tabLst>
                <a:tab pos="3889375" algn="r"/>
              </a:tabLst>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_3 Column">
    <p:spTree>
      <p:nvGrpSpPr>
        <p:cNvPr id="1" name=""/>
        <p:cNvGrpSpPr/>
        <p:nvPr/>
      </p:nvGrpSpPr>
      <p:grpSpPr>
        <a:xfrm>
          <a:off x="0" y="0"/>
          <a:ext cx="0" cy="0"/>
          <a:chOff x="0" y="0"/>
          <a:chExt cx="0" cy="0"/>
        </a:xfrm>
      </p:grpSpPr>
      <p:sp>
        <p:nvSpPr>
          <p:cNvPr id="11" name="Title Placeholder 10"/>
          <p:cNvSpPr>
            <a:spLocks noGrp="1"/>
          </p:cNvSpPr>
          <p:nvPr>
            <p:ph type="title"/>
          </p:nvPr>
        </p:nvSpPr>
        <p:spPr bwMode="gray">
          <a:xfrm>
            <a:off x="414338" y="450279"/>
            <a:ext cx="8330184" cy="329184"/>
          </a:xfrm>
          <a:prstGeom prst="rect">
            <a:avLst/>
          </a:prstGeom>
        </p:spPr>
        <p:txBody>
          <a:bodyPr/>
          <a:lstStyle/>
          <a:p>
            <a:pPr lvl="0"/>
            <a:r>
              <a:rPr lang="en-US" smtClean="0"/>
              <a:t>Click to edit Master title style</a:t>
            </a:r>
            <a:endParaRPr lang="en-US" dirty="0"/>
          </a:p>
        </p:txBody>
      </p:sp>
      <p:sp>
        <p:nvSpPr>
          <p:cNvPr id="6" name="Content Placeholder 20"/>
          <p:cNvSpPr>
            <a:spLocks noGrp="1"/>
          </p:cNvSpPr>
          <p:nvPr>
            <p:ph sz="quarter" idx="12"/>
          </p:nvPr>
        </p:nvSpPr>
        <p:spPr bwMode="gray">
          <a:xfrm>
            <a:off x="411479" y="1399030"/>
            <a:ext cx="2651760" cy="4882896"/>
          </a:xfrm>
          <a:prstGeom prst="rect">
            <a:avLst/>
          </a:prstGeom>
          <a:noFill/>
          <a:ln w="9525" algn="ctr">
            <a:noFill/>
            <a:miter lim="800000"/>
            <a:headEnd/>
            <a:tailEnd/>
          </a:ln>
          <a:effectLst/>
        </p:spPr>
        <p:txBody>
          <a:bodyPr>
            <a:noAutofit/>
          </a:bodyPr>
          <a:lstStyle>
            <a:lvl1pPr marR="0" algn="l" defTabSz="914400" rtl="0" eaLnBrk="1" fontAlgn="base" latinLnBrk="0" hangingPunct="1">
              <a:lnSpc>
                <a:spcPct val="100000"/>
              </a:lnSpc>
              <a:spcAft>
                <a:spcPct val="0"/>
              </a:spcAft>
              <a:buFont typeface="Arial" pitchFamily="34" charset="0"/>
              <a:tabLst/>
              <a:defRPr kumimoji="0" lang="en-US" sz="2000" b="0" i="0" u="none" strike="noStrike" kern="1200" cap="none" normalizeH="0" baseline="0" dirty="0" smtClean="0">
                <a:ln>
                  <a:noFill/>
                </a:ln>
                <a:solidFill>
                  <a:schemeClr val="tx2"/>
                </a:solidFill>
                <a:effectLst/>
                <a:latin typeface="+mn-lt"/>
                <a:ea typeface="+mn-ea"/>
                <a:cs typeface="Arial" pitchFamily="34" charset="0"/>
              </a:defRPr>
            </a:lvl1pPr>
            <a:lvl2pPr marR="0" algn="l" defTabSz="914400" rtl="0" eaLnBrk="1" fontAlgn="base" latinLnBrk="0" hangingPunct="1">
              <a:lnSpc>
                <a:spcPct val="100000"/>
              </a:lnSpc>
              <a:spcAft>
                <a:spcPct val="0"/>
              </a:spcAft>
              <a:buFont typeface="Arial" pitchFamily="34" charset="0"/>
              <a:tabLst/>
              <a:defRPr kumimoji="0" lang="en-US" sz="2000" b="0" i="0" u="none" strike="noStrike" kern="1200" cap="none" normalizeH="0" baseline="0" dirty="0" smtClean="0">
                <a:ln>
                  <a:noFill/>
                </a:ln>
                <a:solidFill>
                  <a:schemeClr val="tx2"/>
                </a:solidFill>
                <a:effectLst/>
                <a:latin typeface="+mn-lt"/>
                <a:ea typeface="+mn-ea"/>
                <a:cs typeface="Arial" pitchFamily="34" charset="0"/>
              </a:defRPr>
            </a:lvl2pPr>
            <a:lvl3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3pPr>
            <a:lvl4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4pPr>
            <a:lvl5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a:ln>
                  <a:noFill/>
                </a:ln>
                <a:solidFill>
                  <a:schemeClr val="tx2"/>
                </a:solidFill>
                <a:effectLst/>
                <a:latin typeface="+mn-lt"/>
                <a:ea typeface="+mn-ea"/>
                <a:cs typeface="Arial" pitchFamily="34" charset="0"/>
              </a:defRPr>
            </a:lvl5pPr>
            <a:lvl6pPr>
              <a:tabLst>
                <a:tab pos="3889375" algn="r"/>
              </a:tabLst>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20"/>
          <p:cNvSpPr>
            <a:spLocks noGrp="1"/>
          </p:cNvSpPr>
          <p:nvPr>
            <p:ph sz="quarter" idx="13"/>
          </p:nvPr>
        </p:nvSpPr>
        <p:spPr bwMode="gray">
          <a:xfrm>
            <a:off x="3239786" y="1399030"/>
            <a:ext cx="2651760" cy="4882896"/>
          </a:xfrm>
          <a:prstGeom prst="rect">
            <a:avLst/>
          </a:prstGeom>
          <a:noFill/>
          <a:ln w="9525" algn="ctr">
            <a:noFill/>
            <a:miter lim="800000"/>
            <a:headEnd/>
            <a:tailEnd/>
          </a:ln>
          <a:effectLst/>
        </p:spPr>
        <p:txBody>
          <a:bodyPr>
            <a:noAutofit/>
          </a:bodyPr>
          <a:lstStyle>
            <a:lvl1pPr marR="0" algn="l" defTabSz="914400" rtl="0" eaLnBrk="1" fontAlgn="base" latinLnBrk="0" hangingPunct="1">
              <a:lnSpc>
                <a:spcPct val="100000"/>
              </a:lnSpc>
              <a:spcAft>
                <a:spcPct val="0"/>
              </a:spcAft>
              <a:buFont typeface="Arial" pitchFamily="34" charset="0"/>
              <a:tabLst/>
              <a:defRPr kumimoji="0" lang="en-US" sz="2000" b="0" i="0" u="none" strike="noStrike" kern="1200" cap="none" normalizeH="0" baseline="0" dirty="0" smtClean="0">
                <a:ln>
                  <a:noFill/>
                </a:ln>
                <a:solidFill>
                  <a:schemeClr val="tx2"/>
                </a:solidFill>
                <a:effectLst/>
                <a:latin typeface="+mn-lt"/>
                <a:ea typeface="+mn-ea"/>
                <a:cs typeface="Arial" pitchFamily="34" charset="0"/>
              </a:defRPr>
            </a:lvl1pPr>
            <a:lvl2pPr marR="0" algn="l" defTabSz="914400" rtl="0" eaLnBrk="1" fontAlgn="base" latinLnBrk="0" hangingPunct="1">
              <a:lnSpc>
                <a:spcPct val="100000"/>
              </a:lnSpc>
              <a:spcAft>
                <a:spcPct val="0"/>
              </a:spcAft>
              <a:buFont typeface="Arial" pitchFamily="34" charset="0"/>
              <a:tabLst/>
              <a:defRPr kumimoji="0" lang="en-US" sz="2000" b="0" i="0" u="none" strike="noStrike" kern="1200" cap="none" normalizeH="0" baseline="0" dirty="0" smtClean="0">
                <a:ln>
                  <a:noFill/>
                </a:ln>
                <a:solidFill>
                  <a:schemeClr val="tx2"/>
                </a:solidFill>
                <a:effectLst/>
                <a:latin typeface="+mn-lt"/>
                <a:ea typeface="+mn-ea"/>
                <a:cs typeface="Arial" pitchFamily="34" charset="0"/>
              </a:defRPr>
            </a:lvl2pPr>
            <a:lvl3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3pPr>
            <a:lvl4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4pPr>
            <a:lvl5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a:ln>
                  <a:noFill/>
                </a:ln>
                <a:solidFill>
                  <a:schemeClr val="tx2"/>
                </a:solidFill>
                <a:effectLst/>
                <a:latin typeface="+mn-lt"/>
                <a:ea typeface="+mn-ea"/>
                <a:cs typeface="Arial" pitchFamily="34" charset="0"/>
              </a:defRPr>
            </a:lvl5pPr>
            <a:lvl6pPr>
              <a:tabLst>
                <a:tab pos="3889375" algn="r"/>
              </a:tabLst>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20"/>
          <p:cNvSpPr>
            <a:spLocks noGrp="1"/>
          </p:cNvSpPr>
          <p:nvPr>
            <p:ph sz="quarter" idx="14"/>
          </p:nvPr>
        </p:nvSpPr>
        <p:spPr bwMode="gray">
          <a:xfrm>
            <a:off x="6060896" y="1399030"/>
            <a:ext cx="2651760" cy="4882896"/>
          </a:xfrm>
          <a:prstGeom prst="rect">
            <a:avLst/>
          </a:prstGeom>
          <a:noFill/>
          <a:ln w="9525" algn="ctr">
            <a:noFill/>
            <a:miter lim="800000"/>
            <a:headEnd/>
            <a:tailEnd/>
          </a:ln>
          <a:effectLst/>
        </p:spPr>
        <p:txBody>
          <a:bodyPr>
            <a:noAutofit/>
          </a:bodyPr>
          <a:lstStyle>
            <a:lvl1pPr marR="0" algn="l" defTabSz="914400" rtl="0" eaLnBrk="1" fontAlgn="base" latinLnBrk="0" hangingPunct="1">
              <a:lnSpc>
                <a:spcPct val="100000"/>
              </a:lnSpc>
              <a:spcAft>
                <a:spcPct val="0"/>
              </a:spcAft>
              <a:buFont typeface="Arial" pitchFamily="34" charset="0"/>
              <a:tabLst/>
              <a:defRPr kumimoji="0" lang="en-US" sz="2000" b="0" i="0" u="none" strike="noStrike" kern="1200" cap="none" normalizeH="0" baseline="0" dirty="0" smtClean="0">
                <a:ln>
                  <a:noFill/>
                </a:ln>
                <a:solidFill>
                  <a:schemeClr val="tx2"/>
                </a:solidFill>
                <a:effectLst/>
                <a:latin typeface="+mn-lt"/>
                <a:ea typeface="+mn-ea"/>
                <a:cs typeface="Arial" pitchFamily="34" charset="0"/>
              </a:defRPr>
            </a:lvl1pPr>
            <a:lvl2pPr marR="0" algn="l" defTabSz="914400" rtl="0" eaLnBrk="1" fontAlgn="base" latinLnBrk="0" hangingPunct="1">
              <a:lnSpc>
                <a:spcPct val="100000"/>
              </a:lnSpc>
              <a:spcAft>
                <a:spcPct val="0"/>
              </a:spcAft>
              <a:buFont typeface="Arial" pitchFamily="34" charset="0"/>
              <a:tabLst/>
              <a:defRPr kumimoji="0" lang="en-US" sz="2000" b="0" i="0" u="none" strike="noStrike" kern="1200" cap="none" normalizeH="0" baseline="0" dirty="0" smtClean="0">
                <a:ln>
                  <a:noFill/>
                </a:ln>
                <a:solidFill>
                  <a:schemeClr val="tx2"/>
                </a:solidFill>
                <a:effectLst/>
                <a:latin typeface="+mn-lt"/>
                <a:ea typeface="+mn-ea"/>
                <a:cs typeface="Arial" pitchFamily="34" charset="0"/>
              </a:defRPr>
            </a:lvl2pPr>
            <a:lvl3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3pPr>
            <a:lvl4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4pPr>
            <a:lvl5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a:ln>
                  <a:noFill/>
                </a:ln>
                <a:solidFill>
                  <a:schemeClr val="tx2"/>
                </a:solidFill>
                <a:effectLst/>
                <a:latin typeface="+mn-lt"/>
                <a:ea typeface="+mn-ea"/>
                <a:cs typeface="Arial" pitchFamily="34" charset="0"/>
              </a:defRPr>
            </a:lvl5pPr>
            <a:lvl6pPr>
              <a:tabLst>
                <a:tab pos="3889375" algn="r"/>
              </a:tabLst>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1 Graph">
    <p:spTree>
      <p:nvGrpSpPr>
        <p:cNvPr id="1" name=""/>
        <p:cNvGrpSpPr/>
        <p:nvPr/>
      </p:nvGrpSpPr>
      <p:grpSpPr>
        <a:xfrm>
          <a:off x="0" y="0"/>
          <a:ext cx="0" cy="0"/>
          <a:chOff x="0" y="0"/>
          <a:chExt cx="0" cy="0"/>
        </a:xfrm>
      </p:grpSpPr>
      <p:sp>
        <p:nvSpPr>
          <p:cNvPr id="6" name="Content Placeholder 20"/>
          <p:cNvSpPr>
            <a:spLocks noGrp="1"/>
          </p:cNvSpPr>
          <p:nvPr>
            <p:ph sz="quarter" idx="11"/>
          </p:nvPr>
        </p:nvSpPr>
        <p:spPr bwMode="gray">
          <a:xfrm>
            <a:off x="411478" y="1873249"/>
            <a:ext cx="8330184" cy="4270248"/>
          </a:xfrm>
          <a:prstGeom prst="rect">
            <a:avLst/>
          </a:prstGeom>
        </p:spPr>
        <p:txBody>
          <a:bodyPr/>
          <a:lstStyle>
            <a:lvl2pPr>
              <a:defRPr lang="en-US" sz="2000" kern="1200" dirty="0" smtClean="0">
                <a:solidFill>
                  <a:schemeClr val="tx2"/>
                </a:solidFill>
                <a:latin typeface="+mn-lt"/>
                <a:ea typeface="+mn-ea"/>
                <a:cs typeface="+mn-cs"/>
              </a:defRPr>
            </a:lvl2pPr>
            <a:lvl3pPr>
              <a:defRPr lang="en-US" sz="1800" kern="1200" dirty="0" smtClean="0">
                <a:solidFill>
                  <a:schemeClr val="tx2"/>
                </a:solidFill>
                <a:latin typeface="+mn-lt"/>
                <a:ea typeface="+mn-ea"/>
                <a:cs typeface="+mn-cs"/>
              </a:defRPr>
            </a:lvl3pPr>
            <a:lvl4pPr>
              <a:defRPr lang="en-US" sz="1800" kern="1200" dirty="0" smtClean="0">
                <a:solidFill>
                  <a:schemeClr val="tx2"/>
                </a:solidFill>
                <a:latin typeface="+mn-lt"/>
                <a:ea typeface="+mn-ea"/>
                <a:cs typeface="+mn-cs"/>
              </a:defRPr>
            </a:lvl4pPr>
            <a:lvl5pPr>
              <a:defRPr lang="en-US" sz="1800" kern="1200" dirty="0">
                <a:solidFill>
                  <a:schemeClr val="tx2"/>
                </a:solidFill>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11"/>
          <p:cNvSpPr>
            <a:spLocks noGrp="1"/>
          </p:cNvSpPr>
          <p:nvPr>
            <p:ph type="body" sz="quarter" idx="13"/>
          </p:nvPr>
        </p:nvSpPr>
        <p:spPr bwMode="gray">
          <a:xfrm>
            <a:off x="414338" y="1397000"/>
            <a:ext cx="8330184" cy="276999"/>
          </a:xfrm>
          <a:prstGeom prst="rect">
            <a:avLst/>
          </a:prstGeom>
        </p:spPr>
        <p:txBody>
          <a:bodyPr>
            <a:noAutofit/>
          </a:bodyPr>
          <a:lstStyle>
            <a:lvl1pPr>
              <a:defRPr sz="2000" b="1">
                <a:latin typeface="+mj-lt"/>
              </a:defRPr>
            </a:lvl1pPr>
          </a:lstStyle>
          <a:p>
            <a:pPr lvl="0"/>
            <a:r>
              <a:rPr lang="en-US" smtClean="0"/>
              <a:t>Click to edit Master text styles</a:t>
            </a:r>
          </a:p>
        </p:txBody>
      </p:sp>
      <p:sp>
        <p:nvSpPr>
          <p:cNvPr id="7" name="Text Placeholder 13"/>
          <p:cNvSpPr>
            <a:spLocks noGrp="1"/>
          </p:cNvSpPr>
          <p:nvPr>
            <p:ph type="body" sz="quarter" idx="15"/>
          </p:nvPr>
        </p:nvSpPr>
        <p:spPr bwMode="gray">
          <a:xfrm>
            <a:off x="411479" y="6153912"/>
            <a:ext cx="3995928" cy="128016"/>
          </a:xfrm>
          <a:prstGeom prst="rect">
            <a:avLst/>
          </a:prstGeom>
          <a:noFill/>
          <a:ln w="12700" algn="ctr">
            <a:noFill/>
            <a:miter lim="800000"/>
            <a:headEnd/>
            <a:tailEnd/>
          </a:ln>
        </p:spPr>
        <p:txBody>
          <a:bodyPr anchor="b"/>
          <a:lstStyle>
            <a:lvl1pPr algn="l" rtl="0" fontAlgn="base">
              <a:lnSpc>
                <a:spcPts val="1000"/>
              </a:lnSpc>
              <a:spcBef>
                <a:spcPct val="0"/>
              </a:spcBef>
              <a:spcAft>
                <a:spcPct val="0"/>
              </a:spcAft>
              <a:defRPr lang="en-US" sz="800" b="0" kern="1200" smtClean="0">
                <a:solidFill>
                  <a:schemeClr val="tx2"/>
                </a:solidFill>
                <a:latin typeface="Arial" pitchFamily="34" charset="0"/>
                <a:ea typeface="+mn-ea"/>
                <a:cs typeface="Arial" pitchFamily="34" charset="0"/>
              </a:defRPr>
            </a:lvl1pPr>
            <a:lvl2pPr algn="l" rtl="0" fontAlgn="base">
              <a:spcBef>
                <a:spcPct val="0"/>
              </a:spcBef>
              <a:spcAft>
                <a:spcPct val="0"/>
              </a:spcAft>
              <a:defRPr lang="en-US" sz="800" b="0" kern="1200" smtClean="0">
                <a:solidFill>
                  <a:schemeClr val="tx1"/>
                </a:solidFill>
                <a:latin typeface="Arial" pitchFamily="34" charset="0"/>
                <a:ea typeface="+mn-ea"/>
                <a:cs typeface="Arial" pitchFamily="34" charset="0"/>
              </a:defRPr>
            </a:lvl2pPr>
            <a:lvl3pPr algn="l" rtl="0" fontAlgn="base">
              <a:spcBef>
                <a:spcPct val="0"/>
              </a:spcBef>
              <a:spcAft>
                <a:spcPct val="0"/>
              </a:spcAft>
              <a:defRPr lang="en-US" sz="800" b="0" kern="1200" smtClean="0">
                <a:solidFill>
                  <a:schemeClr val="tx1"/>
                </a:solidFill>
                <a:latin typeface="Arial" pitchFamily="34" charset="0"/>
                <a:ea typeface="+mn-ea"/>
                <a:cs typeface="Arial" pitchFamily="34" charset="0"/>
              </a:defRPr>
            </a:lvl3pPr>
            <a:lvl4pPr algn="l" rtl="0" fontAlgn="base">
              <a:spcBef>
                <a:spcPct val="0"/>
              </a:spcBef>
              <a:spcAft>
                <a:spcPct val="0"/>
              </a:spcAft>
              <a:defRPr lang="en-US" sz="800" b="0" kern="1200" smtClean="0">
                <a:solidFill>
                  <a:schemeClr val="tx1"/>
                </a:solidFill>
                <a:latin typeface="Arial" pitchFamily="34" charset="0"/>
                <a:ea typeface="+mn-ea"/>
                <a:cs typeface="Arial" pitchFamily="34" charset="0"/>
              </a:defRPr>
            </a:lvl4pPr>
            <a:lvl5pPr algn="l" rtl="0" fontAlgn="base">
              <a:spcBef>
                <a:spcPct val="0"/>
              </a:spcBef>
              <a:spcAft>
                <a:spcPct val="0"/>
              </a:spcAft>
              <a:defRPr lang="en-US" sz="800" b="0" kern="1200" dirty="0">
                <a:solidFill>
                  <a:schemeClr val="tx1"/>
                </a:solidFill>
                <a:latin typeface="Arial" pitchFamily="34" charset="0"/>
                <a:ea typeface="+mn-ea"/>
                <a:cs typeface="Arial" pitchFamily="34" charset="0"/>
              </a:defRPr>
            </a:lvl5pPr>
          </a:lstStyle>
          <a:p>
            <a:pPr lvl="0"/>
            <a:r>
              <a:rPr lang="en-US" smtClean="0"/>
              <a:t>Click to edit Master text styles</a:t>
            </a:r>
          </a:p>
        </p:txBody>
      </p:sp>
      <p:sp>
        <p:nvSpPr>
          <p:cNvPr id="11" name="Title Placeholder 10"/>
          <p:cNvSpPr>
            <a:spLocks noGrp="1"/>
          </p:cNvSpPr>
          <p:nvPr>
            <p:ph type="title"/>
          </p:nvPr>
        </p:nvSpPr>
        <p:spPr bwMode="gray">
          <a:xfrm>
            <a:off x="414338" y="450279"/>
            <a:ext cx="8330184" cy="329184"/>
          </a:xfrm>
          <a:prstGeom prst="rect">
            <a:avLst/>
          </a:prstGeom>
        </p:spPr>
        <p:txBody>
          <a:bodyPr/>
          <a:lstStyle>
            <a:lvl1pPr>
              <a:defRPr>
                <a:latin typeface="+mj-lt"/>
              </a:defRPr>
            </a:lvl1pPr>
          </a:lstStyle>
          <a:p>
            <a:pPr lvl="0"/>
            <a:r>
              <a:rPr lang="en-US" smtClean="0"/>
              <a:t>Click to edit Master title style</a:t>
            </a:r>
            <a:endParaRPr lang="en-US" dirty="0"/>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_2 Graph">
    <p:spTree>
      <p:nvGrpSpPr>
        <p:cNvPr id="1" name=""/>
        <p:cNvGrpSpPr/>
        <p:nvPr/>
      </p:nvGrpSpPr>
      <p:grpSpPr>
        <a:xfrm>
          <a:off x="0" y="0"/>
          <a:ext cx="0" cy="0"/>
          <a:chOff x="0" y="0"/>
          <a:chExt cx="0" cy="0"/>
        </a:xfrm>
      </p:grpSpPr>
      <p:sp>
        <p:nvSpPr>
          <p:cNvPr id="6" name="Content Placeholder 20"/>
          <p:cNvSpPr>
            <a:spLocks noGrp="1"/>
          </p:cNvSpPr>
          <p:nvPr>
            <p:ph sz="quarter" idx="11"/>
          </p:nvPr>
        </p:nvSpPr>
        <p:spPr bwMode="gray">
          <a:xfrm>
            <a:off x="411479" y="1873248"/>
            <a:ext cx="3999155" cy="4270248"/>
          </a:xfrm>
          <a:prstGeom prst="rect">
            <a:avLst/>
          </a:prstGeom>
        </p:spPr>
        <p:txBody>
          <a:bodyPr/>
          <a:lstStyle>
            <a:lvl2pPr>
              <a:defRPr lang="en-US" sz="2000" kern="1200" dirty="0" smtClean="0">
                <a:solidFill>
                  <a:schemeClr val="tx2"/>
                </a:solidFill>
                <a:latin typeface="+mn-lt"/>
                <a:ea typeface="+mn-ea"/>
                <a:cs typeface="+mn-cs"/>
              </a:defRPr>
            </a:lvl2pPr>
            <a:lvl3pPr>
              <a:defRPr lang="en-US" sz="1800" kern="1200" dirty="0" smtClean="0">
                <a:solidFill>
                  <a:schemeClr val="tx2"/>
                </a:solidFill>
                <a:latin typeface="+mn-lt"/>
                <a:ea typeface="+mn-ea"/>
                <a:cs typeface="+mn-cs"/>
              </a:defRPr>
            </a:lvl3pPr>
            <a:lvl4pPr>
              <a:defRPr lang="en-US" sz="1800" kern="1200" dirty="0" smtClean="0">
                <a:solidFill>
                  <a:schemeClr val="tx2"/>
                </a:solidFill>
                <a:latin typeface="+mn-lt"/>
                <a:ea typeface="+mn-ea"/>
                <a:cs typeface="+mn-cs"/>
              </a:defRPr>
            </a:lvl4pPr>
            <a:lvl5pPr>
              <a:defRPr lang="en-US" sz="1800" kern="1200" dirty="0">
                <a:solidFill>
                  <a:schemeClr val="tx2"/>
                </a:solidFill>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11"/>
          <p:cNvSpPr>
            <a:spLocks noGrp="1"/>
          </p:cNvSpPr>
          <p:nvPr>
            <p:ph type="body" sz="quarter" idx="13"/>
          </p:nvPr>
        </p:nvSpPr>
        <p:spPr bwMode="gray">
          <a:xfrm>
            <a:off x="414338" y="1397000"/>
            <a:ext cx="3995928" cy="276999"/>
          </a:xfrm>
          <a:prstGeom prst="rect">
            <a:avLst/>
          </a:prstGeom>
        </p:spPr>
        <p:txBody>
          <a:bodyPr>
            <a:noAutofit/>
          </a:bodyPr>
          <a:lstStyle>
            <a:lvl1pPr>
              <a:defRPr sz="2000" b="1">
                <a:latin typeface="+mj-lt"/>
              </a:defRPr>
            </a:lvl1pPr>
          </a:lstStyle>
          <a:p>
            <a:pPr lvl="0"/>
            <a:r>
              <a:rPr lang="en-US" smtClean="0"/>
              <a:t>Click to edit Master text styles</a:t>
            </a:r>
          </a:p>
        </p:txBody>
      </p:sp>
      <p:sp>
        <p:nvSpPr>
          <p:cNvPr id="14" name="Text Placeholder 13"/>
          <p:cNvSpPr>
            <a:spLocks noGrp="1"/>
          </p:cNvSpPr>
          <p:nvPr>
            <p:ph type="body" sz="quarter" idx="15"/>
          </p:nvPr>
        </p:nvSpPr>
        <p:spPr bwMode="gray">
          <a:xfrm>
            <a:off x="411479" y="6153912"/>
            <a:ext cx="3995928" cy="128016"/>
          </a:xfrm>
          <a:prstGeom prst="rect">
            <a:avLst/>
          </a:prstGeom>
          <a:noFill/>
          <a:ln w="12700" algn="ctr">
            <a:noFill/>
            <a:miter lim="800000"/>
            <a:headEnd/>
            <a:tailEnd/>
          </a:ln>
        </p:spPr>
        <p:txBody>
          <a:bodyPr anchor="b"/>
          <a:lstStyle>
            <a:lvl1pPr algn="l" rtl="0" fontAlgn="base">
              <a:lnSpc>
                <a:spcPts val="1000"/>
              </a:lnSpc>
              <a:spcBef>
                <a:spcPct val="0"/>
              </a:spcBef>
              <a:spcAft>
                <a:spcPct val="0"/>
              </a:spcAft>
              <a:defRPr lang="en-US" sz="800" b="0" kern="1200" smtClean="0">
                <a:solidFill>
                  <a:srgbClr val="002776"/>
                </a:solidFill>
                <a:latin typeface="Arial" pitchFamily="34" charset="0"/>
                <a:ea typeface="+mn-ea"/>
                <a:cs typeface="Arial" pitchFamily="34" charset="0"/>
              </a:defRPr>
            </a:lvl1pPr>
            <a:lvl2pPr algn="l" rtl="0" fontAlgn="base">
              <a:spcBef>
                <a:spcPct val="0"/>
              </a:spcBef>
              <a:spcAft>
                <a:spcPct val="0"/>
              </a:spcAft>
              <a:defRPr lang="en-US" sz="800" b="0" kern="1200" smtClean="0">
                <a:solidFill>
                  <a:schemeClr val="tx1"/>
                </a:solidFill>
                <a:latin typeface="Arial" pitchFamily="34" charset="0"/>
                <a:ea typeface="+mn-ea"/>
                <a:cs typeface="Arial" pitchFamily="34" charset="0"/>
              </a:defRPr>
            </a:lvl2pPr>
            <a:lvl3pPr algn="l" rtl="0" fontAlgn="base">
              <a:spcBef>
                <a:spcPct val="0"/>
              </a:spcBef>
              <a:spcAft>
                <a:spcPct val="0"/>
              </a:spcAft>
              <a:defRPr lang="en-US" sz="800" b="0" kern="1200" smtClean="0">
                <a:solidFill>
                  <a:schemeClr val="tx1"/>
                </a:solidFill>
                <a:latin typeface="Arial" pitchFamily="34" charset="0"/>
                <a:ea typeface="+mn-ea"/>
                <a:cs typeface="Arial" pitchFamily="34" charset="0"/>
              </a:defRPr>
            </a:lvl3pPr>
            <a:lvl4pPr algn="l" rtl="0" fontAlgn="base">
              <a:spcBef>
                <a:spcPct val="0"/>
              </a:spcBef>
              <a:spcAft>
                <a:spcPct val="0"/>
              </a:spcAft>
              <a:defRPr lang="en-US" sz="800" b="0" kern="1200" smtClean="0">
                <a:solidFill>
                  <a:schemeClr val="tx1"/>
                </a:solidFill>
                <a:latin typeface="Arial" pitchFamily="34" charset="0"/>
                <a:ea typeface="+mn-ea"/>
                <a:cs typeface="Arial" pitchFamily="34" charset="0"/>
              </a:defRPr>
            </a:lvl4pPr>
            <a:lvl5pPr algn="l" rtl="0" fontAlgn="base">
              <a:spcBef>
                <a:spcPct val="0"/>
              </a:spcBef>
              <a:spcAft>
                <a:spcPct val="0"/>
              </a:spcAft>
              <a:defRPr lang="en-US" sz="800" b="0" kern="1200" dirty="0">
                <a:solidFill>
                  <a:schemeClr val="tx1"/>
                </a:solidFill>
                <a:latin typeface="Arial" pitchFamily="34" charset="0"/>
                <a:ea typeface="+mn-ea"/>
                <a:cs typeface="Arial" pitchFamily="34" charset="0"/>
              </a:defRPr>
            </a:lvl5pPr>
          </a:lstStyle>
          <a:p>
            <a:pPr lvl="0"/>
            <a:r>
              <a:rPr lang="en-US" smtClean="0"/>
              <a:t>Click to edit Master text styles</a:t>
            </a:r>
          </a:p>
        </p:txBody>
      </p:sp>
      <p:sp>
        <p:nvSpPr>
          <p:cNvPr id="16" name="Title Placeholder 10"/>
          <p:cNvSpPr>
            <a:spLocks noGrp="1"/>
          </p:cNvSpPr>
          <p:nvPr>
            <p:ph type="title"/>
          </p:nvPr>
        </p:nvSpPr>
        <p:spPr bwMode="gray">
          <a:xfrm>
            <a:off x="414338" y="450279"/>
            <a:ext cx="8330184" cy="329184"/>
          </a:xfrm>
          <a:prstGeom prst="rect">
            <a:avLst/>
          </a:prstGeom>
        </p:spPr>
        <p:txBody>
          <a:bodyPr/>
          <a:lstStyle>
            <a:lvl1pPr>
              <a:defRPr>
                <a:latin typeface="+mj-lt"/>
              </a:defRPr>
            </a:lvl1pPr>
          </a:lstStyle>
          <a:p>
            <a:pPr lvl="0"/>
            <a:r>
              <a:rPr lang="en-US" smtClean="0"/>
              <a:t>Click to edit Master title style</a:t>
            </a:r>
            <a:endParaRPr lang="en-US" dirty="0"/>
          </a:p>
        </p:txBody>
      </p:sp>
      <p:sp>
        <p:nvSpPr>
          <p:cNvPr id="9" name="Content Placeholder 20"/>
          <p:cNvSpPr>
            <a:spLocks noGrp="1"/>
          </p:cNvSpPr>
          <p:nvPr>
            <p:ph sz="quarter" idx="16"/>
          </p:nvPr>
        </p:nvSpPr>
        <p:spPr bwMode="gray">
          <a:xfrm>
            <a:off x="4724400" y="1873248"/>
            <a:ext cx="3999155" cy="4270248"/>
          </a:xfrm>
          <a:prstGeom prst="rect">
            <a:avLst/>
          </a:prstGeom>
        </p:spPr>
        <p:txBody>
          <a:bodyPr/>
          <a:lstStyle>
            <a:lvl2pPr>
              <a:defRPr lang="en-US" sz="2000" kern="1200" dirty="0" smtClean="0">
                <a:solidFill>
                  <a:schemeClr val="tx2"/>
                </a:solidFill>
                <a:latin typeface="+mn-lt"/>
                <a:ea typeface="+mn-ea"/>
                <a:cs typeface="+mn-cs"/>
              </a:defRPr>
            </a:lvl2pPr>
            <a:lvl3pPr>
              <a:defRPr lang="en-US" sz="1800" kern="1200" dirty="0" smtClean="0">
                <a:solidFill>
                  <a:schemeClr val="tx2"/>
                </a:solidFill>
                <a:latin typeface="+mn-lt"/>
                <a:ea typeface="+mn-ea"/>
                <a:cs typeface="+mn-cs"/>
              </a:defRPr>
            </a:lvl3pPr>
            <a:lvl4pPr>
              <a:defRPr lang="en-US" sz="1800" kern="1200" dirty="0" smtClean="0">
                <a:solidFill>
                  <a:schemeClr val="tx2"/>
                </a:solidFill>
                <a:latin typeface="+mn-lt"/>
                <a:ea typeface="+mn-ea"/>
                <a:cs typeface="+mn-cs"/>
              </a:defRPr>
            </a:lvl4pPr>
            <a:lvl5pPr>
              <a:defRPr lang="en-US" sz="1800" kern="1200" dirty="0">
                <a:solidFill>
                  <a:schemeClr val="tx2"/>
                </a:solidFill>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11"/>
          <p:cNvSpPr>
            <a:spLocks noGrp="1"/>
          </p:cNvSpPr>
          <p:nvPr>
            <p:ph type="body" sz="quarter" idx="17"/>
          </p:nvPr>
        </p:nvSpPr>
        <p:spPr bwMode="gray">
          <a:xfrm>
            <a:off x="4727259" y="1397000"/>
            <a:ext cx="3995928" cy="276999"/>
          </a:xfrm>
          <a:prstGeom prst="rect">
            <a:avLst/>
          </a:prstGeom>
        </p:spPr>
        <p:txBody>
          <a:bodyPr>
            <a:noAutofit/>
          </a:bodyPr>
          <a:lstStyle>
            <a:lvl1pPr>
              <a:defRPr sz="2000" b="1">
                <a:latin typeface="+mj-lt"/>
              </a:defRPr>
            </a:lvl1pPr>
          </a:lstStyle>
          <a:p>
            <a:pPr lvl="0"/>
            <a:r>
              <a:rPr lang="en-US" smtClean="0"/>
              <a:t>Click to edit Master text styles</a:t>
            </a:r>
          </a:p>
        </p:txBody>
      </p:sp>
      <p:sp>
        <p:nvSpPr>
          <p:cNvPr id="11" name="Text Placeholder 13"/>
          <p:cNvSpPr>
            <a:spLocks noGrp="1"/>
          </p:cNvSpPr>
          <p:nvPr>
            <p:ph type="body" sz="quarter" idx="18"/>
          </p:nvPr>
        </p:nvSpPr>
        <p:spPr bwMode="gray">
          <a:xfrm>
            <a:off x="4724400" y="6153912"/>
            <a:ext cx="3995928" cy="128016"/>
          </a:xfrm>
          <a:prstGeom prst="rect">
            <a:avLst/>
          </a:prstGeom>
          <a:noFill/>
          <a:ln w="12700" algn="ctr">
            <a:noFill/>
            <a:miter lim="800000"/>
            <a:headEnd/>
            <a:tailEnd/>
          </a:ln>
        </p:spPr>
        <p:txBody>
          <a:bodyPr anchor="b"/>
          <a:lstStyle>
            <a:lvl1pPr algn="l" rtl="0" fontAlgn="base">
              <a:lnSpc>
                <a:spcPts val="1000"/>
              </a:lnSpc>
              <a:spcBef>
                <a:spcPct val="0"/>
              </a:spcBef>
              <a:spcAft>
                <a:spcPct val="0"/>
              </a:spcAft>
              <a:defRPr lang="en-US" sz="800" b="0" kern="1200" smtClean="0">
                <a:solidFill>
                  <a:srgbClr val="002776"/>
                </a:solidFill>
                <a:latin typeface="Arial" pitchFamily="34" charset="0"/>
                <a:ea typeface="+mn-ea"/>
                <a:cs typeface="Arial" pitchFamily="34" charset="0"/>
              </a:defRPr>
            </a:lvl1pPr>
            <a:lvl2pPr algn="l" rtl="0" fontAlgn="base">
              <a:spcBef>
                <a:spcPct val="0"/>
              </a:spcBef>
              <a:spcAft>
                <a:spcPct val="0"/>
              </a:spcAft>
              <a:defRPr lang="en-US" sz="800" b="0" kern="1200" smtClean="0">
                <a:solidFill>
                  <a:schemeClr val="tx1"/>
                </a:solidFill>
                <a:latin typeface="Arial" pitchFamily="34" charset="0"/>
                <a:ea typeface="+mn-ea"/>
                <a:cs typeface="Arial" pitchFamily="34" charset="0"/>
              </a:defRPr>
            </a:lvl2pPr>
            <a:lvl3pPr algn="l" rtl="0" fontAlgn="base">
              <a:spcBef>
                <a:spcPct val="0"/>
              </a:spcBef>
              <a:spcAft>
                <a:spcPct val="0"/>
              </a:spcAft>
              <a:defRPr lang="en-US" sz="800" b="0" kern="1200" smtClean="0">
                <a:solidFill>
                  <a:schemeClr val="tx1"/>
                </a:solidFill>
                <a:latin typeface="Arial" pitchFamily="34" charset="0"/>
                <a:ea typeface="+mn-ea"/>
                <a:cs typeface="Arial" pitchFamily="34" charset="0"/>
              </a:defRPr>
            </a:lvl3pPr>
            <a:lvl4pPr algn="l" rtl="0" fontAlgn="base">
              <a:spcBef>
                <a:spcPct val="0"/>
              </a:spcBef>
              <a:spcAft>
                <a:spcPct val="0"/>
              </a:spcAft>
              <a:defRPr lang="en-US" sz="800" b="0" kern="1200" smtClean="0">
                <a:solidFill>
                  <a:schemeClr val="tx1"/>
                </a:solidFill>
                <a:latin typeface="Arial" pitchFamily="34" charset="0"/>
                <a:ea typeface="+mn-ea"/>
                <a:cs typeface="Arial" pitchFamily="34" charset="0"/>
              </a:defRPr>
            </a:lvl4pPr>
            <a:lvl5pPr algn="l" rtl="0" fontAlgn="base">
              <a:spcBef>
                <a:spcPct val="0"/>
              </a:spcBef>
              <a:spcAft>
                <a:spcPct val="0"/>
              </a:spcAft>
              <a:defRPr lang="en-US" sz="800" b="0" kern="1200" dirty="0">
                <a:solidFill>
                  <a:schemeClr val="tx1"/>
                </a:solidFill>
                <a:latin typeface="Arial" pitchFamily="34" charset="0"/>
                <a:ea typeface="+mn-ea"/>
                <a:cs typeface="Arial" pitchFamily="34" charset="0"/>
              </a:defRPr>
            </a:lvl5pPr>
          </a:lstStyle>
          <a:p>
            <a:pPr lvl="0"/>
            <a:r>
              <a:rPr lang="en-US" smtClean="0"/>
              <a:t>Click to edit Master text styles</a:t>
            </a: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6" name="Title Placeholder 10"/>
          <p:cNvSpPr>
            <a:spLocks noGrp="1"/>
          </p:cNvSpPr>
          <p:nvPr>
            <p:ph type="title"/>
          </p:nvPr>
        </p:nvSpPr>
        <p:spPr bwMode="gray">
          <a:xfrm>
            <a:off x="414338" y="450279"/>
            <a:ext cx="8330184" cy="329184"/>
          </a:xfrm>
          <a:prstGeom prst="rect">
            <a:avLst/>
          </a:prstGeom>
        </p:spPr>
        <p:txBody>
          <a:bodyPr/>
          <a:lstStyle/>
          <a:p>
            <a:pPr lvl="0"/>
            <a:r>
              <a:rPr lang="en-US" smtClean="0"/>
              <a:t>Click to edit Master title style</a:t>
            </a:r>
            <a:endParaRPr lang="en-US" dirty="0"/>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End slide">
    <p:spTree>
      <p:nvGrpSpPr>
        <p:cNvPr id="1" name=""/>
        <p:cNvGrpSpPr/>
        <p:nvPr/>
      </p:nvGrpSpPr>
      <p:grpSpPr>
        <a:xfrm>
          <a:off x="0" y="0"/>
          <a:ext cx="0" cy="0"/>
          <a:chOff x="0" y="0"/>
          <a:chExt cx="0" cy="0"/>
        </a:xfrm>
      </p:grpSpPr>
      <p:pic>
        <p:nvPicPr>
          <p:cNvPr id="4" name="Picture 19" descr="DEL_PRI_RGB"/>
          <p:cNvPicPr>
            <a:picLocks noChangeAspect="1" noChangeArrowheads="1"/>
          </p:cNvPicPr>
          <p:nvPr userDrawn="1"/>
        </p:nvPicPr>
        <p:blipFill>
          <a:blip r:embed="rId2" cstate="print"/>
          <a:srcRect l="11237" t="27428" r="9845" b="25551"/>
          <a:stretch>
            <a:fillRect/>
          </a:stretch>
        </p:blipFill>
        <p:spPr bwMode="gray">
          <a:xfrm>
            <a:off x="2844800" y="3032125"/>
            <a:ext cx="3451225" cy="790575"/>
          </a:xfrm>
          <a:prstGeom prst="rect">
            <a:avLst/>
          </a:prstGeom>
          <a:noFill/>
          <a:ln w="9525">
            <a:noFill/>
            <a:miter lim="800000"/>
            <a:headEnd/>
            <a:tailEnd/>
          </a:ln>
        </p:spPr>
      </p:pic>
      <p:sp>
        <p:nvSpPr>
          <p:cNvPr id="3" name="Text Placeholder 5"/>
          <p:cNvSpPr>
            <a:spLocks noGrp="1"/>
          </p:cNvSpPr>
          <p:nvPr>
            <p:ph type="body" sz="quarter" idx="10"/>
          </p:nvPr>
        </p:nvSpPr>
        <p:spPr bwMode="gray">
          <a:xfrm>
            <a:off x="402336" y="5458968"/>
            <a:ext cx="4937760" cy="1152144"/>
          </a:xfrm>
        </p:spPr>
        <p:txBody>
          <a:bodyPr anchor="b">
            <a:noAutofit/>
          </a:bodyPr>
          <a:lstStyle>
            <a:lvl1pPr>
              <a:lnSpc>
                <a:spcPts val="800"/>
              </a:lnSpc>
              <a:spcBef>
                <a:spcPts val="400"/>
              </a:spcBef>
              <a:spcAft>
                <a:spcPts val="400"/>
              </a:spcAft>
              <a:defRPr sz="700"/>
            </a:lvl1pPr>
          </a:lstStyle>
          <a:p>
            <a:pPr lvl="0"/>
            <a:r>
              <a:rPr lang="en-US" smtClean="0"/>
              <a:t>Click to edit Master text styles</a:t>
            </a:r>
          </a:p>
        </p:txBody>
      </p:sp>
    </p:spTree>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4_1 Column">
    <p:spTree>
      <p:nvGrpSpPr>
        <p:cNvPr id="1" name=""/>
        <p:cNvGrpSpPr/>
        <p:nvPr/>
      </p:nvGrpSpPr>
      <p:grpSpPr>
        <a:xfrm>
          <a:off x="0" y="0"/>
          <a:ext cx="0" cy="0"/>
          <a:chOff x="0" y="0"/>
          <a:chExt cx="0" cy="0"/>
        </a:xfrm>
      </p:grpSpPr>
      <p:sp>
        <p:nvSpPr>
          <p:cNvPr id="10" name="Content Placeholder 20"/>
          <p:cNvSpPr>
            <a:spLocks noGrp="1"/>
          </p:cNvSpPr>
          <p:nvPr>
            <p:ph sz="quarter" idx="12"/>
          </p:nvPr>
        </p:nvSpPr>
        <p:spPr bwMode="gray">
          <a:xfrm>
            <a:off x="411479" y="1399032"/>
            <a:ext cx="8330184" cy="4887468"/>
          </a:xfrm>
          <a:prstGeom prst="rect">
            <a:avLst/>
          </a:prstGeom>
        </p:spPr>
        <p:txBody>
          <a:bodyPr rtlCol="0">
            <a:noAutofit/>
          </a:bodyPr>
          <a:lstStyle>
            <a:lvl1pPr marL="0" marR="0" indent="0" algn="l" defTabSz="914253" rtl="0" eaLnBrk="1" fontAlgn="base" latinLnBrk="0" hangingPunct="1">
              <a:lnSpc>
                <a:spcPct val="100000"/>
              </a:lnSpc>
              <a:spcBef>
                <a:spcPts val="2200"/>
              </a:spcBef>
              <a:spcAft>
                <a:spcPct val="0"/>
              </a:spcAft>
              <a:buClrTx/>
              <a:buSzTx/>
              <a:buFont typeface="Arial" pitchFamily="34" charset="0"/>
              <a:buNone/>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1pPr>
            <a:lvl2pPr marL="174597" marR="0" indent="-173011" algn="l" defTabSz="914253"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2pPr>
            <a:lvl3pPr marR="0" algn="l" defTabSz="914253" rtl="0" eaLnBrk="1" fontAlgn="base" latinLnBrk="0" hangingPunct="1">
              <a:lnSpc>
                <a:spcPct val="100000"/>
              </a:lnSpc>
              <a:spcAft>
                <a:spcPct val="0"/>
              </a:spcAft>
              <a:buFont typeface="Arial" pitchFamily="34" charset="0"/>
              <a:tabLst/>
              <a:defRPr kumimoji="0" lang="en-US" sz="1600" b="0" i="0" u="none" strike="noStrike" kern="1200" cap="none" normalizeH="0" baseline="0" dirty="0" smtClean="0">
                <a:ln>
                  <a:noFill/>
                </a:ln>
                <a:solidFill>
                  <a:schemeClr val="tx2"/>
                </a:solidFill>
                <a:effectLst/>
                <a:latin typeface="Arial" pitchFamily="34" charset="0"/>
                <a:ea typeface="+mn-ea"/>
                <a:cs typeface="Arial" pitchFamily="34" charset="0"/>
              </a:defRPr>
            </a:lvl3pPr>
            <a:lvl4pPr marR="0" algn="l" defTabSz="914253" rtl="0" eaLnBrk="1" fontAlgn="base" latinLnBrk="0" hangingPunct="1">
              <a:lnSpc>
                <a:spcPct val="100000"/>
              </a:lnSpc>
              <a:spcAft>
                <a:spcPct val="0"/>
              </a:spcAft>
              <a:buFont typeface="Arial" pitchFamily="34" charset="0"/>
              <a:tabLst/>
              <a:defRPr kumimoji="0" lang="en-US" sz="1600" b="0" i="0" u="none" strike="noStrike" kern="1200" cap="none" normalizeH="0" baseline="0" dirty="0" smtClean="0">
                <a:ln>
                  <a:noFill/>
                </a:ln>
                <a:solidFill>
                  <a:schemeClr val="tx2"/>
                </a:solidFill>
                <a:effectLst/>
                <a:latin typeface="+mn-lt"/>
                <a:ea typeface="+mn-ea"/>
                <a:cs typeface="Arial" pitchFamily="34" charset="0"/>
              </a:defRPr>
            </a:lvl4pPr>
            <a:lvl5pPr marR="0" algn="l" defTabSz="914253" rtl="0" eaLnBrk="1" fontAlgn="base" latinLnBrk="0" hangingPunct="1">
              <a:lnSpc>
                <a:spcPct val="100000"/>
              </a:lnSpc>
              <a:spcAft>
                <a:spcPct val="0"/>
              </a:spcAft>
              <a:buFont typeface="Arial" pitchFamily="34" charset="0"/>
              <a:tabLst/>
              <a:defRPr kumimoji="0" lang="en-US" sz="1600" b="0" i="0" u="none" strike="noStrike" kern="1200" cap="none" normalizeH="0" baseline="0" dirty="0" smtClean="0">
                <a:ln>
                  <a:noFill/>
                </a:ln>
                <a:solidFill>
                  <a:schemeClr val="tx2"/>
                </a:solidFill>
                <a:effectLst/>
                <a:latin typeface="+mn-lt"/>
                <a:ea typeface="+mn-ea"/>
                <a:cs typeface="Arial" pitchFamily="34" charset="0"/>
              </a:defRPr>
            </a:lvl5pPr>
            <a:lvl6pPr marR="0" algn="l" defTabSz="914253"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Text Placeholder 18"/>
          <p:cNvSpPr>
            <a:spLocks noGrp="1"/>
          </p:cNvSpPr>
          <p:nvPr>
            <p:ph type="body" sz="quarter" idx="13"/>
          </p:nvPr>
        </p:nvSpPr>
        <p:spPr bwMode="gray">
          <a:xfrm>
            <a:off x="414340" y="779465"/>
            <a:ext cx="8330184" cy="307777"/>
          </a:xfrm>
          <a:prstGeom prst="rect">
            <a:avLst/>
          </a:prstGeom>
          <a:noFill/>
          <a:ln w="9525" algn="ctr">
            <a:noFill/>
            <a:miter lim="800000"/>
            <a:headEnd/>
            <a:tailEnd/>
          </a:ln>
          <a:effectLst/>
        </p:spPr>
        <p:txBody>
          <a:bodyPr/>
          <a:lstStyle>
            <a:lvl1pPr>
              <a:defRPr kumimoji="0" lang="en-US" sz="2000" b="0" i="0" u="none" strike="noStrike" kern="1200" cap="none" spc="0" normalizeH="0" baseline="0" noProof="0" dirty="0" smtClean="0">
                <a:ln>
                  <a:noFill/>
                </a:ln>
                <a:solidFill>
                  <a:schemeClr val="tx2"/>
                </a:solidFill>
                <a:effectLst/>
                <a:uLnTx/>
                <a:uFillTx/>
                <a:latin typeface="+mj-lt"/>
                <a:ea typeface="+mn-ea"/>
                <a:cs typeface="Arial" pitchFamily="34" charset="0"/>
              </a:defRPr>
            </a:lvl1pPr>
          </a:lstStyle>
          <a:p>
            <a:pPr lvl="0"/>
            <a:r>
              <a:rPr lang="en-US" dirty="0" smtClean="0"/>
              <a:t>Click to edit Master text styles</a:t>
            </a:r>
          </a:p>
        </p:txBody>
      </p:sp>
      <p:sp>
        <p:nvSpPr>
          <p:cNvPr id="5" name="Title Placeholder 10"/>
          <p:cNvSpPr>
            <a:spLocks noGrp="1"/>
          </p:cNvSpPr>
          <p:nvPr>
            <p:ph type="title"/>
          </p:nvPr>
        </p:nvSpPr>
        <p:spPr bwMode="gray">
          <a:xfrm>
            <a:off x="414340" y="441572"/>
            <a:ext cx="8330184" cy="337892"/>
          </a:xfrm>
          <a:prstGeom prst="rect">
            <a:avLst/>
          </a:prstGeom>
        </p:spPr>
        <p:txBody>
          <a:bodyPr/>
          <a:lstStyle/>
          <a:p>
            <a:pPr lvl="0"/>
            <a:r>
              <a:rPr lang="en-US" dirty="0" smtClean="0"/>
              <a:t>Click to edit Master title style</a:t>
            </a:r>
            <a:endParaRPr lang="en-US" dirty="0"/>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itle 4"/>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1_Chevron table">
    <p:spTree>
      <p:nvGrpSpPr>
        <p:cNvPr id="1" name=""/>
        <p:cNvGrpSpPr/>
        <p:nvPr/>
      </p:nvGrpSpPr>
      <p:grpSpPr>
        <a:xfrm>
          <a:off x="0" y="0"/>
          <a:ext cx="0" cy="0"/>
          <a:chOff x="0" y="0"/>
          <a:chExt cx="0" cy="0"/>
        </a:xfrm>
      </p:grpSpPr>
      <p:sp>
        <p:nvSpPr>
          <p:cNvPr id="2" name="Title 1"/>
          <p:cNvSpPr>
            <a:spLocks noGrp="1"/>
          </p:cNvSpPr>
          <p:nvPr>
            <p:ph type="title"/>
          </p:nvPr>
        </p:nvSpPr>
        <p:spPr>
          <a:xfrm>
            <a:off x="402337" y="441204"/>
            <a:ext cx="8339328" cy="336037"/>
          </a:xfrm>
          <a:prstGeom prst="rect">
            <a:avLst/>
          </a:prstGeom>
        </p:spPr>
        <p:txBody>
          <a:bodyPr/>
          <a:lstStyle>
            <a:lvl1pPr>
              <a:defRPr sz="2400"/>
            </a:lvl1pPr>
          </a:lstStyle>
          <a:p>
            <a:r>
              <a:rPr lang="en-US" smtClean="0"/>
              <a:t>Click to edit Master title style</a:t>
            </a:r>
            <a:endParaRPr lang="en-US" dirty="0"/>
          </a:p>
        </p:txBody>
      </p:sp>
      <p:sp>
        <p:nvSpPr>
          <p:cNvPr id="7" name="Table Placeholder 6"/>
          <p:cNvSpPr>
            <a:spLocks noGrp="1"/>
          </p:cNvSpPr>
          <p:nvPr>
            <p:ph type="tbl" sz="quarter" idx="10"/>
          </p:nvPr>
        </p:nvSpPr>
        <p:spPr>
          <a:xfrm>
            <a:off x="402337" y="1747839"/>
            <a:ext cx="8339328" cy="215444"/>
          </a:xfrm>
        </p:spPr>
        <p:txBody>
          <a:bodyPr/>
          <a:lstStyle/>
          <a:p>
            <a:pPr lvl="0"/>
            <a:r>
              <a:rPr lang="en-US" noProof="0" dirty="0" smtClean="0"/>
              <a:t>Click icon to add table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laceholder 10"/>
          <p:cNvSpPr>
            <a:spLocks noGrp="1"/>
          </p:cNvSpPr>
          <p:nvPr>
            <p:ph type="title"/>
          </p:nvPr>
        </p:nvSpPr>
        <p:spPr bwMode="gray">
          <a:xfrm>
            <a:off x="414338" y="336265"/>
            <a:ext cx="8330184" cy="443198"/>
          </a:xfrm>
          <a:prstGeom prst="rect">
            <a:avLst/>
          </a:prstGeom>
        </p:spPr>
        <p:txBody>
          <a:bodyPr lIns="0" tIns="0" rIns="0" bIns="0" anchor="b" anchorCtr="0">
            <a:spAutoFit/>
          </a:bodyPr>
          <a:lstStyle>
            <a:lvl1pPr>
              <a:lnSpc>
                <a:spcPct val="100000"/>
              </a:lnSpc>
              <a:defRPr/>
            </a:lvl1pPr>
          </a:lstStyle>
          <a:p>
            <a:pPr marL="0" marR="0" lvl="0" indent="0" algn="l" defTabSz="914400" rtl="0" eaLnBrk="0" fontAlgn="base" latinLnBrk="0" hangingPunct="0">
              <a:lnSpc>
                <a:spcPct val="90000"/>
              </a:lnSpc>
              <a:spcBef>
                <a:spcPct val="0"/>
              </a:spcBef>
              <a:spcAft>
                <a:spcPct val="0"/>
              </a:spcAft>
              <a:buClrTx/>
              <a:buSzTx/>
              <a:buFontTx/>
              <a:buNone/>
              <a:tabLst/>
              <a:defRPr/>
            </a:pPr>
            <a:r>
              <a:rPr lang="en-US" smtClean="0"/>
              <a:t>Click to edit Master title style</a:t>
            </a:r>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Basic text slide (full page w/2 col.)">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02336" y="1152144"/>
            <a:ext cx="8339328" cy="5138928"/>
          </a:xfrm>
        </p:spPr>
        <p:txBody>
          <a:bodyPr/>
          <a:lstStyle>
            <a:lvl1pPr marL="0" indent="0">
              <a:spcBef>
                <a:spcPts val="0"/>
              </a:spcBef>
              <a:buNone/>
              <a:defRPr sz="2000" b="0">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Text Placeholder 10"/>
          <p:cNvSpPr>
            <a:spLocks noGrp="1"/>
          </p:cNvSpPr>
          <p:nvPr>
            <p:ph type="body" sz="quarter" idx="13"/>
          </p:nvPr>
        </p:nvSpPr>
        <p:spPr>
          <a:xfrm>
            <a:off x="402336" y="2185416"/>
            <a:ext cx="4005072" cy="4105656"/>
          </a:xfrm>
        </p:spPr>
        <p:txBody>
          <a:bodyPr/>
          <a:lstStyle>
            <a:lvl1pPr marL="0" indent="0">
              <a:buNone/>
              <a:defRPr sz="20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 name="Title 1"/>
          <p:cNvSpPr>
            <a:spLocks noGrp="1"/>
          </p:cNvSpPr>
          <p:nvPr>
            <p:ph type="title"/>
          </p:nvPr>
        </p:nvSpPr>
        <p:spPr>
          <a:xfrm>
            <a:off x="402336" y="411480"/>
            <a:ext cx="8339328" cy="365760"/>
          </a:xfrm>
          <a:prstGeom prst="rect">
            <a:avLst/>
          </a:prstGeom>
        </p:spPr>
        <p:txBody>
          <a:bodyPr/>
          <a:lstStyle>
            <a:lvl1pPr>
              <a:defRPr sz="2400"/>
            </a:lvl1pPr>
          </a:lstStyle>
          <a:p>
            <a:r>
              <a:rPr lang="en-US" smtClean="0"/>
              <a:t>Click to edit Master title style</a:t>
            </a:r>
            <a:endParaRPr lang="en-US" dirty="0"/>
          </a:p>
        </p:txBody>
      </p:sp>
      <p:sp>
        <p:nvSpPr>
          <p:cNvPr id="6" name="Text Placeholder 10"/>
          <p:cNvSpPr>
            <a:spLocks noGrp="1"/>
          </p:cNvSpPr>
          <p:nvPr>
            <p:ph type="body" sz="quarter" idx="14"/>
          </p:nvPr>
        </p:nvSpPr>
        <p:spPr>
          <a:xfrm>
            <a:off x="4735513" y="2187194"/>
            <a:ext cx="4005072" cy="4105656"/>
          </a:xfrm>
        </p:spPr>
        <p:txBody>
          <a:bodyPr/>
          <a:lstStyle>
            <a:lvl1pPr marL="0" indent="0">
              <a:buNone/>
              <a:defRPr sz="20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Basic text slide (full page w/2 col. hdrs)">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02336" y="1152144"/>
            <a:ext cx="8339328" cy="5138928"/>
          </a:xfrm>
        </p:spPr>
        <p:txBody>
          <a:bodyPr/>
          <a:lstStyle>
            <a:lvl1pPr marL="0" indent="0">
              <a:spcBef>
                <a:spcPts val="0"/>
              </a:spcBef>
              <a:buNone/>
              <a:defRPr sz="2000" b="0">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Text Placeholder 10"/>
          <p:cNvSpPr>
            <a:spLocks noGrp="1"/>
          </p:cNvSpPr>
          <p:nvPr>
            <p:ph type="body" sz="quarter" idx="13"/>
          </p:nvPr>
        </p:nvSpPr>
        <p:spPr>
          <a:xfrm>
            <a:off x="402336" y="2715768"/>
            <a:ext cx="4005072" cy="3584448"/>
          </a:xfrm>
        </p:spPr>
        <p:txBody>
          <a:bodyPr/>
          <a:lstStyle>
            <a:lvl1pPr marL="0" indent="0">
              <a:defRPr sz="20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 name="Title 1"/>
          <p:cNvSpPr>
            <a:spLocks noGrp="1"/>
          </p:cNvSpPr>
          <p:nvPr>
            <p:ph type="title"/>
          </p:nvPr>
        </p:nvSpPr>
        <p:spPr>
          <a:xfrm>
            <a:off x="402336" y="411480"/>
            <a:ext cx="8339328" cy="365760"/>
          </a:xfrm>
          <a:prstGeom prst="rect">
            <a:avLst/>
          </a:prstGeom>
        </p:spPr>
        <p:txBody>
          <a:bodyPr/>
          <a:lstStyle>
            <a:lvl1pPr>
              <a:defRPr sz="2400"/>
            </a:lvl1pPr>
          </a:lstStyle>
          <a:p>
            <a:r>
              <a:rPr lang="en-US" smtClean="0"/>
              <a:t>Click to edit Master title style</a:t>
            </a:r>
            <a:endParaRPr lang="en-US" dirty="0"/>
          </a:p>
        </p:txBody>
      </p:sp>
      <p:sp>
        <p:nvSpPr>
          <p:cNvPr id="6" name="Text Placeholder 10"/>
          <p:cNvSpPr>
            <a:spLocks noGrp="1"/>
          </p:cNvSpPr>
          <p:nvPr>
            <p:ph type="body" sz="quarter" idx="14"/>
          </p:nvPr>
        </p:nvSpPr>
        <p:spPr>
          <a:xfrm>
            <a:off x="4736592" y="2706624"/>
            <a:ext cx="4005072" cy="3584448"/>
          </a:xfrm>
        </p:spPr>
        <p:txBody>
          <a:bodyPr/>
          <a:lstStyle>
            <a:lvl1pPr marL="0" indent="0">
              <a:defRPr sz="20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bg1"/>
        </a:solidFill>
        <a:effectLst/>
      </p:bgPr>
    </p:bg>
    <p:spTree>
      <p:nvGrpSpPr>
        <p:cNvPr id="1" name=""/>
        <p:cNvGrpSpPr/>
        <p:nvPr/>
      </p:nvGrpSpPr>
      <p:grpSpPr>
        <a:xfrm>
          <a:off x="0" y="0"/>
          <a:ext cx="0" cy="0"/>
          <a:chOff x="0" y="0"/>
          <a:chExt cx="0" cy="0"/>
        </a:xfrm>
      </p:grpSpPr>
      <p:pic>
        <p:nvPicPr>
          <p:cNvPr id="5" name="Picture 19" descr="DEL_PRI_RGB"/>
          <p:cNvPicPr>
            <a:picLocks noChangeAspect="1" noChangeArrowheads="1"/>
          </p:cNvPicPr>
          <p:nvPr userDrawn="1"/>
        </p:nvPicPr>
        <p:blipFill>
          <a:blip r:embed="rId2" cstate="print"/>
          <a:srcRect l="11237" t="27428" r="9845" b="25551"/>
          <a:stretch>
            <a:fillRect/>
          </a:stretch>
        </p:blipFill>
        <p:spPr bwMode="gray">
          <a:xfrm>
            <a:off x="2844800" y="3032125"/>
            <a:ext cx="3451225" cy="790575"/>
          </a:xfrm>
          <a:prstGeom prst="rect">
            <a:avLst/>
          </a:prstGeom>
          <a:noFill/>
          <a:ln w="9525">
            <a:noFill/>
            <a:miter lim="800000"/>
            <a:headEnd/>
            <a:tailEnd/>
          </a:ln>
        </p:spPr>
      </p:pic>
      <p:sp>
        <p:nvSpPr>
          <p:cNvPr id="3" name="Text Placeholder 5"/>
          <p:cNvSpPr>
            <a:spLocks noGrp="1"/>
          </p:cNvSpPr>
          <p:nvPr>
            <p:ph type="body" sz="quarter" idx="10"/>
          </p:nvPr>
        </p:nvSpPr>
        <p:spPr bwMode="gray">
          <a:xfrm>
            <a:off x="402336" y="5458968"/>
            <a:ext cx="4937760" cy="1152144"/>
          </a:xfrm>
        </p:spPr>
        <p:txBody>
          <a:bodyPr anchor="b" anchorCtr="0">
            <a:noAutofit/>
          </a:bodyPr>
          <a:lstStyle>
            <a:lvl1pPr>
              <a:lnSpc>
                <a:spcPts val="800"/>
              </a:lnSpc>
              <a:spcBef>
                <a:spcPts val="400"/>
              </a:spcBef>
              <a:spcAft>
                <a:spcPts val="400"/>
              </a:spcAft>
              <a:defRPr sz="700"/>
            </a:lvl1pPr>
          </a:lstStyle>
          <a:p>
            <a:pPr lvl="0"/>
            <a:r>
              <a:rPr lang="en-US" smtClean="0"/>
              <a:t>Click to edit Master text styles</a:t>
            </a:r>
          </a:p>
        </p:txBody>
      </p:sp>
    </p:spTree>
  </p:cSld>
  <p:clrMapOvr>
    <a:masterClrMapping/>
  </p:clrMapOvr>
  <p:transition/>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26" Type="http://schemas.openxmlformats.org/officeDocument/2006/relationships/slideLayout" Target="../slideLayouts/slideLayout40.xml"/><Relationship Id="rId3" Type="http://schemas.openxmlformats.org/officeDocument/2006/relationships/slideLayout" Target="../slideLayouts/slideLayout17.xml"/><Relationship Id="rId21" Type="http://schemas.openxmlformats.org/officeDocument/2006/relationships/slideLayout" Target="../slideLayouts/slideLayout35.xml"/><Relationship Id="rId34" Type="http://schemas.openxmlformats.org/officeDocument/2006/relationships/slideLayout" Target="../slideLayouts/slideLayout48.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5" Type="http://schemas.openxmlformats.org/officeDocument/2006/relationships/slideLayout" Target="../slideLayouts/slideLayout39.xml"/><Relationship Id="rId33" Type="http://schemas.openxmlformats.org/officeDocument/2006/relationships/slideLayout" Target="../slideLayouts/slideLayout47.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29" Type="http://schemas.openxmlformats.org/officeDocument/2006/relationships/slideLayout" Target="../slideLayouts/slideLayout43.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24" Type="http://schemas.openxmlformats.org/officeDocument/2006/relationships/slideLayout" Target="../slideLayouts/slideLayout38.xml"/><Relationship Id="rId32" Type="http://schemas.openxmlformats.org/officeDocument/2006/relationships/slideLayout" Target="../slideLayouts/slideLayout46.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slideLayout" Target="../slideLayouts/slideLayout37.xml"/><Relationship Id="rId28" Type="http://schemas.openxmlformats.org/officeDocument/2006/relationships/slideLayout" Target="../slideLayouts/slideLayout42.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31" Type="http://schemas.openxmlformats.org/officeDocument/2006/relationships/slideLayout" Target="../slideLayouts/slideLayout45.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slideLayout" Target="../slideLayouts/slideLayout36.xml"/><Relationship Id="rId27" Type="http://schemas.openxmlformats.org/officeDocument/2006/relationships/slideLayout" Target="../slideLayouts/slideLayout41.xml"/><Relationship Id="rId30" Type="http://schemas.openxmlformats.org/officeDocument/2006/relationships/slideLayout" Target="../slideLayouts/slideLayout44.xml"/><Relationship Id="rId35"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slideLayout" Target="../slideLayouts/slideLayout66.xml"/><Relationship Id="rId26" Type="http://schemas.openxmlformats.org/officeDocument/2006/relationships/slideLayout" Target="../slideLayouts/slideLayout74.xml"/><Relationship Id="rId3" Type="http://schemas.openxmlformats.org/officeDocument/2006/relationships/slideLayout" Target="../slideLayouts/slideLayout51.xml"/><Relationship Id="rId21" Type="http://schemas.openxmlformats.org/officeDocument/2006/relationships/slideLayout" Target="../slideLayouts/slideLayout69.xml"/><Relationship Id="rId34" Type="http://schemas.openxmlformats.org/officeDocument/2006/relationships/theme" Target="../theme/theme3.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5" Type="http://schemas.openxmlformats.org/officeDocument/2006/relationships/slideLayout" Target="../slideLayouts/slideLayout73.xml"/><Relationship Id="rId33" Type="http://schemas.openxmlformats.org/officeDocument/2006/relationships/slideLayout" Target="../slideLayouts/slideLayout81.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20" Type="http://schemas.openxmlformats.org/officeDocument/2006/relationships/slideLayout" Target="../slideLayouts/slideLayout68.xml"/><Relationship Id="rId29" Type="http://schemas.openxmlformats.org/officeDocument/2006/relationships/slideLayout" Target="../slideLayouts/slideLayout77.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24" Type="http://schemas.openxmlformats.org/officeDocument/2006/relationships/slideLayout" Target="../slideLayouts/slideLayout72.xml"/><Relationship Id="rId32" Type="http://schemas.openxmlformats.org/officeDocument/2006/relationships/slideLayout" Target="../slideLayouts/slideLayout80.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23" Type="http://schemas.openxmlformats.org/officeDocument/2006/relationships/slideLayout" Target="../slideLayouts/slideLayout71.xml"/><Relationship Id="rId28" Type="http://schemas.openxmlformats.org/officeDocument/2006/relationships/slideLayout" Target="../slideLayouts/slideLayout76.xml"/><Relationship Id="rId10" Type="http://schemas.openxmlformats.org/officeDocument/2006/relationships/slideLayout" Target="../slideLayouts/slideLayout58.xml"/><Relationship Id="rId19" Type="http://schemas.openxmlformats.org/officeDocument/2006/relationships/slideLayout" Target="../slideLayouts/slideLayout67.xml"/><Relationship Id="rId31" Type="http://schemas.openxmlformats.org/officeDocument/2006/relationships/slideLayout" Target="../slideLayouts/slideLayout79.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 Id="rId22" Type="http://schemas.openxmlformats.org/officeDocument/2006/relationships/slideLayout" Target="../slideLayouts/slideLayout70.xml"/><Relationship Id="rId27" Type="http://schemas.openxmlformats.org/officeDocument/2006/relationships/slideLayout" Target="../slideLayouts/slideLayout75.xml"/><Relationship Id="rId30" Type="http://schemas.openxmlformats.org/officeDocument/2006/relationships/slideLayout" Target="../slideLayouts/slideLayout7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 name="Rectangle 17"/>
          <p:cNvSpPr>
            <a:spLocks noChangeArrowheads="1"/>
          </p:cNvSpPr>
          <p:nvPr/>
        </p:nvSpPr>
        <p:spPr bwMode="gray">
          <a:xfrm>
            <a:off x="5965825" y="6656388"/>
            <a:ext cx="2774950" cy="107722"/>
          </a:xfrm>
          <a:prstGeom prst="rect">
            <a:avLst/>
          </a:prstGeom>
          <a:noFill/>
          <a:ln w="25400" algn="ctr">
            <a:noFill/>
            <a:miter lim="800000"/>
            <a:headEnd/>
            <a:tailEnd/>
          </a:ln>
        </p:spPr>
        <p:txBody>
          <a:bodyPr lIns="0" tIns="0" rIns="0" bIns="0" anchor="b">
            <a:spAutoFit/>
          </a:bodyPr>
          <a:lstStyle/>
          <a:p>
            <a:pPr algn="r">
              <a:spcBef>
                <a:spcPct val="0"/>
              </a:spcBef>
            </a:pPr>
            <a:r>
              <a:rPr lang="en-US" sz="700" b="0" dirty="0">
                <a:solidFill>
                  <a:schemeClr val="tx2"/>
                </a:solidFill>
              </a:rPr>
              <a:t>Copyright © </a:t>
            </a:r>
            <a:r>
              <a:rPr lang="en-US" sz="700" b="0" dirty="0" smtClean="0">
                <a:solidFill>
                  <a:schemeClr val="tx2"/>
                </a:solidFill>
              </a:rPr>
              <a:t>2011 </a:t>
            </a:r>
            <a:r>
              <a:rPr lang="en-US" sz="700" b="0" dirty="0">
                <a:solidFill>
                  <a:schemeClr val="tx2"/>
                </a:solidFill>
              </a:rPr>
              <a:t>Deloitte Development LLC. </a:t>
            </a:r>
            <a:r>
              <a:rPr lang="en-US" sz="700" b="0" dirty="0" smtClean="0">
                <a:solidFill>
                  <a:schemeClr val="tx2"/>
                </a:solidFill>
              </a:rPr>
              <a:t>All rights reserved.</a:t>
            </a:r>
            <a:endParaRPr lang="en-US" sz="700" b="0" dirty="0">
              <a:solidFill>
                <a:schemeClr val="tx2"/>
              </a:solidFill>
            </a:endParaRPr>
          </a:p>
        </p:txBody>
      </p:sp>
      <p:sp>
        <p:nvSpPr>
          <p:cNvPr id="11" name="Title Placeholder 10"/>
          <p:cNvSpPr>
            <a:spLocks noGrp="1"/>
          </p:cNvSpPr>
          <p:nvPr>
            <p:ph type="title"/>
          </p:nvPr>
        </p:nvSpPr>
        <p:spPr bwMode="gray">
          <a:xfrm>
            <a:off x="414338" y="336265"/>
            <a:ext cx="8330184" cy="443198"/>
          </a:xfrm>
          <a:prstGeom prst="rect">
            <a:avLst/>
          </a:prstGeom>
        </p:spPr>
        <p:txBody>
          <a:bodyPr lIns="0" tIns="0" rIns="0" bIns="0" anchor="b" anchorCtr="0">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lang="en-US" dirty="0" smtClean="0"/>
              <a:t>Enter sentence case titles</a:t>
            </a:r>
            <a:endParaRPr lang="en-US" dirty="0"/>
          </a:p>
        </p:txBody>
      </p:sp>
      <p:sp>
        <p:nvSpPr>
          <p:cNvPr id="16" name="Text Placeholder 15"/>
          <p:cNvSpPr>
            <a:spLocks noGrp="1"/>
          </p:cNvSpPr>
          <p:nvPr>
            <p:ph type="body" idx="1"/>
          </p:nvPr>
        </p:nvSpPr>
        <p:spPr bwMode="gray">
          <a:xfrm>
            <a:off x="411480" y="1400175"/>
            <a:ext cx="8330184" cy="1600438"/>
          </a:xfrm>
          <a:prstGeom prst="rect">
            <a:avLst/>
          </a:prstGeom>
        </p:spPr>
        <p:txBody>
          <a:bodyPr vert="horz" lIns="0" tIns="0" rIns="0" bIns="0" rtlCol="0">
            <a:spAutoFit/>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
        <p:nvSpPr>
          <p:cNvPr id="7" name="Slide Number Placeholder 9"/>
          <p:cNvSpPr>
            <a:spLocks/>
          </p:cNvSpPr>
          <p:nvPr userDrawn="1"/>
        </p:nvSpPr>
        <p:spPr bwMode="gray">
          <a:xfrm>
            <a:off x="414338" y="6626866"/>
            <a:ext cx="268287" cy="138499"/>
          </a:xfrm>
          <a:prstGeom prst="rect">
            <a:avLst/>
          </a:prstGeom>
          <a:noFill/>
          <a:ln w="9525">
            <a:noFill/>
            <a:miter lim="800000"/>
            <a:headEnd/>
            <a:tailEnd/>
          </a:ln>
        </p:spPr>
        <p:txBody>
          <a:bodyPr lIns="0" tIns="0" rIns="0" bIns="0" anchor="b">
            <a:spAutoFit/>
          </a:bodyPr>
          <a:lstStyle/>
          <a:p>
            <a:pPr algn="l">
              <a:spcBef>
                <a:spcPct val="0"/>
              </a:spcBef>
            </a:pPr>
            <a:fld id="{86C77FDF-45C5-4665-AAEE-45520AE6BEA9}" type="slidenum">
              <a:rPr lang="en-US" sz="900">
                <a:solidFill>
                  <a:srgbClr val="002776"/>
                </a:solidFill>
                <a:latin typeface="Arial" charset="0"/>
                <a:cs typeface="Arial" charset="0"/>
              </a:rPr>
              <a:pPr algn="l">
                <a:spcBef>
                  <a:spcPct val="0"/>
                </a:spcBef>
              </a:pPr>
              <a:t>‹#›</a:t>
            </a:fld>
            <a:endParaRPr lang="en-US" sz="900" dirty="0">
              <a:solidFill>
                <a:srgbClr val="002776"/>
              </a:solidFill>
              <a:latin typeface="Arial" charset="0"/>
              <a:cs typeface="Arial" charset="0"/>
            </a:endParaRPr>
          </a:p>
        </p:txBody>
      </p:sp>
    </p:spTree>
  </p:cSld>
  <p:clrMap bg1="lt1" tx1="dk1" bg2="lt2" tx2="dk2" accent1="accent1" accent2="accent2" accent3="accent3" accent4="accent4" accent5="accent5" accent6="accent6" hlink="hlink" folHlink="folHlink"/>
  <p:sldLayoutIdLst>
    <p:sldLayoutId id="2147483883" r:id="rId1"/>
    <p:sldLayoutId id="2147483898" r:id="rId2"/>
    <p:sldLayoutId id="2147483907" r:id="rId3"/>
    <p:sldLayoutId id="2147483908" r:id="rId4"/>
    <p:sldLayoutId id="2147483897" r:id="rId5"/>
    <p:sldLayoutId id="2147483906" r:id="rId6"/>
    <p:sldLayoutId id="2147483905" r:id="rId7"/>
    <p:sldLayoutId id="2147483899" r:id="rId8"/>
    <p:sldLayoutId id="2147483900" r:id="rId9"/>
    <p:sldLayoutId id="2147483910" r:id="rId10"/>
    <p:sldLayoutId id="2147483911" r:id="rId11"/>
    <p:sldLayoutId id="2147483916" r:id="rId12"/>
    <p:sldLayoutId id="2147483917" r:id="rId13"/>
    <p:sldLayoutId id="2147483990" r:id="rId14"/>
  </p:sldLayoutIdLst>
  <p:hf hdr="0" dt="0"/>
  <p:txStyles>
    <p:titleStyle>
      <a:lvl1pPr algn="l" rtl="0" eaLnBrk="1" fontAlgn="base" hangingPunct="1">
        <a:lnSpc>
          <a:spcPts val="2600"/>
        </a:lnSpc>
        <a:spcBef>
          <a:spcPct val="0"/>
        </a:spcBef>
        <a:spcAft>
          <a:spcPct val="0"/>
        </a:spcAft>
        <a:defRPr kumimoji="0" lang="en-US" sz="3200" b="1" i="0" u="none" strike="noStrike" kern="1200" cap="none" spc="0" normalizeH="0" baseline="0" noProof="0" dirty="0" smtClean="0">
          <a:ln>
            <a:noFill/>
          </a:ln>
          <a:solidFill>
            <a:schemeClr val="tx2"/>
          </a:solidFill>
          <a:effectLst/>
          <a:uLnTx/>
          <a:uFillTx/>
          <a:latin typeface="+mj-lt"/>
          <a:ea typeface="+mj-ea"/>
          <a:cs typeface="+mj-cs"/>
        </a:defRPr>
      </a:lvl1pPr>
      <a:lvl2pPr algn="l" rtl="0" eaLnBrk="1" fontAlgn="base" hangingPunct="1">
        <a:lnSpc>
          <a:spcPct val="90000"/>
        </a:lnSpc>
        <a:spcBef>
          <a:spcPct val="0"/>
        </a:spcBef>
        <a:spcAft>
          <a:spcPct val="0"/>
        </a:spcAft>
        <a:defRPr b="1">
          <a:solidFill>
            <a:schemeClr val="tx1"/>
          </a:solidFill>
          <a:latin typeface="Arial" charset="0"/>
        </a:defRPr>
      </a:lvl2pPr>
      <a:lvl3pPr algn="l" rtl="0" eaLnBrk="1" fontAlgn="base" hangingPunct="1">
        <a:lnSpc>
          <a:spcPct val="90000"/>
        </a:lnSpc>
        <a:spcBef>
          <a:spcPct val="0"/>
        </a:spcBef>
        <a:spcAft>
          <a:spcPct val="0"/>
        </a:spcAft>
        <a:defRPr b="1">
          <a:solidFill>
            <a:schemeClr val="tx1"/>
          </a:solidFill>
          <a:latin typeface="Arial" charset="0"/>
        </a:defRPr>
      </a:lvl3pPr>
      <a:lvl4pPr algn="l" rtl="0" eaLnBrk="1" fontAlgn="base" hangingPunct="1">
        <a:lnSpc>
          <a:spcPct val="90000"/>
        </a:lnSpc>
        <a:spcBef>
          <a:spcPct val="0"/>
        </a:spcBef>
        <a:spcAft>
          <a:spcPct val="0"/>
        </a:spcAft>
        <a:defRPr b="1">
          <a:solidFill>
            <a:schemeClr val="tx1"/>
          </a:solidFill>
          <a:latin typeface="Arial" charset="0"/>
        </a:defRPr>
      </a:lvl4pPr>
      <a:lvl5pPr algn="l" rtl="0" eaLnBrk="1" fontAlgn="base" hangingPunct="1">
        <a:lnSpc>
          <a:spcPct val="90000"/>
        </a:lnSpc>
        <a:spcBef>
          <a:spcPct val="0"/>
        </a:spcBef>
        <a:spcAft>
          <a:spcPct val="0"/>
        </a:spcAft>
        <a:defRPr b="1">
          <a:solidFill>
            <a:schemeClr val="tx1"/>
          </a:solidFill>
          <a:latin typeface="Arial" charset="0"/>
        </a:defRPr>
      </a:lvl5pPr>
      <a:lvl6pPr marL="457200" algn="l" rtl="0" eaLnBrk="1" fontAlgn="base" hangingPunct="1">
        <a:spcBef>
          <a:spcPct val="0"/>
        </a:spcBef>
        <a:spcAft>
          <a:spcPct val="0"/>
        </a:spcAft>
        <a:defRPr sz="2400" b="1">
          <a:solidFill>
            <a:schemeClr val="accent1"/>
          </a:solidFill>
          <a:latin typeface="Arial" charset="0"/>
        </a:defRPr>
      </a:lvl6pPr>
      <a:lvl7pPr marL="914400" algn="l" rtl="0" eaLnBrk="1" fontAlgn="base" hangingPunct="1">
        <a:spcBef>
          <a:spcPct val="0"/>
        </a:spcBef>
        <a:spcAft>
          <a:spcPct val="0"/>
        </a:spcAft>
        <a:defRPr sz="2400" b="1">
          <a:solidFill>
            <a:schemeClr val="accent1"/>
          </a:solidFill>
          <a:latin typeface="Arial" charset="0"/>
        </a:defRPr>
      </a:lvl7pPr>
      <a:lvl8pPr marL="1371600" algn="l" rtl="0" eaLnBrk="1" fontAlgn="base" hangingPunct="1">
        <a:spcBef>
          <a:spcPct val="0"/>
        </a:spcBef>
        <a:spcAft>
          <a:spcPct val="0"/>
        </a:spcAft>
        <a:defRPr sz="2400" b="1">
          <a:solidFill>
            <a:schemeClr val="accent1"/>
          </a:solidFill>
          <a:latin typeface="Arial" charset="0"/>
        </a:defRPr>
      </a:lvl8pPr>
      <a:lvl9pPr marL="1828800" algn="l" rtl="0" eaLnBrk="1" fontAlgn="base" hangingPunct="1">
        <a:spcBef>
          <a:spcPct val="0"/>
        </a:spcBef>
        <a:spcAft>
          <a:spcPct val="0"/>
        </a:spcAft>
        <a:defRPr sz="2400" b="1">
          <a:solidFill>
            <a:schemeClr val="accent1"/>
          </a:solidFill>
          <a:latin typeface="Arial" charset="0"/>
        </a:defRPr>
      </a:lvl9pPr>
    </p:titleStyle>
    <p:bodyStyle>
      <a:lvl1pPr marR="0" indent="0" algn="l" defTabSz="914400" rtl="0" eaLnBrk="1" fontAlgn="base" latinLnBrk="0" hangingPunct="1">
        <a:lnSpc>
          <a:spcPct val="100000"/>
        </a:lnSpc>
        <a:spcBef>
          <a:spcPts val="2200"/>
        </a:spcBef>
        <a:spcAft>
          <a:spcPct val="0"/>
        </a:spcAft>
        <a:buFont typeface="Arial" pitchFamily="34" charset="0"/>
        <a:tabLst/>
        <a:defRPr kumimoji="0" lang="en-US" sz="2600" b="0" i="0" u="none" strike="noStrike" kern="1200" cap="none" normalizeH="0" baseline="0" dirty="0" smtClean="0">
          <a:ln>
            <a:noFill/>
          </a:ln>
          <a:solidFill>
            <a:schemeClr val="tx2"/>
          </a:solidFill>
          <a:effectLst/>
          <a:latin typeface="+mn-lt"/>
          <a:ea typeface="+mn-ea"/>
          <a:cs typeface="Arial" pitchFamily="34" charset="0"/>
        </a:defRPr>
      </a:lvl1pPr>
      <a:lvl2pPr marL="233363" marR="0" indent="-233363" algn="l" defTabSz="914400" rtl="0" eaLnBrk="1" fontAlgn="base" latinLnBrk="0" hangingPunct="1">
        <a:lnSpc>
          <a:spcPct val="100000"/>
        </a:lnSpc>
        <a:spcBef>
          <a:spcPts val="400"/>
        </a:spcBef>
        <a:spcAft>
          <a:spcPct val="0"/>
        </a:spcAft>
        <a:buFont typeface="Arial" pitchFamily="34" charset="0"/>
        <a:buChar char="•"/>
        <a:tabLst/>
        <a:defRPr kumimoji="0" lang="en-US" sz="2600" b="0" i="0" u="none" strike="noStrike" kern="1200" cap="none" normalizeH="0" baseline="0" dirty="0" smtClean="0">
          <a:ln>
            <a:noFill/>
          </a:ln>
          <a:solidFill>
            <a:schemeClr val="tx2"/>
          </a:solidFill>
          <a:effectLst/>
          <a:latin typeface="+mn-lt"/>
          <a:ea typeface="+mn-ea"/>
          <a:cs typeface="Arial" pitchFamily="34" charset="0"/>
        </a:defRPr>
      </a:lvl2pPr>
      <a:lvl3pPr marL="574675" indent="-234950" algn="l" rtl="0" eaLnBrk="1" fontAlgn="base" hangingPunct="1">
        <a:lnSpc>
          <a:spcPct val="100000"/>
        </a:lnSpc>
        <a:spcBef>
          <a:spcPts val="400"/>
        </a:spcBef>
        <a:spcAft>
          <a:spcPct val="0"/>
        </a:spcAft>
        <a:buFont typeface="Arial" pitchFamily="34" charset="0"/>
        <a:buChar char="–"/>
        <a:defRPr lang="en-US" sz="2200" kern="1200" dirty="0" smtClean="0">
          <a:solidFill>
            <a:schemeClr val="tx2"/>
          </a:solidFill>
          <a:latin typeface="+mn-lt"/>
          <a:ea typeface="+mn-ea"/>
          <a:cs typeface="+mn-cs"/>
        </a:defRPr>
      </a:lvl3pPr>
      <a:lvl4pPr marL="914400" marR="0" indent="-223838" algn="l" defTabSz="914400" rtl="0" eaLnBrk="1" fontAlgn="base" latinLnBrk="0" hangingPunct="1">
        <a:lnSpc>
          <a:spcPct val="100000"/>
        </a:lnSpc>
        <a:spcBef>
          <a:spcPts val="400"/>
        </a:spcBef>
        <a:spcAft>
          <a:spcPct val="0"/>
        </a:spcAft>
        <a:buFont typeface="Arial" pitchFamily="34" charset="0"/>
        <a:buChar char="•"/>
        <a:tabLst/>
        <a:defRPr kumimoji="0" lang="en-US" sz="2000" b="0" i="0" u="none" strike="noStrike" kern="1200" cap="none" normalizeH="0" baseline="0" dirty="0" smtClean="0">
          <a:ln>
            <a:noFill/>
          </a:ln>
          <a:solidFill>
            <a:schemeClr val="tx2"/>
          </a:solidFill>
          <a:effectLst/>
          <a:latin typeface="Arial" pitchFamily="34" charset="0"/>
          <a:ea typeface="+mn-ea"/>
          <a:cs typeface="Arial" pitchFamily="34" charset="0"/>
        </a:defRPr>
      </a:lvl4pPr>
      <a:lvl5pPr marL="688975" marR="0" indent="-173038" algn="l" defTabSz="914400" rtl="0" eaLnBrk="1" fontAlgn="base" latinLnBrk="0" hangingPunct="1">
        <a:lnSpc>
          <a:spcPct val="100000"/>
        </a:lnSpc>
        <a:spcBef>
          <a:spcPts val="400"/>
        </a:spcBef>
        <a:spcAft>
          <a:spcPct val="0"/>
        </a:spcAft>
        <a:buFont typeface="Arial" pitchFamily="34" charset="0"/>
        <a:buChar char="–"/>
        <a:tabLst/>
        <a:defRPr kumimoji="0" lang="en-US" sz="1600" b="0" i="0" u="none" strike="noStrike" kern="1200" cap="none" normalizeH="0" baseline="0" dirty="0" smtClean="0">
          <a:ln>
            <a:noFill/>
          </a:ln>
          <a:solidFill>
            <a:schemeClr val="tx2"/>
          </a:solidFill>
          <a:effectLst/>
          <a:latin typeface="Arial" pitchFamily="34" charset="0"/>
          <a:ea typeface="+mn-ea"/>
          <a:cs typeface="Arial" pitchFamily="34" charset="0"/>
        </a:defRPr>
      </a:lvl5pPr>
      <a:lvl6pPr marL="666750" marR="0" indent="-166688" algn="l" defTabSz="914400" rtl="0" eaLnBrk="1" fontAlgn="base" latinLnBrk="0" hangingPunct="1">
        <a:lnSpc>
          <a:spcPct val="100000"/>
        </a:lnSpc>
        <a:spcBef>
          <a:spcPts val="400"/>
        </a:spcBef>
        <a:spcAft>
          <a:spcPct val="0"/>
        </a:spcAft>
        <a:buFont typeface="Arial" pitchFamily="34" charset="0"/>
        <a:buChar char="–"/>
        <a:tabLst/>
        <a:defRPr kumimoji="0" lang="en-US" sz="1000" b="0" i="0" u="none" strike="noStrike" kern="1200" cap="none" normalizeH="0" baseline="0" dirty="0" smtClean="0">
          <a:ln>
            <a:noFill/>
          </a:ln>
          <a:solidFill>
            <a:schemeClr val="tx2"/>
          </a:solidFill>
          <a:effectLst/>
          <a:latin typeface="Arial" pitchFamily="34" charset="0"/>
          <a:ea typeface="+mn-ea"/>
          <a:cs typeface="Arial" pitchFamily="34" charset="0"/>
        </a:defRPr>
      </a:lvl6pPr>
      <a:lvl7pPr marL="1079500" indent="-184150" algn="l" defTabSz="914400" rtl="0" eaLnBrk="1" latinLnBrk="0" hangingPunct="1">
        <a:spcBef>
          <a:spcPts val="0"/>
        </a:spcBef>
        <a:spcAft>
          <a:spcPts val="300"/>
        </a:spcAft>
        <a:buFont typeface="Arial" pitchFamily="34" charset="0"/>
        <a:buChar char="‒"/>
        <a:defRPr sz="1400" kern="1200">
          <a:solidFill>
            <a:schemeClr val="accent1"/>
          </a:solidFill>
          <a:latin typeface="+mn-lt"/>
          <a:ea typeface="+mn-ea"/>
          <a:cs typeface="+mn-cs"/>
        </a:defRPr>
      </a:lvl7pPr>
      <a:lvl8pPr marL="1252538" indent="-173038" algn="l" defTabSz="914400" rtl="0" eaLnBrk="1" latinLnBrk="0" hangingPunct="1">
        <a:spcBef>
          <a:spcPts val="0"/>
        </a:spcBef>
        <a:spcAft>
          <a:spcPts val="300"/>
        </a:spcAft>
        <a:buFont typeface="Arial" pitchFamily="34" charset="0"/>
        <a:buChar char="•"/>
        <a:defRPr sz="1400" kern="1200">
          <a:solidFill>
            <a:schemeClr val="accent1"/>
          </a:solidFill>
          <a:latin typeface="+mn-lt"/>
          <a:ea typeface="+mn-ea"/>
          <a:cs typeface="+mn-cs"/>
        </a:defRPr>
      </a:lvl8pPr>
      <a:lvl9pPr marL="1435100" indent="-182563" algn="l" defTabSz="914400" rtl="0" eaLnBrk="1" latinLnBrk="0" hangingPunct="1">
        <a:spcBef>
          <a:spcPts val="0"/>
        </a:spcBef>
        <a:spcAft>
          <a:spcPts val="300"/>
        </a:spcAft>
        <a:buFont typeface="Arial" pitchFamily="34" charset="0"/>
        <a:buChar char="‒"/>
        <a:defRPr sz="14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 name="Rectangle 17"/>
          <p:cNvSpPr>
            <a:spLocks noChangeArrowheads="1"/>
          </p:cNvSpPr>
          <p:nvPr/>
        </p:nvSpPr>
        <p:spPr bwMode="gray">
          <a:xfrm>
            <a:off x="6143251" y="6642741"/>
            <a:ext cx="2774950" cy="107722"/>
          </a:xfrm>
          <a:prstGeom prst="rect">
            <a:avLst/>
          </a:prstGeom>
          <a:noFill/>
          <a:ln w="25400" algn="ctr">
            <a:noFill/>
            <a:miter lim="800000"/>
            <a:headEnd/>
            <a:tailEnd/>
          </a:ln>
        </p:spPr>
        <p:txBody>
          <a:bodyPr lIns="0" tIns="0" rIns="0" bIns="0" anchor="b">
            <a:spAutoFit/>
          </a:bodyPr>
          <a:lstStyle/>
          <a:p>
            <a:pPr algn="r">
              <a:spcBef>
                <a:spcPct val="0"/>
              </a:spcBef>
            </a:pPr>
            <a:r>
              <a:rPr lang="en-US" sz="700" b="0" dirty="0">
                <a:solidFill>
                  <a:srgbClr val="002776"/>
                </a:solidFill>
                <a:latin typeface="Arial" charset="0"/>
                <a:cs typeface="Arial" charset="0"/>
              </a:rPr>
              <a:t>Copyright © </a:t>
            </a:r>
            <a:r>
              <a:rPr lang="en-US" sz="700" b="0" dirty="0" smtClean="0">
                <a:solidFill>
                  <a:srgbClr val="002776"/>
                </a:solidFill>
                <a:latin typeface="Arial" charset="0"/>
                <a:cs typeface="Arial" charset="0"/>
              </a:rPr>
              <a:t>2011 </a:t>
            </a:r>
            <a:r>
              <a:rPr lang="en-US" sz="700" b="0" dirty="0">
                <a:solidFill>
                  <a:srgbClr val="002776"/>
                </a:solidFill>
                <a:latin typeface="Arial" charset="0"/>
                <a:cs typeface="Arial" charset="0"/>
              </a:rPr>
              <a:t>Deloitte Development LLC. </a:t>
            </a:r>
            <a:r>
              <a:rPr lang="en-US" sz="700" b="0" dirty="0" smtClean="0">
                <a:solidFill>
                  <a:srgbClr val="002776"/>
                </a:solidFill>
                <a:latin typeface="Arial" charset="0"/>
                <a:cs typeface="Arial" charset="0"/>
              </a:rPr>
              <a:t>All rights reserved.</a:t>
            </a:r>
            <a:endParaRPr lang="en-US" sz="700" b="0" dirty="0">
              <a:solidFill>
                <a:srgbClr val="002776"/>
              </a:solidFill>
              <a:latin typeface="Arial" charset="0"/>
              <a:cs typeface="Arial" charset="0"/>
            </a:endParaRPr>
          </a:p>
        </p:txBody>
      </p:sp>
      <p:sp>
        <p:nvSpPr>
          <p:cNvPr id="19" name="Slide Number Placeholder 9"/>
          <p:cNvSpPr>
            <a:spLocks/>
          </p:cNvSpPr>
          <p:nvPr userDrawn="1"/>
        </p:nvSpPr>
        <p:spPr bwMode="gray">
          <a:xfrm>
            <a:off x="414338" y="6626866"/>
            <a:ext cx="268287" cy="138499"/>
          </a:xfrm>
          <a:prstGeom prst="rect">
            <a:avLst/>
          </a:prstGeom>
          <a:noFill/>
          <a:ln w="9525">
            <a:noFill/>
            <a:miter lim="800000"/>
            <a:headEnd/>
            <a:tailEnd/>
          </a:ln>
        </p:spPr>
        <p:txBody>
          <a:bodyPr lIns="0" tIns="0" rIns="0" bIns="0" anchor="b">
            <a:spAutoFit/>
          </a:bodyPr>
          <a:lstStyle/>
          <a:p>
            <a:pPr algn="l">
              <a:spcBef>
                <a:spcPct val="0"/>
              </a:spcBef>
            </a:pPr>
            <a:fld id="{86C77FDF-45C5-4665-AAEE-45520AE6BEA9}" type="slidenum">
              <a:rPr lang="en-US" sz="900">
                <a:solidFill>
                  <a:srgbClr val="002776"/>
                </a:solidFill>
                <a:latin typeface="Arial" charset="0"/>
                <a:cs typeface="Arial" charset="0"/>
              </a:rPr>
              <a:pPr algn="l">
                <a:spcBef>
                  <a:spcPct val="0"/>
                </a:spcBef>
              </a:pPr>
              <a:t>‹#›</a:t>
            </a:fld>
            <a:endParaRPr lang="en-US" sz="900" dirty="0">
              <a:solidFill>
                <a:srgbClr val="002776"/>
              </a:solidFill>
              <a:latin typeface="Arial" charset="0"/>
              <a:cs typeface="Arial" charset="0"/>
            </a:endParaRPr>
          </a:p>
        </p:txBody>
      </p:sp>
      <p:sp>
        <p:nvSpPr>
          <p:cNvPr id="11" name="Title Placeholder 10"/>
          <p:cNvSpPr>
            <a:spLocks noGrp="1"/>
          </p:cNvSpPr>
          <p:nvPr>
            <p:ph type="title"/>
          </p:nvPr>
        </p:nvSpPr>
        <p:spPr bwMode="gray">
          <a:xfrm>
            <a:off x="414340" y="441573"/>
            <a:ext cx="8330184" cy="337892"/>
          </a:xfrm>
          <a:prstGeom prst="rect">
            <a:avLst/>
          </a:prstGeom>
        </p:spPr>
        <p:txBody>
          <a:bodyPr lIns="0" tIns="0" rIns="0" bIns="0" anchor="b" anchorCtr="0">
            <a:spAutoFit/>
          </a:bodyPr>
          <a:lstStyle/>
          <a:p>
            <a:pPr marL="0" marR="0" lvl="0" indent="0" algn="l" defTabSz="923832" rtl="0" eaLnBrk="0" fontAlgn="base" latinLnBrk="0" hangingPunct="0">
              <a:lnSpc>
                <a:spcPct val="90000"/>
              </a:lnSpc>
              <a:spcBef>
                <a:spcPct val="0"/>
              </a:spcBef>
              <a:spcAft>
                <a:spcPct val="0"/>
              </a:spcAft>
              <a:buClrTx/>
              <a:buSzTx/>
              <a:buFontTx/>
              <a:buNone/>
              <a:tabLst/>
              <a:defRPr/>
            </a:pPr>
            <a:r>
              <a:rPr lang="en-US" smtClean="0"/>
              <a:t>Click to edit Master title style</a:t>
            </a:r>
            <a:endParaRPr lang="en-US" dirty="0"/>
          </a:p>
        </p:txBody>
      </p:sp>
      <p:sp>
        <p:nvSpPr>
          <p:cNvPr id="16" name="Text Placeholder 15"/>
          <p:cNvSpPr>
            <a:spLocks noGrp="1"/>
          </p:cNvSpPr>
          <p:nvPr>
            <p:ph type="body" idx="1"/>
          </p:nvPr>
        </p:nvSpPr>
        <p:spPr bwMode="gray">
          <a:xfrm>
            <a:off x="411481" y="1400175"/>
            <a:ext cx="8330184" cy="1497846"/>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 id="2147483932" r:id="rId12"/>
    <p:sldLayoutId id="2147483933" r:id="rId13"/>
    <p:sldLayoutId id="2147483934" r:id="rId14"/>
    <p:sldLayoutId id="2147483935" r:id="rId15"/>
    <p:sldLayoutId id="2147483936" r:id="rId16"/>
    <p:sldLayoutId id="2147483937" r:id="rId17"/>
    <p:sldLayoutId id="2147483938" r:id="rId18"/>
    <p:sldLayoutId id="2147483939" r:id="rId19"/>
    <p:sldLayoutId id="2147483940" r:id="rId20"/>
    <p:sldLayoutId id="2147483941" r:id="rId21"/>
    <p:sldLayoutId id="2147483942" r:id="rId22"/>
    <p:sldLayoutId id="2147483943" r:id="rId23"/>
    <p:sldLayoutId id="2147483944" r:id="rId24"/>
    <p:sldLayoutId id="2147483945" r:id="rId25"/>
    <p:sldLayoutId id="2147483946" r:id="rId26"/>
    <p:sldLayoutId id="2147483947" r:id="rId27"/>
    <p:sldLayoutId id="2147483948" r:id="rId28"/>
    <p:sldLayoutId id="2147483949" r:id="rId29"/>
    <p:sldLayoutId id="2147483950" r:id="rId30"/>
    <p:sldLayoutId id="2147483951" r:id="rId31"/>
    <p:sldLayoutId id="2147483952" r:id="rId32"/>
    <p:sldLayoutId id="2147483953" r:id="rId33"/>
    <p:sldLayoutId id="2147483954" r:id="rId34"/>
  </p:sldLayoutIdLst>
  <p:hf sldNum="0" hdr="0" dt="0"/>
  <p:txStyles>
    <p:titleStyle>
      <a:lvl1pPr algn="l" rtl="0" eaLnBrk="1" fontAlgn="base" hangingPunct="1">
        <a:lnSpc>
          <a:spcPts val="2626"/>
        </a:lnSpc>
        <a:spcBef>
          <a:spcPct val="0"/>
        </a:spcBef>
        <a:spcAft>
          <a:spcPct val="0"/>
        </a:spcAft>
        <a:defRPr kumimoji="0" lang="en-US" sz="2400" b="1" i="0" u="none" strike="noStrike" kern="1200" cap="none" spc="0" normalizeH="0" baseline="0" noProof="0" dirty="0" smtClean="0">
          <a:ln>
            <a:noFill/>
          </a:ln>
          <a:solidFill>
            <a:schemeClr val="tx2"/>
          </a:solidFill>
          <a:effectLst/>
          <a:uLnTx/>
          <a:uFillTx/>
          <a:latin typeface="+mj-lt"/>
          <a:ea typeface="+mj-ea"/>
          <a:cs typeface="+mj-cs"/>
        </a:defRPr>
      </a:lvl1pPr>
      <a:lvl2pPr algn="l" rtl="0" eaLnBrk="1" fontAlgn="base" hangingPunct="1">
        <a:lnSpc>
          <a:spcPct val="90000"/>
        </a:lnSpc>
        <a:spcBef>
          <a:spcPct val="0"/>
        </a:spcBef>
        <a:spcAft>
          <a:spcPct val="0"/>
        </a:spcAft>
        <a:defRPr b="1">
          <a:solidFill>
            <a:schemeClr val="tx1"/>
          </a:solidFill>
          <a:latin typeface="Arial" charset="0"/>
        </a:defRPr>
      </a:lvl2pPr>
      <a:lvl3pPr algn="l" rtl="0" eaLnBrk="1" fontAlgn="base" hangingPunct="1">
        <a:lnSpc>
          <a:spcPct val="90000"/>
        </a:lnSpc>
        <a:spcBef>
          <a:spcPct val="0"/>
        </a:spcBef>
        <a:spcAft>
          <a:spcPct val="0"/>
        </a:spcAft>
        <a:defRPr b="1">
          <a:solidFill>
            <a:schemeClr val="tx1"/>
          </a:solidFill>
          <a:latin typeface="Arial" charset="0"/>
        </a:defRPr>
      </a:lvl3pPr>
      <a:lvl4pPr algn="l" rtl="0" eaLnBrk="1" fontAlgn="base" hangingPunct="1">
        <a:lnSpc>
          <a:spcPct val="90000"/>
        </a:lnSpc>
        <a:spcBef>
          <a:spcPct val="0"/>
        </a:spcBef>
        <a:spcAft>
          <a:spcPct val="0"/>
        </a:spcAft>
        <a:defRPr b="1">
          <a:solidFill>
            <a:schemeClr val="tx1"/>
          </a:solidFill>
          <a:latin typeface="Arial" charset="0"/>
        </a:defRPr>
      </a:lvl4pPr>
      <a:lvl5pPr algn="l" rtl="0" eaLnBrk="1" fontAlgn="base" hangingPunct="1">
        <a:lnSpc>
          <a:spcPct val="90000"/>
        </a:lnSpc>
        <a:spcBef>
          <a:spcPct val="0"/>
        </a:spcBef>
        <a:spcAft>
          <a:spcPct val="0"/>
        </a:spcAft>
        <a:defRPr b="1">
          <a:solidFill>
            <a:schemeClr val="tx1"/>
          </a:solidFill>
          <a:latin typeface="Arial" charset="0"/>
        </a:defRPr>
      </a:lvl5pPr>
      <a:lvl6pPr marL="461916" algn="l" rtl="0" eaLnBrk="1" fontAlgn="base" hangingPunct="1">
        <a:spcBef>
          <a:spcPct val="0"/>
        </a:spcBef>
        <a:spcAft>
          <a:spcPct val="0"/>
        </a:spcAft>
        <a:defRPr sz="2400" b="1">
          <a:solidFill>
            <a:schemeClr val="accent1"/>
          </a:solidFill>
          <a:latin typeface="Arial" charset="0"/>
        </a:defRPr>
      </a:lvl6pPr>
      <a:lvl7pPr marL="923832" algn="l" rtl="0" eaLnBrk="1" fontAlgn="base" hangingPunct="1">
        <a:spcBef>
          <a:spcPct val="0"/>
        </a:spcBef>
        <a:spcAft>
          <a:spcPct val="0"/>
        </a:spcAft>
        <a:defRPr sz="2400" b="1">
          <a:solidFill>
            <a:schemeClr val="accent1"/>
          </a:solidFill>
          <a:latin typeface="Arial" charset="0"/>
        </a:defRPr>
      </a:lvl7pPr>
      <a:lvl8pPr marL="1385748" algn="l" rtl="0" eaLnBrk="1" fontAlgn="base" hangingPunct="1">
        <a:spcBef>
          <a:spcPct val="0"/>
        </a:spcBef>
        <a:spcAft>
          <a:spcPct val="0"/>
        </a:spcAft>
        <a:defRPr sz="2400" b="1">
          <a:solidFill>
            <a:schemeClr val="accent1"/>
          </a:solidFill>
          <a:latin typeface="Arial" charset="0"/>
        </a:defRPr>
      </a:lvl8pPr>
      <a:lvl9pPr marL="1847664" algn="l" rtl="0" eaLnBrk="1" fontAlgn="base" hangingPunct="1">
        <a:spcBef>
          <a:spcPct val="0"/>
        </a:spcBef>
        <a:spcAft>
          <a:spcPct val="0"/>
        </a:spcAft>
        <a:defRPr sz="2400" b="1">
          <a:solidFill>
            <a:schemeClr val="accent1"/>
          </a:solidFill>
          <a:latin typeface="Arial" charset="0"/>
        </a:defRPr>
      </a:lvl9pPr>
    </p:titleStyle>
    <p:bodyStyle>
      <a:lvl1pPr marR="0" indent="0" algn="l" defTabSz="923832" rtl="0" eaLnBrk="1" fontAlgn="base" latinLnBrk="0" hangingPunct="1">
        <a:lnSpc>
          <a:spcPct val="100000"/>
        </a:lnSpc>
        <a:spcBef>
          <a:spcPts val="2223"/>
        </a:spcBef>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1pPr>
      <a:lvl2pPr marL="176426" marR="0" indent="-176426" algn="l" defTabSz="923832" rtl="0" eaLnBrk="1" fontAlgn="base" latinLnBrk="0" hangingPunct="1">
        <a:lnSpc>
          <a:spcPct val="100000"/>
        </a:lnSpc>
        <a:spcBef>
          <a:spcPts val="404"/>
        </a:spcBef>
        <a:spcAft>
          <a:spcPct val="0"/>
        </a:spcAft>
        <a:buFont typeface="Arial" pitchFamily="34" charset="0"/>
        <a:buChar char="•"/>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2pPr>
      <a:lvl3pPr marL="344833" indent="-173219" algn="l" rtl="0" eaLnBrk="1" fontAlgn="base" hangingPunct="1">
        <a:lnSpc>
          <a:spcPct val="100000"/>
        </a:lnSpc>
        <a:spcBef>
          <a:spcPts val="404"/>
        </a:spcBef>
        <a:spcAft>
          <a:spcPct val="0"/>
        </a:spcAft>
        <a:buFont typeface="Arial" pitchFamily="34" charset="0"/>
        <a:buChar char="–"/>
        <a:defRPr lang="en-US" sz="1600" kern="1200" dirty="0" smtClean="0">
          <a:solidFill>
            <a:schemeClr val="tx2"/>
          </a:solidFill>
          <a:latin typeface="+mn-lt"/>
          <a:ea typeface="+mn-ea"/>
          <a:cs typeface="+mn-cs"/>
        </a:defRPr>
      </a:lvl3pPr>
      <a:lvl4pPr marL="521260" marR="0" indent="-176426" algn="l" defTabSz="923832" rtl="0" eaLnBrk="1" fontAlgn="base" latinLnBrk="0" hangingPunct="1">
        <a:lnSpc>
          <a:spcPct val="100000"/>
        </a:lnSpc>
        <a:spcBef>
          <a:spcPts val="404"/>
        </a:spcBef>
        <a:spcAft>
          <a:spcPct val="0"/>
        </a:spcAft>
        <a:buFont typeface="Arial" pitchFamily="34" charset="0"/>
        <a:buChar char="•"/>
        <a:tabLst/>
        <a:defRPr kumimoji="0" lang="en-US" sz="1600" b="0" i="0" u="none" strike="noStrike" kern="1200" cap="none" normalizeH="0" baseline="0" dirty="0" smtClean="0">
          <a:ln>
            <a:noFill/>
          </a:ln>
          <a:solidFill>
            <a:schemeClr val="tx2"/>
          </a:solidFill>
          <a:effectLst/>
          <a:latin typeface="Arial" pitchFamily="34" charset="0"/>
          <a:ea typeface="+mn-ea"/>
          <a:cs typeface="Arial" pitchFamily="34" charset="0"/>
        </a:defRPr>
      </a:lvl4pPr>
      <a:lvl5pPr marL="696082" marR="0" indent="-174823" algn="l" defTabSz="923832" rtl="0" eaLnBrk="1" fontAlgn="base" latinLnBrk="0" hangingPunct="1">
        <a:lnSpc>
          <a:spcPct val="100000"/>
        </a:lnSpc>
        <a:spcBef>
          <a:spcPts val="404"/>
        </a:spcBef>
        <a:spcAft>
          <a:spcPct val="0"/>
        </a:spcAft>
        <a:buFont typeface="Arial" pitchFamily="34" charset="0"/>
        <a:buChar char="–"/>
        <a:tabLst/>
        <a:defRPr kumimoji="0" lang="en-US" sz="1600" b="0" i="0" u="none" strike="noStrike" kern="1200" cap="none" normalizeH="0" baseline="0" dirty="0" smtClean="0">
          <a:ln>
            <a:noFill/>
          </a:ln>
          <a:solidFill>
            <a:schemeClr val="tx2"/>
          </a:solidFill>
          <a:effectLst/>
          <a:latin typeface="Arial" pitchFamily="34" charset="0"/>
          <a:ea typeface="+mn-ea"/>
          <a:cs typeface="Arial" pitchFamily="34" charset="0"/>
        </a:defRPr>
      </a:lvl5pPr>
      <a:lvl6pPr marL="673627" marR="0" indent="-168407" algn="l" defTabSz="923832" rtl="0" eaLnBrk="1" fontAlgn="base" latinLnBrk="0" hangingPunct="1">
        <a:lnSpc>
          <a:spcPct val="100000"/>
        </a:lnSpc>
        <a:spcBef>
          <a:spcPts val="404"/>
        </a:spcBef>
        <a:spcAft>
          <a:spcPct val="0"/>
        </a:spcAft>
        <a:buFont typeface="Arial" pitchFamily="34" charset="0"/>
        <a:buChar char="–"/>
        <a:tabLst/>
        <a:defRPr kumimoji="0" lang="en-US" sz="1000" b="0" i="0" u="none" strike="noStrike" kern="1200" cap="none" normalizeH="0" baseline="0" dirty="0" smtClean="0">
          <a:ln>
            <a:noFill/>
          </a:ln>
          <a:solidFill>
            <a:schemeClr val="tx2"/>
          </a:solidFill>
          <a:effectLst/>
          <a:latin typeface="Arial" pitchFamily="34" charset="0"/>
          <a:ea typeface="+mn-ea"/>
          <a:cs typeface="Arial" pitchFamily="34" charset="0"/>
        </a:defRPr>
      </a:lvl6pPr>
      <a:lvl7pPr marL="1090635" indent="-186050" algn="l" defTabSz="923832" rtl="0" eaLnBrk="1" latinLnBrk="0" hangingPunct="1">
        <a:spcBef>
          <a:spcPts val="0"/>
        </a:spcBef>
        <a:spcAft>
          <a:spcPts val="303"/>
        </a:spcAft>
        <a:buFont typeface="Arial" pitchFamily="34" charset="0"/>
        <a:buChar char="‒"/>
        <a:defRPr sz="1500" kern="1200">
          <a:solidFill>
            <a:schemeClr val="accent1"/>
          </a:solidFill>
          <a:latin typeface="+mn-lt"/>
          <a:ea typeface="+mn-ea"/>
          <a:cs typeface="+mn-cs"/>
        </a:defRPr>
      </a:lvl7pPr>
      <a:lvl8pPr marL="1265458" indent="-174823" algn="l" defTabSz="923832" rtl="0" eaLnBrk="1" latinLnBrk="0" hangingPunct="1">
        <a:spcBef>
          <a:spcPts val="0"/>
        </a:spcBef>
        <a:spcAft>
          <a:spcPts val="303"/>
        </a:spcAft>
        <a:buFont typeface="Arial" pitchFamily="34" charset="0"/>
        <a:buChar char="•"/>
        <a:defRPr sz="1500" kern="1200">
          <a:solidFill>
            <a:schemeClr val="accent1"/>
          </a:solidFill>
          <a:latin typeface="+mn-lt"/>
          <a:ea typeface="+mn-ea"/>
          <a:cs typeface="+mn-cs"/>
        </a:defRPr>
      </a:lvl8pPr>
      <a:lvl9pPr marL="1449903" indent="-184446" algn="l" defTabSz="923832" rtl="0" eaLnBrk="1" latinLnBrk="0" hangingPunct="1">
        <a:spcBef>
          <a:spcPts val="0"/>
        </a:spcBef>
        <a:spcAft>
          <a:spcPts val="303"/>
        </a:spcAft>
        <a:buFont typeface="Arial" pitchFamily="34" charset="0"/>
        <a:buChar char="‒"/>
        <a:defRPr sz="1500" kern="1200">
          <a:solidFill>
            <a:schemeClr val="accent1"/>
          </a:solidFill>
          <a:latin typeface="+mn-lt"/>
          <a:ea typeface="+mn-ea"/>
          <a:cs typeface="+mn-cs"/>
        </a:defRPr>
      </a:lvl9pPr>
    </p:bodyStyle>
    <p:otherStyle>
      <a:defPPr>
        <a:defRPr lang="en-US"/>
      </a:defPPr>
      <a:lvl1pPr marL="0" algn="l" defTabSz="923832" rtl="0" eaLnBrk="1" latinLnBrk="0" hangingPunct="1">
        <a:defRPr sz="1800" kern="1200">
          <a:solidFill>
            <a:schemeClr val="tx1"/>
          </a:solidFill>
          <a:latin typeface="+mn-lt"/>
          <a:ea typeface="+mn-ea"/>
          <a:cs typeface="+mn-cs"/>
        </a:defRPr>
      </a:lvl1pPr>
      <a:lvl2pPr marL="461916" algn="l" defTabSz="923832" rtl="0" eaLnBrk="1" latinLnBrk="0" hangingPunct="1">
        <a:defRPr sz="1800" kern="1200">
          <a:solidFill>
            <a:schemeClr val="tx1"/>
          </a:solidFill>
          <a:latin typeface="+mn-lt"/>
          <a:ea typeface="+mn-ea"/>
          <a:cs typeface="+mn-cs"/>
        </a:defRPr>
      </a:lvl2pPr>
      <a:lvl3pPr marL="923832" algn="l" defTabSz="923832" rtl="0" eaLnBrk="1" latinLnBrk="0" hangingPunct="1">
        <a:defRPr sz="1800" kern="1200">
          <a:solidFill>
            <a:schemeClr val="tx1"/>
          </a:solidFill>
          <a:latin typeface="+mn-lt"/>
          <a:ea typeface="+mn-ea"/>
          <a:cs typeface="+mn-cs"/>
        </a:defRPr>
      </a:lvl3pPr>
      <a:lvl4pPr marL="1385748" algn="l" defTabSz="923832" rtl="0" eaLnBrk="1" latinLnBrk="0" hangingPunct="1">
        <a:defRPr sz="1800" kern="1200">
          <a:solidFill>
            <a:schemeClr val="tx1"/>
          </a:solidFill>
          <a:latin typeface="+mn-lt"/>
          <a:ea typeface="+mn-ea"/>
          <a:cs typeface="+mn-cs"/>
        </a:defRPr>
      </a:lvl4pPr>
      <a:lvl5pPr marL="1847664" algn="l" defTabSz="923832" rtl="0" eaLnBrk="1" latinLnBrk="0" hangingPunct="1">
        <a:defRPr sz="1800" kern="1200">
          <a:solidFill>
            <a:schemeClr val="tx1"/>
          </a:solidFill>
          <a:latin typeface="+mn-lt"/>
          <a:ea typeface="+mn-ea"/>
          <a:cs typeface="+mn-cs"/>
        </a:defRPr>
      </a:lvl5pPr>
      <a:lvl6pPr marL="2309580" algn="l" defTabSz="923832" rtl="0" eaLnBrk="1" latinLnBrk="0" hangingPunct="1">
        <a:defRPr sz="1800" kern="1200">
          <a:solidFill>
            <a:schemeClr val="tx1"/>
          </a:solidFill>
          <a:latin typeface="+mn-lt"/>
          <a:ea typeface="+mn-ea"/>
          <a:cs typeface="+mn-cs"/>
        </a:defRPr>
      </a:lvl6pPr>
      <a:lvl7pPr marL="2771496" algn="l" defTabSz="923832" rtl="0" eaLnBrk="1" latinLnBrk="0" hangingPunct="1">
        <a:defRPr sz="1800" kern="1200">
          <a:solidFill>
            <a:schemeClr val="tx1"/>
          </a:solidFill>
          <a:latin typeface="+mn-lt"/>
          <a:ea typeface="+mn-ea"/>
          <a:cs typeface="+mn-cs"/>
        </a:defRPr>
      </a:lvl7pPr>
      <a:lvl8pPr marL="3233412" algn="l" defTabSz="923832" rtl="0" eaLnBrk="1" latinLnBrk="0" hangingPunct="1">
        <a:defRPr sz="1800" kern="1200">
          <a:solidFill>
            <a:schemeClr val="tx1"/>
          </a:solidFill>
          <a:latin typeface="+mn-lt"/>
          <a:ea typeface="+mn-ea"/>
          <a:cs typeface="+mn-cs"/>
        </a:defRPr>
      </a:lvl8pPr>
      <a:lvl9pPr marL="3695328" algn="l" defTabSz="923832"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 name="Rectangle 17"/>
          <p:cNvSpPr>
            <a:spLocks noChangeArrowheads="1"/>
          </p:cNvSpPr>
          <p:nvPr/>
        </p:nvSpPr>
        <p:spPr bwMode="gray">
          <a:xfrm>
            <a:off x="6143251" y="6642741"/>
            <a:ext cx="2774950" cy="107722"/>
          </a:xfrm>
          <a:prstGeom prst="rect">
            <a:avLst/>
          </a:prstGeom>
          <a:noFill/>
          <a:ln w="25400" algn="ctr">
            <a:noFill/>
            <a:miter lim="800000"/>
            <a:headEnd/>
            <a:tailEnd/>
          </a:ln>
        </p:spPr>
        <p:txBody>
          <a:bodyPr lIns="0" tIns="0" rIns="0" bIns="0" anchor="b">
            <a:spAutoFit/>
          </a:bodyPr>
          <a:lstStyle/>
          <a:p>
            <a:pPr algn="r">
              <a:spcBef>
                <a:spcPct val="0"/>
              </a:spcBef>
            </a:pPr>
            <a:r>
              <a:rPr lang="en-US" sz="700" b="0" dirty="0">
                <a:solidFill>
                  <a:srgbClr val="002776"/>
                </a:solidFill>
                <a:latin typeface="Arial" charset="0"/>
                <a:cs typeface="Arial" charset="0"/>
              </a:rPr>
              <a:t>Copyright © </a:t>
            </a:r>
            <a:r>
              <a:rPr lang="en-US" sz="700" b="0" dirty="0" smtClean="0">
                <a:solidFill>
                  <a:srgbClr val="002776"/>
                </a:solidFill>
                <a:latin typeface="Arial" charset="0"/>
                <a:cs typeface="Arial" charset="0"/>
              </a:rPr>
              <a:t>2010 </a:t>
            </a:r>
            <a:r>
              <a:rPr lang="en-US" sz="700" b="0" dirty="0">
                <a:solidFill>
                  <a:srgbClr val="002776"/>
                </a:solidFill>
                <a:latin typeface="Arial" charset="0"/>
                <a:cs typeface="Arial" charset="0"/>
              </a:rPr>
              <a:t>Deloitte Development LLC. </a:t>
            </a:r>
            <a:r>
              <a:rPr lang="en-US" sz="700" b="0" dirty="0" smtClean="0">
                <a:solidFill>
                  <a:srgbClr val="002776"/>
                </a:solidFill>
                <a:latin typeface="Arial" charset="0"/>
                <a:cs typeface="Arial" charset="0"/>
              </a:rPr>
              <a:t>All rights reserved.</a:t>
            </a:r>
            <a:endParaRPr lang="en-US" sz="700" b="0" dirty="0">
              <a:solidFill>
                <a:srgbClr val="002776"/>
              </a:solidFill>
              <a:latin typeface="Arial" charset="0"/>
              <a:cs typeface="Arial" charset="0"/>
            </a:endParaRPr>
          </a:p>
        </p:txBody>
      </p:sp>
      <p:sp>
        <p:nvSpPr>
          <p:cNvPr id="19" name="Slide Number Placeholder 9"/>
          <p:cNvSpPr>
            <a:spLocks/>
          </p:cNvSpPr>
          <p:nvPr/>
        </p:nvSpPr>
        <p:spPr bwMode="gray">
          <a:xfrm>
            <a:off x="414338" y="6626866"/>
            <a:ext cx="268287" cy="138499"/>
          </a:xfrm>
          <a:prstGeom prst="rect">
            <a:avLst/>
          </a:prstGeom>
          <a:noFill/>
          <a:ln w="9525">
            <a:noFill/>
            <a:miter lim="800000"/>
            <a:headEnd/>
            <a:tailEnd/>
          </a:ln>
        </p:spPr>
        <p:txBody>
          <a:bodyPr lIns="0" tIns="0" rIns="0" bIns="0" anchor="b">
            <a:spAutoFit/>
          </a:bodyPr>
          <a:lstStyle/>
          <a:p>
            <a:pPr algn="l">
              <a:spcBef>
                <a:spcPct val="0"/>
              </a:spcBef>
            </a:pPr>
            <a:fld id="{86C77FDF-45C5-4665-AAEE-45520AE6BEA9}" type="slidenum">
              <a:rPr lang="en-US" sz="900">
                <a:solidFill>
                  <a:srgbClr val="002776"/>
                </a:solidFill>
                <a:latin typeface="Arial" charset="0"/>
                <a:cs typeface="Arial" charset="0"/>
              </a:rPr>
              <a:pPr algn="l">
                <a:spcBef>
                  <a:spcPct val="0"/>
                </a:spcBef>
              </a:pPr>
              <a:t>‹#›</a:t>
            </a:fld>
            <a:endParaRPr lang="en-US" sz="900" dirty="0">
              <a:solidFill>
                <a:srgbClr val="002776"/>
              </a:solidFill>
              <a:latin typeface="Arial" charset="0"/>
              <a:cs typeface="Arial" charset="0"/>
            </a:endParaRPr>
          </a:p>
        </p:txBody>
      </p:sp>
      <p:sp>
        <p:nvSpPr>
          <p:cNvPr id="20" name="Footer Placeholder 10"/>
          <p:cNvSpPr>
            <a:spLocks/>
          </p:cNvSpPr>
          <p:nvPr/>
        </p:nvSpPr>
        <p:spPr bwMode="gray">
          <a:xfrm>
            <a:off x="707739" y="6637613"/>
            <a:ext cx="4765012" cy="138499"/>
          </a:xfrm>
          <a:prstGeom prst="rect">
            <a:avLst/>
          </a:prstGeom>
          <a:noFill/>
          <a:ln w="9525">
            <a:noFill/>
            <a:miter lim="800000"/>
            <a:headEnd/>
            <a:tailEnd/>
          </a:ln>
        </p:spPr>
        <p:txBody>
          <a:bodyPr wrap="square" lIns="0" tIns="0" rIns="0" bIns="0" anchor="b">
            <a:spAutoFit/>
          </a:bodyPr>
          <a:lstStyle/>
          <a:p>
            <a:pPr algn="l">
              <a:spcBef>
                <a:spcPct val="0"/>
              </a:spcBef>
            </a:pPr>
            <a:r>
              <a:rPr lang="en-US" sz="900" b="0" dirty="0" smtClean="0">
                <a:solidFill>
                  <a:srgbClr val="002776"/>
                </a:solidFill>
                <a:latin typeface="Arial" charset="0"/>
                <a:cs typeface="Arial" charset="0"/>
              </a:rPr>
              <a:t>Health Care Reform - Understanding Eligibility &amp; Service Delivery Impact to the States</a:t>
            </a:r>
          </a:p>
        </p:txBody>
      </p:sp>
      <p:sp>
        <p:nvSpPr>
          <p:cNvPr id="11" name="Title Placeholder 10"/>
          <p:cNvSpPr>
            <a:spLocks noGrp="1"/>
          </p:cNvSpPr>
          <p:nvPr>
            <p:ph type="title"/>
          </p:nvPr>
        </p:nvSpPr>
        <p:spPr bwMode="gray">
          <a:xfrm>
            <a:off x="414340" y="441573"/>
            <a:ext cx="8330184" cy="337892"/>
          </a:xfrm>
          <a:prstGeom prst="rect">
            <a:avLst/>
          </a:prstGeom>
        </p:spPr>
        <p:txBody>
          <a:bodyPr lIns="0" tIns="0" rIns="0" bIns="0" anchor="b" anchorCtr="0">
            <a:spAutoFit/>
          </a:bodyPr>
          <a:lstStyle/>
          <a:p>
            <a:pPr marL="0" marR="0" lvl="0" indent="0" algn="l" defTabSz="923832" rtl="0" eaLnBrk="0" fontAlgn="base" latinLnBrk="0" hangingPunct="0">
              <a:lnSpc>
                <a:spcPct val="90000"/>
              </a:lnSpc>
              <a:spcBef>
                <a:spcPct val="0"/>
              </a:spcBef>
              <a:spcAft>
                <a:spcPct val="0"/>
              </a:spcAft>
              <a:buClrTx/>
              <a:buSzTx/>
              <a:buFontTx/>
              <a:buNone/>
              <a:tabLst/>
              <a:defRPr/>
            </a:pPr>
            <a:r>
              <a:rPr lang="en-US" smtClean="0"/>
              <a:t>Click to edit Master title style</a:t>
            </a:r>
            <a:endParaRPr lang="en-US" dirty="0"/>
          </a:p>
        </p:txBody>
      </p:sp>
      <p:sp>
        <p:nvSpPr>
          <p:cNvPr id="16" name="Text Placeholder 15"/>
          <p:cNvSpPr>
            <a:spLocks noGrp="1"/>
          </p:cNvSpPr>
          <p:nvPr>
            <p:ph type="body" idx="1"/>
          </p:nvPr>
        </p:nvSpPr>
        <p:spPr bwMode="gray">
          <a:xfrm>
            <a:off x="411481" y="1400175"/>
            <a:ext cx="8330184" cy="1497846"/>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956" r:id="rId1"/>
    <p:sldLayoutId id="2147483957" r:id="rId2"/>
    <p:sldLayoutId id="2147483958" r:id="rId3"/>
    <p:sldLayoutId id="2147483959" r:id="rId4"/>
    <p:sldLayoutId id="2147483960" r:id="rId5"/>
    <p:sldLayoutId id="2147483961" r:id="rId6"/>
    <p:sldLayoutId id="2147483962" r:id="rId7"/>
    <p:sldLayoutId id="2147483963" r:id="rId8"/>
    <p:sldLayoutId id="2147483964" r:id="rId9"/>
    <p:sldLayoutId id="2147483965" r:id="rId10"/>
    <p:sldLayoutId id="2147483966" r:id="rId11"/>
    <p:sldLayoutId id="2147483967" r:id="rId12"/>
    <p:sldLayoutId id="2147483968" r:id="rId13"/>
    <p:sldLayoutId id="2147483969" r:id="rId14"/>
    <p:sldLayoutId id="2147483970" r:id="rId15"/>
    <p:sldLayoutId id="2147483971" r:id="rId16"/>
    <p:sldLayoutId id="2147483972" r:id="rId17"/>
    <p:sldLayoutId id="2147483973" r:id="rId18"/>
    <p:sldLayoutId id="2147483974" r:id="rId19"/>
    <p:sldLayoutId id="2147483976" r:id="rId20"/>
    <p:sldLayoutId id="2147483977" r:id="rId21"/>
    <p:sldLayoutId id="2147483978" r:id="rId22"/>
    <p:sldLayoutId id="2147483979" r:id="rId23"/>
    <p:sldLayoutId id="2147483980" r:id="rId24"/>
    <p:sldLayoutId id="2147483981" r:id="rId25"/>
    <p:sldLayoutId id="2147483982" r:id="rId26"/>
    <p:sldLayoutId id="2147483983" r:id="rId27"/>
    <p:sldLayoutId id="2147483984" r:id="rId28"/>
    <p:sldLayoutId id="2147483985" r:id="rId29"/>
    <p:sldLayoutId id="2147483986" r:id="rId30"/>
    <p:sldLayoutId id="2147483987" r:id="rId31"/>
    <p:sldLayoutId id="2147483988" r:id="rId32"/>
    <p:sldLayoutId id="2147483989" r:id="rId33"/>
  </p:sldLayoutIdLst>
  <p:hf sldNum="0" hdr="0" dt="0"/>
  <p:txStyles>
    <p:titleStyle>
      <a:lvl1pPr algn="l" rtl="0" eaLnBrk="1" fontAlgn="base" hangingPunct="1">
        <a:lnSpc>
          <a:spcPts val="2626"/>
        </a:lnSpc>
        <a:spcBef>
          <a:spcPct val="0"/>
        </a:spcBef>
        <a:spcAft>
          <a:spcPct val="0"/>
        </a:spcAft>
        <a:defRPr kumimoji="0" lang="en-US" sz="2400" b="1" i="0" u="none" strike="noStrike" kern="1200" cap="none" spc="0" normalizeH="0" baseline="0" noProof="0" dirty="0" smtClean="0">
          <a:ln>
            <a:noFill/>
          </a:ln>
          <a:solidFill>
            <a:schemeClr val="tx2"/>
          </a:solidFill>
          <a:effectLst/>
          <a:uLnTx/>
          <a:uFillTx/>
          <a:latin typeface="+mj-lt"/>
          <a:ea typeface="+mj-ea"/>
          <a:cs typeface="+mj-cs"/>
        </a:defRPr>
      </a:lvl1pPr>
      <a:lvl2pPr algn="l" rtl="0" eaLnBrk="1" fontAlgn="base" hangingPunct="1">
        <a:lnSpc>
          <a:spcPct val="90000"/>
        </a:lnSpc>
        <a:spcBef>
          <a:spcPct val="0"/>
        </a:spcBef>
        <a:spcAft>
          <a:spcPct val="0"/>
        </a:spcAft>
        <a:defRPr b="1">
          <a:solidFill>
            <a:schemeClr val="tx1"/>
          </a:solidFill>
          <a:latin typeface="Arial" charset="0"/>
        </a:defRPr>
      </a:lvl2pPr>
      <a:lvl3pPr algn="l" rtl="0" eaLnBrk="1" fontAlgn="base" hangingPunct="1">
        <a:lnSpc>
          <a:spcPct val="90000"/>
        </a:lnSpc>
        <a:spcBef>
          <a:spcPct val="0"/>
        </a:spcBef>
        <a:spcAft>
          <a:spcPct val="0"/>
        </a:spcAft>
        <a:defRPr b="1">
          <a:solidFill>
            <a:schemeClr val="tx1"/>
          </a:solidFill>
          <a:latin typeface="Arial" charset="0"/>
        </a:defRPr>
      </a:lvl3pPr>
      <a:lvl4pPr algn="l" rtl="0" eaLnBrk="1" fontAlgn="base" hangingPunct="1">
        <a:lnSpc>
          <a:spcPct val="90000"/>
        </a:lnSpc>
        <a:spcBef>
          <a:spcPct val="0"/>
        </a:spcBef>
        <a:spcAft>
          <a:spcPct val="0"/>
        </a:spcAft>
        <a:defRPr b="1">
          <a:solidFill>
            <a:schemeClr val="tx1"/>
          </a:solidFill>
          <a:latin typeface="Arial" charset="0"/>
        </a:defRPr>
      </a:lvl4pPr>
      <a:lvl5pPr algn="l" rtl="0" eaLnBrk="1" fontAlgn="base" hangingPunct="1">
        <a:lnSpc>
          <a:spcPct val="90000"/>
        </a:lnSpc>
        <a:spcBef>
          <a:spcPct val="0"/>
        </a:spcBef>
        <a:spcAft>
          <a:spcPct val="0"/>
        </a:spcAft>
        <a:defRPr b="1">
          <a:solidFill>
            <a:schemeClr val="tx1"/>
          </a:solidFill>
          <a:latin typeface="Arial" charset="0"/>
        </a:defRPr>
      </a:lvl5pPr>
      <a:lvl6pPr marL="461916" algn="l" rtl="0" eaLnBrk="1" fontAlgn="base" hangingPunct="1">
        <a:spcBef>
          <a:spcPct val="0"/>
        </a:spcBef>
        <a:spcAft>
          <a:spcPct val="0"/>
        </a:spcAft>
        <a:defRPr sz="2400" b="1">
          <a:solidFill>
            <a:schemeClr val="accent1"/>
          </a:solidFill>
          <a:latin typeface="Arial" charset="0"/>
        </a:defRPr>
      </a:lvl6pPr>
      <a:lvl7pPr marL="923832" algn="l" rtl="0" eaLnBrk="1" fontAlgn="base" hangingPunct="1">
        <a:spcBef>
          <a:spcPct val="0"/>
        </a:spcBef>
        <a:spcAft>
          <a:spcPct val="0"/>
        </a:spcAft>
        <a:defRPr sz="2400" b="1">
          <a:solidFill>
            <a:schemeClr val="accent1"/>
          </a:solidFill>
          <a:latin typeface="Arial" charset="0"/>
        </a:defRPr>
      </a:lvl7pPr>
      <a:lvl8pPr marL="1385748" algn="l" rtl="0" eaLnBrk="1" fontAlgn="base" hangingPunct="1">
        <a:spcBef>
          <a:spcPct val="0"/>
        </a:spcBef>
        <a:spcAft>
          <a:spcPct val="0"/>
        </a:spcAft>
        <a:defRPr sz="2400" b="1">
          <a:solidFill>
            <a:schemeClr val="accent1"/>
          </a:solidFill>
          <a:latin typeface="Arial" charset="0"/>
        </a:defRPr>
      </a:lvl8pPr>
      <a:lvl9pPr marL="1847664" algn="l" rtl="0" eaLnBrk="1" fontAlgn="base" hangingPunct="1">
        <a:spcBef>
          <a:spcPct val="0"/>
        </a:spcBef>
        <a:spcAft>
          <a:spcPct val="0"/>
        </a:spcAft>
        <a:defRPr sz="2400" b="1">
          <a:solidFill>
            <a:schemeClr val="accent1"/>
          </a:solidFill>
          <a:latin typeface="Arial" charset="0"/>
        </a:defRPr>
      </a:lvl9pPr>
    </p:titleStyle>
    <p:bodyStyle>
      <a:lvl1pPr marR="0" indent="0" algn="l" defTabSz="923832" rtl="0" eaLnBrk="1" fontAlgn="base" latinLnBrk="0" hangingPunct="1">
        <a:lnSpc>
          <a:spcPct val="100000"/>
        </a:lnSpc>
        <a:spcBef>
          <a:spcPts val="2223"/>
        </a:spcBef>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1pPr>
      <a:lvl2pPr marL="176426" marR="0" indent="-176426" algn="l" defTabSz="923832" rtl="0" eaLnBrk="1" fontAlgn="base" latinLnBrk="0" hangingPunct="1">
        <a:lnSpc>
          <a:spcPct val="100000"/>
        </a:lnSpc>
        <a:spcBef>
          <a:spcPts val="404"/>
        </a:spcBef>
        <a:spcAft>
          <a:spcPct val="0"/>
        </a:spcAft>
        <a:buFont typeface="Arial" pitchFamily="34" charset="0"/>
        <a:buChar char="•"/>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2pPr>
      <a:lvl3pPr marL="344833" indent="-173219" algn="l" rtl="0" eaLnBrk="1" fontAlgn="base" hangingPunct="1">
        <a:lnSpc>
          <a:spcPct val="100000"/>
        </a:lnSpc>
        <a:spcBef>
          <a:spcPts val="404"/>
        </a:spcBef>
        <a:spcAft>
          <a:spcPct val="0"/>
        </a:spcAft>
        <a:buFont typeface="Arial" pitchFamily="34" charset="0"/>
        <a:buChar char="–"/>
        <a:defRPr lang="en-US" sz="1600" kern="1200" dirty="0" smtClean="0">
          <a:solidFill>
            <a:schemeClr val="tx2"/>
          </a:solidFill>
          <a:latin typeface="+mn-lt"/>
          <a:ea typeface="+mn-ea"/>
          <a:cs typeface="+mn-cs"/>
        </a:defRPr>
      </a:lvl3pPr>
      <a:lvl4pPr marL="521260" marR="0" indent="-176426" algn="l" defTabSz="923832" rtl="0" eaLnBrk="1" fontAlgn="base" latinLnBrk="0" hangingPunct="1">
        <a:lnSpc>
          <a:spcPct val="100000"/>
        </a:lnSpc>
        <a:spcBef>
          <a:spcPts val="404"/>
        </a:spcBef>
        <a:spcAft>
          <a:spcPct val="0"/>
        </a:spcAft>
        <a:buFont typeface="Arial" pitchFamily="34" charset="0"/>
        <a:buChar char="•"/>
        <a:tabLst/>
        <a:defRPr kumimoji="0" lang="en-US" sz="1600" b="0" i="0" u="none" strike="noStrike" kern="1200" cap="none" normalizeH="0" baseline="0" dirty="0" smtClean="0">
          <a:ln>
            <a:noFill/>
          </a:ln>
          <a:solidFill>
            <a:schemeClr val="tx2"/>
          </a:solidFill>
          <a:effectLst/>
          <a:latin typeface="Arial" pitchFamily="34" charset="0"/>
          <a:ea typeface="+mn-ea"/>
          <a:cs typeface="Arial" pitchFamily="34" charset="0"/>
        </a:defRPr>
      </a:lvl4pPr>
      <a:lvl5pPr marL="696082" marR="0" indent="-174823" algn="l" defTabSz="923832" rtl="0" eaLnBrk="1" fontAlgn="base" latinLnBrk="0" hangingPunct="1">
        <a:lnSpc>
          <a:spcPct val="100000"/>
        </a:lnSpc>
        <a:spcBef>
          <a:spcPts val="404"/>
        </a:spcBef>
        <a:spcAft>
          <a:spcPct val="0"/>
        </a:spcAft>
        <a:buFont typeface="Arial" pitchFamily="34" charset="0"/>
        <a:buChar char="–"/>
        <a:tabLst/>
        <a:defRPr kumimoji="0" lang="en-US" sz="1600" b="0" i="0" u="none" strike="noStrike" kern="1200" cap="none" normalizeH="0" baseline="0" dirty="0" smtClean="0">
          <a:ln>
            <a:noFill/>
          </a:ln>
          <a:solidFill>
            <a:schemeClr val="tx2"/>
          </a:solidFill>
          <a:effectLst/>
          <a:latin typeface="Arial" pitchFamily="34" charset="0"/>
          <a:ea typeface="+mn-ea"/>
          <a:cs typeface="Arial" pitchFamily="34" charset="0"/>
        </a:defRPr>
      </a:lvl5pPr>
      <a:lvl6pPr marL="673627" marR="0" indent="-168407" algn="l" defTabSz="923832" rtl="0" eaLnBrk="1" fontAlgn="base" latinLnBrk="0" hangingPunct="1">
        <a:lnSpc>
          <a:spcPct val="100000"/>
        </a:lnSpc>
        <a:spcBef>
          <a:spcPts val="404"/>
        </a:spcBef>
        <a:spcAft>
          <a:spcPct val="0"/>
        </a:spcAft>
        <a:buFont typeface="Arial" pitchFamily="34" charset="0"/>
        <a:buChar char="–"/>
        <a:tabLst/>
        <a:defRPr kumimoji="0" lang="en-US" sz="1000" b="0" i="0" u="none" strike="noStrike" kern="1200" cap="none" normalizeH="0" baseline="0" dirty="0" smtClean="0">
          <a:ln>
            <a:noFill/>
          </a:ln>
          <a:solidFill>
            <a:schemeClr val="tx2"/>
          </a:solidFill>
          <a:effectLst/>
          <a:latin typeface="Arial" pitchFamily="34" charset="0"/>
          <a:ea typeface="+mn-ea"/>
          <a:cs typeface="Arial" pitchFamily="34" charset="0"/>
        </a:defRPr>
      </a:lvl6pPr>
      <a:lvl7pPr marL="1090635" indent="-186050" algn="l" defTabSz="923832" rtl="0" eaLnBrk="1" latinLnBrk="0" hangingPunct="1">
        <a:spcBef>
          <a:spcPts val="0"/>
        </a:spcBef>
        <a:spcAft>
          <a:spcPts val="303"/>
        </a:spcAft>
        <a:buFont typeface="Arial" pitchFamily="34" charset="0"/>
        <a:buChar char="‒"/>
        <a:defRPr sz="1500" kern="1200">
          <a:solidFill>
            <a:schemeClr val="accent1"/>
          </a:solidFill>
          <a:latin typeface="+mn-lt"/>
          <a:ea typeface="+mn-ea"/>
          <a:cs typeface="+mn-cs"/>
        </a:defRPr>
      </a:lvl7pPr>
      <a:lvl8pPr marL="1265458" indent="-174823" algn="l" defTabSz="923832" rtl="0" eaLnBrk="1" latinLnBrk="0" hangingPunct="1">
        <a:spcBef>
          <a:spcPts val="0"/>
        </a:spcBef>
        <a:spcAft>
          <a:spcPts val="303"/>
        </a:spcAft>
        <a:buFont typeface="Arial" pitchFamily="34" charset="0"/>
        <a:buChar char="•"/>
        <a:defRPr sz="1500" kern="1200">
          <a:solidFill>
            <a:schemeClr val="accent1"/>
          </a:solidFill>
          <a:latin typeface="+mn-lt"/>
          <a:ea typeface="+mn-ea"/>
          <a:cs typeface="+mn-cs"/>
        </a:defRPr>
      </a:lvl8pPr>
      <a:lvl9pPr marL="1449903" indent="-184446" algn="l" defTabSz="923832" rtl="0" eaLnBrk="1" latinLnBrk="0" hangingPunct="1">
        <a:spcBef>
          <a:spcPts val="0"/>
        </a:spcBef>
        <a:spcAft>
          <a:spcPts val="303"/>
        </a:spcAft>
        <a:buFont typeface="Arial" pitchFamily="34" charset="0"/>
        <a:buChar char="‒"/>
        <a:defRPr sz="1500" kern="1200">
          <a:solidFill>
            <a:schemeClr val="accent1"/>
          </a:solidFill>
          <a:latin typeface="+mn-lt"/>
          <a:ea typeface="+mn-ea"/>
          <a:cs typeface="+mn-cs"/>
        </a:defRPr>
      </a:lvl9pPr>
    </p:bodyStyle>
    <p:otherStyle>
      <a:defPPr>
        <a:defRPr lang="en-US"/>
      </a:defPPr>
      <a:lvl1pPr marL="0" algn="l" defTabSz="923832" rtl="0" eaLnBrk="1" latinLnBrk="0" hangingPunct="1">
        <a:defRPr sz="1800" kern="1200">
          <a:solidFill>
            <a:schemeClr val="tx1"/>
          </a:solidFill>
          <a:latin typeface="+mn-lt"/>
          <a:ea typeface="+mn-ea"/>
          <a:cs typeface="+mn-cs"/>
        </a:defRPr>
      </a:lvl1pPr>
      <a:lvl2pPr marL="461916" algn="l" defTabSz="923832" rtl="0" eaLnBrk="1" latinLnBrk="0" hangingPunct="1">
        <a:defRPr sz="1800" kern="1200">
          <a:solidFill>
            <a:schemeClr val="tx1"/>
          </a:solidFill>
          <a:latin typeface="+mn-lt"/>
          <a:ea typeface="+mn-ea"/>
          <a:cs typeface="+mn-cs"/>
        </a:defRPr>
      </a:lvl2pPr>
      <a:lvl3pPr marL="923832" algn="l" defTabSz="923832" rtl="0" eaLnBrk="1" latinLnBrk="0" hangingPunct="1">
        <a:defRPr sz="1800" kern="1200">
          <a:solidFill>
            <a:schemeClr val="tx1"/>
          </a:solidFill>
          <a:latin typeface="+mn-lt"/>
          <a:ea typeface="+mn-ea"/>
          <a:cs typeface="+mn-cs"/>
        </a:defRPr>
      </a:lvl3pPr>
      <a:lvl4pPr marL="1385748" algn="l" defTabSz="923832" rtl="0" eaLnBrk="1" latinLnBrk="0" hangingPunct="1">
        <a:defRPr sz="1800" kern="1200">
          <a:solidFill>
            <a:schemeClr val="tx1"/>
          </a:solidFill>
          <a:latin typeface="+mn-lt"/>
          <a:ea typeface="+mn-ea"/>
          <a:cs typeface="+mn-cs"/>
        </a:defRPr>
      </a:lvl4pPr>
      <a:lvl5pPr marL="1847664" algn="l" defTabSz="923832" rtl="0" eaLnBrk="1" latinLnBrk="0" hangingPunct="1">
        <a:defRPr sz="1800" kern="1200">
          <a:solidFill>
            <a:schemeClr val="tx1"/>
          </a:solidFill>
          <a:latin typeface="+mn-lt"/>
          <a:ea typeface="+mn-ea"/>
          <a:cs typeface="+mn-cs"/>
        </a:defRPr>
      </a:lvl5pPr>
      <a:lvl6pPr marL="2309580" algn="l" defTabSz="923832" rtl="0" eaLnBrk="1" latinLnBrk="0" hangingPunct="1">
        <a:defRPr sz="1800" kern="1200">
          <a:solidFill>
            <a:schemeClr val="tx1"/>
          </a:solidFill>
          <a:latin typeface="+mn-lt"/>
          <a:ea typeface="+mn-ea"/>
          <a:cs typeface="+mn-cs"/>
        </a:defRPr>
      </a:lvl6pPr>
      <a:lvl7pPr marL="2771496" algn="l" defTabSz="923832" rtl="0" eaLnBrk="1" latinLnBrk="0" hangingPunct="1">
        <a:defRPr sz="1800" kern="1200">
          <a:solidFill>
            <a:schemeClr val="tx1"/>
          </a:solidFill>
          <a:latin typeface="+mn-lt"/>
          <a:ea typeface="+mn-ea"/>
          <a:cs typeface="+mn-cs"/>
        </a:defRPr>
      </a:lvl7pPr>
      <a:lvl8pPr marL="3233412" algn="l" defTabSz="923832" rtl="0" eaLnBrk="1" latinLnBrk="0" hangingPunct="1">
        <a:defRPr sz="1800" kern="1200">
          <a:solidFill>
            <a:schemeClr val="tx1"/>
          </a:solidFill>
          <a:latin typeface="+mn-lt"/>
          <a:ea typeface="+mn-ea"/>
          <a:cs typeface="+mn-cs"/>
        </a:defRPr>
      </a:lvl8pPr>
      <a:lvl9pPr marL="3695328" algn="l" defTabSz="92383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1.xml"/><Relationship Id="rId1" Type="http://schemas.openxmlformats.org/officeDocument/2006/relationships/tags" Target="../tags/tag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mailto:grescott@deloitte.com" TargetMode="External"/><Relationship Id="rId2" Type="http://schemas.openxmlformats.org/officeDocument/2006/relationships/hyperlink" Target="mailto:bgniewek@delotite.com" TargetMode="Externa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J:\PAULA_ANNIE\Wander Requests\State Capitol.jpg"/>
          <p:cNvPicPr>
            <a:picLocks noChangeAspect="1" noChangeArrowheads="1"/>
          </p:cNvPicPr>
          <p:nvPr/>
        </p:nvPicPr>
        <p:blipFill>
          <a:blip r:embed="rId3" cstate="print"/>
          <a:srcRect/>
          <a:stretch>
            <a:fillRect/>
          </a:stretch>
        </p:blipFill>
        <p:spPr bwMode="auto">
          <a:xfrm>
            <a:off x="0" y="-99757"/>
            <a:ext cx="9146535" cy="7066941"/>
          </a:xfrm>
          <a:prstGeom prst="rect">
            <a:avLst/>
          </a:prstGeom>
          <a:noFill/>
        </p:spPr>
      </p:pic>
      <p:sp>
        <p:nvSpPr>
          <p:cNvPr id="9" name="Subtitle 8"/>
          <p:cNvSpPr>
            <a:spLocks noGrp="1"/>
          </p:cNvSpPr>
          <p:nvPr>
            <p:ph type="subTitle" idx="1"/>
          </p:nvPr>
        </p:nvSpPr>
        <p:spPr>
          <a:xfrm>
            <a:off x="638024" y="2466555"/>
            <a:ext cx="6299791" cy="492443"/>
          </a:xfrm>
        </p:spPr>
        <p:txBody>
          <a:bodyPr/>
          <a:lstStyle/>
          <a:p>
            <a:pPr>
              <a:spcBef>
                <a:spcPts val="0"/>
              </a:spcBef>
            </a:pPr>
            <a:r>
              <a:rPr lang="en-US" sz="3200" dirty="0" smtClean="0">
                <a:solidFill>
                  <a:schemeClr val="bg1">
                    <a:lumMod val="95000"/>
                  </a:schemeClr>
                </a:solidFill>
              </a:rPr>
              <a:t>Health Insurance Exchanges</a:t>
            </a:r>
            <a:endParaRPr lang="en-US" sz="3200" dirty="0">
              <a:solidFill>
                <a:schemeClr val="bg1">
                  <a:lumMod val="95000"/>
                </a:schemeClr>
              </a:solidFill>
            </a:endParaRPr>
          </a:p>
        </p:txBody>
      </p:sp>
      <p:sp>
        <p:nvSpPr>
          <p:cNvPr id="4" name="Title Placeholder 1"/>
          <p:cNvSpPr txBox="1">
            <a:spLocks/>
          </p:cNvSpPr>
          <p:nvPr/>
        </p:nvSpPr>
        <p:spPr bwMode="gray">
          <a:xfrm>
            <a:off x="775027" y="4975597"/>
            <a:ext cx="6299791" cy="1231106"/>
          </a:xfrm>
          <a:prstGeom prst="rect">
            <a:avLst/>
          </a:prstGeom>
        </p:spPr>
        <p:txBody>
          <a:bodyPr wrap="square" lIns="0" tIns="0" rIns="0" bIns="0" anchor="b" anchorCtr="0">
            <a:spAutoFit/>
          </a:bodyPr>
          <a:lstStyle>
            <a:lvl1pPr>
              <a:lnSpc>
                <a:spcPct val="85000"/>
              </a:lnSpc>
              <a:defRPr sz="2400" b="0" smtClean="0">
                <a:latin typeface="Times New Roman" pitchFamily="18"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600" dirty="0" smtClean="0">
                <a:solidFill>
                  <a:schemeClr val="bg1">
                    <a:lumMod val="95000"/>
                  </a:schemeClr>
                </a:solidFill>
                <a:latin typeface="+mj-lt"/>
                <a:ea typeface="+mj-ea"/>
                <a:cs typeface="+mj-cs"/>
              </a:rPr>
              <a:t>Steve Wander, Principal, Deloitte Consulting LLP</a:t>
            </a:r>
            <a:endParaRPr kumimoji="0" lang="en-US" sz="1600" b="0" i="0" u="none" strike="noStrike" kern="1200" cap="none" spc="0" normalizeH="0" baseline="0" noProof="0" dirty="0" smtClean="0">
              <a:ln>
                <a:noFill/>
              </a:ln>
              <a:solidFill>
                <a:schemeClr val="bg1">
                  <a:lumMod val="95000"/>
                </a:schemeClr>
              </a:solidFill>
              <a:effectLst/>
              <a:uLnTx/>
              <a:uFillTx/>
              <a:latin typeface="+mj-lt"/>
              <a:ea typeface="+mj-ea"/>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smtClean="0">
                <a:ln>
                  <a:noFill/>
                </a:ln>
                <a:solidFill>
                  <a:schemeClr val="bg1">
                    <a:lumMod val="95000"/>
                  </a:schemeClr>
                </a:solidFill>
                <a:effectLst/>
                <a:uLnTx/>
                <a:uFillTx/>
                <a:latin typeface="+mj-lt"/>
                <a:ea typeface="+mj-ea"/>
                <a:cs typeface="+mj-cs"/>
              </a:rPr>
              <a:t>Sally Fingar, Sr.</a:t>
            </a:r>
            <a:r>
              <a:rPr kumimoji="0" lang="en-US" sz="1600" b="0" i="0" u="none" strike="noStrike" kern="1200" cap="none" spc="0" normalizeH="0" noProof="0" dirty="0" smtClean="0">
                <a:ln>
                  <a:noFill/>
                </a:ln>
                <a:solidFill>
                  <a:schemeClr val="bg1">
                    <a:lumMod val="95000"/>
                  </a:schemeClr>
                </a:solidFill>
                <a:effectLst/>
                <a:uLnTx/>
                <a:uFillTx/>
                <a:latin typeface="+mj-lt"/>
                <a:ea typeface="+mj-ea"/>
                <a:cs typeface="+mj-cs"/>
              </a:rPr>
              <a:t> Manager</a:t>
            </a:r>
            <a:r>
              <a:rPr kumimoji="0" lang="en-US" sz="1600" b="0" i="0" u="none" strike="noStrike" kern="1200" cap="none" spc="0" normalizeH="0" baseline="0" noProof="0" dirty="0" smtClean="0">
                <a:ln>
                  <a:noFill/>
                </a:ln>
                <a:solidFill>
                  <a:schemeClr val="bg1">
                    <a:lumMod val="95000"/>
                  </a:schemeClr>
                </a:solidFill>
                <a:effectLst/>
                <a:uLnTx/>
                <a:uFillTx/>
                <a:latin typeface="+mj-lt"/>
                <a:ea typeface="+mj-ea"/>
                <a:cs typeface="+mj-cs"/>
              </a:rPr>
              <a:t>, Deloitte Consulting, LLP</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smtClean="0">
              <a:ln>
                <a:noFill/>
              </a:ln>
              <a:solidFill>
                <a:schemeClr val="bg1">
                  <a:lumMod val="95000"/>
                </a:schemeClr>
              </a:solidFill>
              <a:effectLst/>
              <a:uLnTx/>
              <a:uFillTx/>
              <a:latin typeface="+mj-lt"/>
              <a:ea typeface="+mj-ea"/>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smtClean="0">
              <a:ln>
                <a:noFill/>
              </a:ln>
              <a:solidFill>
                <a:schemeClr val="bg1">
                  <a:lumMod val="95000"/>
                </a:schemeClr>
              </a:solidFill>
              <a:effectLst/>
              <a:uLnTx/>
              <a:uFillTx/>
              <a:latin typeface="+mj-lt"/>
              <a:ea typeface="+mj-ea"/>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smtClean="0">
                <a:ln>
                  <a:noFill/>
                </a:ln>
                <a:solidFill>
                  <a:schemeClr val="bg1">
                    <a:lumMod val="95000"/>
                  </a:schemeClr>
                </a:solidFill>
                <a:effectLst/>
                <a:uLnTx/>
                <a:uFillTx/>
                <a:latin typeface="+mj-lt"/>
                <a:ea typeface="+mj-ea"/>
                <a:cs typeface="+mj-cs"/>
              </a:rPr>
              <a:t>February </a:t>
            </a:r>
            <a:r>
              <a:rPr lang="en-US" sz="1600" dirty="0" smtClean="0">
                <a:solidFill>
                  <a:schemeClr val="bg1">
                    <a:lumMod val="95000"/>
                  </a:schemeClr>
                </a:solidFill>
                <a:latin typeface="+mj-lt"/>
                <a:ea typeface="+mj-ea"/>
                <a:cs typeface="+mj-cs"/>
              </a:rPr>
              <a:t>15,</a:t>
            </a:r>
            <a:r>
              <a:rPr kumimoji="0" lang="en-US" sz="1600" b="0" i="0" u="none" strike="noStrike" kern="1200" cap="none" spc="0" normalizeH="0" baseline="0" noProof="0" dirty="0" smtClean="0">
                <a:ln>
                  <a:noFill/>
                </a:ln>
                <a:solidFill>
                  <a:schemeClr val="bg1">
                    <a:lumMod val="95000"/>
                  </a:schemeClr>
                </a:solidFill>
                <a:effectLst/>
                <a:uLnTx/>
                <a:uFillTx/>
                <a:latin typeface="+mj-lt"/>
                <a:ea typeface="+mj-ea"/>
                <a:cs typeface="+mj-cs"/>
              </a:rPr>
              <a:t> </a:t>
            </a:r>
            <a:r>
              <a:rPr kumimoji="0" lang="en-US" sz="1600" b="0" i="0" u="none" strike="noStrike" kern="1200" cap="none" spc="0" normalizeH="0" baseline="0" noProof="0" dirty="0" smtClean="0">
                <a:ln>
                  <a:noFill/>
                </a:ln>
                <a:solidFill>
                  <a:schemeClr val="bg1">
                    <a:lumMod val="95000"/>
                  </a:schemeClr>
                </a:solidFill>
                <a:effectLst/>
                <a:uLnTx/>
                <a:uFillTx/>
                <a:latin typeface="+mj-lt"/>
                <a:ea typeface="+mj-ea"/>
                <a:cs typeface="+mj-cs"/>
              </a:rPr>
              <a:t>2011</a:t>
            </a:r>
          </a:p>
        </p:txBody>
      </p:sp>
      <p:pic>
        <p:nvPicPr>
          <p:cNvPr id="1027" name="Picture 3" descr="J:\PAULA_ANNIE\New Deloitte. Logo\White Logo.png"/>
          <p:cNvPicPr>
            <a:picLocks noChangeAspect="1" noChangeArrowheads="1"/>
          </p:cNvPicPr>
          <p:nvPr/>
        </p:nvPicPr>
        <p:blipFill>
          <a:blip r:embed="rId4" cstate="print"/>
          <a:srcRect/>
          <a:stretch>
            <a:fillRect/>
          </a:stretch>
        </p:blipFill>
        <p:spPr bwMode="auto">
          <a:xfrm>
            <a:off x="601898" y="448497"/>
            <a:ext cx="1907890" cy="384016"/>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1480" y="2144510"/>
            <a:ext cx="8149908" cy="1360372"/>
          </a:xfrm>
        </p:spPr>
        <p:txBody>
          <a:bodyPr/>
          <a:lstStyle/>
          <a:p>
            <a:r>
              <a:rPr lang="en-GB" dirty="0" smtClean="0"/>
              <a:t>Implementing Health Insurance Exchanges</a:t>
            </a:r>
            <a:endParaRPr lang="en-US"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2"/>
          </p:nvPr>
        </p:nvSpPr>
        <p:spPr bwMode="gray">
          <a:xfrm>
            <a:off x="411479" y="1815736"/>
            <a:ext cx="8330184" cy="4470763"/>
          </a:xfrm>
        </p:spPr>
        <p:txBody>
          <a:bodyPr/>
          <a:lstStyle/>
          <a:p>
            <a:pPr>
              <a:spcBef>
                <a:spcPts val="0"/>
              </a:spcBef>
              <a:spcAft>
                <a:spcPts val="600"/>
              </a:spcAft>
            </a:pPr>
            <a:r>
              <a:rPr lang="en-US" sz="2600" dirty="0" smtClean="0"/>
              <a:t>There are existing examples of health insurance exchanges which provide insight into:</a:t>
            </a:r>
          </a:p>
          <a:p>
            <a:pPr>
              <a:spcBef>
                <a:spcPts val="0"/>
              </a:spcBef>
              <a:spcAft>
                <a:spcPts val="600"/>
              </a:spcAft>
            </a:pPr>
            <a:endParaRPr lang="en-US" sz="1200" dirty="0" smtClean="0"/>
          </a:p>
          <a:p>
            <a:pPr marL="234950" lvl="1" indent="-233363">
              <a:spcBef>
                <a:spcPts val="0"/>
              </a:spcBef>
              <a:spcAft>
                <a:spcPts val="600"/>
              </a:spcAft>
            </a:pPr>
            <a:r>
              <a:rPr lang="en-US" sz="2600" dirty="0" smtClean="0"/>
              <a:t>Key design choices and potential models</a:t>
            </a:r>
          </a:p>
          <a:p>
            <a:pPr marL="234950" lvl="1" indent="-233363">
              <a:spcBef>
                <a:spcPts val="0"/>
              </a:spcBef>
              <a:spcAft>
                <a:spcPts val="600"/>
              </a:spcAft>
            </a:pPr>
            <a:r>
              <a:rPr lang="en-US" dirty="0" smtClean="0"/>
              <a:t>Possible challenges/hurdles</a:t>
            </a:r>
          </a:p>
        </p:txBody>
      </p:sp>
      <p:sp>
        <p:nvSpPr>
          <p:cNvPr id="11" name="Text Placeholder 10"/>
          <p:cNvSpPr>
            <a:spLocks noGrp="1"/>
          </p:cNvSpPr>
          <p:nvPr>
            <p:ph type="body" sz="quarter" idx="13"/>
          </p:nvPr>
        </p:nvSpPr>
        <p:spPr bwMode="gray">
          <a:xfrm>
            <a:off x="414338" y="779463"/>
            <a:ext cx="8330184" cy="800219"/>
          </a:xfrm>
        </p:spPr>
        <p:txBody>
          <a:bodyPr/>
          <a:lstStyle/>
          <a:p>
            <a:pPr>
              <a:spcBef>
                <a:spcPts val="0"/>
              </a:spcBef>
            </a:pPr>
            <a:r>
              <a:rPr lang="en-US" sz="2600" dirty="0" smtClean="0"/>
              <a:t>They have been a topic of discussion for almost 20 years</a:t>
            </a:r>
          </a:p>
        </p:txBody>
      </p:sp>
      <p:sp>
        <p:nvSpPr>
          <p:cNvPr id="142363" name="Rectangle 27"/>
          <p:cNvSpPr>
            <a:spLocks noGrp="1"/>
          </p:cNvSpPr>
          <p:nvPr>
            <p:ph type="title"/>
          </p:nvPr>
        </p:nvSpPr>
        <p:spPr bwMode="gray">
          <a:xfrm>
            <a:off x="414338" y="287022"/>
            <a:ext cx="8729662" cy="492443"/>
          </a:xfrm>
        </p:spPr>
        <p:txBody>
          <a:bodyPr/>
          <a:lstStyle/>
          <a:p>
            <a:pPr>
              <a:lnSpc>
                <a:spcPct val="100000"/>
              </a:lnSpc>
            </a:pPr>
            <a:r>
              <a:rPr lang="en-US" dirty="0" smtClean="0"/>
              <a:t>Exchanges are not a new concept</a:t>
            </a:r>
            <a:endParaRPr lang="en-US" sz="25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14338" y="129443"/>
            <a:ext cx="8329612" cy="676917"/>
          </a:xfrm>
        </p:spPr>
        <p:txBody>
          <a:bodyPr/>
          <a:lstStyle/>
          <a:p>
            <a:pPr eaLnBrk="1" hangingPunct="1"/>
            <a:r>
              <a:rPr dirty="0" smtClean="0"/>
              <a:t>Overview of statewide attempts to create Health Insurance Exchanges</a:t>
            </a:r>
          </a:p>
        </p:txBody>
      </p:sp>
      <p:graphicFrame>
        <p:nvGraphicFramePr>
          <p:cNvPr id="8" name="Group 3"/>
          <p:cNvGraphicFramePr>
            <a:graphicFrameLocks/>
          </p:cNvGraphicFramePr>
          <p:nvPr>
            <p:custDataLst>
              <p:tags r:id="rId1"/>
            </p:custDataLst>
          </p:nvPr>
        </p:nvGraphicFramePr>
        <p:xfrm>
          <a:off x="428625" y="1016001"/>
          <a:ext cx="8279803" cy="5406445"/>
        </p:xfrm>
        <a:graphic>
          <a:graphicData uri="http://schemas.openxmlformats.org/drawingml/2006/table">
            <a:tbl>
              <a:tblPr/>
              <a:tblGrid>
                <a:gridCol w="1617746"/>
                <a:gridCol w="2467429"/>
                <a:gridCol w="4194628"/>
              </a:tblGrid>
              <a:tr h="231377">
                <a:tc>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600" b="1" i="0" u="none" strike="noStrike" cap="none" normalizeH="0" baseline="0" dirty="0" smtClean="0">
                          <a:ln>
                            <a:noFill/>
                          </a:ln>
                          <a:solidFill>
                            <a:schemeClr val="bg2"/>
                          </a:solidFill>
                          <a:effectLst/>
                          <a:latin typeface="Arial" charset="0"/>
                        </a:rPr>
                        <a:t>State</a:t>
                      </a:r>
                      <a:endParaRPr kumimoji="0" lang="en-US" sz="1600" b="1" i="0" u="none" strike="noStrike" cap="none" normalizeH="0" baseline="0" dirty="0">
                        <a:ln>
                          <a:noFill/>
                        </a:ln>
                        <a:solidFill>
                          <a:schemeClr val="bg2"/>
                        </a:solidFill>
                        <a:effectLst/>
                        <a:latin typeface="Arial" charset="0"/>
                      </a:endParaRPr>
                    </a:p>
                  </a:txBody>
                  <a:tcPr marL="66462" marR="66462" marT="36000" marB="36000" anchor="ctr" horzOverflow="overflow">
                    <a:lnL w="12700" cmpd="sng">
                      <a:noFill/>
                    </a:lnL>
                    <a:lnR w="12700" cap="flat" cmpd="sng" algn="ctr">
                      <a:solidFill>
                        <a:schemeClr val="accent1">
                          <a:lumMod val="20000"/>
                          <a:lumOff val="8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A1DE"/>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600" b="1" u="none" strike="noStrike" cap="none" normalizeH="0" baseline="0" dirty="0" smtClean="0">
                          <a:ln>
                            <a:noFill/>
                          </a:ln>
                          <a:solidFill>
                            <a:schemeClr val="bg2"/>
                          </a:solidFill>
                          <a:effectLst/>
                        </a:rPr>
                        <a:t>Program Name</a:t>
                      </a:r>
                      <a:endParaRPr kumimoji="0" lang="en-US" sz="1600" b="1" i="0" u="none" strike="noStrike" cap="none" normalizeH="0" baseline="0" dirty="0">
                        <a:ln>
                          <a:noFill/>
                        </a:ln>
                        <a:solidFill>
                          <a:schemeClr val="bg2"/>
                        </a:solidFill>
                        <a:effectLst/>
                        <a:latin typeface="Arial" charset="0"/>
                      </a:endParaRPr>
                    </a:p>
                  </a:txBody>
                  <a:tcPr marL="66462" marR="66462" marT="36000" marB="36000" anchor="ctr" horzOverflow="overflow">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A1DE"/>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600" b="1" i="0" u="none" strike="noStrike" cap="none" normalizeH="0" baseline="0" dirty="0" smtClean="0">
                          <a:ln>
                            <a:noFill/>
                          </a:ln>
                          <a:solidFill>
                            <a:schemeClr val="bg2"/>
                          </a:solidFill>
                          <a:effectLst/>
                          <a:latin typeface="Arial" charset="0"/>
                        </a:rPr>
                        <a:t>Description</a:t>
                      </a:r>
                      <a:endParaRPr kumimoji="0" lang="en-US" sz="1600" b="1" i="0" u="none" strike="noStrike" cap="none" normalizeH="0" baseline="0" dirty="0">
                        <a:ln>
                          <a:noFill/>
                        </a:ln>
                        <a:solidFill>
                          <a:schemeClr val="bg2"/>
                        </a:solidFill>
                        <a:effectLst/>
                        <a:latin typeface="Arial" charset="0"/>
                      </a:endParaRPr>
                    </a:p>
                  </a:txBody>
                  <a:tcPr marL="66462" marR="66462" marT="36000" marB="36000" anchor="ctr" horzOverflow="overflow">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A1DE"/>
                    </a:solidFill>
                  </a:tcPr>
                </a:tc>
              </a:tr>
              <a:tr h="279209">
                <a:tc>
                  <a:txBody>
                    <a:bodyPr/>
                    <a:lstStyle/>
                    <a:p>
                      <a:pPr marL="0" marR="0" lvl="0" indent="0" algn="l"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200" b="1" i="0" u="none" strike="noStrike" kern="1200" cap="none" normalizeH="0" baseline="0" dirty="0" smtClean="0">
                          <a:ln>
                            <a:noFill/>
                          </a:ln>
                          <a:solidFill>
                            <a:schemeClr val="tx2"/>
                          </a:solidFill>
                          <a:effectLst/>
                          <a:latin typeface="+mj-lt"/>
                          <a:ea typeface="+mn-ea"/>
                          <a:cs typeface="Arial" pitchFamily="34" charset="0"/>
                        </a:rPr>
                        <a:t>Texas</a:t>
                      </a:r>
                      <a:endParaRPr kumimoji="0" lang="en-US" sz="1200" b="1" i="0" u="none" strike="noStrike" kern="1200" cap="none" normalizeH="0" baseline="0" dirty="0">
                        <a:ln>
                          <a:noFill/>
                        </a:ln>
                        <a:solidFill>
                          <a:schemeClr val="tx2"/>
                        </a:solidFill>
                        <a:effectLst/>
                        <a:latin typeface="+mj-lt"/>
                        <a:ea typeface="+mn-ea"/>
                        <a:cs typeface="Arial" pitchFamily="34" charset="0"/>
                      </a:endParaRPr>
                    </a:p>
                  </a:txBody>
                  <a:tcPr marL="66462" marR="66462" marT="36000" marB="36000" anchor="ctr" horzOverflow="overflow">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mpd="sng">
                      <a:noFill/>
                    </a:lnT>
                    <a:lnB w="12700" cap="flat" cmpd="sng" algn="ctr">
                      <a:solidFill>
                        <a:srgbClr val="00A1DE"/>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200" b="0" i="0" u="none" strike="noStrike" kern="1200" cap="none" normalizeH="0" baseline="0" noProof="0" dirty="0" smtClean="0">
                          <a:ln>
                            <a:noFill/>
                          </a:ln>
                          <a:solidFill>
                            <a:schemeClr val="tx2"/>
                          </a:solidFill>
                          <a:effectLst/>
                          <a:latin typeface="+mj-lt"/>
                          <a:ea typeface="+mn-ea"/>
                          <a:cs typeface="Arial" pitchFamily="34" charset="0"/>
                        </a:rPr>
                        <a:t>Texas Purchasing Alliance</a:t>
                      </a:r>
                      <a:endParaRPr kumimoji="0" lang="en-US" sz="1200" b="0" i="0" u="none" strike="noStrike" kern="1200" cap="none" normalizeH="0" baseline="0" noProof="0" dirty="0">
                        <a:ln>
                          <a:noFill/>
                        </a:ln>
                        <a:solidFill>
                          <a:schemeClr val="tx2"/>
                        </a:solidFill>
                        <a:effectLst/>
                        <a:latin typeface="+mj-lt"/>
                        <a:ea typeface="+mn-ea"/>
                        <a:cs typeface="Arial" pitchFamily="34" charset="0"/>
                      </a:endParaRPr>
                    </a:p>
                  </a:txBody>
                  <a:tcPr marL="66462" marR="66462" marT="36000" marB="36000" anchor="ctr" horzOverflow="overflow">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mpd="sng">
                      <a:noFill/>
                    </a:lnT>
                    <a:lnB w="12700" cap="flat" cmpd="sng" algn="ctr">
                      <a:solidFill>
                        <a:srgbClr val="00A1DE"/>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122238" lvl="1" indent="-122238">
                        <a:buFont typeface="Arial" pitchFamily="34" charset="0"/>
                        <a:buChar char="•"/>
                      </a:pPr>
                      <a:r>
                        <a:rPr kumimoji="0" lang="en-US" sz="1200" b="0" i="0" u="none" strike="noStrike" kern="1200" cap="none" normalizeH="0" baseline="0" dirty="0" smtClean="0">
                          <a:ln>
                            <a:noFill/>
                          </a:ln>
                          <a:solidFill>
                            <a:schemeClr val="tx2"/>
                          </a:solidFill>
                          <a:effectLst/>
                          <a:latin typeface="+mj-lt"/>
                          <a:ea typeface="+mn-ea"/>
                          <a:cs typeface="Arial" pitchFamily="34" charset="0"/>
                        </a:rPr>
                        <a:t>An insurance purchasing pool for small employers</a:t>
                      </a:r>
                    </a:p>
                    <a:p>
                      <a:pPr marL="122238" lvl="1" indent="-122238">
                        <a:buFont typeface="Arial" pitchFamily="34" charset="0"/>
                        <a:buChar char="•"/>
                      </a:pPr>
                      <a:r>
                        <a:rPr kumimoji="0" lang="en-US" sz="1200" b="0" i="0" u="none" strike="noStrike" kern="1200" cap="none" normalizeH="0" baseline="0" dirty="0" smtClean="0">
                          <a:ln>
                            <a:noFill/>
                          </a:ln>
                          <a:solidFill>
                            <a:schemeClr val="tx2"/>
                          </a:solidFill>
                          <a:effectLst/>
                          <a:latin typeface="+mj-lt"/>
                          <a:ea typeface="+mn-ea"/>
                          <a:cs typeface="Arial" pitchFamily="34" charset="0"/>
                        </a:rPr>
                        <a:t>Established in 1994, disbanded in 1999</a:t>
                      </a:r>
                    </a:p>
                  </a:txBody>
                  <a:tcPr marL="66462" marR="66462" marT="36000" marB="36000" horzOverflow="overflow">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mpd="sng">
                      <a:noFill/>
                    </a:lnT>
                    <a:lnB w="12700" cap="flat" cmpd="sng" algn="ctr">
                      <a:solidFill>
                        <a:srgbClr val="00A1DE"/>
                      </a:solidFill>
                      <a:prstDash val="solid"/>
                      <a:round/>
                      <a:headEnd type="none" w="med" len="med"/>
                      <a:tailEnd type="none" w="med" len="med"/>
                    </a:lnB>
                    <a:lnTlToBr w="12700" cmpd="sng">
                      <a:noFill/>
                      <a:prstDash val="solid"/>
                    </a:lnTlToBr>
                    <a:lnBlToTr w="12700" cmpd="sng">
                      <a:noFill/>
                      <a:prstDash val="solid"/>
                    </a:lnBlToTr>
                    <a:noFill/>
                  </a:tcPr>
                </a:tc>
              </a:tr>
              <a:tr h="512495">
                <a:tc>
                  <a:txBody>
                    <a:bodyPr/>
                    <a:lstStyle/>
                    <a:p>
                      <a:pPr marL="0" marR="0" lvl="0" indent="0" algn="l"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200" b="1" i="0" u="none" strike="noStrike" kern="1200" cap="none" normalizeH="0" baseline="0" dirty="0" smtClean="0">
                          <a:ln>
                            <a:noFill/>
                          </a:ln>
                          <a:solidFill>
                            <a:schemeClr val="tx2"/>
                          </a:solidFill>
                          <a:effectLst/>
                          <a:latin typeface="+mj-lt"/>
                          <a:ea typeface="+mn-ea"/>
                          <a:cs typeface="Arial" pitchFamily="34" charset="0"/>
                        </a:rPr>
                        <a:t>Massachusetts</a:t>
                      </a:r>
                      <a:endParaRPr kumimoji="0" lang="en-US" sz="1200" b="1" i="0" u="none" strike="noStrike" kern="1200" cap="none" normalizeH="0" baseline="0" dirty="0">
                        <a:ln>
                          <a:noFill/>
                        </a:ln>
                        <a:solidFill>
                          <a:schemeClr val="tx2"/>
                        </a:solidFill>
                        <a:effectLst/>
                        <a:latin typeface="+mj-lt"/>
                        <a:ea typeface="+mn-ea"/>
                        <a:cs typeface="Arial" pitchFamily="34" charset="0"/>
                      </a:endParaRPr>
                    </a:p>
                  </a:txBody>
                  <a:tcPr marL="66462" marR="66462" marT="36000" marB="36000" anchor="ctr" horzOverflow="overflow">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200" b="0" i="0" u="none" strike="noStrike" kern="1200" cap="none" normalizeH="0" baseline="0" dirty="0" smtClean="0">
                          <a:ln>
                            <a:noFill/>
                          </a:ln>
                          <a:solidFill>
                            <a:schemeClr val="tx2"/>
                          </a:solidFill>
                          <a:effectLst/>
                          <a:latin typeface="+mj-lt"/>
                          <a:ea typeface="+mn-ea"/>
                          <a:cs typeface="Arial" pitchFamily="34" charset="0"/>
                        </a:rPr>
                        <a:t>Health Insurance Connector</a:t>
                      </a:r>
                      <a:endParaRPr kumimoji="0" lang="en-US" sz="1200" b="0" i="0" u="none" strike="noStrike" kern="1200" cap="none" normalizeH="0" baseline="0" dirty="0">
                        <a:ln>
                          <a:noFill/>
                        </a:ln>
                        <a:solidFill>
                          <a:schemeClr val="tx2"/>
                        </a:solidFill>
                        <a:effectLst/>
                        <a:latin typeface="+mj-lt"/>
                        <a:ea typeface="+mn-ea"/>
                        <a:cs typeface="Arial" pitchFamily="34" charset="0"/>
                      </a:endParaRPr>
                    </a:p>
                  </a:txBody>
                  <a:tcPr marL="66462" marR="66462" marT="36000" marB="36000" anchor="ctr" horzOverflow="overflow">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122238" lvl="1" indent="-122238">
                        <a:buFont typeface="Arial" pitchFamily="34" charset="0"/>
                        <a:buChar char="•"/>
                      </a:pPr>
                      <a:r>
                        <a:rPr kumimoji="0" lang="en-US" sz="1200" b="0" i="0" u="none" strike="noStrike" kern="1200" cap="none" normalizeH="0" baseline="0" dirty="0" smtClean="0">
                          <a:ln>
                            <a:noFill/>
                          </a:ln>
                          <a:solidFill>
                            <a:schemeClr val="tx2"/>
                          </a:solidFill>
                          <a:effectLst/>
                          <a:latin typeface="+mj-lt"/>
                          <a:ea typeface="+mn-ea"/>
                          <a:cs typeface="Arial" pitchFamily="34" charset="0"/>
                        </a:rPr>
                        <a:t>A link between funding sources and health plans to establish one simplified market</a:t>
                      </a:r>
                    </a:p>
                    <a:p>
                      <a:pPr marL="122238" lvl="1" indent="-122238">
                        <a:buFont typeface="Arial" pitchFamily="34" charset="0"/>
                        <a:buChar char="•"/>
                      </a:pPr>
                      <a:r>
                        <a:rPr kumimoji="0" lang="en-US" sz="1200" b="0" i="0" u="none" strike="noStrike" kern="1200" cap="none" normalizeH="0" baseline="0" dirty="0" smtClean="0">
                          <a:ln>
                            <a:noFill/>
                          </a:ln>
                          <a:solidFill>
                            <a:schemeClr val="tx2"/>
                          </a:solidFill>
                          <a:effectLst/>
                          <a:latin typeface="+mj-lt"/>
                          <a:ea typeface="+mn-ea"/>
                          <a:cs typeface="Arial" pitchFamily="34" charset="0"/>
                        </a:rPr>
                        <a:t>Part of Massachusetts’ 2006 health care reform legislation</a:t>
                      </a:r>
                    </a:p>
                    <a:p>
                      <a:pPr marL="122238" lvl="1" indent="-122238">
                        <a:buFont typeface="Arial" pitchFamily="34" charset="0"/>
                        <a:buChar char="•"/>
                      </a:pPr>
                      <a:r>
                        <a:rPr kumimoji="0" lang="en-US" sz="1200" b="0" i="0" u="none" strike="noStrike" kern="1200" cap="none" normalizeH="0" baseline="0" dirty="0" smtClean="0">
                          <a:ln>
                            <a:noFill/>
                          </a:ln>
                          <a:solidFill>
                            <a:schemeClr val="tx2"/>
                          </a:solidFill>
                          <a:effectLst/>
                          <a:latin typeface="+mj-lt"/>
                          <a:ea typeface="+mn-ea"/>
                          <a:cs typeface="Arial" pitchFamily="34" charset="0"/>
                        </a:rPr>
                        <a:t>190,000 members in 2010</a:t>
                      </a:r>
                      <a:endParaRPr kumimoji="0" lang="en-US" sz="1200" b="0" i="0" u="none" strike="noStrike" kern="1200" cap="none" normalizeH="0" baseline="0" dirty="0">
                        <a:ln>
                          <a:noFill/>
                        </a:ln>
                        <a:solidFill>
                          <a:schemeClr val="tx2"/>
                        </a:solidFill>
                        <a:effectLst/>
                        <a:latin typeface="+mj-lt"/>
                        <a:ea typeface="+mn-ea"/>
                        <a:cs typeface="Arial" pitchFamily="34" charset="0"/>
                      </a:endParaRPr>
                    </a:p>
                  </a:txBody>
                  <a:tcPr marL="66462" marR="66462" marT="36000" marB="36000" horzOverflow="overflow">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w="12700" cmpd="sng">
                      <a:noFill/>
                      <a:prstDash val="solid"/>
                    </a:lnTlToBr>
                    <a:lnBlToTr w="12700" cmpd="sng">
                      <a:noFill/>
                      <a:prstDash val="solid"/>
                    </a:lnBlToTr>
                    <a:noFill/>
                  </a:tcPr>
                </a:tc>
              </a:tr>
              <a:tr h="395852">
                <a:tc>
                  <a:txBody>
                    <a:bodyPr/>
                    <a:lstStyle/>
                    <a:p>
                      <a:pPr marL="0" marR="0" lvl="0" indent="0" algn="l"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200" b="1" i="0" u="none" strike="noStrike" kern="1200" cap="none" normalizeH="0" baseline="0" dirty="0" smtClean="0">
                          <a:ln>
                            <a:noFill/>
                          </a:ln>
                          <a:solidFill>
                            <a:schemeClr val="tx2"/>
                          </a:solidFill>
                          <a:effectLst/>
                          <a:latin typeface="+mj-lt"/>
                          <a:ea typeface="+mn-ea"/>
                          <a:cs typeface="Arial" pitchFamily="34" charset="0"/>
                        </a:rPr>
                        <a:t>North Carolina</a:t>
                      </a:r>
                      <a:endParaRPr kumimoji="0" lang="en-US" sz="1200" b="1" i="0" u="none" strike="noStrike" kern="1200" cap="none" normalizeH="0" baseline="0" dirty="0">
                        <a:ln>
                          <a:noFill/>
                        </a:ln>
                        <a:solidFill>
                          <a:schemeClr val="tx2"/>
                        </a:solidFill>
                        <a:effectLst/>
                        <a:latin typeface="+mj-lt"/>
                        <a:ea typeface="+mn-ea"/>
                        <a:cs typeface="Arial" pitchFamily="34" charset="0"/>
                      </a:endParaRPr>
                    </a:p>
                  </a:txBody>
                  <a:tcPr marL="66462" marR="66462" marT="36000" marB="36000" anchor="ctr" horzOverflow="overflow">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1588" marR="0" lvl="1" indent="-1588" algn="l" defTabSz="957998" rtl="0" eaLnBrk="1" fontAlgn="base" latinLnBrk="0" hangingPunct="1">
                        <a:lnSpc>
                          <a:spcPct val="100000"/>
                        </a:lnSpc>
                        <a:spcBef>
                          <a:spcPts val="400"/>
                        </a:spcBef>
                        <a:spcAft>
                          <a:spcPts val="0"/>
                        </a:spcAft>
                        <a:buClrTx/>
                        <a:buSzTx/>
                        <a:buFont typeface="Arial" pitchFamily="34" charset="0"/>
                        <a:buNone/>
                        <a:tabLst/>
                        <a:defRPr/>
                      </a:pPr>
                      <a:r>
                        <a:rPr kumimoji="0" lang="en-US" sz="1200" b="0" i="0" u="none" strike="noStrike" kern="1200" cap="none" normalizeH="0" baseline="0" noProof="0" dirty="0" smtClean="0">
                          <a:ln>
                            <a:noFill/>
                          </a:ln>
                          <a:solidFill>
                            <a:schemeClr val="tx2"/>
                          </a:solidFill>
                          <a:effectLst/>
                          <a:latin typeface="+mj-lt"/>
                          <a:ea typeface="+mn-ea"/>
                          <a:cs typeface="Arial" pitchFamily="34" charset="0"/>
                        </a:rPr>
                        <a:t>Caroliance</a:t>
                      </a:r>
                    </a:p>
                  </a:txBody>
                  <a:tcPr marL="66462" marR="66462" marT="36000" marB="36000" anchor="ctr" horzOverflow="overflow">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122238" lvl="1" indent="-122238">
                        <a:buFont typeface="Arial" pitchFamily="34" charset="0"/>
                        <a:buChar char="•"/>
                      </a:pPr>
                      <a:r>
                        <a:rPr kumimoji="0" lang="en-US" sz="1200" b="0" i="0" u="none" strike="noStrike" kern="1200" cap="none" normalizeH="0" baseline="0" dirty="0" smtClean="0">
                          <a:ln>
                            <a:noFill/>
                          </a:ln>
                          <a:solidFill>
                            <a:schemeClr val="tx2"/>
                          </a:solidFill>
                          <a:effectLst/>
                          <a:latin typeface="+mj-lt"/>
                          <a:ea typeface="+mn-ea"/>
                          <a:cs typeface="Arial" pitchFamily="34" charset="0"/>
                        </a:rPr>
                        <a:t>A regional alliance of small groups, with voluntary membership, to gain access to health insurance </a:t>
                      </a:r>
                    </a:p>
                    <a:p>
                      <a:pPr marL="122238" lvl="1" indent="-122238">
                        <a:buFont typeface="Arial" pitchFamily="34" charset="0"/>
                        <a:buChar char="•"/>
                      </a:pPr>
                      <a:r>
                        <a:rPr kumimoji="0" lang="en-US" sz="1200" b="0" i="0" u="none" strike="noStrike" kern="1200" cap="none" normalizeH="0" baseline="0" dirty="0" smtClean="0">
                          <a:ln>
                            <a:noFill/>
                          </a:ln>
                          <a:solidFill>
                            <a:schemeClr val="tx2"/>
                          </a:solidFill>
                          <a:effectLst/>
                          <a:latin typeface="+mj-lt"/>
                          <a:ea typeface="+mn-ea"/>
                          <a:cs typeface="Arial" pitchFamily="34" charset="0"/>
                        </a:rPr>
                        <a:t>Established in 1992, disbanded in 1997</a:t>
                      </a:r>
                      <a:endParaRPr kumimoji="0" lang="en-US" sz="1200" b="0" i="0" u="none" strike="noStrike" kern="1200" cap="none" normalizeH="0" baseline="0" dirty="0">
                        <a:ln>
                          <a:noFill/>
                        </a:ln>
                        <a:solidFill>
                          <a:schemeClr val="tx2"/>
                        </a:solidFill>
                        <a:effectLst/>
                        <a:latin typeface="+mj-lt"/>
                        <a:ea typeface="+mn-ea"/>
                        <a:cs typeface="Arial" pitchFamily="34" charset="0"/>
                      </a:endParaRPr>
                    </a:p>
                  </a:txBody>
                  <a:tcPr marL="66462" marR="66462" marT="36000" marB="36000" horzOverflow="overflow">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w="12700" cmpd="sng">
                      <a:noFill/>
                      <a:prstDash val="solid"/>
                    </a:lnTlToBr>
                    <a:lnBlToTr w="12700" cmpd="sng">
                      <a:noFill/>
                      <a:prstDash val="solid"/>
                    </a:lnBlToTr>
                    <a:noFill/>
                  </a:tcPr>
                </a:tc>
              </a:tr>
              <a:tr h="629138">
                <a:tc>
                  <a:txBody>
                    <a:bodyPr/>
                    <a:lstStyle/>
                    <a:p>
                      <a:pPr marL="0" marR="0" lvl="0" indent="0" algn="l"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200" b="1" i="0" u="none" strike="noStrike" kern="1200" cap="none" normalizeH="0" baseline="0" dirty="0" smtClean="0">
                          <a:ln>
                            <a:noFill/>
                          </a:ln>
                          <a:solidFill>
                            <a:schemeClr val="tx2"/>
                          </a:solidFill>
                          <a:effectLst/>
                          <a:latin typeface="+mj-lt"/>
                          <a:ea typeface="+mn-ea"/>
                          <a:cs typeface="Arial" pitchFamily="34" charset="0"/>
                        </a:rPr>
                        <a:t>California</a:t>
                      </a:r>
                      <a:endParaRPr kumimoji="0" lang="en-US" sz="1200" b="1" i="0" u="none" strike="noStrike" kern="1200" cap="none" normalizeH="0" baseline="0" dirty="0">
                        <a:ln>
                          <a:noFill/>
                        </a:ln>
                        <a:solidFill>
                          <a:schemeClr val="tx2"/>
                        </a:solidFill>
                        <a:effectLst/>
                        <a:latin typeface="+mj-lt"/>
                        <a:ea typeface="+mn-ea"/>
                        <a:cs typeface="Arial" pitchFamily="34" charset="0"/>
                      </a:endParaRPr>
                    </a:p>
                  </a:txBody>
                  <a:tcPr marL="66462" marR="66462" marT="36000" marB="36000" anchor="ctr" horzOverflow="overflow">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indent="3175" algn="l">
                        <a:buFont typeface="Arial" pitchFamily="34" charset="0"/>
                        <a:buNone/>
                      </a:pPr>
                      <a:r>
                        <a:rPr kumimoji="0" lang="en-US" sz="1200" b="0" i="0" u="none" strike="noStrike" kern="1200" cap="none" normalizeH="0" baseline="0" dirty="0" smtClean="0">
                          <a:ln>
                            <a:noFill/>
                          </a:ln>
                          <a:solidFill>
                            <a:schemeClr val="tx2"/>
                          </a:solidFill>
                          <a:effectLst/>
                          <a:latin typeface="+mj-lt"/>
                          <a:ea typeface="+mn-ea"/>
                          <a:cs typeface="Arial" pitchFamily="34" charset="0"/>
                        </a:rPr>
                        <a:t>Health Insurance Plan of California /  PacAdvantage</a:t>
                      </a:r>
                    </a:p>
                  </a:txBody>
                  <a:tcPr marL="66462" marR="66462" marT="36000" marB="36000" anchor="ctr" horzOverflow="overflow">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122238" lvl="1" indent="-122238">
                        <a:buFont typeface="Arial" pitchFamily="34" charset="0"/>
                        <a:buChar char="•"/>
                      </a:pPr>
                      <a:r>
                        <a:rPr kumimoji="0" lang="en-US" sz="1200" b="0" i="0" u="none" strike="noStrike" kern="1200" cap="none" normalizeH="0" baseline="0" dirty="0" smtClean="0">
                          <a:ln>
                            <a:noFill/>
                          </a:ln>
                          <a:solidFill>
                            <a:schemeClr val="tx2"/>
                          </a:solidFill>
                          <a:effectLst/>
                          <a:latin typeface="+mj-lt"/>
                          <a:ea typeface="+mn-ea"/>
                          <a:cs typeface="Arial" pitchFamily="34" charset="0"/>
                        </a:rPr>
                        <a:t>Exchange was privatized and renamed in 1999</a:t>
                      </a:r>
                    </a:p>
                    <a:p>
                      <a:pPr marL="122238" lvl="1" indent="-122238">
                        <a:buFont typeface="Arial" pitchFamily="34" charset="0"/>
                        <a:buChar char="•"/>
                      </a:pPr>
                      <a:r>
                        <a:rPr kumimoji="0" lang="en-US" sz="1200" b="0" i="0" u="none" strike="noStrike" kern="1200" cap="none" normalizeH="0" baseline="0" dirty="0" smtClean="0">
                          <a:ln>
                            <a:noFill/>
                          </a:ln>
                          <a:solidFill>
                            <a:schemeClr val="tx2"/>
                          </a:solidFill>
                          <a:effectLst/>
                          <a:latin typeface="+mj-lt"/>
                          <a:ea typeface="+mn-ea"/>
                          <a:cs typeface="Arial" pitchFamily="34" charset="0"/>
                        </a:rPr>
                        <a:t>Peak enrollment: 150,000 members, 10,000 small businesses</a:t>
                      </a:r>
                    </a:p>
                    <a:p>
                      <a:pPr marL="122238" lvl="1" indent="-122238">
                        <a:buFont typeface="Arial" pitchFamily="34" charset="0"/>
                        <a:buChar char="•"/>
                      </a:pPr>
                      <a:r>
                        <a:rPr kumimoji="0" lang="en-US" sz="1200" b="0" i="0" u="none" strike="noStrike" kern="1200" cap="none" normalizeH="0" baseline="0" dirty="0" smtClean="0">
                          <a:ln>
                            <a:noFill/>
                          </a:ln>
                          <a:solidFill>
                            <a:schemeClr val="tx2"/>
                          </a:solidFill>
                          <a:effectLst/>
                          <a:latin typeface="+mj-lt"/>
                          <a:ea typeface="+mn-ea"/>
                          <a:cs typeface="Arial" pitchFamily="34" charset="0"/>
                        </a:rPr>
                        <a:t>Closed in 2006 when one of the three insurers pulled out due to financial losses</a:t>
                      </a:r>
                      <a:endParaRPr kumimoji="0" lang="en-US" sz="1200" b="0" i="0" u="none" strike="noStrike" kern="1200" cap="none" normalizeH="0" baseline="0" dirty="0">
                        <a:ln>
                          <a:noFill/>
                        </a:ln>
                        <a:solidFill>
                          <a:schemeClr val="tx2"/>
                        </a:solidFill>
                        <a:effectLst/>
                        <a:latin typeface="+mj-lt"/>
                        <a:ea typeface="+mn-ea"/>
                        <a:cs typeface="Arial" pitchFamily="34" charset="0"/>
                      </a:endParaRPr>
                    </a:p>
                  </a:txBody>
                  <a:tcPr marL="66462" marR="66462" marT="36000" marB="36000" horzOverflow="overflow">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w="12700" cmpd="sng">
                      <a:noFill/>
                      <a:prstDash val="solid"/>
                    </a:lnTlToBr>
                    <a:lnBlToTr w="12700" cmpd="sng">
                      <a:noFill/>
                      <a:prstDash val="solid"/>
                    </a:lnBlToTr>
                    <a:noFill/>
                  </a:tcPr>
                </a:tc>
              </a:tr>
              <a:tr h="512495">
                <a:tc>
                  <a:txBody>
                    <a:bodyPr/>
                    <a:lstStyle/>
                    <a:p>
                      <a:pPr marL="0" marR="0" lvl="0" indent="0" algn="l"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200" b="1" i="0" u="none" strike="noStrike" kern="1200" cap="none" normalizeH="0" baseline="0" dirty="0" smtClean="0">
                          <a:ln>
                            <a:noFill/>
                          </a:ln>
                          <a:solidFill>
                            <a:schemeClr val="tx2"/>
                          </a:solidFill>
                          <a:effectLst/>
                          <a:latin typeface="+mj-lt"/>
                          <a:ea typeface="+mn-ea"/>
                          <a:cs typeface="Arial" pitchFamily="34" charset="0"/>
                        </a:rPr>
                        <a:t>Utah</a:t>
                      </a:r>
                      <a:endParaRPr kumimoji="0" lang="en-US" sz="1200" b="1" i="0" u="none" strike="noStrike" kern="1200" cap="none" normalizeH="0" baseline="0" dirty="0">
                        <a:ln>
                          <a:noFill/>
                        </a:ln>
                        <a:solidFill>
                          <a:schemeClr val="tx2"/>
                        </a:solidFill>
                        <a:effectLst/>
                        <a:latin typeface="+mj-lt"/>
                        <a:ea typeface="+mn-ea"/>
                        <a:cs typeface="Arial" pitchFamily="34" charset="0"/>
                      </a:endParaRPr>
                    </a:p>
                  </a:txBody>
                  <a:tcPr marL="66462" marR="66462" marT="36000" marB="36000" anchor="ctr" horzOverflow="overflow">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3175" algn="l">
                        <a:buFont typeface="Arial" pitchFamily="34" charset="0"/>
                        <a:buNone/>
                      </a:pPr>
                      <a:r>
                        <a:rPr kumimoji="0" lang="en-US" sz="1200" b="0" i="0" u="none" strike="noStrike" kern="1200" cap="none" normalizeH="0" baseline="0" dirty="0" smtClean="0">
                          <a:ln>
                            <a:noFill/>
                          </a:ln>
                          <a:solidFill>
                            <a:schemeClr val="tx2"/>
                          </a:solidFill>
                          <a:effectLst/>
                          <a:latin typeface="+mj-lt"/>
                          <a:ea typeface="+mn-ea"/>
                          <a:cs typeface="Arial" pitchFamily="34" charset="0"/>
                        </a:rPr>
                        <a:t>Utah Health Exchange</a:t>
                      </a:r>
                    </a:p>
                  </a:txBody>
                  <a:tcPr marL="66462" marR="66462" marT="36000" marB="36000" anchor="ctr" horzOverflow="overflow">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2238" lvl="1" indent="-122238">
                        <a:buFont typeface="Arial" pitchFamily="34" charset="0"/>
                        <a:buChar char="•"/>
                      </a:pPr>
                      <a:r>
                        <a:rPr kumimoji="0" lang="en-US" sz="1200" b="0" i="0" u="none" strike="noStrike" kern="1200" cap="none" normalizeH="0" baseline="0" dirty="0" smtClean="0">
                          <a:ln>
                            <a:noFill/>
                          </a:ln>
                          <a:solidFill>
                            <a:schemeClr val="tx2"/>
                          </a:solidFill>
                          <a:effectLst/>
                          <a:latin typeface="+mj-lt"/>
                          <a:ea typeface="+mn-ea"/>
                          <a:cs typeface="Arial" pitchFamily="34" charset="0"/>
                        </a:rPr>
                        <a:t>An exchange without an employer or individual coverage mandate</a:t>
                      </a:r>
                    </a:p>
                    <a:p>
                      <a:pPr marL="122238" lvl="1" indent="-122238">
                        <a:buFont typeface="Arial" pitchFamily="34" charset="0"/>
                        <a:buChar char="•"/>
                      </a:pPr>
                      <a:r>
                        <a:rPr kumimoji="0" lang="en-US" sz="1200" b="0" i="0" u="none" strike="noStrike" kern="1200" cap="none" normalizeH="0" baseline="0" dirty="0" smtClean="0">
                          <a:ln>
                            <a:noFill/>
                          </a:ln>
                          <a:solidFill>
                            <a:schemeClr val="tx2"/>
                          </a:solidFill>
                          <a:effectLst/>
                          <a:latin typeface="+mj-lt"/>
                          <a:ea typeface="+mn-ea"/>
                          <a:cs typeface="Arial" pitchFamily="34" charset="0"/>
                        </a:rPr>
                        <a:t>Piloted to 100 small businesses in August 2009, large employers in April 2010. 433 members in 2010.</a:t>
                      </a:r>
                    </a:p>
                  </a:txBody>
                  <a:tcPr marL="66462" marR="66462" marT="36000" marB="36000" horzOverflow="overflow">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w="12700" cmpd="sng">
                      <a:noFill/>
                      <a:prstDash val="solid"/>
                    </a:lnTlToBr>
                    <a:lnBlToTr w="12700" cmpd="sng">
                      <a:noFill/>
                      <a:prstDash val="solid"/>
                    </a:lnBlToTr>
                    <a:noFill/>
                  </a:tcPr>
                </a:tc>
              </a:tr>
              <a:tr h="395852">
                <a:tc>
                  <a:txBody>
                    <a:bodyPr/>
                    <a:lstStyle/>
                    <a:p>
                      <a:pPr marL="0" marR="0" lvl="0" indent="0" algn="l"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200" b="1" i="0" u="none" strike="noStrike" kern="1200" cap="none" normalizeH="0" baseline="0" dirty="0" smtClean="0">
                          <a:ln>
                            <a:noFill/>
                          </a:ln>
                          <a:solidFill>
                            <a:schemeClr val="tx2"/>
                          </a:solidFill>
                          <a:effectLst/>
                          <a:latin typeface="+mj-lt"/>
                          <a:ea typeface="+mn-ea"/>
                          <a:cs typeface="Arial" pitchFamily="34" charset="0"/>
                        </a:rPr>
                        <a:t>Connecticut</a:t>
                      </a:r>
                      <a:endParaRPr kumimoji="0" lang="en-US" sz="1200" b="1" i="0" u="none" strike="noStrike" kern="1200" cap="none" normalizeH="0" baseline="0" dirty="0">
                        <a:ln>
                          <a:noFill/>
                        </a:ln>
                        <a:solidFill>
                          <a:schemeClr val="tx2"/>
                        </a:solidFill>
                        <a:effectLst/>
                        <a:latin typeface="+mj-lt"/>
                        <a:ea typeface="+mn-ea"/>
                        <a:cs typeface="Arial" pitchFamily="34" charset="0"/>
                      </a:endParaRPr>
                    </a:p>
                  </a:txBody>
                  <a:tcPr marL="66462" marR="66462" marT="36000" marB="36000" anchor="ctr" horzOverflow="overflow">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3175" algn="l">
                        <a:buFont typeface="Arial" pitchFamily="34" charset="0"/>
                        <a:buNone/>
                      </a:pPr>
                      <a:r>
                        <a:rPr kumimoji="0" lang="en-US" sz="1200" b="0" i="0" u="none" strike="noStrike" kern="1200" cap="none" normalizeH="0" baseline="0" dirty="0" smtClean="0">
                          <a:ln>
                            <a:noFill/>
                          </a:ln>
                          <a:solidFill>
                            <a:schemeClr val="tx2"/>
                          </a:solidFill>
                          <a:effectLst/>
                          <a:latin typeface="+mj-lt"/>
                          <a:ea typeface="+mn-ea"/>
                          <a:cs typeface="Arial" pitchFamily="34" charset="0"/>
                        </a:rPr>
                        <a:t>Connecticut Business and Industry Association (CBIA) Health Connections</a:t>
                      </a:r>
                    </a:p>
                  </a:txBody>
                  <a:tcPr marL="66462" marR="66462" marT="36000" marB="36000" anchor="ctr" horzOverflow="overflow">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2238" lvl="1" indent="-122238">
                        <a:buFont typeface="Arial" pitchFamily="34" charset="0"/>
                        <a:buChar char="•"/>
                      </a:pPr>
                      <a:r>
                        <a:rPr kumimoji="0" lang="en-US" sz="1200" b="0" i="0" u="none" strike="noStrike" kern="1200" cap="none" normalizeH="0" baseline="0" dirty="0" smtClean="0">
                          <a:ln>
                            <a:noFill/>
                          </a:ln>
                          <a:solidFill>
                            <a:schemeClr val="tx2"/>
                          </a:solidFill>
                          <a:effectLst/>
                          <a:latin typeface="+mj-lt"/>
                          <a:ea typeface="+mn-ea"/>
                          <a:cs typeface="Arial" pitchFamily="34" charset="0"/>
                        </a:rPr>
                        <a:t>Provides choices of group health insurance to employees of small businesses</a:t>
                      </a:r>
                    </a:p>
                    <a:p>
                      <a:pPr marL="122238" lvl="1" indent="-122238">
                        <a:buFont typeface="Arial" pitchFamily="34" charset="0"/>
                        <a:buChar char="•"/>
                      </a:pPr>
                      <a:r>
                        <a:rPr kumimoji="0" lang="en-US" sz="1200" b="0" i="0" u="none" strike="noStrike" kern="1200" cap="none" normalizeH="0" baseline="0" dirty="0" smtClean="0">
                          <a:ln>
                            <a:noFill/>
                          </a:ln>
                          <a:solidFill>
                            <a:schemeClr val="tx2"/>
                          </a:solidFill>
                          <a:effectLst/>
                          <a:latin typeface="+mj-lt"/>
                          <a:ea typeface="+mn-ea"/>
                          <a:cs typeface="Arial" pitchFamily="34" charset="0"/>
                        </a:rPr>
                        <a:t>Established in 1995 and has 75,000 member in 2010</a:t>
                      </a:r>
                    </a:p>
                  </a:txBody>
                  <a:tcPr marL="66462" marR="66462" marT="36000" marB="36000" horzOverflow="overflow">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w="12700" cmpd="sng">
                      <a:noFill/>
                      <a:prstDash val="solid"/>
                    </a:lnTlToBr>
                    <a:lnBlToTr w="12700" cmpd="sng">
                      <a:noFill/>
                      <a:prstDash val="solid"/>
                    </a:lnBlToTr>
                    <a:noFill/>
                  </a:tcPr>
                </a:tc>
              </a:tr>
              <a:tr h="512495">
                <a:tc>
                  <a:txBody>
                    <a:bodyPr/>
                    <a:lstStyle/>
                    <a:p>
                      <a:pPr marL="0" marR="0" lvl="0" indent="0" algn="l"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200" b="1" i="0" u="none" strike="noStrike" kern="1200" cap="none" normalizeH="0" baseline="0" dirty="0" smtClean="0">
                          <a:ln>
                            <a:noFill/>
                          </a:ln>
                          <a:solidFill>
                            <a:schemeClr val="tx2"/>
                          </a:solidFill>
                          <a:effectLst/>
                          <a:latin typeface="+mj-lt"/>
                          <a:ea typeface="+mn-ea"/>
                          <a:cs typeface="Arial" pitchFamily="34" charset="0"/>
                        </a:rPr>
                        <a:t>Washington</a:t>
                      </a:r>
                      <a:endParaRPr kumimoji="0" lang="en-US" sz="1200" b="1" i="0" u="none" strike="noStrike" kern="1200" cap="none" normalizeH="0" baseline="0" dirty="0">
                        <a:ln>
                          <a:noFill/>
                        </a:ln>
                        <a:solidFill>
                          <a:schemeClr val="tx2"/>
                        </a:solidFill>
                        <a:effectLst/>
                        <a:latin typeface="+mj-lt"/>
                        <a:ea typeface="+mn-ea"/>
                        <a:cs typeface="Arial" pitchFamily="34" charset="0"/>
                      </a:endParaRPr>
                    </a:p>
                  </a:txBody>
                  <a:tcPr marL="66462" marR="66462" marT="36000" marB="36000" anchor="ctr" horzOverflow="overflow">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3175" algn="l">
                        <a:buFont typeface="Arial" pitchFamily="34" charset="0"/>
                        <a:buNone/>
                      </a:pPr>
                      <a:r>
                        <a:rPr kumimoji="0" lang="en-US" sz="1200" b="0" i="0" u="none" strike="noStrike" kern="1200" cap="none" normalizeH="0" baseline="0" dirty="0" smtClean="0">
                          <a:ln>
                            <a:noFill/>
                          </a:ln>
                          <a:solidFill>
                            <a:schemeClr val="tx2"/>
                          </a:solidFill>
                          <a:effectLst/>
                          <a:latin typeface="+mj-lt"/>
                          <a:ea typeface="+mn-ea"/>
                          <a:cs typeface="Arial" pitchFamily="34" charset="0"/>
                        </a:rPr>
                        <a:t>Washington Health Insurance Partnership (HIP)</a:t>
                      </a:r>
                    </a:p>
                  </a:txBody>
                  <a:tcPr marL="66462" marR="66462" marT="36000" marB="36000" anchor="ctr" horzOverflow="overflow">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2238" lvl="1" indent="-122238">
                        <a:buFont typeface="Arial" pitchFamily="34" charset="0"/>
                        <a:buChar char="•"/>
                      </a:pPr>
                      <a:r>
                        <a:rPr kumimoji="0" lang="en-US" sz="1200" b="0" i="0" u="none" strike="noStrike" kern="1200" cap="none" normalizeH="0" baseline="0" dirty="0" smtClean="0">
                          <a:ln>
                            <a:noFill/>
                          </a:ln>
                          <a:solidFill>
                            <a:schemeClr val="tx2"/>
                          </a:solidFill>
                          <a:effectLst/>
                          <a:latin typeface="+mj-lt"/>
                          <a:ea typeface="+mn-ea"/>
                          <a:cs typeface="Arial" pitchFamily="34" charset="0"/>
                        </a:rPr>
                        <a:t>Improves access to employer-sponsored coverage for small employers</a:t>
                      </a:r>
                    </a:p>
                    <a:p>
                      <a:pPr marL="122238" lvl="1" indent="-122238">
                        <a:buFont typeface="Arial" pitchFamily="34" charset="0"/>
                        <a:buChar char="•"/>
                      </a:pPr>
                      <a:r>
                        <a:rPr kumimoji="0" lang="en-US" sz="1200" b="0" i="0" u="none" strike="noStrike" kern="1200" cap="none" normalizeH="0" baseline="0" dirty="0" smtClean="0">
                          <a:ln>
                            <a:noFill/>
                          </a:ln>
                          <a:solidFill>
                            <a:schemeClr val="tx2"/>
                          </a:solidFill>
                          <a:effectLst/>
                          <a:latin typeface="+mj-lt"/>
                          <a:ea typeface="+mn-ea"/>
                          <a:cs typeface="Arial" pitchFamily="34" charset="0"/>
                        </a:rPr>
                        <a:t>Enrollment began in September of 2010 and coverage began in January of 2011</a:t>
                      </a:r>
                    </a:p>
                  </a:txBody>
                  <a:tcPr marL="66462" marR="66462" marT="36000" marB="36000" horzOverflow="overflow">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Group 7"/>
          <p:cNvGraphicFramePr>
            <a:graphicFrameLocks noGrp="1"/>
          </p:cNvGraphicFramePr>
          <p:nvPr/>
        </p:nvGraphicFramePr>
        <p:xfrm>
          <a:off x="396875" y="706438"/>
          <a:ext cx="8345488" cy="5606011"/>
        </p:xfrm>
        <a:graphic>
          <a:graphicData uri="http://schemas.openxmlformats.org/drawingml/2006/table">
            <a:tbl>
              <a:tblPr/>
              <a:tblGrid>
                <a:gridCol w="1464582"/>
                <a:gridCol w="4082143"/>
                <a:gridCol w="2798763"/>
              </a:tblGrid>
              <a:tr h="313702">
                <a:tc>
                  <a:txBody>
                    <a:bodyPr/>
                    <a:lstStyle/>
                    <a:p>
                      <a:pPr marL="0" marR="0" lvl="0" indent="0" algn="ctr" defTabSz="914400" rtl="0" eaLnBrk="1" fontAlgn="base" latinLnBrk="0" hangingPunct="1">
                        <a:lnSpc>
                          <a:spcPct val="106000"/>
                        </a:lnSpc>
                        <a:spcBef>
                          <a:spcPct val="50000"/>
                        </a:spcBef>
                        <a:spcAft>
                          <a:spcPct val="0"/>
                        </a:spcAft>
                        <a:buClr>
                          <a:schemeClr val="tx1"/>
                        </a:buClr>
                        <a:buSzPct val="80000"/>
                        <a:buFont typeface="Wingdings" pitchFamily="2" charset="2"/>
                        <a:buNone/>
                        <a:tabLst/>
                      </a:pPr>
                      <a:endParaRPr kumimoji="0" lang="en-US" sz="1000" b="1" i="0" u="none" strike="noStrike" cap="none" normalizeH="0" baseline="0" dirty="0" smtClean="0">
                        <a:ln>
                          <a:noFill/>
                        </a:ln>
                        <a:solidFill>
                          <a:schemeClr val="tx1"/>
                        </a:solidFill>
                        <a:effectLst/>
                        <a:latin typeface="Arial" charset="0"/>
                      </a:endParaRPr>
                    </a:p>
                  </a:txBody>
                  <a:tcPr marL="73152" marR="73152" marT="73152" marB="73152" horzOverflow="overflow">
                    <a:lnL cap="flat">
                      <a:noFill/>
                    </a:lnL>
                    <a:lnR w="762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6000"/>
                        </a:lnSpc>
                        <a:spcBef>
                          <a:spcPct val="50000"/>
                        </a:spcBef>
                        <a:spcAft>
                          <a:spcPct val="0"/>
                        </a:spcAft>
                        <a:buClr>
                          <a:schemeClr val="tx1"/>
                        </a:buClr>
                        <a:buSzPct val="80000"/>
                        <a:buFont typeface="Wingdings" pitchFamily="2" charset="2"/>
                        <a:buNone/>
                        <a:tabLst/>
                      </a:pPr>
                      <a:r>
                        <a:rPr kumimoji="0" lang="en-US" sz="1800" b="1" i="0" u="none" strike="noStrike" cap="none" normalizeH="0" baseline="0" dirty="0" smtClean="0">
                          <a:ln>
                            <a:noFill/>
                          </a:ln>
                          <a:solidFill>
                            <a:schemeClr val="bg1"/>
                          </a:solidFill>
                          <a:effectLst/>
                          <a:latin typeface="Arial" charset="0"/>
                        </a:rPr>
                        <a:t>Description of Challenge</a:t>
                      </a:r>
                    </a:p>
                  </a:txBody>
                  <a:tcPr marL="73152" marR="73152" marT="73152" marB="73152" anchor="ctr" anchorCtr="1" horzOverflow="overflow">
                    <a:lnL w="762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A1DE"/>
                    </a:solidFill>
                  </a:tcPr>
                </a:tc>
                <a:tc>
                  <a:txBody>
                    <a:bodyPr/>
                    <a:lstStyle/>
                    <a:p>
                      <a:pPr marL="0" marR="0" lvl="0" indent="0" algn="ctr" defTabSz="914400" rtl="0" eaLnBrk="1" fontAlgn="base" latinLnBrk="0" hangingPunct="1">
                        <a:lnSpc>
                          <a:spcPct val="106000"/>
                        </a:lnSpc>
                        <a:spcBef>
                          <a:spcPct val="50000"/>
                        </a:spcBef>
                        <a:spcAft>
                          <a:spcPct val="0"/>
                        </a:spcAft>
                        <a:buClr>
                          <a:schemeClr val="tx1"/>
                        </a:buClr>
                        <a:buSzPct val="80000"/>
                        <a:buFont typeface="Wingdings" pitchFamily="2" charset="2"/>
                        <a:buNone/>
                        <a:tabLst/>
                      </a:pPr>
                      <a:r>
                        <a:rPr kumimoji="0" lang="en-US" sz="1800" b="1" i="0" u="none" strike="noStrike" cap="none" normalizeH="0" baseline="0" dirty="0" smtClean="0">
                          <a:ln>
                            <a:noFill/>
                          </a:ln>
                          <a:solidFill>
                            <a:schemeClr val="bg1"/>
                          </a:solidFill>
                          <a:effectLst/>
                          <a:latin typeface="Arial" charset="0"/>
                        </a:rPr>
                        <a:t>State Examples</a:t>
                      </a:r>
                    </a:p>
                  </a:txBody>
                  <a:tcPr marL="73152" marR="73152" marT="73152" marB="73152"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A1DE"/>
                    </a:solidFill>
                  </a:tcPr>
                </a:tc>
              </a:tr>
              <a:tr h="630936">
                <a:tc>
                  <a:txBody>
                    <a:bodyPr/>
                    <a:lstStyle/>
                    <a:p>
                      <a:pPr marL="0" marR="0" lvl="0" indent="0" algn="r" defTabSz="914400" rtl="0" eaLnBrk="1" fontAlgn="base" latinLnBrk="0" hangingPunct="1">
                        <a:lnSpc>
                          <a:spcPct val="106000"/>
                        </a:lnSpc>
                        <a:spcBef>
                          <a:spcPct val="50000"/>
                        </a:spcBef>
                        <a:spcAft>
                          <a:spcPct val="0"/>
                        </a:spcAft>
                        <a:buClr>
                          <a:schemeClr val="tx1"/>
                        </a:buClr>
                        <a:buSzPct val="80000"/>
                        <a:buFont typeface="Wingdings" pitchFamily="2" charset="2"/>
                        <a:buNone/>
                        <a:tabLst/>
                      </a:pPr>
                      <a:r>
                        <a:rPr kumimoji="0" lang="en-US" sz="1000" b="1" i="0" u="none" strike="noStrike" cap="none" normalizeH="0" baseline="0" dirty="0" smtClean="0">
                          <a:ln>
                            <a:noFill/>
                          </a:ln>
                          <a:solidFill>
                            <a:schemeClr val="tx1"/>
                          </a:solidFill>
                          <a:effectLst/>
                          <a:latin typeface="Arial" charset="0"/>
                        </a:rPr>
                        <a:t>Inability to Gain Adequate Market Share</a:t>
                      </a:r>
                    </a:p>
                  </a:txBody>
                  <a:tcPr marL="73152" marR="73152" marT="73152" marB="73152" horzOverflow="overflow">
                    <a:lnL cap="flat">
                      <a:noFill/>
                    </a:lnL>
                    <a:lnR w="76200"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p>
                      <a:pPr marL="173038" marR="0" lvl="1" indent="-171450" algn="l" defTabSz="914400" rtl="0" eaLnBrk="1" fontAlgn="base" latinLnBrk="0" hangingPunct="1">
                        <a:lnSpc>
                          <a:spcPct val="106000"/>
                        </a:lnSpc>
                        <a:spcBef>
                          <a:spcPct val="80000"/>
                        </a:spcBef>
                        <a:spcAft>
                          <a:spcPct val="0"/>
                        </a:spcAft>
                        <a:buClr>
                          <a:schemeClr val="tx1"/>
                        </a:buClr>
                        <a:buSzTx/>
                        <a:buFont typeface="Wingdings 2" pitchFamily="18" charset="2"/>
                        <a:buChar char="¡"/>
                        <a:tabLst/>
                      </a:pPr>
                      <a:r>
                        <a:rPr kumimoji="0" lang="en-US" sz="1000" b="0" i="0" u="none" strike="noStrike" kern="1200" cap="none" normalizeH="0" baseline="0" dirty="0" smtClean="0">
                          <a:ln>
                            <a:noFill/>
                          </a:ln>
                          <a:solidFill>
                            <a:schemeClr val="tx1"/>
                          </a:solidFill>
                          <a:effectLst/>
                          <a:latin typeface="Arial" charset="0"/>
                          <a:ea typeface="+mn-ea"/>
                          <a:cs typeface="+mn-cs"/>
                        </a:rPr>
                        <a:t>Market share often remained too small to exert purchasing power, achieve economies of scale, and attract and retain health plans</a:t>
                      </a:r>
                    </a:p>
                  </a:txBody>
                  <a:tcPr marL="73152" marR="73152" marT="73152" marB="73152" anchor="ctr" horzOverflow="overflow">
                    <a:lnL w="762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1" indent="1588" algn="l" defTabSz="914400" rtl="0" eaLnBrk="1" fontAlgn="base" latinLnBrk="0" hangingPunct="1">
                        <a:lnSpc>
                          <a:spcPct val="106000"/>
                        </a:lnSpc>
                        <a:spcBef>
                          <a:spcPct val="80000"/>
                        </a:spcBef>
                        <a:spcAft>
                          <a:spcPct val="0"/>
                        </a:spcAft>
                        <a:buClr>
                          <a:schemeClr val="tx1"/>
                        </a:buClr>
                        <a:buSzTx/>
                        <a:buFont typeface="Wingdings 2" pitchFamily="18" charset="2"/>
                        <a:buNone/>
                        <a:tabLst/>
                      </a:pPr>
                      <a:r>
                        <a:rPr kumimoji="0" lang="en-US" sz="1000" b="0" i="0" u="none" strike="noStrike" cap="none" normalizeH="0" baseline="0" dirty="0" smtClean="0">
                          <a:ln>
                            <a:noFill/>
                          </a:ln>
                          <a:solidFill>
                            <a:schemeClr val="tx1"/>
                          </a:solidFill>
                          <a:effectLst/>
                          <a:latin typeface="Arial" charset="0"/>
                        </a:rPr>
                        <a:t>Texas, North Carolina, California, Massachusetts (</a:t>
                      </a:r>
                      <a:r>
                        <a:rPr kumimoji="0" lang="en-US" sz="1000" b="0" i="1" u="none" strike="noStrike" cap="none" normalizeH="0" baseline="0" dirty="0" smtClean="0">
                          <a:ln>
                            <a:noFill/>
                          </a:ln>
                          <a:solidFill>
                            <a:schemeClr val="tx1"/>
                          </a:solidFill>
                          <a:effectLst/>
                          <a:latin typeface="Arial" charset="0"/>
                        </a:rPr>
                        <a:t>for small group</a:t>
                      </a:r>
                      <a:r>
                        <a:rPr kumimoji="0" lang="en-US" sz="1000" b="0" i="0" u="none" strike="noStrike" cap="none" normalizeH="0" baseline="0" dirty="0" smtClean="0">
                          <a:ln>
                            <a:noFill/>
                          </a:ln>
                          <a:solidFill>
                            <a:schemeClr val="tx1"/>
                          </a:solidFill>
                          <a:effectLst/>
                          <a:latin typeface="Arial" charset="0"/>
                        </a:rPr>
                        <a:t>)</a:t>
                      </a:r>
                    </a:p>
                  </a:txBody>
                  <a:tcPr marL="73152" marR="73152" marT="73152" marB="73152" anchor="ctr" horzOverflow="overflow">
                    <a:lnL>
                      <a:noFill/>
                    </a:lnL>
                    <a:lnR cap="flat">
                      <a:noFill/>
                    </a:lnR>
                    <a:lnT w="12700" cap="flat" cmpd="sng" algn="ctr">
                      <a:solidFill>
                        <a:schemeClr val="bg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a:noFill/>
                    </a:lnTlToBr>
                    <a:lnBlToTr>
                      <a:noFill/>
                    </a:lnBlToTr>
                    <a:noFill/>
                  </a:tcPr>
                </a:tc>
              </a:tr>
              <a:tr h="630936">
                <a:tc>
                  <a:txBody>
                    <a:bodyPr/>
                    <a:lstStyle/>
                    <a:p>
                      <a:pPr marL="0" marR="0" lvl="0" indent="0" algn="r" defTabSz="914400" rtl="0" eaLnBrk="1" fontAlgn="base" latinLnBrk="0" hangingPunct="1">
                        <a:lnSpc>
                          <a:spcPct val="106000"/>
                        </a:lnSpc>
                        <a:spcBef>
                          <a:spcPct val="50000"/>
                        </a:spcBef>
                        <a:spcAft>
                          <a:spcPct val="0"/>
                        </a:spcAft>
                        <a:buClr>
                          <a:schemeClr val="tx1"/>
                        </a:buClr>
                        <a:buSzPct val="80000"/>
                        <a:buFont typeface="Wingdings" pitchFamily="2" charset="2"/>
                        <a:buNone/>
                        <a:tabLst/>
                      </a:pPr>
                      <a:r>
                        <a:rPr kumimoji="0" lang="en-US" sz="1000" b="1" i="0" u="none" strike="noStrike" cap="none" normalizeH="0" baseline="0" dirty="0" smtClean="0">
                          <a:ln>
                            <a:noFill/>
                          </a:ln>
                          <a:solidFill>
                            <a:schemeClr val="tx1"/>
                          </a:solidFill>
                          <a:effectLst/>
                          <a:latin typeface="Arial" charset="0"/>
                        </a:rPr>
                        <a:t>Inability to Command Lower Prices</a:t>
                      </a:r>
                    </a:p>
                  </a:txBody>
                  <a:tcPr marL="73152" marR="73152" marT="73152" marB="73152" horzOverflow="overflow">
                    <a:lnL cap="flat">
                      <a:noFill/>
                    </a:lnL>
                    <a:lnR w="76200"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p>
                      <a:pPr marL="173038" marR="0" lvl="1" indent="-171450" algn="l" defTabSz="914400" rtl="0" eaLnBrk="1" fontAlgn="base" latinLnBrk="0" hangingPunct="1">
                        <a:lnSpc>
                          <a:spcPct val="106000"/>
                        </a:lnSpc>
                        <a:spcBef>
                          <a:spcPct val="80000"/>
                        </a:spcBef>
                        <a:spcAft>
                          <a:spcPct val="0"/>
                        </a:spcAft>
                        <a:buClr>
                          <a:schemeClr val="tx1"/>
                        </a:buClr>
                        <a:buSzTx/>
                        <a:buFont typeface="Wingdings 2" pitchFamily="18" charset="2"/>
                        <a:buChar char="¡"/>
                        <a:tabLst/>
                        <a:defRPr/>
                      </a:pPr>
                      <a:r>
                        <a:rPr lang="en-US" sz="1000" b="0" dirty="0" smtClean="0"/>
                        <a:t>Price disparities arose between coverage</a:t>
                      </a:r>
                      <a:r>
                        <a:rPr lang="en-US" sz="1000" b="0" baseline="0" dirty="0" smtClean="0"/>
                        <a:t> offered inside and outside the exchange. Exchanges competing with regular market for the same customers were challenged in obtaining lower prices</a:t>
                      </a:r>
                      <a:endParaRPr lang="en-US" sz="1000" b="0" dirty="0" smtClean="0"/>
                    </a:p>
                  </a:txBody>
                  <a:tcPr marL="73152" marR="73152" marT="73152" marB="73152" horzOverflow="overflow">
                    <a:lnL w="76200" cap="flat" cmpd="sng" algn="ctr">
                      <a:solidFill>
                        <a:schemeClr val="bg1"/>
                      </a:solidFill>
                      <a:prstDash val="solid"/>
                      <a:round/>
                      <a:headEnd type="none" w="med" len="med"/>
                      <a:tailEnd type="none" w="med" len="med"/>
                    </a:lnL>
                    <a:lnR>
                      <a:noFill/>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a:noFill/>
                    </a:lnTlToBr>
                    <a:lnBlToTr>
                      <a:noFill/>
                    </a:lnBlToTr>
                    <a:noFill/>
                  </a:tcPr>
                </a:tc>
                <a:tc>
                  <a:txBody>
                    <a:bodyPr/>
                    <a:lstStyle/>
                    <a:p>
                      <a:pPr marL="173038" marR="0" lvl="1" indent="-171450" algn="l" defTabSz="914400" rtl="0" eaLnBrk="1" fontAlgn="base" latinLnBrk="0" hangingPunct="1">
                        <a:lnSpc>
                          <a:spcPct val="106000"/>
                        </a:lnSpc>
                        <a:spcBef>
                          <a:spcPct val="80000"/>
                        </a:spcBef>
                        <a:spcAft>
                          <a:spcPct val="0"/>
                        </a:spcAft>
                        <a:buClr>
                          <a:schemeClr val="tx1"/>
                        </a:buClr>
                        <a:buSzTx/>
                        <a:buFont typeface="Wingdings 2" pitchFamily="18" charset="2"/>
                        <a:buNone/>
                        <a:tabLst/>
                        <a:defRPr/>
                      </a:pPr>
                      <a:r>
                        <a:rPr kumimoji="0" lang="en-US" sz="1000" b="0" i="0" u="none" strike="noStrike" cap="none" normalizeH="0" baseline="0" dirty="0" smtClean="0">
                          <a:ln>
                            <a:noFill/>
                          </a:ln>
                          <a:solidFill>
                            <a:schemeClr val="tx1"/>
                          </a:solidFill>
                          <a:effectLst/>
                          <a:latin typeface="Arial" charset="0"/>
                        </a:rPr>
                        <a:t>California, Utah</a:t>
                      </a:r>
                    </a:p>
                  </a:txBody>
                  <a:tcPr marL="73152" marR="73152" marT="73152" marB="73152" horzOverflow="overflow">
                    <a:lnL>
                      <a:noFill/>
                    </a:lnL>
                    <a:lnR cap="flat">
                      <a:noFill/>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a:noFill/>
                    </a:lnTlToBr>
                    <a:lnBlToTr>
                      <a:noFill/>
                    </a:lnBlToTr>
                    <a:noFill/>
                  </a:tcPr>
                </a:tc>
              </a:tr>
              <a:tr h="590844">
                <a:tc>
                  <a:txBody>
                    <a:bodyPr/>
                    <a:lstStyle/>
                    <a:p>
                      <a:pPr marL="0" marR="0" lvl="0" indent="0" algn="r" defTabSz="914400" rtl="0" eaLnBrk="1" fontAlgn="base" latinLnBrk="0" hangingPunct="1">
                        <a:lnSpc>
                          <a:spcPct val="106000"/>
                        </a:lnSpc>
                        <a:spcBef>
                          <a:spcPct val="50000"/>
                        </a:spcBef>
                        <a:spcAft>
                          <a:spcPct val="0"/>
                        </a:spcAft>
                        <a:buClr>
                          <a:schemeClr val="tx1"/>
                        </a:buClr>
                        <a:buSzPct val="80000"/>
                        <a:buFont typeface="Wingdings" pitchFamily="2" charset="2"/>
                        <a:buNone/>
                        <a:tabLst/>
                      </a:pPr>
                      <a:r>
                        <a:rPr kumimoji="0" lang="en-US" sz="1000" b="1" i="0" u="none" strike="noStrike" cap="none" normalizeH="0" baseline="0" dirty="0" smtClean="0">
                          <a:ln>
                            <a:noFill/>
                          </a:ln>
                          <a:solidFill>
                            <a:schemeClr val="tx1"/>
                          </a:solidFill>
                          <a:effectLst/>
                          <a:latin typeface="Arial" charset="0"/>
                        </a:rPr>
                        <a:t>Adverse Selection</a:t>
                      </a:r>
                    </a:p>
                  </a:txBody>
                  <a:tcPr marL="73152" marR="73152" marT="73152" marB="73152" horzOverflow="overflow">
                    <a:lnL cap="flat">
                      <a:noFill/>
                    </a:lnL>
                    <a:lnR w="76200"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p>
                      <a:pPr marL="173038" marR="0" lvl="1" indent="-171450" algn="l" defTabSz="914400" rtl="0" eaLnBrk="1" fontAlgn="base" latinLnBrk="0" hangingPunct="1">
                        <a:lnSpc>
                          <a:spcPct val="106000"/>
                        </a:lnSpc>
                        <a:spcBef>
                          <a:spcPct val="80000"/>
                        </a:spcBef>
                        <a:spcAft>
                          <a:spcPct val="0"/>
                        </a:spcAft>
                        <a:buClr>
                          <a:schemeClr val="tx1"/>
                        </a:buClr>
                        <a:buSzTx/>
                        <a:buFont typeface="Wingdings 2" pitchFamily="18" charset="2"/>
                        <a:buChar char="¡"/>
                        <a:tabLst/>
                      </a:pPr>
                      <a:r>
                        <a:rPr lang="en-US" sz="1000" b="0" dirty="0" smtClean="0"/>
                        <a:t>Insurers pushed high-risk individuals toward the exchange,</a:t>
                      </a:r>
                      <a:r>
                        <a:rPr lang="en-US" sz="1000" b="0" baseline="0" dirty="0" smtClean="0"/>
                        <a:t> </a:t>
                      </a:r>
                      <a:r>
                        <a:rPr lang="en-US" sz="1000" b="0" dirty="0" smtClean="0"/>
                        <a:t>which increased premiums and led to the departure of many employers</a:t>
                      </a:r>
                      <a:endParaRPr kumimoji="0" lang="en-US" sz="1000" b="0" i="0" u="none" strike="noStrike" cap="none" normalizeH="0" baseline="0" dirty="0" smtClean="0">
                        <a:ln>
                          <a:noFill/>
                        </a:ln>
                        <a:solidFill>
                          <a:schemeClr val="tx1"/>
                        </a:solidFill>
                        <a:effectLst/>
                        <a:latin typeface="Arial" charset="0"/>
                      </a:endParaRPr>
                    </a:p>
                  </a:txBody>
                  <a:tcPr marL="73152" marR="73152" marT="73152" marB="73152" anchor="ctr" horzOverflow="overflow">
                    <a:lnL w="76200" cap="flat" cmpd="sng" algn="ctr">
                      <a:solidFill>
                        <a:schemeClr val="bg1"/>
                      </a:solidFill>
                      <a:prstDash val="solid"/>
                      <a:round/>
                      <a:headEnd type="none" w="med" len="med"/>
                      <a:tailEnd type="none" w="med" len="med"/>
                    </a:lnL>
                    <a:lnR>
                      <a:noFill/>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a:noFill/>
                    </a:lnTlToBr>
                    <a:lnBlToTr>
                      <a:noFill/>
                    </a:lnBlToTr>
                    <a:noFill/>
                  </a:tcPr>
                </a:tc>
                <a:tc>
                  <a:txBody>
                    <a:bodyPr/>
                    <a:lstStyle/>
                    <a:p>
                      <a:pPr marL="173038" marR="0" lvl="1" indent="-171450" algn="l" defTabSz="914400" rtl="0" eaLnBrk="1" fontAlgn="base" latinLnBrk="0" hangingPunct="1">
                        <a:lnSpc>
                          <a:spcPct val="106000"/>
                        </a:lnSpc>
                        <a:spcBef>
                          <a:spcPct val="80000"/>
                        </a:spcBef>
                        <a:spcAft>
                          <a:spcPct val="0"/>
                        </a:spcAft>
                        <a:buClr>
                          <a:schemeClr val="tx1"/>
                        </a:buClr>
                        <a:buSzTx/>
                        <a:buFont typeface="Wingdings 2" pitchFamily="18" charset="2"/>
                        <a:buNone/>
                        <a:tabLst/>
                      </a:pPr>
                      <a:r>
                        <a:rPr kumimoji="0" lang="en-US" sz="1000" b="0" i="0" u="none" strike="noStrike" cap="none" normalizeH="0" baseline="0" dirty="0" smtClean="0">
                          <a:ln>
                            <a:noFill/>
                          </a:ln>
                          <a:solidFill>
                            <a:schemeClr val="tx1"/>
                          </a:solidFill>
                          <a:effectLst/>
                          <a:latin typeface="Arial" charset="0"/>
                        </a:rPr>
                        <a:t>Texas, North Carolina, California</a:t>
                      </a:r>
                    </a:p>
                  </a:txBody>
                  <a:tcPr marL="73152" marR="73152" marT="73152" marB="73152" anchor="ctr" horzOverflow="overflow">
                    <a:lnL>
                      <a:noFill/>
                    </a:lnL>
                    <a:lnR cap="flat">
                      <a:noFill/>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a:noFill/>
                    </a:lnTlToBr>
                    <a:lnBlToTr>
                      <a:noFill/>
                    </a:lnBlToTr>
                    <a:noFill/>
                  </a:tcPr>
                </a:tc>
              </a:tr>
              <a:tr h="954024">
                <a:tc>
                  <a:txBody>
                    <a:bodyPr/>
                    <a:lstStyle/>
                    <a:p>
                      <a:pPr marL="0" marR="0" lvl="0" indent="0" algn="r" defTabSz="914400" rtl="0" eaLnBrk="1" fontAlgn="base" latinLnBrk="0" hangingPunct="1">
                        <a:lnSpc>
                          <a:spcPct val="106000"/>
                        </a:lnSpc>
                        <a:spcBef>
                          <a:spcPct val="50000"/>
                        </a:spcBef>
                        <a:spcAft>
                          <a:spcPct val="0"/>
                        </a:spcAft>
                        <a:buClr>
                          <a:schemeClr val="tx1"/>
                        </a:buClr>
                        <a:buSzPct val="80000"/>
                        <a:buFont typeface="Wingdings" pitchFamily="2" charset="2"/>
                        <a:buNone/>
                        <a:tabLst/>
                      </a:pPr>
                      <a:r>
                        <a:rPr kumimoji="0" lang="en-US" sz="1000" b="1" i="0" u="none" strike="noStrike" cap="none" normalizeH="0" baseline="0" dirty="0" smtClean="0">
                          <a:ln>
                            <a:noFill/>
                          </a:ln>
                          <a:solidFill>
                            <a:schemeClr val="tx1"/>
                          </a:solidFill>
                          <a:effectLst/>
                          <a:latin typeface="Arial" charset="0"/>
                        </a:rPr>
                        <a:t>Failure to Reduce Administrative Costs</a:t>
                      </a:r>
                    </a:p>
                  </a:txBody>
                  <a:tcPr marL="73152" marR="73152" marT="73152" marB="73152" horzOverflow="overflow">
                    <a:lnL cap="flat">
                      <a:noFill/>
                    </a:lnL>
                    <a:lnR w="76200"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p>
                      <a:pPr marL="173038" marR="0" lvl="1" indent="-171450" algn="l" defTabSz="914400" rtl="0" eaLnBrk="1" fontAlgn="base" latinLnBrk="0" hangingPunct="1">
                        <a:lnSpc>
                          <a:spcPct val="106000"/>
                        </a:lnSpc>
                        <a:spcBef>
                          <a:spcPct val="80000"/>
                        </a:spcBef>
                        <a:spcAft>
                          <a:spcPct val="0"/>
                        </a:spcAft>
                        <a:buClr>
                          <a:schemeClr val="tx1"/>
                        </a:buClr>
                        <a:buSzTx/>
                        <a:buFont typeface="Wingdings 2" pitchFamily="18" charset="2"/>
                        <a:buChar char="¡"/>
                        <a:tabLst/>
                      </a:pPr>
                      <a:r>
                        <a:rPr kumimoji="0" lang="en-US" sz="1000" b="0" i="0" u="none" strike="noStrike" cap="none" normalizeH="0" baseline="0" dirty="0" smtClean="0">
                          <a:ln>
                            <a:noFill/>
                          </a:ln>
                          <a:solidFill>
                            <a:schemeClr val="tx1"/>
                          </a:solidFill>
                          <a:effectLst/>
                          <a:latin typeface="Arial" charset="0"/>
                        </a:rPr>
                        <a:t>Increased </a:t>
                      </a:r>
                      <a:r>
                        <a:rPr lang="en-US" sz="1000" b="0" dirty="0" smtClean="0"/>
                        <a:t>costs of serving small employers were not eliminated by centralizing the administration. Cost savings</a:t>
                      </a:r>
                      <a:r>
                        <a:rPr lang="en-US" sz="1000" b="0" baseline="0" dirty="0" smtClean="0"/>
                        <a:t> required large enrollment to achieve economies of scale. </a:t>
                      </a:r>
                      <a:r>
                        <a:rPr kumimoji="0" lang="en-US" sz="1000" b="0" i="0" u="none" strike="noStrike" cap="none" normalizeH="0" baseline="0" dirty="0" smtClean="0">
                          <a:ln>
                            <a:noFill/>
                          </a:ln>
                          <a:solidFill>
                            <a:schemeClr val="tx1"/>
                          </a:solidFill>
                          <a:effectLst/>
                          <a:latin typeface="Arial" charset="0"/>
                        </a:rPr>
                        <a:t>In some cases, health plans’ costs rose further due to inflexibility in administrative procedures of the exchange</a:t>
                      </a:r>
                    </a:p>
                  </a:txBody>
                  <a:tcPr marL="73152" marR="73152" marT="73152" marB="73152" horzOverflow="overflow">
                    <a:lnL w="76200" cap="flat" cmpd="sng" algn="ctr">
                      <a:solidFill>
                        <a:schemeClr val="bg1"/>
                      </a:solidFill>
                      <a:prstDash val="solid"/>
                      <a:round/>
                      <a:headEnd type="none" w="med" len="med"/>
                      <a:tailEnd type="none" w="med" len="med"/>
                    </a:lnL>
                    <a:lnR>
                      <a:noFill/>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a:noFill/>
                    </a:lnTlToBr>
                    <a:lnBlToTr>
                      <a:noFill/>
                    </a:lnBlToTr>
                    <a:noFill/>
                  </a:tcPr>
                </a:tc>
                <a:tc>
                  <a:txBody>
                    <a:bodyPr/>
                    <a:lstStyle/>
                    <a:p>
                      <a:pPr marL="173038" marR="0" lvl="1" indent="-171450" algn="l" defTabSz="914400" rtl="0" eaLnBrk="1" fontAlgn="base" latinLnBrk="0" hangingPunct="1">
                        <a:lnSpc>
                          <a:spcPct val="106000"/>
                        </a:lnSpc>
                        <a:spcBef>
                          <a:spcPct val="80000"/>
                        </a:spcBef>
                        <a:spcAft>
                          <a:spcPct val="0"/>
                        </a:spcAft>
                        <a:buClr>
                          <a:schemeClr val="tx1"/>
                        </a:buClr>
                        <a:buSzTx/>
                        <a:buFont typeface="Wingdings 2" pitchFamily="18" charset="2"/>
                        <a:buNone/>
                        <a:tabLst/>
                      </a:pPr>
                      <a:r>
                        <a:rPr kumimoji="0" lang="en-US" sz="1000" b="0" i="0" u="none" strike="noStrike" cap="none" normalizeH="0" baseline="0" dirty="0" smtClean="0">
                          <a:ln>
                            <a:noFill/>
                          </a:ln>
                          <a:solidFill>
                            <a:schemeClr val="tx1"/>
                          </a:solidFill>
                          <a:effectLst/>
                          <a:latin typeface="Arial" charset="0"/>
                        </a:rPr>
                        <a:t>Texas, North Carolina, California</a:t>
                      </a:r>
                    </a:p>
                  </a:txBody>
                  <a:tcPr marL="73152" marR="73152" marT="73152" marB="73152" horzOverflow="overflow">
                    <a:lnL>
                      <a:noFill/>
                    </a:lnL>
                    <a:lnR cap="flat">
                      <a:noFill/>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a:noFill/>
                    </a:lnTlToBr>
                    <a:lnBlToTr>
                      <a:noFill/>
                    </a:lnBlToTr>
                    <a:noFill/>
                  </a:tcPr>
                </a:tc>
              </a:tr>
              <a:tr h="469392">
                <a:tc>
                  <a:txBody>
                    <a:bodyPr/>
                    <a:lstStyle/>
                    <a:p>
                      <a:pPr marL="0" marR="0" lvl="0" indent="0" algn="r" defTabSz="914400" rtl="0" eaLnBrk="1" fontAlgn="base" latinLnBrk="0" hangingPunct="1">
                        <a:lnSpc>
                          <a:spcPct val="106000"/>
                        </a:lnSpc>
                        <a:spcBef>
                          <a:spcPct val="50000"/>
                        </a:spcBef>
                        <a:spcAft>
                          <a:spcPct val="0"/>
                        </a:spcAft>
                        <a:buClr>
                          <a:schemeClr val="tx1"/>
                        </a:buClr>
                        <a:buSzPct val="80000"/>
                        <a:buFont typeface="Wingdings" pitchFamily="2" charset="2"/>
                        <a:buNone/>
                        <a:tabLst/>
                      </a:pPr>
                      <a:r>
                        <a:rPr kumimoji="0" lang="en-US" sz="1000" b="1" i="0" u="none" strike="noStrike" cap="none" normalizeH="0" baseline="0" dirty="0" smtClean="0">
                          <a:ln>
                            <a:noFill/>
                          </a:ln>
                          <a:solidFill>
                            <a:schemeClr val="tx1"/>
                          </a:solidFill>
                          <a:effectLst/>
                          <a:latin typeface="Arial" charset="0"/>
                        </a:rPr>
                        <a:t>Low Agent Participation</a:t>
                      </a:r>
                    </a:p>
                  </a:txBody>
                  <a:tcPr marL="73152" marR="73152" marT="73152" marB="73152" horzOverflow="overflow">
                    <a:lnL cap="flat">
                      <a:noFill/>
                    </a:lnL>
                    <a:lnR w="76200"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p>
                      <a:pPr marL="173038" marR="0" lvl="1" indent="-171450" algn="l" defTabSz="914400" rtl="0" eaLnBrk="1" fontAlgn="base" latinLnBrk="0" hangingPunct="1">
                        <a:lnSpc>
                          <a:spcPct val="106000"/>
                        </a:lnSpc>
                        <a:spcBef>
                          <a:spcPct val="80000"/>
                        </a:spcBef>
                        <a:spcAft>
                          <a:spcPct val="0"/>
                        </a:spcAft>
                        <a:buClr>
                          <a:schemeClr val="tx1"/>
                        </a:buClr>
                        <a:buSzTx/>
                        <a:buFont typeface="Wingdings 2" pitchFamily="18" charset="2"/>
                        <a:buChar char="¡"/>
                        <a:tabLst/>
                      </a:pPr>
                      <a:r>
                        <a:rPr lang="en-US" sz="1000" b="0" dirty="0" smtClean="0"/>
                        <a:t>Lower commissions or threat to bypass agents generated hostility  and  an inability to successfully market products</a:t>
                      </a:r>
                      <a:endParaRPr kumimoji="0" lang="en-US" sz="1000" b="0" i="0" u="none" strike="noStrike" cap="none" normalizeH="0" baseline="0" dirty="0" smtClean="0">
                        <a:ln>
                          <a:noFill/>
                        </a:ln>
                        <a:solidFill>
                          <a:schemeClr val="tx1"/>
                        </a:solidFill>
                        <a:effectLst/>
                        <a:latin typeface="Arial" charset="0"/>
                      </a:endParaRPr>
                    </a:p>
                  </a:txBody>
                  <a:tcPr marL="73152" marR="73152" marT="73152" marB="73152" anchor="ctr" horzOverflow="overflow">
                    <a:lnL w="76200" cap="flat" cmpd="sng" algn="ctr">
                      <a:solidFill>
                        <a:schemeClr val="bg1"/>
                      </a:solidFill>
                      <a:prstDash val="solid"/>
                      <a:round/>
                      <a:headEnd type="none" w="med" len="med"/>
                      <a:tailEnd type="none" w="med" len="med"/>
                    </a:lnL>
                    <a:lnR>
                      <a:noFill/>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a:noFill/>
                    </a:lnTlToBr>
                    <a:lnBlToTr>
                      <a:noFill/>
                    </a:lnBlToTr>
                    <a:noFill/>
                  </a:tcPr>
                </a:tc>
                <a:tc>
                  <a:txBody>
                    <a:bodyPr/>
                    <a:lstStyle/>
                    <a:p>
                      <a:pPr marL="173038" marR="0" lvl="1" indent="-171450" algn="l" defTabSz="914400" rtl="0" eaLnBrk="1" fontAlgn="base" latinLnBrk="0" hangingPunct="1">
                        <a:lnSpc>
                          <a:spcPct val="106000"/>
                        </a:lnSpc>
                        <a:spcBef>
                          <a:spcPct val="80000"/>
                        </a:spcBef>
                        <a:spcAft>
                          <a:spcPct val="0"/>
                        </a:spcAft>
                        <a:buClr>
                          <a:schemeClr val="tx1"/>
                        </a:buClr>
                        <a:buSzTx/>
                        <a:buFont typeface="Wingdings 2" pitchFamily="18" charset="2"/>
                        <a:buNone/>
                        <a:tabLst/>
                      </a:pPr>
                      <a:r>
                        <a:rPr kumimoji="0" lang="en-US" sz="1000" b="0" i="0" u="none" strike="noStrike" cap="none" normalizeH="0" baseline="0" dirty="0" smtClean="0">
                          <a:ln>
                            <a:noFill/>
                          </a:ln>
                          <a:solidFill>
                            <a:schemeClr val="tx1"/>
                          </a:solidFill>
                          <a:effectLst/>
                          <a:latin typeface="Arial" charset="0"/>
                        </a:rPr>
                        <a:t>Texas, North Carolina, Massachusetts</a:t>
                      </a:r>
                    </a:p>
                  </a:txBody>
                  <a:tcPr marL="73152" marR="73152" marT="73152" marB="73152" anchor="ctr" horzOverflow="overflow">
                    <a:lnL>
                      <a:noFill/>
                    </a:lnL>
                    <a:lnR cap="flat">
                      <a:noFill/>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a:noFill/>
                    </a:lnTlToBr>
                    <a:lnBlToTr>
                      <a:noFill/>
                    </a:lnBlToTr>
                    <a:noFill/>
                  </a:tcPr>
                </a:tc>
              </a:tr>
              <a:tr h="630936">
                <a:tc>
                  <a:txBody>
                    <a:bodyPr/>
                    <a:lstStyle/>
                    <a:p>
                      <a:pPr marL="0" marR="0" lvl="0" indent="0" algn="r" defTabSz="914400" rtl="0" eaLnBrk="1" fontAlgn="base" latinLnBrk="0" hangingPunct="1">
                        <a:lnSpc>
                          <a:spcPct val="106000"/>
                        </a:lnSpc>
                        <a:spcBef>
                          <a:spcPct val="50000"/>
                        </a:spcBef>
                        <a:spcAft>
                          <a:spcPct val="0"/>
                        </a:spcAft>
                        <a:buClr>
                          <a:schemeClr val="tx1"/>
                        </a:buClr>
                        <a:buSzPct val="80000"/>
                        <a:buFont typeface="Wingdings" pitchFamily="2" charset="2"/>
                        <a:buNone/>
                        <a:tabLst/>
                      </a:pPr>
                      <a:r>
                        <a:rPr kumimoji="0" lang="en-US" sz="1000" b="1" i="0" u="none" strike="noStrike" kern="1200" cap="none" normalizeH="0" baseline="0" dirty="0" smtClean="0">
                          <a:ln>
                            <a:noFill/>
                          </a:ln>
                          <a:solidFill>
                            <a:schemeClr val="tx1"/>
                          </a:solidFill>
                          <a:effectLst/>
                          <a:latin typeface="Arial" charset="0"/>
                          <a:ea typeface="+mn-ea"/>
                          <a:cs typeface="+mn-cs"/>
                        </a:rPr>
                        <a:t>IT Deficiencies</a:t>
                      </a:r>
                    </a:p>
                  </a:txBody>
                  <a:tcPr marL="73152" marR="73152" marT="73152" marB="73152" horzOverflow="overflow">
                    <a:lnL cap="flat">
                      <a:noFill/>
                    </a:lnL>
                    <a:lnR w="76200" cap="flat" cmpd="sng" algn="ctr">
                      <a:solidFill>
                        <a:schemeClr val="bg1"/>
                      </a:solidFill>
                      <a:prstDash val="solid"/>
                      <a:round/>
                      <a:headEnd type="none" w="med" len="med"/>
                      <a:tailEnd type="none" w="med" len="med"/>
                    </a:lnR>
                    <a:lnT>
                      <a:noFill/>
                    </a:lnT>
                    <a:lnB w="76200" cap="flat" cmpd="sng" algn="ctr">
                      <a:noFill/>
                      <a:prstDash val="solid"/>
                      <a:round/>
                      <a:headEnd type="none" w="med" len="med"/>
                      <a:tailEnd type="none" w="med" len="med"/>
                    </a:lnB>
                    <a:lnTlToBr>
                      <a:noFill/>
                    </a:lnTlToBr>
                    <a:lnBlToTr>
                      <a:noFill/>
                    </a:lnBlToTr>
                    <a:noFill/>
                  </a:tcPr>
                </a:tc>
                <a:tc>
                  <a:txBody>
                    <a:bodyPr/>
                    <a:lstStyle/>
                    <a:p>
                      <a:pPr marL="173038" marR="0" lvl="1" indent="-171450" algn="l" defTabSz="914400" rtl="0" eaLnBrk="1" fontAlgn="base" latinLnBrk="0" hangingPunct="1">
                        <a:lnSpc>
                          <a:spcPct val="106000"/>
                        </a:lnSpc>
                        <a:spcBef>
                          <a:spcPct val="80000"/>
                        </a:spcBef>
                        <a:spcAft>
                          <a:spcPct val="0"/>
                        </a:spcAft>
                        <a:buClr>
                          <a:schemeClr val="tx1"/>
                        </a:buClr>
                        <a:buSzTx/>
                        <a:buFont typeface="Wingdings 2" pitchFamily="18" charset="2"/>
                        <a:buChar char="¡"/>
                        <a:tabLst/>
                        <a:defRPr/>
                      </a:pPr>
                      <a:r>
                        <a:rPr kumimoji="0" lang="en-US" sz="1000" b="0" i="0" u="none" strike="noStrike" kern="1200" cap="none" normalizeH="0" baseline="0" dirty="0" smtClean="0">
                          <a:ln>
                            <a:noFill/>
                          </a:ln>
                          <a:solidFill>
                            <a:schemeClr val="tx1"/>
                          </a:solidFill>
                          <a:effectLst/>
                          <a:latin typeface="Arial" charset="0"/>
                          <a:ea typeface="+mn-ea"/>
                          <a:cs typeface="+mn-cs"/>
                        </a:rPr>
                        <a:t>Lack of system capabilities, including IT compatibility and connectivity, can limit administrative simplification, health plan participation, and ability to deliver innovative offerings</a:t>
                      </a:r>
                    </a:p>
                  </a:txBody>
                  <a:tcPr marL="73152" marR="73152" marT="73152" marB="73152" horzOverflow="overflow">
                    <a:lnL w="76200" cap="flat" cmpd="sng" algn="ctr">
                      <a:solidFill>
                        <a:schemeClr val="bg1"/>
                      </a:solidFill>
                      <a:prstDash val="solid"/>
                      <a:round/>
                      <a:headEnd type="none" w="med" len="med"/>
                      <a:tailEnd type="none" w="med" len="med"/>
                    </a:lnL>
                    <a:lnR>
                      <a:noFill/>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a:noFill/>
                    </a:lnTlToBr>
                    <a:lnBlToTr>
                      <a:noFill/>
                    </a:lnBlToTr>
                    <a:noFill/>
                  </a:tcPr>
                </a:tc>
                <a:tc>
                  <a:txBody>
                    <a:bodyPr/>
                    <a:lstStyle/>
                    <a:p>
                      <a:pPr marL="173038" marR="0" lvl="1" indent="-171450" algn="l" defTabSz="914400" rtl="0" eaLnBrk="1" fontAlgn="base" latinLnBrk="0" hangingPunct="1">
                        <a:lnSpc>
                          <a:spcPct val="106000"/>
                        </a:lnSpc>
                        <a:spcBef>
                          <a:spcPct val="80000"/>
                        </a:spcBef>
                        <a:spcAft>
                          <a:spcPct val="0"/>
                        </a:spcAft>
                        <a:buClr>
                          <a:schemeClr val="tx1"/>
                        </a:buClr>
                        <a:buSzTx/>
                        <a:buFont typeface="Wingdings 2" pitchFamily="18" charset="2"/>
                        <a:buNone/>
                        <a:tabLst/>
                        <a:defRPr/>
                      </a:pPr>
                      <a:r>
                        <a:rPr kumimoji="0" lang="en-US" sz="1000" b="0" i="0" u="none" strike="noStrike" kern="1200" cap="none" normalizeH="0" baseline="0" dirty="0" smtClean="0">
                          <a:ln>
                            <a:noFill/>
                          </a:ln>
                          <a:solidFill>
                            <a:schemeClr val="tx1"/>
                          </a:solidFill>
                          <a:effectLst/>
                          <a:latin typeface="Arial" charset="0"/>
                          <a:ea typeface="+mn-ea"/>
                          <a:cs typeface="+mn-cs"/>
                        </a:rPr>
                        <a:t>Utah, Massachusetts</a:t>
                      </a:r>
                    </a:p>
                  </a:txBody>
                  <a:tcPr marL="73152" marR="73152" marT="73152" marB="73152" horzOverflow="overflow">
                    <a:lnL>
                      <a:noFill/>
                    </a:lnL>
                    <a:lnR cap="flat">
                      <a:noFill/>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a:noFill/>
                    </a:lnTlToBr>
                    <a:lnBlToTr>
                      <a:noFill/>
                    </a:lnBlToTr>
                    <a:noFill/>
                  </a:tcPr>
                </a:tc>
              </a:tr>
              <a:tr h="792480">
                <a:tc>
                  <a:txBody>
                    <a:bodyPr/>
                    <a:lstStyle/>
                    <a:p>
                      <a:pPr marL="0" marR="0" lvl="0" indent="0" algn="r" defTabSz="914400" rtl="0" eaLnBrk="1" fontAlgn="base" latinLnBrk="0" hangingPunct="1">
                        <a:lnSpc>
                          <a:spcPct val="106000"/>
                        </a:lnSpc>
                        <a:spcBef>
                          <a:spcPct val="50000"/>
                        </a:spcBef>
                        <a:spcAft>
                          <a:spcPct val="0"/>
                        </a:spcAft>
                        <a:buClr>
                          <a:schemeClr val="tx1"/>
                        </a:buClr>
                        <a:buSzPct val="80000"/>
                        <a:buFont typeface="Wingdings" pitchFamily="2" charset="2"/>
                        <a:buNone/>
                        <a:tabLst/>
                      </a:pPr>
                      <a:r>
                        <a:rPr kumimoji="0" lang="en-US" sz="1000" b="1" i="0" u="none" strike="noStrike" cap="none" normalizeH="0" baseline="0" dirty="0" smtClean="0">
                          <a:ln>
                            <a:noFill/>
                          </a:ln>
                          <a:solidFill>
                            <a:schemeClr val="tx1"/>
                          </a:solidFill>
                          <a:effectLst/>
                          <a:latin typeface="Arial" charset="0"/>
                        </a:rPr>
                        <a:t>Challenges of State Sponsorship</a:t>
                      </a:r>
                    </a:p>
                  </a:txBody>
                  <a:tcPr marL="73152" marR="73152" marT="73152" marB="73152" horzOverflow="overflow">
                    <a:lnL cap="flat">
                      <a:noFill/>
                    </a:lnL>
                    <a:lnR w="76200" cap="flat" cmpd="sng" algn="ctr">
                      <a:solidFill>
                        <a:schemeClr val="bg1"/>
                      </a:solidFill>
                      <a:prstDash val="solid"/>
                      <a:round/>
                      <a:headEnd type="none" w="med" len="med"/>
                      <a:tailEnd type="none" w="med" len="med"/>
                    </a:lnR>
                    <a:lnT>
                      <a:noFill/>
                    </a:lnT>
                    <a:lnB w="76200" cap="flat" cmpd="sng" algn="ctr">
                      <a:noFill/>
                      <a:prstDash val="solid"/>
                      <a:round/>
                      <a:headEnd type="none" w="med" len="med"/>
                      <a:tailEnd type="none" w="med" len="med"/>
                    </a:lnB>
                    <a:lnTlToBr>
                      <a:noFill/>
                    </a:lnTlToBr>
                    <a:lnBlToTr>
                      <a:noFill/>
                    </a:lnBlToTr>
                    <a:noFill/>
                  </a:tcPr>
                </a:tc>
                <a:tc>
                  <a:txBody>
                    <a:bodyPr/>
                    <a:lstStyle/>
                    <a:p>
                      <a:pPr marL="173038" marR="0" lvl="1" indent="-171450" algn="l" defTabSz="914400" rtl="0" eaLnBrk="1" fontAlgn="base" latinLnBrk="0" hangingPunct="1">
                        <a:lnSpc>
                          <a:spcPct val="106000"/>
                        </a:lnSpc>
                        <a:spcBef>
                          <a:spcPct val="80000"/>
                        </a:spcBef>
                        <a:spcAft>
                          <a:spcPct val="0"/>
                        </a:spcAft>
                        <a:buClr>
                          <a:schemeClr val="tx1"/>
                        </a:buClr>
                        <a:buSzTx/>
                        <a:buFont typeface="Wingdings 2" pitchFamily="18" charset="2"/>
                        <a:buChar char="¡"/>
                        <a:tabLst/>
                      </a:pPr>
                      <a:r>
                        <a:rPr lang="en-US" sz="1000" b="0" dirty="0" smtClean="0"/>
                        <a:t>Association with government </a:t>
                      </a:r>
                      <a:r>
                        <a:rPr kumimoji="0" lang="en-US" sz="1000" b="0" i="0" u="none" strike="noStrike" kern="1200" cap="none" normalizeH="0" baseline="0" dirty="0" smtClean="0">
                          <a:ln>
                            <a:noFill/>
                          </a:ln>
                          <a:solidFill>
                            <a:schemeClr val="tx1"/>
                          </a:solidFill>
                          <a:effectLst/>
                          <a:latin typeface="Arial" charset="0"/>
                          <a:ea typeface="+mn-ea"/>
                          <a:cs typeface="+mn-cs"/>
                        </a:rPr>
                        <a:t>can hurt more than help, as small businesses, and especially insurance agents, tend to be suspicious of government. In addition, a public organization  is less likely to easily test out and adopt new strategies</a:t>
                      </a:r>
                    </a:p>
                  </a:txBody>
                  <a:tcPr marL="73152" marR="73152" marT="73152" marB="73152" horzOverflow="overflow">
                    <a:lnL w="76200" cap="flat" cmpd="sng" algn="ctr">
                      <a:solidFill>
                        <a:schemeClr val="bg1"/>
                      </a:solidFill>
                      <a:prstDash val="solid"/>
                      <a:round/>
                      <a:headEnd type="none" w="med" len="med"/>
                      <a:tailEnd type="none" w="med" len="med"/>
                    </a:lnL>
                    <a:lnR>
                      <a:noFill/>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6000"/>
                        </a:lnSpc>
                        <a:spcBef>
                          <a:spcPct val="80000"/>
                        </a:spcBef>
                        <a:spcAft>
                          <a:spcPct val="0"/>
                        </a:spcAft>
                        <a:buClr>
                          <a:schemeClr val="tx1"/>
                        </a:buClr>
                        <a:buSzPct val="80000"/>
                        <a:buFont typeface="Wingdings" pitchFamily="2" charset="2"/>
                        <a:buNone/>
                        <a:tabLst/>
                      </a:pPr>
                      <a:r>
                        <a:rPr kumimoji="0" lang="en-US" sz="1000" b="0" i="0" u="none" strike="noStrike" cap="none" normalizeH="0" baseline="0" dirty="0" smtClean="0">
                          <a:ln>
                            <a:noFill/>
                          </a:ln>
                          <a:solidFill>
                            <a:schemeClr val="tx1"/>
                          </a:solidFill>
                          <a:effectLst/>
                          <a:latin typeface="Arial" charset="0"/>
                        </a:rPr>
                        <a:t>Texas</a:t>
                      </a:r>
                    </a:p>
                  </a:txBody>
                  <a:tcPr marL="73152" marR="73152" marT="73152" marB="73152" horzOverflow="overflow">
                    <a:lnL>
                      <a:noFill/>
                    </a:lnL>
                    <a:lnR cap="flat">
                      <a:noFill/>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a:noFill/>
                    </a:lnTlToBr>
                    <a:lnBlToTr>
                      <a:noFill/>
                    </a:lnBlToTr>
                    <a:noFill/>
                  </a:tcPr>
                </a:tc>
              </a:tr>
              <a:tr h="469392">
                <a:tc>
                  <a:txBody>
                    <a:bodyPr/>
                    <a:lstStyle/>
                    <a:p>
                      <a:pPr marL="0" marR="0" lvl="0" indent="0" algn="r" defTabSz="914400" rtl="0" eaLnBrk="1" fontAlgn="base" latinLnBrk="0" hangingPunct="1">
                        <a:lnSpc>
                          <a:spcPct val="106000"/>
                        </a:lnSpc>
                        <a:spcBef>
                          <a:spcPct val="50000"/>
                        </a:spcBef>
                        <a:spcAft>
                          <a:spcPct val="0"/>
                        </a:spcAft>
                        <a:buClr>
                          <a:schemeClr val="tx1"/>
                        </a:buClr>
                        <a:buSzPct val="80000"/>
                        <a:buFont typeface="Wingdings" pitchFamily="2" charset="2"/>
                        <a:buNone/>
                        <a:tabLst/>
                      </a:pPr>
                      <a:r>
                        <a:rPr kumimoji="0" lang="en-US" sz="1000" b="1" i="0" u="none" strike="noStrike" cap="none" normalizeH="0" baseline="0" dirty="0" smtClean="0">
                          <a:ln>
                            <a:noFill/>
                          </a:ln>
                          <a:solidFill>
                            <a:schemeClr val="tx1"/>
                          </a:solidFill>
                          <a:effectLst/>
                          <a:latin typeface="Arial" charset="0"/>
                        </a:rPr>
                        <a:t>Challenges of Third Party Administration</a:t>
                      </a:r>
                    </a:p>
                  </a:txBody>
                  <a:tcPr marL="73152" marR="73152" marT="73152" marB="73152" horzOverflow="overflow">
                    <a:lnL cap="flat">
                      <a:noFill/>
                    </a:lnL>
                    <a:lnR w="76200" cap="flat" cmpd="sng" algn="ctr">
                      <a:solidFill>
                        <a:schemeClr val="bg1"/>
                      </a:solidFill>
                      <a:prstDash val="solid"/>
                      <a:round/>
                      <a:headEnd type="none" w="med" len="med"/>
                      <a:tailEnd type="none" w="med" len="med"/>
                    </a:lnR>
                    <a:lnT>
                      <a:noFill/>
                    </a:lnT>
                    <a:lnB w="76200" cap="flat" cmpd="sng" algn="ctr">
                      <a:noFill/>
                      <a:prstDash val="solid"/>
                      <a:round/>
                      <a:headEnd type="none" w="med" len="med"/>
                      <a:tailEnd type="none" w="med" len="med"/>
                    </a:lnB>
                    <a:lnTlToBr>
                      <a:noFill/>
                    </a:lnTlToBr>
                    <a:lnBlToTr>
                      <a:noFill/>
                    </a:lnBlToTr>
                    <a:noFill/>
                  </a:tcPr>
                </a:tc>
                <a:tc>
                  <a:txBody>
                    <a:bodyPr/>
                    <a:lstStyle/>
                    <a:p>
                      <a:pPr marL="173038" marR="0" lvl="1" indent="-171450" algn="l" defTabSz="914400" rtl="0" eaLnBrk="1" fontAlgn="base" latinLnBrk="0" hangingPunct="1">
                        <a:lnSpc>
                          <a:spcPct val="106000"/>
                        </a:lnSpc>
                        <a:spcBef>
                          <a:spcPct val="80000"/>
                        </a:spcBef>
                        <a:spcAft>
                          <a:spcPct val="0"/>
                        </a:spcAft>
                        <a:buClr>
                          <a:schemeClr val="tx1"/>
                        </a:buClr>
                        <a:buSzTx/>
                        <a:buFont typeface="Wingdings 2" pitchFamily="18" charset="2"/>
                        <a:buChar char="¡"/>
                        <a:tabLst/>
                        <a:defRPr/>
                      </a:pPr>
                      <a:r>
                        <a:rPr kumimoji="0" lang="en-US" sz="1000" b="0" i="0" u="none" strike="noStrike" kern="1200" cap="none" normalizeH="0" baseline="0" dirty="0" smtClean="0">
                          <a:ln>
                            <a:noFill/>
                          </a:ln>
                          <a:solidFill>
                            <a:schemeClr val="tx1"/>
                          </a:solidFill>
                          <a:effectLst/>
                          <a:latin typeface="Arial" charset="0"/>
                          <a:ea typeface="+mn-ea"/>
                          <a:cs typeface="+mn-cs"/>
                        </a:rPr>
                        <a:t>Introducing an administrator with a vested interested in the competitive environment can prevent participation of plans</a:t>
                      </a:r>
                      <a:endParaRPr lang="en-US" sz="1000" b="0" dirty="0" smtClean="0"/>
                    </a:p>
                  </a:txBody>
                  <a:tcPr marL="73152" marR="73152" marT="73152" marB="73152" horzOverflow="overflow">
                    <a:lnL w="76200" cap="flat" cmpd="sng" algn="ctr">
                      <a:solidFill>
                        <a:schemeClr val="bg1"/>
                      </a:solidFill>
                      <a:prstDash val="solid"/>
                      <a:round/>
                      <a:headEnd type="none" w="med" len="med"/>
                      <a:tailEnd type="none" w="med" len="med"/>
                    </a:lnL>
                    <a:lnR>
                      <a:noFill/>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a:noFill/>
                    </a:lnTlToBr>
                    <a:lnBlToTr>
                      <a:noFill/>
                    </a:lnBlToTr>
                    <a:noFill/>
                  </a:tcPr>
                </a:tc>
                <a:tc>
                  <a:txBody>
                    <a:bodyPr/>
                    <a:lstStyle/>
                    <a:p>
                      <a:pPr marL="173038" marR="0" lvl="1" indent="-171450" algn="l" defTabSz="914400" rtl="0" eaLnBrk="1" fontAlgn="base" latinLnBrk="0" hangingPunct="1">
                        <a:lnSpc>
                          <a:spcPct val="106000"/>
                        </a:lnSpc>
                        <a:spcBef>
                          <a:spcPct val="80000"/>
                        </a:spcBef>
                        <a:spcAft>
                          <a:spcPct val="0"/>
                        </a:spcAft>
                        <a:buClr>
                          <a:schemeClr val="tx1"/>
                        </a:buClr>
                        <a:buSzTx/>
                        <a:buFont typeface="Wingdings 2" pitchFamily="18" charset="2"/>
                        <a:buNone/>
                        <a:tabLst/>
                        <a:defRPr/>
                      </a:pPr>
                      <a:r>
                        <a:rPr kumimoji="0" lang="en-US" sz="1000" b="0" i="0" u="none" strike="noStrike" cap="none" normalizeH="0" baseline="0" dirty="0" smtClean="0">
                          <a:ln>
                            <a:noFill/>
                          </a:ln>
                          <a:solidFill>
                            <a:schemeClr val="tx1"/>
                          </a:solidFill>
                          <a:effectLst/>
                          <a:latin typeface="Arial" charset="0"/>
                        </a:rPr>
                        <a:t>Texas</a:t>
                      </a:r>
                    </a:p>
                  </a:txBody>
                  <a:tcPr marL="73152" marR="73152" marT="73152" marB="73152" horzOverflow="overflow">
                    <a:lnL>
                      <a:noFill/>
                    </a:lnL>
                    <a:lnR cap="flat">
                      <a:noFill/>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a:noFill/>
                    </a:lnTlToBr>
                    <a:lnBlToTr>
                      <a:noFill/>
                    </a:lnBlToTr>
                    <a:noFill/>
                  </a:tcPr>
                </a:tc>
              </a:tr>
            </a:tbl>
          </a:graphicData>
        </a:graphic>
      </p:graphicFrame>
      <p:sp>
        <p:nvSpPr>
          <p:cNvPr id="45099" name="Title 7"/>
          <p:cNvSpPr>
            <a:spLocks noGrp="1"/>
          </p:cNvSpPr>
          <p:nvPr>
            <p:ph type="title"/>
          </p:nvPr>
        </p:nvSpPr>
        <p:spPr>
          <a:xfrm>
            <a:off x="177422" y="-121292"/>
            <a:ext cx="8569704" cy="676917"/>
          </a:xfrm>
        </p:spPr>
        <p:txBody>
          <a:bodyPr/>
          <a:lstStyle/>
          <a:p>
            <a:pPr eaLnBrk="1" hangingPunct="1"/>
            <a:r>
              <a:rPr dirty="0" smtClean="0"/>
              <a:t>Exchanges: Key challenges in past attempts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HP_216"/>
          <p:cNvSpPr>
            <a:spLocks noGrp="1" noChangeArrowheads="1"/>
          </p:cNvSpPr>
          <p:nvPr>
            <p:ph type="title"/>
          </p:nvPr>
        </p:nvSpPr>
        <p:spPr>
          <a:xfrm>
            <a:off x="163513" y="12701"/>
            <a:ext cx="8828087" cy="820738"/>
          </a:xfrm>
        </p:spPr>
        <p:txBody>
          <a:bodyPr/>
          <a:lstStyle/>
          <a:p>
            <a:pPr>
              <a:lnSpc>
                <a:spcPts val="3200"/>
              </a:lnSpc>
            </a:pPr>
            <a:r>
              <a:rPr lang="en-US" sz="3200" dirty="0" smtClean="0"/>
              <a:t>Marketplace design is driven by several considerations</a:t>
            </a:r>
            <a:endParaRPr lang="en-US" sz="3200" dirty="0"/>
          </a:p>
        </p:txBody>
      </p:sp>
      <p:sp>
        <p:nvSpPr>
          <p:cNvPr id="40963" name="Rectangle 74"/>
          <p:cNvSpPr>
            <a:spLocks noChangeArrowheads="1"/>
          </p:cNvSpPr>
          <p:nvPr/>
        </p:nvSpPr>
        <p:spPr bwMode="auto">
          <a:xfrm>
            <a:off x="304800" y="881063"/>
            <a:ext cx="8686800" cy="525462"/>
          </a:xfrm>
          <a:prstGeom prst="rect">
            <a:avLst/>
          </a:prstGeom>
          <a:noFill/>
          <a:ln w="9525">
            <a:noFill/>
            <a:miter lim="800000"/>
            <a:headEnd/>
            <a:tailEnd/>
          </a:ln>
        </p:spPr>
        <p:txBody>
          <a:bodyPr lIns="91426" tIns="45712" rIns="91426" bIns="45712">
            <a:spAutoFit/>
          </a:bodyPr>
          <a:lstStyle/>
          <a:p>
            <a:pPr>
              <a:spcBef>
                <a:spcPts val="600"/>
              </a:spcBef>
            </a:pPr>
            <a:r>
              <a:rPr lang="en-US" sz="1400" b="0" dirty="0">
                <a:solidFill>
                  <a:srgbClr val="002776"/>
                </a:solidFill>
                <a:latin typeface="Arial" charset="0"/>
                <a:cs typeface="Arial" charset="0"/>
              </a:rPr>
              <a:t>States may adopt one of a range of models – the design will be primarily driven by each State’s respective Strategy, Environment, Markets and ability to leverage existing assets</a:t>
            </a:r>
          </a:p>
        </p:txBody>
      </p:sp>
      <p:sp>
        <p:nvSpPr>
          <p:cNvPr id="5" name="Right Triangle 4"/>
          <p:cNvSpPr/>
          <p:nvPr/>
        </p:nvSpPr>
        <p:spPr bwMode="gray">
          <a:xfrm flipH="1">
            <a:off x="331788" y="2854325"/>
            <a:ext cx="3819525" cy="346075"/>
          </a:xfrm>
          <a:prstGeom prst="rtTriangl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w="12700" cap="rnd" algn="ctr">
            <a:noFill/>
            <a:miter lim="800000"/>
            <a:headEnd/>
            <a:tailEnd/>
          </a:ln>
        </p:spPr>
        <p:txBody>
          <a:bodyPr lIns="182850" tIns="45712" rIns="91426" bIns="45712" anchor="ctr" anchorCtr="1"/>
          <a:lstStyle/>
          <a:p>
            <a:pPr eaLnBrk="0" hangingPunct="0">
              <a:lnSpc>
                <a:spcPct val="106000"/>
              </a:lnSpc>
              <a:spcBef>
                <a:spcPct val="0"/>
              </a:spcBef>
              <a:defRPr/>
            </a:pPr>
            <a:endParaRPr lang="en-US" dirty="0">
              <a:solidFill>
                <a:srgbClr val="002776"/>
              </a:solidFill>
            </a:endParaRPr>
          </a:p>
        </p:txBody>
      </p:sp>
      <p:cxnSp>
        <p:nvCxnSpPr>
          <p:cNvPr id="40965" name="Straight Connector 5"/>
          <p:cNvCxnSpPr>
            <a:cxnSpLocks noChangeShapeType="1"/>
          </p:cNvCxnSpPr>
          <p:nvPr/>
        </p:nvCxnSpPr>
        <p:spPr bwMode="auto">
          <a:xfrm>
            <a:off x="4598988" y="1531938"/>
            <a:ext cx="0" cy="4754562"/>
          </a:xfrm>
          <a:prstGeom prst="line">
            <a:avLst/>
          </a:prstGeom>
          <a:noFill/>
          <a:ln w="6350" algn="ctr">
            <a:solidFill>
              <a:schemeClr val="accent1"/>
            </a:solidFill>
            <a:round/>
            <a:headEnd/>
            <a:tailEnd/>
          </a:ln>
        </p:spPr>
      </p:cxnSp>
      <p:grpSp>
        <p:nvGrpSpPr>
          <p:cNvPr id="2" name="Group 4"/>
          <p:cNvGrpSpPr>
            <a:grpSpLocks/>
          </p:cNvGrpSpPr>
          <p:nvPr/>
        </p:nvGrpSpPr>
        <p:grpSpPr bwMode="auto">
          <a:xfrm>
            <a:off x="406400" y="1457325"/>
            <a:ext cx="4013200" cy="160338"/>
            <a:chOff x="247" y="719"/>
            <a:chExt cx="2528" cy="101"/>
          </a:xfrm>
        </p:grpSpPr>
        <p:sp>
          <p:nvSpPr>
            <p:cNvPr id="41025" name="Line 5"/>
            <p:cNvSpPr>
              <a:spLocks noChangeShapeType="1"/>
            </p:cNvSpPr>
            <p:nvPr/>
          </p:nvSpPr>
          <p:spPr bwMode="gray">
            <a:xfrm>
              <a:off x="247" y="778"/>
              <a:ext cx="2528" cy="0"/>
            </a:xfrm>
            <a:prstGeom prst="line">
              <a:avLst/>
            </a:prstGeom>
            <a:noFill/>
            <a:ln w="12700" cap="rnd">
              <a:solidFill>
                <a:schemeClr val="accent1"/>
              </a:solidFill>
              <a:round/>
              <a:headEnd/>
              <a:tailEnd/>
            </a:ln>
          </p:spPr>
          <p:txBody>
            <a:bodyPr wrap="none" anchor="ctr"/>
            <a:lstStyle/>
            <a:p>
              <a:pPr algn="l">
                <a:spcBef>
                  <a:spcPct val="0"/>
                </a:spcBef>
              </a:pPr>
              <a:endParaRPr lang="en-US" dirty="0">
                <a:solidFill>
                  <a:srgbClr val="002776"/>
                </a:solidFill>
                <a:latin typeface="Arial" charset="0"/>
                <a:cs typeface="Arial" charset="0"/>
              </a:endParaRPr>
            </a:p>
          </p:txBody>
        </p:sp>
        <p:sp>
          <p:nvSpPr>
            <p:cNvPr id="41026" name="Rectangle 6"/>
            <p:cNvSpPr>
              <a:spLocks noChangeArrowheads="1"/>
            </p:cNvSpPr>
            <p:nvPr/>
          </p:nvSpPr>
          <p:spPr bwMode="gray">
            <a:xfrm>
              <a:off x="1100" y="719"/>
              <a:ext cx="796" cy="101"/>
            </a:xfrm>
            <a:prstGeom prst="rect">
              <a:avLst/>
            </a:prstGeom>
            <a:solidFill>
              <a:schemeClr val="bg1"/>
            </a:solidFill>
            <a:ln w="12700" cap="rnd" algn="ctr">
              <a:noFill/>
              <a:miter lim="800000"/>
              <a:headEnd/>
              <a:tailEnd/>
            </a:ln>
          </p:spPr>
          <p:txBody>
            <a:bodyPr wrap="none" lIns="72000" tIns="0" rIns="72000" bIns="0" anchor="b" anchorCtr="1">
              <a:spAutoFit/>
            </a:bodyPr>
            <a:lstStyle/>
            <a:p>
              <a:pPr>
                <a:lnSpc>
                  <a:spcPct val="95000"/>
                </a:lnSpc>
                <a:spcBef>
                  <a:spcPct val="0"/>
                </a:spcBef>
              </a:pPr>
              <a:r>
                <a:rPr lang="en-US" dirty="0">
                  <a:solidFill>
                    <a:srgbClr val="002776"/>
                  </a:solidFill>
                  <a:latin typeface="Arial" charset="0"/>
                  <a:cs typeface="Arial" charset="0"/>
                </a:rPr>
                <a:t>Capability Model</a:t>
              </a:r>
            </a:p>
          </p:txBody>
        </p:sp>
      </p:grpSp>
      <p:sp>
        <p:nvSpPr>
          <p:cNvPr id="40967" name="TextBox 9"/>
          <p:cNvSpPr txBox="1">
            <a:spLocks noChangeArrowheads="1"/>
          </p:cNvSpPr>
          <p:nvPr/>
        </p:nvSpPr>
        <p:spPr bwMode="auto">
          <a:xfrm>
            <a:off x="-15875" y="2692400"/>
            <a:ext cx="1323975" cy="450850"/>
          </a:xfrm>
          <a:prstGeom prst="rect">
            <a:avLst/>
          </a:prstGeom>
          <a:noFill/>
          <a:ln w="9525">
            <a:noFill/>
            <a:miter lim="800000"/>
            <a:headEnd/>
            <a:tailEnd/>
          </a:ln>
        </p:spPr>
        <p:txBody>
          <a:bodyPr lIns="91426" tIns="45712" rIns="91426" bIns="45712">
            <a:spAutoFit/>
          </a:bodyPr>
          <a:lstStyle/>
          <a:p>
            <a:pPr indent="1588">
              <a:lnSpc>
                <a:spcPct val="106000"/>
              </a:lnSpc>
              <a:spcBef>
                <a:spcPct val="80000"/>
              </a:spcBef>
              <a:buClr>
                <a:srgbClr val="000000"/>
              </a:buClr>
            </a:pPr>
            <a:r>
              <a:rPr lang="en-US" dirty="0">
                <a:solidFill>
                  <a:srgbClr val="002776"/>
                </a:solidFill>
                <a:latin typeface="Arial" charset="0"/>
                <a:cs typeface="Arial" charset="0"/>
              </a:rPr>
              <a:t> “Thin” Capabilities</a:t>
            </a:r>
          </a:p>
        </p:txBody>
      </p:sp>
      <p:sp>
        <p:nvSpPr>
          <p:cNvPr id="40968" name="TextBox 10"/>
          <p:cNvSpPr txBox="1">
            <a:spLocks noChangeArrowheads="1"/>
          </p:cNvSpPr>
          <p:nvPr/>
        </p:nvSpPr>
        <p:spPr bwMode="auto">
          <a:xfrm>
            <a:off x="3367088" y="2425700"/>
            <a:ext cx="1135062" cy="450850"/>
          </a:xfrm>
          <a:prstGeom prst="rect">
            <a:avLst/>
          </a:prstGeom>
          <a:noFill/>
          <a:ln w="9525">
            <a:noFill/>
            <a:miter lim="800000"/>
            <a:headEnd/>
            <a:tailEnd/>
          </a:ln>
        </p:spPr>
        <p:txBody>
          <a:bodyPr lIns="91426" tIns="45712" rIns="91426" bIns="45712">
            <a:spAutoFit/>
          </a:bodyPr>
          <a:lstStyle/>
          <a:p>
            <a:pPr indent="1588">
              <a:lnSpc>
                <a:spcPct val="106000"/>
              </a:lnSpc>
              <a:spcBef>
                <a:spcPct val="80000"/>
              </a:spcBef>
              <a:buClr>
                <a:srgbClr val="000000"/>
              </a:buClr>
            </a:pPr>
            <a:r>
              <a:rPr lang="en-US" dirty="0">
                <a:solidFill>
                  <a:srgbClr val="002776"/>
                </a:solidFill>
                <a:latin typeface="Arial" charset="0"/>
                <a:cs typeface="Arial" charset="0"/>
              </a:rPr>
              <a:t>Robust Capabilities</a:t>
            </a:r>
          </a:p>
        </p:txBody>
      </p:sp>
      <p:graphicFrame>
        <p:nvGraphicFramePr>
          <p:cNvPr id="12" name="Table 11"/>
          <p:cNvGraphicFramePr>
            <a:graphicFrameLocks noGrp="1"/>
          </p:cNvGraphicFramePr>
          <p:nvPr/>
        </p:nvGraphicFramePr>
        <p:xfrm>
          <a:off x="346075" y="3422650"/>
          <a:ext cx="3893127" cy="2863849"/>
        </p:xfrm>
        <a:graphic>
          <a:graphicData uri="http://schemas.openxmlformats.org/drawingml/2006/table">
            <a:tbl>
              <a:tblPr firstRow="1" bandRow="1">
                <a:tableStyleId>{912C8C85-51F0-491E-9774-3900AFEF0FD7}</a:tableStyleId>
              </a:tblPr>
              <a:tblGrid>
                <a:gridCol w="1066801"/>
                <a:gridCol w="1413163"/>
                <a:gridCol w="1413163"/>
              </a:tblGrid>
              <a:tr h="302253">
                <a:tc>
                  <a:txBody>
                    <a:bodyPr/>
                    <a:lstStyle/>
                    <a:p>
                      <a:r>
                        <a:rPr lang="en-US" sz="900" dirty="0" smtClean="0"/>
                        <a:t>Driver</a:t>
                      </a:r>
                      <a:endParaRPr lang="en-US" sz="9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sz="900" dirty="0" smtClean="0"/>
                        <a:t>Thin Capabilities</a:t>
                      </a:r>
                      <a:endParaRPr lang="en-US" sz="9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sz="900" dirty="0" smtClean="0"/>
                        <a:t>Robust Capabilities</a:t>
                      </a:r>
                      <a:endParaRPr lang="en-US" sz="9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r>
              <a:tr h="555766">
                <a:tc>
                  <a:txBody>
                    <a:bodyPr/>
                    <a:lstStyle/>
                    <a:p>
                      <a:r>
                        <a:rPr lang="en-US" sz="900" dirty="0" smtClean="0"/>
                        <a:t>Funding</a:t>
                      </a:r>
                      <a:endParaRPr lang="en-US" sz="900" dirty="0"/>
                    </a:p>
                  </a:txBody>
                  <a:tcPr anchor="ctr">
                    <a:lnT w="12700" cap="flat" cmpd="sng" algn="ctr">
                      <a:solidFill>
                        <a:schemeClr val="tx1"/>
                      </a:solidFill>
                      <a:prstDash val="solid"/>
                      <a:round/>
                      <a:headEnd type="none" w="med" len="med"/>
                      <a:tailEnd type="none" w="med" len="med"/>
                    </a:lnT>
                    <a:solidFill>
                      <a:schemeClr val="bg1"/>
                    </a:solidFill>
                  </a:tcPr>
                </a:tc>
                <a:tc>
                  <a:txBody>
                    <a:bodyPr/>
                    <a:lstStyle/>
                    <a:p>
                      <a:r>
                        <a:rPr lang="en-US" sz="900" dirty="0" smtClean="0"/>
                        <a:t>Budget Deficit</a:t>
                      </a:r>
                      <a:endParaRPr lang="en-US" sz="900" dirty="0"/>
                    </a:p>
                  </a:txBody>
                  <a:tcPr anchor="ctr">
                    <a:lnT w="12700" cap="flat" cmpd="sng" algn="ctr">
                      <a:solidFill>
                        <a:schemeClr val="tx1"/>
                      </a:solidFill>
                      <a:prstDash val="solid"/>
                      <a:round/>
                      <a:headEnd type="none" w="med" len="med"/>
                      <a:tailEnd type="none" w="med" len="med"/>
                    </a:lnT>
                  </a:tcPr>
                </a:tc>
                <a:tc>
                  <a:txBody>
                    <a:bodyPr/>
                    <a:lstStyle/>
                    <a:p>
                      <a:r>
                        <a:rPr lang="en-US" sz="900" dirty="0" smtClean="0"/>
                        <a:t>Budget Surplus</a:t>
                      </a:r>
                      <a:endParaRPr lang="en-US" sz="900" dirty="0"/>
                    </a:p>
                  </a:txBody>
                  <a:tcPr anchor="ctr">
                    <a:lnT w="12700" cap="flat" cmpd="sng" algn="ctr">
                      <a:solidFill>
                        <a:schemeClr val="tx1"/>
                      </a:solidFill>
                      <a:prstDash val="solid"/>
                      <a:round/>
                      <a:headEnd type="none" w="med" len="med"/>
                      <a:tailEnd type="none" w="med" len="med"/>
                    </a:lnT>
                  </a:tcPr>
                </a:tc>
              </a:tr>
              <a:tr h="555766">
                <a:tc>
                  <a:txBody>
                    <a:bodyPr/>
                    <a:lstStyle/>
                    <a:p>
                      <a:r>
                        <a:rPr lang="en-US" sz="900" dirty="0" smtClean="0"/>
                        <a:t>State Infrastructure</a:t>
                      </a:r>
                      <a:endParaRPr lang="en-US" sz="900" dirty="0"/>
                    </a:p>
                  </a:txBody>
                  <a:tcPr anchor="ctr">
                    <a:solidFill>
                      <a:schemeClr val="bg1"/>
                    </a:solidFill>
                  </a:tcPr>
                </a:tc>
                <a:tc>
                  <a:txBody>
                    <a:bodyPr/>
                    <a:lstStyle/>
                    <a:p>
                      <a:r>
                        <a:rPr lang="en-US" sz="900" baseline="0" dirty="0" smtClean="0"/>
                        <a:t>Long and stringent procurement </a:t>
                      </a:r>
                      <a:endParaRPr lang="en-US" sz="900" dirty="0"/>
                    </a:p>
                  </a:txBody>
                  <a:tcPr anchor="ctr"/>
                </a:tc>
                <a:tc>
                  <a:txBody>
                    <a:bodyPr/>
                    <a:lstStyle/>
                    <a:p>
                      <a:r>
                        <a:rPr lang="en-US" sz="900" dirty="0" smtClean="0"/>
                        <a:t>Flexible procurement cycles</a:t>
                      </a:r>
                      <a:endParaRPr lang="en-US" sz="900" dirty="0"/>
                    </a:p>
                  </a:txBody>
                  <a:tcPr anchor="ctr"/>
                </a:tc>
              </a:tr>
              <a:tr h="725032">
                <a:tc>
                  <a:txBody>
                    <a:bodyPr/>
                    <a:lstStyle/>
                    <a:p>
                      <a:r>
                        <a:rPr lang="en-US" sz="900" dirty="0" smtClean="0"/>
                        <a:t>Population</a:t>
                      </a:r>
                      <a:r>
                        <a:rPr lang="en-US" sz="900" baseline="0" dirty="0" smtClean="0"/>
                        <a:t> Demographics</a:t>
                      </a:r>
                      <a:endParaRPr lang="en-US" sz="900" dirty="0"/>
                    </a:p>
                  </a:txBody>
                  <a:tcPr anchor="ctr">
                    <a:solidFill>
                      <a:schemeClr val="bg1"/>
                    </a:solidFill>
                  </a:tcPr>
                </a:tc>
                <a:tc>
                  <a:txBody>
                    <a:bodyPr/>
                    <a:lstStyle/>
                    <a:p>
                      <a:r>
                        <a:rPr lang="en-US" sz="900" dirty="0" smtClean="0"/>
                        <a:t>Fewer</a:t>
                      </a:r>
                      <a:r>
                        <a:rPr lang="en-US" sz="900" baseline="0" dirty="0" smtClean="0"/>
                        <a:t> uninsured; healthier population</a:t>
                      </a:r>
                      <a:endParaRPr lang="en-US" sz="9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t>Larger state, high population of uninsured individuals; less healthy population</a:t>
                      </a:r>
                    </a:p>
                  </a:txBody>
                  <a:tcPr anchor="ctr"/>
                </a:tc>
              </a:tr>
              <a:tr h="725032">
                <a:tc>
                  <a:txBody>
                    <a:bodyPr/>
                    <a:lstStyle/>
                    <a:p>
                      <a:r>
                        <a:rPr lang="en-US" sz="900" dirty="0" smtClean="0"/>
                        <a:t>Exchange</a:t>
                      </a:r>
                      <a:r>
                        <a:rPr lang="en-US" sz="900" baseline="0" dirty="0" smtClean="0"/>
                        <a:t> Goals</a:t>
                      </a:r>
                      <a:endParaRPr lang="en-US" sz="900" dirty="0"/>
                    </a:p>
                  </a:txBody>
                  <a:tcPr anchor="ctr">
                    <a:solidFill>
                      <a:schemeClr val="bg1"/>
                    </a:solidFill>
                  </a:tcPr>
                </a:tc>
                <a:tc>
                  <a:txBody>
                    <a:bodyPr/>
                    <a:lstStyle/>
                    <a:p>
                      <a:r>
                        <a:rPr lang="en-US" sz="900" dirty="0" smtClean="0"/>
                        <a:t>Limited enrollment</a:t>
                      </a:r>
                      <a:endParaRPr lang="en-US" sz="9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t>Majority of health insurance purchased through insurance exchange</a:t>
                      </a:r>
                    </a:p>
                  </a:txBody>
                  <a:tcPr anchor="ctr"/>
                </a:tc>
              </a:tr>
            </a:tbl>
          </a:graphicData>
        </a:graphic>
      </p:graphicFrame>
      <p:cxnSp>
        <p:nvCxnSpPr>
          <p:cNvPr id="13" name="Straight Connector 27"/>
          <p:cNvCxnSpPr>
            <a:cxnSpLocks noChangeShapeType="1"/>
          </p:cNvCxnSpPr>
          <p:nvPr/>
        </p:nvCxnSpPr>
        <p:spPr bwMode="auto">
          <a:xfrm flipV="1">
            <a:off x="5181599" y="3029462"/>
            <a:ext cx="3200400" cy="5195"/>
          </a:xfrm>
          <a:prstGeom prst="line">
            <a:avLst/>
          </a:prstGeom>
          <a:noFill/>
          <a:ln w="130175" cmpd="sng" algn="ctr">
            <a:gradFill flip="none" rotWithShape="1">
              <a:gsLst>
                <a:gs pos="0">
                  <a:schemeClr val="tx1"/>
                </a:gs>
                <a:gs pos="7001">
                  <a:srgbClr val="E6E6E6"/>
                </a:gs>
                <a:gs pos="32001">
                  <a:srgbClr val="7D8496"/>
                </a:gs>
                <a:gs pos="47000">
                  <a:srgbClr val="E6E6E6"/>
                </a:gs>
                <a:gs pos="85001">
                  <a:srgbClr val="7D8496"/>
                </a:gs>
                <a:gs pos="100000">
                  <a:srgbClr val="E6E6E6"/>
                </a:gs>
              </a:gsLst>
              <a:lin ang="10800000" scaled="0"/>
              <a:tileRect/>
            </a:gradFill>
            <a:round/>
            <a:headEnd type="triangle"/>
            <a:tailEnd type="triangle"/>
          </a:ln>
        </p:spPr>
      </p:cxnSp>
      <p:grpSp>
        <p:nvGrpSpPr>
          <p:cNvPr id="3" name="Group 27"/>
          <p:cNvGrpSpPr>
            <a:grpSpLocks/>
          </p:cNvGrpSpPr>
          <p:nvPr/>
        </p:nvGrpSpPr>
        <p:grpSpPr bwMode="auto">
          <a:xfrm>
            <a:off x="4811713" y="1457325"/>
            <a:ext cx="4013200" cy="160338"/>
            <a:chOff x="247" y="719"/>
            <a:chExt cx="2528" cy="101"/>
          </a:xfrm>
        </p:grpSpPr>
        <p:sp>
          <p:nvSpPr>
            <p:cNvPr id="41023" name="Line 5"/>
            <p:cNvSpPr>
              <a:spLocks noChangeShapeType="1"/>
            </p:cNvSpPr>
            <p:nvPr/>
          </p:nvSpPr>
          <p:spPr bwMode="gray">
            <a:xfrm>
              <a:off x="247" y="778"/>
              <a:ext cx="2528" cy="0"/>
            </a:xfrm>
            <a:prstGeom prst="line">
              <a:avLst/>
            </a:prstGeom>
            <a:noFill/>
            <a:ln w="12700" cap="rnd">
              <a:solidFill>
                <a:schemeClr val="accent1"/>
              </a:solidFill>
              <a:round/>
              <a:headEnd/>
              <a:tailEnd/>
            </a:ln>
          </p:spPr>
          <p:txBody>
            <a:bodyPr wrap="none" anchor="ctr"/>
            <a:lstStyle/>
            <a:p>
              <a:pPr algn="l">
                <a:spcBef>
                  <a:spcPct val="0"/>
                </a:spcBef>
              </a:pPr>
              <a:endParaRPr lang="en-US" dirty="0">
                <a:solidFill>
                  <a:srgbClr val="002776"/>
                </a:solidFill>
                <a:latin typeface="Arial" charset="0"/>
                <a:cs typeface="Arial" charset="0"/>
              </a:endParaRPr>
            </a:p>
          </p:txBody>
        </p:sp>
        <p:sp>
          <p:nvSpPr>
            <p:cNvPr id="41024" name="Rectangle 6"/>
            <p:cNvSpPr>
              <a:spLocks noChangeArrowheads="1"/>
            </p:cNvSpPr>
            <p:nvPr/>
          </p:nvSpPr>
          <p:spPr bwMode="gray">
            <a:xfrm>
              <a:off x="1013" y="719"/>
              <a:ext cx="969" cy="101"/>
            </a:xfrm>
            <a:prstGeom prst="rect">
              <a:avLst/>
            </a:prstGeom>
            <a:solidFill>
              <a:schemeClr val="bg1"/>
            </a:solidFill>
            <a:ln w="12700" cap="rnd" algn="ctr">
              <a:noFill/>
              <a:miter lim="800000"/>
              <a:headEnd/>
              <a:tailEnd/>
            </a:ln>
          </p:spPr>
          <p:txBody>
            <a:bodyPr wrap="none" lIns="72000" tIns="0" rIns="72000" bIns="0" anchor="b" anchorCtr="1">
              <a:spAutoFit/>
            </a:bodyPr>
            <a:lstStyle/>
            <a:p>
              <a:pPr>
                <a:lnSpc>
                  <a:spcPct val="95000"/>
                </a:lnSpc>
                <a:spcBef>
                  <a:spcPct val="0"/>
                </a:spcBef>
              </a:pPr>
              <a:r>
                <a:rPr lang="en-US" dirty="0">
                  <a:solidFill>
                    <a:srgbClr val="002776"/>
                  </a:solidFill>
                  <a:latin typeface="Arial" charset="0"/>
                  <a:cs typeface="Arial" charset="0"/>
                </a:rPr>
                <a:t>Environment/Market </a:t>
              </a:r>
            </a:p>
          </p:txBody>
        </p:sp>
      </p:grpSp>
      <p:sp>
        <p:nvSpPr>
          <p:cNvPr id="40995" name="TextBox 16"/>
          <p:cNvSpPr txBox="1">
            <a:spLocks noChangeArrowheads="1"/>
          </p:cNvSpPr>
          <p:nvPr/>
        </p:nvSpPr>
        <p:spPr bwMode="auto">
          <a:xfrm>
            <a:off x="4821238" y="2520950"/>
            <a:ext cx="1136650" cy="271463"/>
          </a:xfrm>
          <a:prstGeom prst="rect">
            <a:avLst/>
          </a:prstGeom>
          <a:noFill/>
          <a:ln w="9525">
            <a:noFill/>
            <a:miter lim="800000"/>
            <a:headEnd/>
            <a:tailEnd/>
          </a:ln>
        </p:spPr>
        <p:txBody>
          <a:bodyPr lIns="91426" tIns="45712" rIns="91426" bIns="45712">
            <a:spAutoFit/>
          </a:bodyPr>
          <a:lstStyle/>
          <a:p>
            <a:pPr marL="168275" indent="-166688">
              <a:lnSpc>
                <a:spcPct val="106000"/>
              </a:lnSpc>
              <a:spcBef>
                <a:spcPct val="80000"/>
              </a:spcBef>
              <a:buClr>
                <a:srgbClr val="000000"/>
              </a:buClr>
            </a:pPr>
            <a:r>
              <a:rPr lang="en-US" dirty="0">
                <a:solidFill>
                  <a:srgbClr val="002776"/>
                </a:solidFill>
                <a:latin typeface="Arial" charset="0"/>
                <a:cs typeface="Arial" charset="0"/>
              </a:rPr>
              <a:t>Competitive</a:t>
            </a:r>
          </a:p>
        </p:txBody>
      </p:sp>
      <p:sp>
        <p:nvSpPr>
          <p:cNvPr id="40996" name="TextBox 17"/>
          <p:cNvSpPr txBox="1">
            <a:spLocks noChangeArrowheads="1"/>
          </p:cNvSpPr>
          <p:nvPr/>
        </p:nvSpPr>
        <p:spPr bwMode="auto">
          <a:xfrm>
            <a:off x="7854950" y="2520950"/>
            <a:ext cx="1136650" cy="271463"/>
          </a:xfrm>
          <a:prstGeom prst="rect">
            <a:avLst/>
          </a:prstGeom>
          <a:noFill/>
          <a:ln w="9525">
            <a:noFill/>
            <a:miter lim="800000"/>
            <a:headEnd/>
            <a:tailEnd/>
          </a:ln>
        </p:spPr>
        <p:txBody>
          <a:bodyPr lIns="91426" tIns="45712" rIns="91426" bIns="45712">
            <a:spAutoFit/>
          </a:bodyPr>
          <a:lstStyle/>
          <a:p>
            <a:pPr marL="168275" indent="-166688">
              <a:lnSpc>
                <a:spcPct val="106000"/>
              </a:lnSpc>
              <a:spcBef>
                <a:spcPct val="80000"/>
              </a:spcBef>
              <a:buClr>
                <a:srgbClr val="000000"/>
              </a:buClr>
            </a:pPr>
            <a:r>
              <a:rPr lang="en-US" dirty="0">
                <a:solidFill>
                  <a:srgbClr val="002776"/>
                </a:solidFill>
                <a:latin typeface="Arial" charset="0"/>
                <a:cs typeface="Arial" charset="0"/>
              </a:rPr>
              <a:t>Regulated</a:t>
            </a:r>
          </a:p>
        </p:txBody>
      </p:sp>
      <p:graphicFrame>
        <p:nvGraphicFramePr>
          <p:cNvPr id="19" name="Table 18"/>
          <p:cNvGraphicFramePr>
            <a:graphicFrameLocks noGrp="1"/>
          </p:cNvGraphicFramePr>
          <p:nvPr/>
        </p:nvGraphicFramePr>
        <p:xfrm>
          <a:off x="4946650" y="3422649"/>
          <a:ext cx="3893127" cy="2863850"/>
        </p:xfrm>
        <a:graphic>
          <a:graphicData uri="http://schemas.openxmlformats.org/drawingml/2006/table">
            <a:tbl>
              <a:tblPr firstRow="1" bandRow="1">
                <a:tableStyleId>{912C8C85-51F0-491E-9774-3900AFEF0FD7}</a:tableStyleId>
              </a:tblPr>
              <a:tblGrid>
                <a:gridCol w="1066801"/>
                <a:gridCol w="1413163"/>
                <a:gridCol w="1413163"/>
              </a:tblGrid>
              <a:tr h="260350">
                <a:tc>
                  <a:txBody>
                    <a:bodyPr/>
                    <a:lstStyle/>
                    <a:p>
                      <a:r>
                        <a:rPr lang="en-US" sz="900" dirty="0" smtClean="0"/>
                        <a:t>Driver</a:t>
                      </a:r>
                      <a:endParaRPr lang="en-US" sz="9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900" dirty="0" smtClean="0"/>
                        <a:t>Competitive</a:t>
                      </a:r>
                      <a:endParaRPr lang="en-US" sz="9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900" dirty="0" smtClean="0"/>
                        <a:t>Regulated</a:t>
                      </a:r>
                      <a:endParaRPr lang="en-US" sz="9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r>
              <a:tr h="416560">
                <a:tc>
                  <a:txBody>
                    <a:bodyPr/>
                    <a:lstStyle/>
                    <a:p>
                      <a:pPr marL="0" algn="l" defTabSz="914400" rtl="0" eaLnBrk="1" latinLnBrk="0" hangingPunct="1"/>
                      <a:r>
                        <a:rPr lang="en-US" sz="900" kern="1200" dirty="0" smtClean="0">
                          <a:solidFill>
                            <a:schemeClr val="tx1"/>
                          </a:solidFill>
                          <a:latin typeface="+mn-lt"/>
                          <a:ea typeface="+mn-ea"/>
                          <a:cs typeface="+mn-cs"/>
                        </a:rPr>
                        <a:t>Political Landscape</a:t>
                      </a:r>
                      <a:endParaRPr lang="en-US" sz="900" kern="1200" dirty="0">
                        <a:solidFill>
                          <a:schemeClr val="tx1"/>
                        </a:solidFill>
                        <a:latin typeface="+mn-lt"/>
                        <a:ea typeface="+mn-ea"/>
                        <a:cs typeface="+mn-cs"/>
                      </a:endParaRPr>
                    </a:p>
                  </a:txBody>
                  <a:tcPr anchor="ctr">
                    <a:lnT w="12700" cap="flat" cmpd="sng" algn="ctr">
                      <a:solidFill>
                        <a:schemeClr val="tx1"/>
                      </a:solidFill>
                      <a:prstDash val="solid"/>
                      <a:round/>
                      <a:headEnd type="none" w="med" len="med"/>
                      <a:tailEnd type="none" w="med" len="med"/>
                    </a:lnT>
                    <a:solidFill>
                      <a:schemeClr val="bg1">
                        <a:alpha val="50000"/>
                      </a:schemeClr>
                    </a:solidFill>
                  </a:tcPr>
                </a:tc>
                <a:tc>
                  <a:txBody>
                    <a:bodyPr/>
                    <a:lstStyle/>
                    <a:p>
                      <a:r>
                        <a:rPr lang="en-US" sz="900" dirty="0" smtClean="0"/>
                        <a:t>Republican Majority</a:t>
                      </a:r>
                      <a:endParaRPr lang="en-US" sz="900" dirty="0"/>
                    </a:p>
                  </a:txBody>
                  <a:tcPr anchor="ctr">
                    <a:lnT w="12700" cap="flat" cmpd="sng" algn="ctr">
                      <a:solidFill>
                        <a:schemeClr val="tx1"/>
                      </a:solidFill>
                      <a:prstDash val="solid"/>
                      <a:round/>
                      <a:headEnd type="none" w="med" len="med"/>
                      <a:tailEnd type="none" w="med" len="med"/>
                    </a:lnT>
                  </a:tcPr>
                </a:tc>
                <a:tc>
                  <a:txBody>
                    <a:bodyPr/>
                    <a:lstStyle/>
                    <a:p>
                      <a:r>
                        <a:rPr lang="en-US" sz="900" dirty="0" smtClean="0"/>
                        <a:t>Democratic Majority</a:t>
                      </a:r>
                      <a:endParaRPr lang="en-US" sz="900" dirty="0"/>
                    </a:p>
                  </a:txBody>
                  <a:tcPr anchor="ctr">
                    <a:lnT w="12700" cap="flat" cmpd="sng" algn="ctr">
                      <a:solidFill>
                        <a:schemeClr val="tx1"/>
                      </a:solidFill>
                      <a:prstDash val="solid"/>
                      <a:round/>
                      <a:headEnd type="none" w="med" len="med"/>
                      <a:tailEnd type="none" w="med" len="med"/>
                    </a:lnT>
                  </a:tcPr>
                </a:tc>
              </a:tr>
              <a:tr h="728980">
                <a:tc>
                  <a:txBody>
                    <a:bodyPr/>
                    <a:lstStyle/>
                    <a:p>
                      <a:pPr marL="0" algn="l" defTabSz="914400" rtl="0" eaLnBrk="1" latinLnBrk="0" hangingPunct="1"/>
                      <a:r>
                        <a:rPr lang="en-US" sz="900" kern="1200" dirty="0" smtClean="0">
                          <a:solidFill>
                            <a:schemeClr val="tx1"/>
                          </a:solidFill>
                          <a:latin typeface="+mn-lt"/>
                          <a:ea typeface="+mn-ea"/>
                          <a:cs typeface="+mn-cs"/>
                        </a:rPr>
                        <a:t>Regulatory Environment</a:t>
                      </a:r>
                      <a:endParaRPr lang="en-US" sz="900" kern="1200" dirty="0">
                        <a:solidFill>
                          <a:schemeClr val="tx1"/>
                        </a:solidFill>
                        <a:latin typeface="+mn-lt"/>
                        <a:ea typeface="+mn-ea"/>
                        <a:cs typeface="+mn-cs"/>
                      </a:endParaRPr>
                    </a:p>
                  </a:txBody>
                  <a:tcPr anchor="ctr">
                    <a:solidFill>
                      <a:schemeClr val="bg1">
                        <a:alpha val="5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t>Limited regulatory oversight.  State reinforces competition and growth</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t>Extensive </a:t>
                      </a:r>
                      <a:r>
                        <a:rPr lang="en-US" sz="900" dirty="0" smtClean="0">
                          <a:solidFill>
                            <a:schemeClr val="tx1"/>
                          </a:solidFill>
                        </a:rPr>
                        <a:t>regulatory</a:t>
                      </a:r>
                      <a:r>
                        <a:rPr lang="en-US" sz="900" dirty="0" smtClean="0"/>
                        <a:t> oversight and limits competitive forces</a:t>
                      </a:r>
                    </a:p>
                  </a:txBody>
                  <a:tcPr anchor="ctr"/>
                </a:tc>
              </a:tr>
              <a:tr h="728980">
                <a:tc>
                  <a:txBody>
                    <a:bodyPr/>
                    <a:lstStyle/>
                    <a:p>
                      <a:pPr marL="0" algn="l" defTabSz="914400" rtl="0" eaLnBrk="1" latinLnBrk="0" hangingPunct="1"/>
                      <a:r>
                        <a:rPr lang="en-US" sz="900" kern="1200" dirty="0" smtClean="0">
                          <a:solidFill>
                            <a:schemeClr val="tx1"/>
                          </a:solidFill>
                          <a:latin typeface="+mn-lt"/>
                          <a:ea typeface="+mn-ea"/>
                          <a:cs typeface="+mn-cs"/>
                        </a:rPr>
                        <a:t>Broader Reform Policy Goals</a:t>
                      </a:r>
                      <a:endParaRPr lang="en-US" sz="900" kern="1200" dirty="0">
                        <a:solidFill>
                          <a:schemeClr val="tx1"/>
                        </a:solidFill>
                        <a:latin typeface="+mn-lt"/>
                        <a:ea typeface="+mn-ea"/>
                        <a:cs typeface="+mn-cs"/>
                      </a:endParaRPr>
                    </a:p>
                  </a:txBody>
                  <a:tcPr anchor="ctr">
                    <a:solidFill>
                      <a:schemeClr val="bg1">
                        <a:alpha val="50000"/>
                      </a:schemeClr>
                    </a:solidFill>
                  </a:tcPr>
                </a:tc>
                <a:tc>
                  <a:txBody>
                    <a:bodyPr/>
                    <a:lstStyle/>
                    <a:p>
                      <a:r>
                        <a:rPr lang="en-US" sz="900" dirty="0" smtClean="0"/>
                        <a:t>Exchange</a:t>
                      </a:r>
                      <a:r>
                        <a:rPr lang="en-US" sz="900" baseline="0" dirty="0" smtClean="0"/>
                        <a:t> is </a:t>
                      </a:r>
                      <a:r>
                        <a:rPr lang="en-US" sz="900" u="sng" baseline="0" dirty="0" smtClean="0"/>
                        <a:t>not</a:t>
                      </a:r>
                      <a:r>
                        <a:rPr lang="en-US" sz="900" baseline="0" dirty="0" smtClean="0"/>
                        <a:t> viewed as a mechanism to promote broader health policy </a:t>
                      </a:r>
                      <a:endParaRPr lang="en-US" sz="9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t>Exchange</a:t>
                      </a:r>
                      <a:r>
                        <a:rPr lang="en-US" sz="900" baseline="0" dirty="0" smtClean="0"/>
                        <a:t> is viewed as a vehicle to promote broader health policy </a:t>
                      </a:r>
                      <a:endParaRPr lang="en-US" sz="900" dirty="0" smtClean="0"/>
                    </a:p>
                  </a:txBody>
                  <a:tcPr anchor="ctr"/>
                </a:tc>
              </a:tr>
              <a:tr h="728980">
                <a:tc>
                  <a:txBody>
                    <a:bodyPr/>
                    <a:lstStyle/>
                    <a:p>
                      <a:pPr marL="0" algn="l" defTabSz="914400" rtl="0" eaLnBrk="1" latinLnBrk="0" hangingPunct="1"/>
                      <a:r>
                        <a:rPr lang="en-US" sz="900" kern="1200" dirty="0" smtClean="0">
                          <a:solidFill>
                            <a:schemeClr val="tx1"/>
                          </a:solidFill>
                          <a:latin typeface="+mn-lt"/>
                          <a:ea typeface="+mn-ea"/>
                          <a:cs typeface="+mn-cs"/>
                        </a:rPr>
                        <a:t>Risk and Selection</a:t>
                      </a:r>
                      <a:endParaRPr lang="en-US" sz="900" kern="1200" dirty="0">
                        <a:solidFill>
                          <a:schemeClr val="tx1"/>
                        </a:solidFill>
                        <a:latin typeface="+mn-lt"/>
                        <a:ea typeface="+mn-ea"/>
                        <a:cs typeface="+mn-cs"/>
                      </a:endParaRPr>
                    </a:p>
                  </a:txBody>
                  <a:tcPr anchor="ctr">
                    <a:solidFill>
                      <a:schemeClr val="bg1">
                        <a:alpha val="50000"/>
                      </a:schemeClr>
                    </a:solidFill>
                  </a:tcPr>
                </a:tc>
                <a:tc>
                  <a:txBody>
                    <a:bodyPr/>
                    <a:lstStyle/>
                    <a:p>
                      <a:r>
                        <a:rPr lang="en-US" sz="900" dirty="0" smtClean="0"/>
                        <a:t>Exchange may attract consumers with greater healthcare needs</a:t>
                      </a:r>
                      <a:endParaRPr lang="en-US" sz="9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t>Regulations could help create a level playing field inside and outside the exchange</a:t>
                      </a:r>
                    </a:p>
                  </a:txBody>
                  <a:tcPr anchor="ctr"/>
                </a:tc>
              </a:tr>
            </a:tbl>
          </a:graphicData>
        </a:graphic>
      </p:graphicFrame>
      <p:sp>
        <p:nvSpPr>
          <p:cNvPr id="41021" name="Rectangle 19"/>
          <p:cNvSpPr>
            <a:spLocks noChangeArrowheads="1"/>
          </p:cNvSpPr>
          <p:nvPr/>
        </p:nvSpPr>
        <p:spPr bwMode="auto">
          <a:xfrm>
            <a:off x="292100" y="1638300"/>
            <a:ext cx="4127500" cy="847725"/>
          </a:xfrm>
          <a:prstGeom prst="rect">
            <a:avLst/>
          </a:prstGeom>
          <a:noFill/>
          <a:ln w="9525">
            <a:noFill/>
            <a:miter lim="800000"/>
            <a:headEnd/>
            <a:tailEnd/>
          </a:ln>
        </p:spPr>
        <p:txBody>
          <a:bodyPr lIns="91426" tIns="45712" rIns="91426" bIns="45712">
            <a:spAutoFit/>
          </a:bodyPr>
          <a:lstStyle/>
          <a:p>
            <a:pPr marL="112713" indent="-112713" algn="l" eaLnBrk="0" hangingPunct="0">
              <a:spcBef>
                <a:spcPts val="300"/>
              </a:spcBef>
              <a:spcAft>
                <a:spcPts val="300"/>
              </a:spcAft>
              <a:buFont typeface="Arial" charset="0"/>
              <a:buChar char="•"/>
            </a:pPr>
            <a:r>
              <a:rPr lang="en-US" b="0" dirty="0">
                <a:solidFill>
                  <a:srgbClr val="002776"/>
                </a:solidFill>
                <a:latin typeface="Arial" charset="0"/>
                <a:cs typeface="Arial" charset="0"/>
              </a:rPr>
              <a:t>Law mandates that a core set of capabilities/processes must be present  (i.e., eligibility verification, plan comparison, etc.)</a:t>
            </a:r>
          </a:p>
          <a:p>
            <a:pPr marL="112713" indent="-112713" algn="l" eaLnBrk="0" hangingPunct="0">
              <a:spcBef>
                <a:spcPts val="300"/>
              </a:spcBef>
              <a:spcAft>
                <a:spcPts val="300"/>
              </a:spcAft>
              <a:buFont typeface="Arial" charset="0"/>
              <a:buChar char="•"/>
            </a:pPr>
            <a:r>
              <a:rPr lang="en-US" b="0" dirty="0">
                <a:solidFill>
                  <a:srgbClr val="002776"/>
                </a:solidFill>
                <a:latin typeface="Arial" charset="0"/>
                <a:cs typeface="Arial" charset="0"/>
              </a:rPr>
              <a:t>However, there appears to be significant flexibility </a:t>
            </a:r>
            <a:r>
              <a:rPr lang="en-US" b="0" dirty="0" smtClean="0">
                <a:solidFill>
                  <a:srgbClr val="002776"/>
                </a:solidFill>
                <a:latin typeface="Arial" charset="0"/>
                <a:cs typeface="Arial" charset="0"/>
              </a:rPr>
              <a:t>in how </a:t>
            </a:r>
            <a:r>
              <a:rPr lang="en-US" b="0" dirty="0">
                <a:solidFill>
                  <a:srgbClr val="002776"/>
                </a:solidFill>
                <a:latin typeface="Arial" charset="0"/>
                <a:cs typeface="Arial" charset="0"/>
              </a:rPr>
              <a:t>robust these capabilities need to be in the exchange itself</a:t>
            </a:r>
          </a:p>
        </p:txBody>
      </p:sp>
      <p:sp>
        <p:nvSpPr>
          <p:cNvPr id="41022" name="Rectangle 20"/>
          <p:cNvSpPr>
            <a:spLocks noChangeArrowheads="1"/>
          </p:cNvSpPr>
          <p:nvPr/>
        </p:nvSpPr>
        <p:spPr bwMode="auto">
          <a:xfrm>
            <a:off x="4732338" y="1692275"/>
            <a:ext cx="4033837" cy="430871"/>
          </a:xfrm>
          <a:prstGeom prst="rect">
            <a:avLst/>
          </a:prstGeom>
          <a:noFill/>
          <a:ln w="9525">
            <a:noFill/>
            <a:miter lim="800000"/>
            <a:headEnd/>
            <a:tailEnd/>
          </a:ln>
        </p:spPr>
        <p:txBody>
          <a:bodyPr lIns="91426" tIns="45712" rIns="91426" bIns="45712">
            <a:spAutoFit/>
          </a:bodyPr>
          <a:lstStyle/>
          <a:p>
            <a:pPr marL="112713" indent="-112713" algn="l" eaLnBrk="0" hangingPunct="0">
              <a:spcBef>
                <a:spcPts val="300"/>
              </a:spcBef>
              <a:spcAft>
                <a:spcPts val="300"/>
              </a:spcAft>
              <a:buFont typeface="Arial" charset="0"/>
              <a:buChar char="•"/>
            </a:pPr>
            <a:r>
              <a:rPr lang="en-US" b="0" dirty="0">
                <a:solidFill>
                  <a:srgbClr val="002776"/>
                </a:solidFill>
                <a:latin typeface="Arial" charset="0"/>
                <a:cs typeface="Arial" charset="0"/>
              </a:rPr>
              <a:t>States have considerable leeway in the degree by which they balance competition with appropriate </a:t>
            </a:r>
            <a:r>
              <a:rPr lang="en-US" b="0" dirty="0" smtClean="0">
                <a:solidFill>
                  <a:srgbClr val="002776"/>
                </a:solidFill>
                <a:latin typeface="Arial" charset="0"/>
                <a:cs typeface="Arial" charset="0"/>
              </a:rPr>
              <a:t>regulation</a:t>
            </a:r>
            <a:endParaRPr lang="en-US" b="0" dirty="0">
              <a:solidFill>
                <a:srgbClr val="002776"/>
              </a:solidFill>
              <a:latin typeface="Arial" charset="0"/>
              <a:cs typeface="Arial"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63" name="Rectangle 27"/>
          <p:cNvSpPr>
            <a:spLocks noGrp="1"/>
          </p:cNvSpPr>
          <p:nvPr>
            <p:ph type="title"/>
          </p:nvPr>
        </p:nvSpPr>
        <p:spPr bwMode="gray">
          <a:xfrm>
            <a:off x="414338" y="287020"/>
            <a:ext cx="8330184" cy="492443"/>
          </a:xfrm>
        </p:spPr>
        <p:txBody>
          <a:bodyPr/>
          <a:lstStyle/>
          <a:p>
            <a:pPr>
              <a:lnSpc>
                <a:spcPct val="100000"/>
              </a:lnSpc>
            </a:pPr>
            <a:r>
              <a:rPr lang="en-US" dirty="0" smtClean="0"/>
              <a:t>Federal Funding</a:t>
            </a:r>
          </a:p>
        </p:txBody>
      </p:sp>
      <p:graphicFrame>
        <p:nvGraphicFramePr>
          <p:cNvPr id="12" name="Table 11"/>
          <p:cNvGraphicFramePr>
            <a:graphicFrameLocks noGrp="1"/>
          </p:cNvGraphicFramePr>
          <p:nvPr/>
        </p:nvGraphicFramePr>
        <p:xfrm>
          <a:off x="414338" y="952214"/>
          <a:ext cx="8524945" cy="5430520"/>
        </p:xfrm>
        <a:graphic>
          <a:graphicData uri="http://schemas.openxmlformats.org/drawingml/2006/table">
            <a:tbl>
              <a:tblPr firstRow="1" bandRow="1">
                <a:tableStyleId>{5C22544A-7EE6-4342-B048-85BDC9FD1C3A}</a:tableStyleId>
              </a:tblPr>
              <a:tblGrid>
                <a:gridCol w="394781"/>
                <a:gridCol w="2616469"/>
                <a:gridCol w="2961564"/>
                <a:gridCol w="2552131"/>
              </a:tblGrid>
              <a:tr h="370840">
                <a:tc>
                  <a:txBody>
                    <a:bodyPr/>
                    <a:lstStyle/>
                    <a:p>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t>Planning Grants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rgbClr val="FFFFFF"/>
                          </a:solidFill>
                          <a:latin typeface="+mn-lt"/>
                          <a:cs typeface="+mn-cs"/>
                        </a:rPr>
                        <a:t>Early Innovator Grant Program</a:t>
                      </a:r>
                    </a:p>
                  </a:txBody>
                  <a:tcPr anchor="ctr"/>
                </a:tc>
                <a:tc>
                  <a:txBody>
                    <a:bodyPr/>
                    <a:lstStyle/>
                    <a:p>
                      <a:pPr lvl="0" algn="ctr" fontAlgn="b">
                        <a:spcBef>
                          <a:spcPts val="0"/>
                        </a:spcBef>
                        <a:spcAft>
                          <a:spcPts val="0"/>
                        </a:spcAft>
                        <a:defRPr/>
                      </a:pPr>
                      <a:r>
                        <a:rPr lang="en-US" sz="1400" dirty="0" smtClean="0">
                          <a:solidFill>
                            <a:srgbClr val="FFFFFF"/>
                          </a:solidFill>
                          <a:latin typeface="+mn-lt"/>
                          <a:cs typeface="+mn-cs"/>
                        </a:rPr>
                        <a:t>Establishment Grants</a:t>
                      </a:r>
                    </a:p>
                  </a:txBody>
                  <a:tcPr anchor="ctr"/>
                </a:tc>
              </a:tr>
              <a:tr h="370840">
                <a:tc>
                  <a:txBody>
                    <a:bodyPr/>
                    <a:lstStyle/>
                    <a:p>
                      <a:pPr algn="ctr"/>
                      <a:r>
                        <a:rPr lang="en-US" sz="1400" dirty="0" smtClean="0"/>
                        <a:t>Purpose</a:t>
                      </a:r>
                      <a:endParaRPr lang="en-US" sz="1400" dirty="0"/>
                    </a:p>
                  </a:txBody>
                  <a:tcPr vert="vert270" anchor="ctr"/>
                </a:tc>
                <a:tc>
                  <a:txBody>
                    <a:bodyPr/>
                    <a:lstStyle/>
                    <a:p>
                      <a:pPr marL="234950" lvl="0" indent="-174625" algn="l" fontAlgn="auto">
                        <a:spcBef>
                          <a:spcPts val="600"/>
                        </a:spcBef>
                        <a:spcAft>
                          <a:spcPts val="0"/>
                        </a:spcAft>
                        <a:buFont typeface="Arial" pitchFamily="34" charset="0"/>
                        <a:buChar char="•"/>
                      </a:pPr>
                      <a:r>
                        <a:rPr lang="en-US" sz="1400" b="0" dirty="0" smtClean="0">
                          <a:solidFill>
                            <a:srgbClr val="002776"/>
                          </a:solidFill>
                          <a:latin typeface="+mn-lt"/>
                        </a:rPr>
                        <a:t>Support early development &amp; implementation planning </a:t>
                      </a:r>
                    </a:p>
                    <a:p>
                      <a:pPr marL="234950" lvl="0" indent="-174625" algn="l" fontAlgn="auto">
                        <a:spcBef>
                          <a:spcPts val="600"/>
                        </a:spcBef>
                        <a:spcAft>
                          <a:spcPts val="0"/>
                        </a:spcAft>
                        <a:buFont typeface="Arial" pitchFamily="34" charset="0"/>
                        <a:buChar char="•"/>
                        <a:defRPr/>
                      </a:pPr>
                      <a:r>
                        <a:rPr lang="en-US" sz="1400" b="0" kern="1200" dirty="0" smtClean="0">
                          <a:solidFill>
                            <a:srgbClr val="002776"/>
                          </a:solidFill>
                          <a:latin typeface="+mn-lt"/>
                          <a:ea typeface="+mn-ea"/>
                          <a:cs typeface="+mn-cs"/>
                        </a:rPr>
                        <a:t>Covers planning costs, including</a:t>
                      </a:r>
                    </a:p>
                    <a:p>
                      <a:pPr marL="406400" lvl="0" indent="-174625" algn="l" defTabSz="914400" rtl="0" eaLnBrk="1" fontAlgn="auto" latinLnBrk="0" hangingPunct="1">
                        <a:spcBef>
                          <a:spcPts val="0"/>
                        </a:spcBef>
                        <a:spcAft>
                          <a:spcPts val="0"/>
                        </a:spcAft>
                        <a:buFont typeface="Arial" pitchFamily="34" charset="0"/>
                        <a:buChar char="•"/>
                        <a:defRPr/>
                      </a:pPr>
                      <a:r>
                        <a:rPr lang="en-US" sz="1400" b="0" kern="1200" dirty="0" smtClean="0">
                          <a:solidFill>
                            <a:srgbClr val="002776"/>
                          </a:solidFill>
                          <a:latin typeface="+mn-lt"/>
                          <a:ea typeface="+mn-ea"/>
                          <a:cs typeface="+mn-cs"/>
                        </a:rPr>
                        <a:t>IT system assessments</a:t>
                      </a:r>
                    </a:p>
                    <a:p>
                      <a:pPr marL="406400" lvl="0" indent="-174625" algn="l" defTabSz="914400" rtl="0" eaLnBrk="1" fontAlgn="auto" latinLnBrk="0" hangingPunct="1">
                        <a:spcBef>
                          <a:spcPts val="0"/>
                        </a:spcBef>
                        <a:spcAft>
                          <a:spcPts val="0"/>
                        </a:spcAft>
                        <a:buFont typeface="Arial" pitchFamily="34" charset="0"/>
                        <a:buChar char="•"/>
                        <a:defRPr/>
                      </a:pPr>
                      <a:r>
                        <a:rPr lang="en-US" sz="1400" b="0" kern="1200" dirty="0" smtClean="0">
                          <a:solidFill>
                            <a:srgbClr val="002776"/>
                          </a:solidFill>
                          <a:latin typeface="+mn-lt"/>
                          <a:ea typeface="+mn-ea"/>
                          <a:cs typeface="+mn-cs"/>
                        </a:rPr>
                        <a:t>Performance metrics Development</a:t>
                      </a:r>
                    </a:p>
                  </a:txBody>
                  <a:tcPr/>
                </a:tc>
                <a:tc>
                  <a:txBody>
                    <a:bodyPr/>
                    <a:lstStyle/>
                    <a:p>
                      <a:pPr marL="234950" lvl="1" indent="-174625" algn="l">
                        <a:spcBef>
                          <a:spcPts val="600"/>
                        </a:spcBef>
                        <a:buFont typeface="Arial" pitchFamily="34" charset="0"/>
                        <a:buChar char="•"/>
                        <a:tabLst>
                          <a:tab pos="463550" algn="l"/>
                        </a:tabLst>
                      </a:pPr>
                      <a:r>
                        <a:rPr lang="en-US" sz="1400" b="0" dirty="0" smtClean="0">
                          <a:solidFill>
                            <a:srgbClr val="002776"/>
                          </a:solidFill>
                          <a:latin typeface="+mn-lt"/>
                        </a:rPr>
                        <a:t>Assist states with design and implementation of exchange IT infrastructure</a:t>
                      </a:r>
                    </a:p>
                    <a:p>
                      <a:pPr marL="234950" lvl="1" indent="-174625" algn="l">
                        <a:spcBef>
                          <a:spcPts val="600"/>
                        </a:spcBef>
                        <a:buFont typeface="Arial" pitchFamily="34" charset="0"/>
                        <a:buChar char="•"/>
                        <a:tabLst>
                          <a:tab pos="463550" algn="l"/>
                        </a:tabLst>
                      </a:pPr>
                      <a:r>
                        <a:rPr lang="en-US" sz="1400" b="0" dirty="0" smtClean="0">
                          <a:solidFill>
                            <a:srgbClr val="002776"/>
                          </a:solidFill>
                          <a:latin typeface="+mn-lt"/>
                        </a:rPr>
                        <a:t>Create re-usable tools - encourage multi-state cooperation</a:t>
                      </a:r>
                    </a:p>
                  </a:txBody>
                  <a:tcPr/>
                </a:tc>
                <a:tc>
                  <a:txBody>
                    <a:bodyPr/>
                    <a:lstStyle/>
                    <a:p>
                      <a:pPr marL="234950" marR="0" lvl="0" indent="-174625" algn="l" defTabSz="914400" rtl="0" eaLnBrk="1" fontAlgn="auto" latinLnBrk="0" hangingPunct="1">
                        <a:lnSpc>
                          <a:spcPct val="100000"/>
                        </a:lnSpc>
                        <a:spcBef>
                          <a:spcPts val="600"/>
                        </a:spcBef>
                        <a:spcAft>
                          <a:spcPts val="0"/>
                        </a:spcAft>
                        <a:buClrTx/>
                        <a:buSzTx/>
                        <a:buFont typeface="Arial" pitchFamily="34" charset="0"/>
                        <a:buChar char="•"/>
                        <a:tabLst/>
                        <a:defRPr/>
                      </a:pPr>
                      <a:r>
                        <a:rPr kumimoji="0" lang="en-US" sz="1400" b="0" i="0" u="none" strike="noStrike" kern="1200" cap="none" spc="0" normalizeH="0" baseline="0" noProof="0" dirty="0" smtClean="0">
                          <a:ln>
                            <a:noFill/>
                          </a:ln>
                          <a:solidFill>
                            <a:srgbClr val="002776"/>
                          </a:solidFill>
                          <a:effectLst/>
                          <a:uLnTx/>
                          <a:uFillTx/>
                          <a:latin typeface="+mn-lt"/>
                          <a:ea typeface="+mn-ea"/>
                          <a:cs typeface="Arial" pitchFamily="34" charset="0"/>
                        </a:rPr>
                        <a:t>Support costs &amp; activities associated with Exchange implementation</a:t>
                      </a:r>
                      <a:endParaRPr kumimoji="0" lang="en-US" sz="1400" b="1" i="0" u="none" strike="noStrike" kern="1200" cap="none" spc="0" normalizeH="0" baseline="0" noProof="0" dirty="0" smtClean="0">
                        <a:ln>
                          <a:noFill/>
                        </a:ln>
                        <a:solidFill>
                          <a:srgbClr val="002776"/>
                        </a:solidFill>
                        <a:effectLst/>
                        <a:uLnTx/>
                        <a:uFillTx/>
                        <a:latin typeface="+mn-lt"/>
                        <a:ea typeface="+mn-ea"/>
                        <a:cs typeface="Arial" pitchFamily="34" charset="0"/>
                      </a:endParaRPr>
                    </a:p>
                    <a:p>
                      <a:endParaRPr lang="en-US" sz="1400" dirty="0"/>
                    </a:p>
                  </a:txBody>
                  <a:tcPr/>
                </a:tc>
              </a:tr>
              <a:tr h="370840">
                <a:tc>
                  <a:txBody>
                    <a:bodyPr/>
                    <a:lstStyle/>
                    <a:p>
                      <a:pPr algn="ctr"/>
                      <a:r>
                        <a:rPr lang="en-US" sz="1400" dirty="0" smtClean="0"/>
                        <a:t>Timing</a:t>
                      </a:r>
                      <a:endParaRPr lang="en-US" sz="1400" dirty="0"/>
                    </a:p>
                  </a:txBody>
                  <a:tcPr vert="vert270" anchor="ctr"/>
                </a:tc>
                <a:tc>
                  <a:txBody>
                    <a:bodyPr/>
                    <a:lstStyle/>
                    <a:p>
                      <a:pPr marL="234950" marR="0" lvl="0" indent="-174625" algn="l" defTabSz="914400" rtl="0" eaLnBrk="1" fontAlgn="auto" latinLnBrk="0" hangingPunct="1">
                        <a:lnSpc>
                          <a:spcPct val="100000"/>
                        </a:lnSpc>
                        <a:spcBef>
                          <a:spcPts val="600"/>
                        </a:spcBef>
                        <a:spcAft>
                          <a:spcPts val="0"/>
                        </a:spcAft>
                        <a:buClrTx/>
                        <a:buSzTx/>
                        <a:buFont typeface="Arial" pitchFamily="34" charset="0"/>
                        <a:buChar char="•"/>
                        <a:tabLst/>
                        <a:defRPr/>
                      </a:pPr>
                      <a:r>
                        <a:rPr lang="en-US" sz="1400" b="0" kern="1200" dirty="0" smtClean="0">
                          <a:solidFill>
                            <a:srgbClr val="002776"/>
                          </a:solidFill>
                          <a:latin typeface="+mn-lt"/>
                          <a:ea typeface="+mn-ea"/>
                          <a:cs typeface="+mn-cs"/>
                        </a:rPr>
                        <a:t>July 2010</a:t>
                      </a:r>
                    </a:p>
                  </a:txBody>
                  <a:tcPr/>
                </a:tc>
                <a:tc>
                  <a:txBody>
                    <a:bodyPr/>
                    <a:lstStyle/>
                    <a:p>
                      <a:pPr marL="234950" lvl="1" indent="-174625" algn="l">
                        <a:spcBef>
                          <a:spcPts val="600"/>
                        </a:spcBef>
                        <a:buFont typeface="Arial" pitchFamily="34" charset="0"/>
                        <a:buChar char="•"/>
                      </a:pPr>
                      <a:r>
                        <a:rPr lang="en-US" sz="1400" b="0" dirty="0" smtClean="0">
                          <a:solidFill>
                            <a:srgbClr val="002776"/>
                          </a:solidFill>
                          <a:latin typeface="+mn-lt"/>
                          <a:cs typeface="+mn-cs"/>
                        </a:rPr>
                        <a:t>RFP released Oct. 29, 2010</a:t>
                      </a:r>
                    </a:p>
                    <a:p>
                      <a:pPr marL="234950" lvl="1" indent="-174625" algn="l">
                        <a:spcBef>
                          <a:spcPts val="600"/>
                        </a:spcBef>
                        <a:buFont typeface="Arial" pitchFamily="34" charset="0"/>
                        <a:buChar char="•"/>
                      </a:pPr>
                      <a:r>
                        <a:rPr lang="en-US" sz="1400" b="0" dirty="0" smtClean="0">
                          <a:solidFill>
                            <a:srgbClr val="002776"/>
                          </a:solidFill>
                          <a:latin typeface="+mn-lt"/>
                          <a:cs typeface="+mn-cs"/>
                        </a:rPr>
                        <a:t>Proposals due Dec. 22, 2010</a:t>
                      </a:r>
                    </a:p>
                    <a:p>
                      <a:pPr marL="234950" lvl="1" indent="-174625" algn="l">
                        <a:spcBef>
                          <a:spcPts val="600"/>
                        </a:spcBef>
                        <a:buFont typeface="Arial" pitchFamily="34" charset="0"/>
                        <a:buChar char="•"/>
                      </a:pPr>
                      <a:r>
                        <a:rPr lang="en-US" sz="1400" b="0" dirty="0" smtClean="0">
                          <a:solidFill>
                            <a:srgbClr val="002776"/>
                          </a:solidFill>
                          <a:latin typeface="+mn-lt"/>
                          <a:cs typeface="+mn-cs"/>
                        </a:rPr>
                        <a:t>Awards (up to 2 years)  in Feb. 2011</a:t>
                      </a:r>
                    </a:p>
                  </a:txBody>
                  <a:tcPr/>
                </a:tc>
                <a:tc>
                  <a:txBody>
                    <a:bodyPr/>
                    <a:lstStyle/>
                    <a:p>
                      <a:pPr marL="234950" indent="-174625" algn="l" fontAlgn="auto">
                        <a:spcBef>
                          <a:spcPts val="600"/>
                        </a:spcBef>
                        <a:spcAft>
                          <a:spcPts val="0"/>
                        </a:spcAft>
                        <a:buFont typeface="Arial" pitchFamily="34" charset="0"/>
                        <a:buChar char="•"/>
                      </a:pPr>
                      <a:r>
                        <a:rPr lang="en-US" sz="1400" b="0" dirty="0" smtClean="0">
                          <a:solidFill>
                            <a:srgbClr val="002776"/>
                          </a:solidFill>
                          <a:latin typeface="+mn-lt"/>
                        </a:rPr>
                        <a:t>Announced Jan 20, 2011</a:t>
                      </a:r>
                    </a:p>
                    <a:p>
                      <a:pPr marL="234950" indent="-174625" algn="l" fontAlgn="auto">
                        <a:spcBef>
                          <a:spcPts val="600"/>
                        </a:spcBef>
                        <a:spcAft>
                          <a:spcPts val="0"/>
                        </a:spcAft>
                        <a:buFont typeface="Arial" pitchFamily="34" charset="0"/>
                        <a:buChar char="•"/>
                      </a:pPr>
                      <a:r>
                        <a:rPr lang="en-US" sz="1400" b="0" dirty="0" smtClean="0">
                          <a:solidFill>
                            <a:srgbClr val="002776"/>
                          </a:solidFill>
                          <a:latin typeface="+mn-lt"/>
                        </a:rPr>
                        <a:t>States choose when &amp; for which type of grant to apply</a:t>
                      </a:r>
                    </a:p>
                  </a:txBody>
                  <a:tcPr/>
                </a:tc>
              </a:tr>
              <a:tr h="370840">
                <a:tc>
                  <a:txBody>
                    <a:bodyPr/>
                    <a:lstStyle/>
                    <a:p>
                      <a:pPr algn="ctr"/>
                      <a:r>
                        <a:rPr lang="en-US" sz="1400" dirty="0" smtClean="0"/>
                        <a:t>Awards</a:t>
                      </a:r>
                      <a:endParaRPr lang="en-US" sz="1400" dirty="0"/>
                    </a:p>
                  </a:txBody>
                  <a:tcPr vert="vert270" anchor="ctr"/>
                </a:tc>
                <a:tc>
                  <a:txBody>
                    <a:bodyPr/>
                    <a:lstStyle/>
                    <a:p>
                      <a:pPr marL="234950" lvl="0" indent="-174625" algn="l" fontAlgn="auto">
                        <a:spcBef>
                          <a:spcPts val="600"/>
                        </a:spcBef>
                        <a:spcAft>
                          <a:spcPts val="0"/>
                        </a:spcAft>
                        <a:buFont typeface="Arial" pitchFamily="34" charset="0"/>
                        <a:buChar char="•"/>
                      </a:pPr>
                      <a:r>
                        <a:rPr lang="en-US" sz="1400" b="0" dirty="0" smtClean="0">
                          <a:solidFill>
                            <a:srgbClr val="002776"/>
                          </a:solidFill>
                          <a:latin typeface="+mn-lt"/>
                          <a:cs typeface="+mn-cs"/>
                        </a:rPr>
                        <a:t>$49 million</a:t>
                      </a:r>
                    </a:p>
                    <a:p>
                      <a:pPr marL="395288" lvl="2" indent="-231775" algn="l" fontAlgn="auto">
                        <a:spcBef>
                          <a:spcPts val="600"/>
                        </a:spcBef>
                        <a:spcAft>
                          <a:spcPts val="0"/>
                        </a:spcAft>
                        <a:buFont typeface="Arial" pitchFamily="34" charset="0"/>
                        <a:buChar char="•"/>
                      </a:pPr>
                      <a:r>
                        <a:rPr lang="en-US" sz="1400" b="0" dirty="0" smtClean="0">
                          <a:solidFill>
                            <a:srgbClr val="002776"/>
                          </a:solidFill>
                          <a:latin typeface="+mn-lt"/>
                          <a:cs typeface="+mn-cs"/>
                        </a:rPr>
                        <a:t>$1 million grants to each of 48 states and the District of Columbia</a:t>
                      </a:r>
                    </a:p>
                    <a:p>
                      <a:pPr marL="395288" lvl="2" indent="-231775" algn="l" fontAlgn="auto">
                        <a:spcBef>
                          <a:spcPts val="600"/>
                        </a:spcBef>
                        <a:spcAft>
                          <a:spcPts val="0"/>
                        </a:spcAft>
                        <a:buFont typeface="Arial" pitchFamily="34" charset="0"/>
                        <a:buChar char="•"/>
                      </a:pPr>
                      <a:r>
                        <a:rPr lang="en-US" sz="1400" b="0" dirty="0" smtClean="0">
                          <a:latin typeface="+mn-lt"/>
                          <a:cs typeface="+mn-cs"/>
                        </a:rPr>
                        <a:t>Alaska and Minnesota did not accept grants </a:t>
                      </a:r>
                      <a:endParaRPr lang="nl-NL" sz="1400" dirty="0" smtClean="0">
                        <a:cs typeface="+mn-cs"/>
                      </a:endParaRPr>
                    </a:p>
                  </a:txBody>
                  <a:tcPr/>
                </a:tc>
                <a:tc>
                  <a:txBody>
                    <a:bodyPr/>
                    <a:lstStyle/>
                    <a:p>
                      <a:pPr marL="234950" lvl="1" indent="-174625" algn="l">
                        <a:spcBef>
                          <a:spcPts val="600"/>
                        </a:spcBef>
                        <a:buFont typeface="Arial" pitchFamily="34" charset="0"/>
                        <a:buChar char="•"/>
                      </a:pPr>
                      <a:r>
                        <a:rPr lang="en-US" sz="1400" b="0" dirty="0" smtClean="0">
                          <a:solidFill>
                            <a:srgbClr val="002776"/>
                          </a:solidFill>
                          <a:latin typeface="+mn-lt"/>
                        </a:rPr>
                        <a:t>Cooperative agreements, not grants</a:t>
                      </a:r>
                    </a:p>
                    <a:p>
                      <a:pPr marL="234950" lvl="1" indent="-174625" algn="l">
                        <a:spcBef>
                          <a:spcPts val="600"/>
                        </a:spcBef>
                        <a:buFont typeface="Arial" pitchFamily="34" charset="0"/>
                        <a:buChar char="•"/>
                      </a:pPr>
                      <a:r>
                        <a:rPr lang="en-US" sz="1400" b="0" dirty="0" smtClean="0">
                          <a:solidFill>
                            <a:srgbClr val="002776"/>
                          </a:solidFill>
                          <a:latin typeface="+mn-lt"/>
                          <a:cs typeface="+mn-cs"/>
                        </a:rPr>
                        <a:t>No match required, no specified award size limit</a:t>
                      </a:r>
                    </a:p>
                    <a:p>
                      <a:pPr marL="234950" lvl="1" indent="-174625" algn="l">
                        <a:spcBef>
                          <a:spcPts val="600"/>
                        </a:spcBef>
                        <a:buFont typeface="Arial" pitchFamily="34" charset="0"/>
                        <a:buChar char="•"/>
                      </a:pPr>
                      <a:r>
                        <a:rPr lang="en-US" sz="1400" b="0" dirty="0" smtClean="0">
                          <a:solidFill>
                            <a:srgbClr val="002776"/>
                          </a:solidFill>
                          <a:latin typeface="+mn-lt"/>
                        </a:rPr>
                        <a:t>Up to 5 awards to individual states or consortium of states</a:t>
                      </a:r>
                    </a:p>
                    <a:p>
                      <a:endParaRPr lang="en-US" dirty="0"/>
                    </a:p>
                  </a:txBody>
                  <a:tcPr/>
                </a:tc>
                <a:tc>
                  <a:txBody>
                    <a:bodyPr/>
                    <a:lstStyle/>
                    <a:p>
                      <a:pPr marL="234950" marR="0" lvl="0" indent="-174625" algn="l" defTabSz="914400" rtl="0" eaLnBrk="1" fontAlgn="auto" latinLnBrk="0" hangingPunct="1">
                        <a:lnSpc>
                          <a:spcPct val="100000"/>
                        </a:lnSpc>
                        <a:spcBef>
                          <a:spcPts val="600"/>
                        </a:spcBef>
                        <a:spcAft>
                          <a:spcPts val="0"/>
                        </a:spcAft>
                        <a:buClrTx/>
                        <a:buSzTx/>
                        <a:buFont typeface="Arial" pitchFamily="34" charset="0"/>
                        <a:buChar char="•"/>
                        <a:tabLst/>
                        <a:defRPr/>
                      </a:pPr>
                      <a:r>
                        <a:rPr kumimoji="0" lang="en-US" sz="1400" b="0" i="0" u="none" strike="noStrike" kern="1200" cap="none" spc="0" normalizeH="0" baseline="0" noProof="0" dirty="0" smtClean="0">
                          <a:ln>
                            <a:noFill/>
                          </a:ln>
                          <a:solidFill>
                            <a:srgbClr val="002776"/>
                          </a:solidFill>
                          <a:effectLst/>
                          <a:uLnTx/>
                          <a:uFillTx/>
                          <a:latin typeface="+mn-lt"/>
                          <a:ea typeface="+mn-ea"/>
                          <a:cs typeface="Arial" pitchFamily="34" charset="0"/>
                        </a:rPr>
                        <a:t>Level 1: up to one year of funding to states that have made planning progress. States may apply for an additional year of funding.</a:t>
                      </a:r>
                    </a:p>
                    <a:p>
                      <a:pPr marL="234950" marR="0" lvl="0" indent="-174625" algn="l" defTabSz="914400" rtl="0" eaLnBrk="1" fontAlgn="auto" latinLnBrk="0" hangingPunct="1">
                        <a:lnSpc>
                          <a:spcPct val="100000"/>
                        </a:lnSpc>
                        <a:spcBef>
                          <a:spcPts val="600"/>
                        </a:spcBef>
                        <a:spcAft>
                          <a:spcPts val="0"/>
                        </a:spcAft>
                        <a:buClrTx/>
                        <a:buSzTx/>
                        <a:buFont typeface="Arial" pitchFamily="34" charset="0"/>
                        <a:buChar char="•"/>
                        <a:tabLst/>
                        <a:defRPr/>
                      </a:pPr>
                      <a:r>
                        <a:rPr kumimoji="0" lang="en-US" sz="1400" b="0" i="0" u="none" strike="noStrike" kern="1200" cap="none" spc="0" normalizeH="0" baseline="0" noProof="0" dirty="0" smtClean="0">
                          <a:ln>
                            <a:noFill/>
                          </a:ln>
                          <a:solidFill>
                            <a:srgbClr val="002776"/>
                          </a:solidFill>
                          <a:effectLst/>
                          <a:uLnTx/>
                          <a:uFillTx/>
                          <a:latin typeface="+mn-lt"/>
                          <a:ea typeface="+mn-ea"/>
                          <a:cs typeface="Arial" pitchFamily="34" charset="0"/>
                        </a:rPr>
                        <a:t>Level 2: funding through December 2014 to states that are further along in their planning process and that meet specific criteria </a:t>
                      </a:r>
                    </a:p>
                  </a:txBody>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1480" y="2824696"/>
            <a:ext cx="8149908" cy="680186"/>
          </a:xfrm>
        </p:spPr>
        <p:txBody>
          <a:bodyPr/>
          <a:lstStyle/>
          <a:p>
            <a:r>
              <a:rPr lang="en-GB" dirty="0" smtClean="0"/>
              <a:t>Concluding Thoughts</a:t>
            </a:r>
            <a:endParaRPr lang="en-US"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93192" y="868463"/>
            <a:ext cx="8442464" cy="553998"/>
          </a:xfrm>
        </p:spPr>
        <p:txBody>
          <a:bodyPr/>
          <a:lstStyle/>
          <a:p>
            <a:r>
              <a:rPr lang="en-US" sz="1800" dirty="0" smtClean="0"/>
              <a:t>Although we know that Exchanges will be transformational, we’re not quite sure what they will actually look like</a:t>
            </a:r>
            <a:endParaRPr lang="en-US" sz="1800" dirty="0"/>
          </a:p>
        </p:txBody>
      </p:sp>
      <p:sp>
        <p:nvSpPr>
          <p:cNvPr id="4" name="Text Placeholder 1"/>
          <p:cNvSpPr txBox="1">
            <a:spLocks/>
          </p:cNvSpPr>
          <p:nvPr/>
        </p:nvSpPr>
        <p:spPr bwMode="gray">
          <a:xfrm>
            <a:off x="499730" y="1659479"/>
            <a:ext cx="8245807" cy="2919451"/>
          </a:xfrm>
          <a:prstGeom prst="rect">
            <a:avLst/>
          </a:prstGeom>
        </p:spPr>
        <p:txBody>
          <a:bodyPr vert="horz" lIns="0" tIns="0" rIns="0" bIns="0" rtlCol="0">
            <a:noAutofit/>
          </a:bodyPr>
          <a:lstStyle/>
          <a:p>
            <a:pPr marL="342900" lvl="0" indent="-342900" algn="l">
              <a:spcBef>
                <a:spcPts val="600"/>
              </a:spcBef>
              <a:spcAft>
                <a:spcPts val="600"/>
              </a:spcAft>
              <a:buClr>
                <a:schemeClr val="tx1"/>
              </a:buClr>
              <a:buSzPct val="80000"/>
              <a:buFont typeface="Arial" pitchFamily="34" charset="0"/>
              <a:buChar char="•"/>
              <a:defRPr/>
            </a:pPr>
            <a:r>
              <a:rPr lang="en-US" sz="2000" b="0" dirty="0" smtClean="0">
                <a:solidFill>
                  <a:schemeClr val="tx2"/>
                </a:solidFill>
                <a:latin typeface="+mn-lt"/>
              </a:rPr>
              <a:t>Health insurance exchanges are the lynchpin of expanding access under Federal health care reform</a:t>
            </a:r>
          </a:p>
          <a:p>
            <a:pPr marL="342900" indent="-342900" algn="l">
              <a:spcBef>
                <a:spcPts val="600"/>
              </a:spcBef>
              <a:spcAft>
                <a:spcPts val="600"/>
              </a:spcAft>
              <a:buClr>
                <a:schemeClr val="tx1"/>
              </a:buClr>
              <a:buSzPct val="80000"/>
              <a:buFont typeface="Arial" pitchFamily="34" charset="0"/>
              <a:buChar char="•"/>
              <a:defRPr/>
            </a:pPr>
            <a:r>
              <a:rPr lang="en-US" sz="2000" b="0" dirty="0" smtClean="0">
                <a:solidFill>
                  <a:schemeClr val="tx2"/>
                </a:solidFill>
                <a:latin typeface="+mn-lt"/>
              </a:rPr>
              <a:t>There is no perfect model – different models will work in different markets. Flexibility in standards will be critical</a:t>
            </a:r>
          </a:p>
          <a:p>
            <a:pPr marL="342900" lvl="0" indent="-342900" algn="l">
              <a:spcBef>
                <a:spcPts val="600"/>
              </a:spcBef>
              <a:spcAft>
                <a:spcPts val="600"/>
              </a:spcAft>
              <a:buClr>
                <a:schemeClr val="tx1"/>
              </a:buClr>
              <a:buSzPct val="80000"/>
              <a:buFont typeface="Arial" pitchFamily="34" charset="0"/>
              <a:buChar char="•"/>
              <a:defRPr/>
            </a:pPr>
            <a:r>
              <a:rPr lang="en-US" sz="2000" b="0" dirty="0" smtClean="0">
                <a:solidFill>
                  <a:schemeClr val="tx2"/>
                </a:solidFill>
                <a:latin typeface="+mn-lt"/>
              </a:rPr>
              <a:t>States have to start building the house, even before the blueprints are complete </a:t>
            </a:r>
          </a:p>
          <a:p>
            <a:pPr marL="342900" lvl="0" indent="-342900" algn="l">
              <a:spcBef>
                <a:spcPts val="600"/>
              </a:spcBef>
              <a:spcAft>
                <a:spcPts val="600"/>
              </a:spcAft>
              <a:buClr>
                <a:schemeClr val="tx1"/>
              </a:buClr>
              <a:buSzPct val="80000"/>
              <a:buFont typeface="Arial" pitchFamily="34" charset="0"/>
              <a:buChar char="•"/>
              <a:defRPr/>
            </a:pPr>
            <a:r>
              <a:rPr lang="en-US" sz="2000" b="0" dirty="0" smtClean="0">
                <a:solidFill>
                  <a:schemeClr val="tx2"/>
                </a:solidFill>
                <a:latin typeface="+mn-lt"/>
              </a:rPr>
              <a:t>Successful implementation will require extensive collaboration between plans, the Federal government and the states</a:t>
            </a:r>
          </a:p>
          <a:p>
            <a:pPr marL="342900" lvl="0" indent="-342900" algn="l">
              <a:spcBef>
                <a:spcPts val="600"/>
              </a:spcBef>
              <a:spcAft>
                <a:spcPts val="600"/>
              </a:spcAft>
              <a:buClr>
                <a:schemeClr val="tx1"/>
              </a:buClr>
              <a:buSzPct val="80000"/>
              <a:buFont typeface="Arial" pitchFamily="34" charset="0"/>
              <a:buChar char="•"/>
              <a:defRPr/>
            </a:pPr>
            <a:r>
              <a:rPr lang="en-US" sz="2000" b="0" dirty="0" smtClean="0">
                <a:solidFill>
                  <a:schemeClr val="tx2"/>
                </a:solidFill>
                <a:latin typeface="+mn-lt"/>
              </a:rPr>
              <a:t>States have the experience and a track record of innovating and implementing complex programs….exchanges will be no different</a:t>
            </a:r>
          </a:p>
          <a:p>
            <a:pPr marL="342900" indent="-342900" algn="l">
              <a:spcBef>
                <a:spcPts val="600"/>
              </a:spcBef>
              <a:spcAft>
                <a:spcPts val="600"/>
              </a:spcAft>
              <a:buClr>
                <a:schemeClr val="tx1"/>
              </a:buClr>
              <a:buSzPct val="80000"/>
              <a:buFont typeface="Arial" pitchFamily="34" charset="0"/>
              <a:buChar char="•"/>
              <a:defRPr/>
            </a:pPr>
            <a:r>
              <a:rPr lang="en-US" sz="2000" b="0" dirty="0" smtClean="0">
                <a:solidFill>
                  <a:schemeClr val="tx2"/>
                </a:solidFill>
              </a:rPr>
              <a:t>2014 might seem like a long way away, but it is just around the corner</a:t>
            </a:r>
          </a:p>
        </p:txBody>
      </p:sp>
      <p:sp>
        <p:nvSpPr>
          <p:cNvPr id="5" name="Title 3"/>
          <p:cNvSpPr txBox="1">
            <a:spLocks/>
          </p:cNvSpPr>
          <p:nvPr/>
        </p:nvSpPr>
        <p:spPr bwMode="gray">
          <a:xfrm>
            <a:off x="414338" y="287022"/>
            <a:ext cx="8330184" cy="492443"/>
          </a:xfrm>
          <a:prstGeom prst="rect">
            <a:avLst/>
          </a:prstGeom>
        </p:spPr>
        <p:txBody>
          <a:bodyPr lIns="0" tIns="0" rIns="0" bIns="0" anchor="b"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smtClean="0">
                <a:ln>
                  <a:noFill/>
                </a:ln>
                <a:solidFill>
                  <a:schemeClr val="tx2"/>
                </a:solidFill>
                <a:effectLst/>
                <a:uLnTx/>
                <a:uFillTx/>
                <a:latin typeface="+mj-lt"/>
                <a:ea typeface="+mj-ea"/>
                <a:cs typeface="+mj-cs"/>
              </a:rPr>
              <a:t>Concluding Thoughts</a:t>
            </a:r>
            <a:endParaRPr kumimoji="0" lang="en-US" sz="3200" b="1"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1480" y="2824696"/>
            <a:ext cx="8149908" cy="680186"/>
          </a:xfrm>
        </p:spPr>
        <p:txBody>
          <a:bodyPr/>
          <a:lstStyle/>
          <a:p>
            <a:r>
              <a:rPr lang="en-GB" dirty="0" smtClean="0"/>
              <a:t>Question and Answer</a:t>
            </a:r>
            <a:endParaRPr lang="en-US"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txBox="1">
            <a:spLocks/>
          </p:cNvSpPr>
          <p:nvPr/>
        </p:nvSpPr>
        <p:spPr bwMode="auto">
          <a:xfrm>
            <a:off x="405471" y="1384663"/>
            <a:ext cx="3989108" cy="5025193"/>
          </a:xfrm>
          <a:prstGeom prst="rect">
            <a:avLst/>
          </a:prstGeom>
          <a:noFill/>
          <a:ln w="9525">
            <a:noFill/>
            <a:miter lim="800000"/>
            <a:headEnd/>
            <a:tailEnd/>
          </a:ln>
        </p:spPr>
        <p:txBody>
          <a:bodyPr lIns="0" tIns="0" rIns="0" bIns="0"/>
          <a:lstStyle/>
          <a:p>
            <a:pPr marL="343258" indent="-343258" algn="l" defTabSz="914404">
              <a:spcBef>
                <a:spcPts val="0"/>
              </a:spcBef>
              <a:spcAft>
                <a:spcPts val="0"/>
              </a:spcAft>
              <a:defRPr/>
            </a:pPr>
            <a:r>
              <a:rPr lang="en-US" sz="2000" b="0" dirty="0" smtClean="0">
                <a:solidFill>
                  <a:srgbClr val="FF0000"/>
                </a:solidFill>
              </a:rPr>
              <a:t>Steve Wander</a:t>
            </a:r>
          </a:p>
          <a:p>
            <a:pPr marL="343258" indent="-343258" algn="l" defTabSz="914404">
              <a:spcBef>
                <a:spcPts val="0"/>
              </a:spcBef>
              <a:spcAft>
                <a:spcPts val="0"/>
              </a:spcAft>
              <a:defRPr/>
            </a:pPr>
            <a:r>
              <a:rPr lang="en-US" sz="2000" b="0" dirty="0" smtClean="0">
                <a:solidFill>
                  <a:srgbClr val="FF0000"/>
                </a:solidFill>
              </a:rPr>
              <a:t>Principal</a:t>
            </a:r>
          </a:p>
          <a:p>
            <a:pPr marL="343258" indent="-343258" algn="l" defTabSz="914404">
              <a:spcBef>
                <a:spcPts val="0"/>
              </a:spcBef>
              <a:spcAft>
                <a:spcPts val="0"/>
              </a:spcAft>
              <a:defRPr/>
            </a:pPr>
            <a:r>
              <a:rPr lang="en-US" sz="2000" b="0" dirty="0" smtClean="0">
                <a:solidFill>
                  <a:srgbClr val="FF0000"/>
                </a:solidFill>
              </a:rPr>
              <a:t>Deloitte Consulting LLP</a:t>
            </a:r>
          </a:p>
          <a:p>
            <a:pPr marL="343258" indent="-343258" algn="l" defTabSz="914404">
              <a:spcBef>
                <a:spcPts val="0"/>
              </a:spcBef>
              <a:spcAft>
                <a:spcPts val="0"/>
              </a:spcAft>
              <a:defRPr/>
            </a:pPr>
            <a:r>
              <a:rPr lang="en-US" sz="2000" b="0" dirty="0" smtClean="0">
                <a:solidFill>
                  <a:srgbClr val="FF0000"/>
                </a:solidFill>
                <a:hlinkClick r:id="rId2"/>
              </a:rPr>
              <a:t>swander@delotite.com</a:t>
            </a:r>
            <a:endParaRPr lang="en-US" sz="2000" b="0" dirty="0" smtClean="0">
              <a:solidFill>
                <a:srgbClr val="FF0000"/>
              </a:solidFill>
            </a:endParaRPr>
          </a:p>
          <a:p>
            <a:pPr marL="343258" indent="-343258" algn="l" defTabSz="914404">
              <a:spcBef>
                <a:spcPts val="0"/>
              </a:spcBef>
              <a:spcAft>
                <a:spcPts val="0"/>
              </a:spcAft>
              <a:defRPr/>
            </a:pPr>
            <a:r>
              <a:rPr lang="en-US" sz="2000" b="0" dirty="0" smtClean="0">
                <a:solidFill>
                  <a:srgbClr val="FF0000"/>
                </a:solidFill>
              </a:rPr>
              <a:t>612-397-4312</a:t>
            </a:r>
          </a:p>
          <a:p>
            <a:pPr marL="343258" indent="-343258" algn="l" defTabSz="914404">
              <a:spcBef>
                <a:spcPts val="0"/>
              </a:spcBef>
              <a:spcAft>
                <a:spcPts val="0"/>
              </a:spcAft>
              <a:defRPr/>
            </a:pPr>
            <a:endParaRPr lang="en-US" sz="1600" b="0" dirty="0" smtClean="0">
              <a:solidFill>
                <a:srgbClr val="FF0000"/>
              </a:solidFill>
            </a:endParaRPr>
          </a:p>
          <a:p>
            <a:pPr marL="343258" indent="-343258" algn="l" defTabSz="914404">
              <a:spcBef>
                <a:spcPts val="0"/>
              </a:spcBef>
              <a:spcAft>
                <a:spcPts val="0"/>
              </a:spcAft>
              <a:defRPr/>
            </a:pPr>
            <a:endParaRPr lang="en-US" sz="1400" b="0" dirty="0" smtClean="0">
              <a:solidFill>
                <a:srgbClr val="FF0000"/>
              </a:solidFill>
            </a:endParaRPr>
          </a:p>
        </p:txBody>
      </p:sp>
      <p:sp>
        <p:nvSpPr>
          <p:cNvPr id="4" name="Title 3"/>
          <p:cNvSpPr>
            <a:spLocks noGrp="1"/>
          </p:cNvSpPr>
          <p:nvPr>
            <p:ph type="title"/>
          </p:nvPr>
        </p:nvSpPr>
        <p:spPr>
          <a:xfrm>
            <a:off x="354490" y="529859"/>
            <a:ext cx="8295054" cy="343492"/>
          </a:xfrm>
        </p:spPr>
        <p:txBody>
          <a:bodyPr/>
          <a:lstStyle/>
          <a:p>
            <a:r>
              <a:rPr lang="en-US" sz="3200" dirty="0" smtClean="0"/>
              <a:t>Contact info</a:t>
            </a:r>
            <a:endParaRPr lang="en-US" sz="3200" dirty="0"/>
          </a:p>
        </p:txBody>
      </p:sp>
      <p:sp>
        <p:nvSpPr>
          <p:cNvPr id="6" name="Rectangle 5"/>
          <p:cNvSpPr txBox="1">
            <a:spLocks/>
          </p:cNvSpPr>
          <p:nvPr/>
        </p:nvSpPr>
        <p:spPr bwMode="auto">
          <a:xfrm>
            <a:off x="4486140" y="1384663"/>
            <a:ext cx="3989108" cy="5025193"/>
          </a:xfrm>
          <a:prstGeom prst="rect">
            <a:avLst/>
          </a:prstGeom>
          <a:noFill/>
          <a:ln w="9525">
            <a:noFill/>
            <a:miter lim="800000"/>
            <a:headEnd/>
            <a:tailEnd/>
          </a:ln>
        </p:spPr>
        <p:txBody>
          <a:bodyPr lIns="0" tIns="0" rIns="0" bIns="0"/>
          <a:lstStyle/>
          <a:p>
            <a:pPr marL="343258" indent="-343258" algn="l" defTabSz="914404">
              <a:spcBef>
                <a:spcPts val="0"/>
              </a:spcBef>
              <a:spcAft>
                <a:spcPts val="0"/>
              </a:spcAft>
              <a:defRPr/>
            </a:pPr>
            <a:r>
              <a:rPr lang="en-US" sz="2000" b="0" dirty="0" smtClean="0">
                <a:solidFill>
                  <a:srgbClr val="FF0000"/>
                </a:solidFill>
              </a:rPr>
              <a:t>Sally Fingar</a:t>
            </a:r>
          </a:p>
          <a:p>
            <a:pPr marL="343258" indent="-343258" algn="l" defTabSz="914404">
              <a:spcBef>
                <a:spcPts val="0"/>
              </a:spcBef>
              <a:spcAft>
                <a:spcPts val="0"/>
              </a:spcAft>
              <a:defRPr/>
            </a:pPr>
            <a:r>
              <a:rPr lang="en-US" sz="2000" b="0" dirty="0" smtClean="0">
                <a:solidFill>
                  <a:srgbClr val="FF0000"/>
                </a:solidFill>
              </a:rPr>
              <a:t>Sr. Manager</a:t>
            </a:r>
          </a:p>
          <a:p>
            <a:pPr marL="343258" indent="-343258" algn="l" defTabSz="914404">
              <a:spcBef>
                <a:spcPts val="0"/>
              </a:spcBef>
              <a:spcAft>
                <a:spcPts val="0"/>
              </a:spcAft>
              <a:defRPr/>
            </a:pPr>
            <a:r>
              <a:rPr lang="en-US" sz="2000" b="0" dirty="0" smtClean="0">
                <a:solidFill>
                  <a:srgbClr val="FF0000"/>
                </a:solidFill>
              </a:rPr>
              <a:t>Deloitte Consulting LLP</a:t>
            </a:r>
          </a:p>
          <a:p>
            <a:pPr marL="343258" indent="-343258" algn="l" defTabSz="914404">
              <a:spcBef>
                <a:spcPts val="0"/>
              </a:spcBef>
              <a:spcAft>
                <a:spcPts val="0"/>
              </a:spcAft>
              <a:defRPr/>
            </a:pPr>
            <a:r>
              <a:rPr lang="en-US" sz="2000" b="0" dirty="0" smtClean="0">
                <a:solidFill>
                  <a:srgbClr val="FF0000"/>
                </a:solidFill>
                <a:hlinkClick r:id="rId3"/>
              </a:rPr>
              <a:t>sfingar@deloitte.com</a:t>
            </a:r>
            <a:r>
              <a:rPr lang="en-US" sz="2000" b="0" dirty="0" smtClean="0">
                <a:solidFill>
                  <a:srgbClr val="FF0000"/>
                </a:solidFill>
              </a:rPr>
              <a:t> </a:t>
            </a:r>
          </a:p>
          <a:p>
            <a:pPr marL="343258" indent="-343258" algn="l" defTabSz="914404">
              <a:spcBef>
                <a:spcPts val="0"/>
              </a:spcBef>
              <a:spcAft>
                <a:spcPts val="0"/>
              </a:spcAft>
              <a:defRPr/>
            </a:pPr>
            <a:r>
              <a:rPr lang="en-US" sz="2000" b="0" dirty="0" smtClean="0">
                <a:solidFill>
                  <a:srgbClr val="FF0000"/>
                </a:solidFill>
              </a:rPr>
              <a:t>612-659-2627</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1328" name="Rectangle 16"/>
          <p:cNvSpPr>
            <a:spLocks noGrp="1"/>
          </p:cNvSpPr>
          <p:nvPr>
            <p:ph sz="quarter" idx="11"/>
          </p:nvPr>
        </p:nvSpPr>
        <p:spPr bwMode="gray">
          <a:xfrm>
            <a:off x="414338" y="1399029"/>
            <a:ext cx="7693342" cy="4887471"/>
          </a:xfrm>
        </p:spPr>
        <p:txBody>
          <a:bodyPr/>
          <a:lstStyle/>
          <a:p>
            <a:r>
              <a:rPr lang="en-US" dirty="0" smtClean="0"/>
              <a:t>Overview of h</a:t>
            </a:r>
            <a:r>
              <a:rPr lang="en-US" sz="2600" dirty="0" smtClean="0"/>
              <a:t>ealth insuranc</a:t>
            </a:r>
            <a:r>
              <a:rPr lang="en-US" dirty="0" smtClean="0"/>
              <a:t>e exchanges</a:t>
            </a:r>
          </a:p>
          <a:p>
            <a:r>
              <a:rPr lang="en-US" sz="2600" dirty="0" smtClean="0"/>
              <a:t>Implementing health insurance exchanges</a:t>
            </a:r>
            <a:endParaRPr lang="en-US" sz="1200" dirty="0" smtClean="0"/>
          </a:p>
          <a:p>
            <a:r>
              <a:rPr lang="en-US" dirty="0" smtClean="0"/>
              <a:t>Concluding thoughts</a:t>
            </a:r>
            <a:endParaRPr lang="en-US" dirty="0" smtClean="0"/>
          </a:p>
          <a:p>
            <a:r>
              <a:rPr lang="en-US" dirty="0" smtClean="0"/>
              <a:t>Question &amp; answer</a:t>
            </a:r>
          </a:p>
        </p:txBody>
      </p:sp>
      <p:sp>
        <p:nvSpPr>
          <p:cNvPr id="141327" name="Rectangle 15"/>
          <p:cNvSpPr>
            <a:spLocks noGrp="1"/>
          </p:cNvSpPr>
          <p:nvPr>
            <p:ph type="title"/>
          </p:nvPr>
        </p:nvSpPr>
        <p:spPr bwMode="gray">
          <a:xfrm>
            <a:off x="414338" y="435971"/>
            <a:ext cx="8330184" cy="343492"/>
          </a:xfrm>
        </p:spPr>
        <p:txBody>
          <a:bodyPr/>
          <a:lstStyle/>
          <a:p>
            <a:r>
              <a:rPr lang="en-GB" dirty="0" smtClean="0"/>
              <a:t>Agenda</a:t>
            </a:r>
            <a:endParaRPr lang="en-US" dirty="0" smtClean="0"/>
          </a:p>
        </p:txBody>
      </p:sp>
      <p:sp>
        <p:nvSpPr>
          <p:cNvPr id="8" name="Rectangle 7"/>
          <p:cNvSpPr>
            <a:spLocks noChangeArrowheads="1"/>
          </p:cNvSpPr>
          <p:nvPr/>
        </p:nvSpPr>
        <p:spPr bwMode="gray">
          <a:xfrm>
            <a:off x="5965825" y="6656388"/>
            <a:ext cx="2774950" cy="107722"/>
          </a:xfrm>
          <a:prstGeom prst="rect">
            <a:avLst/>
          </a:prstGeom>
          <a:noFill/>
          <a:ln w="25400" algn="ctr">
            <a:noFill/>
            <a:miter lim="800000"/>
            <a:headEnd/>
            <a:tailEnd/>
          </a:ln>
        </p:spPr>
        <p:txBody>
          <a:bodyPr lIns="0" tIns="0" rIns="0" bIns="0" anchor="b">
            <a:spAutoFit/>
          </a:bodyPr>
          <a:lstStyle/>
          <a:p>
            <a:pPr algn="r">
              <a:spcBef>
                <a:spcPct val="0"/>
              </a:spcBef>
            </a:pPr>
            <a:r>
              <a:rPr lang="en-US" sz="700" b="0" dirty="0">
                <a:solidFill>
                  <a:schemeClr val="tx2"/>
                </a:solidFill>
              </a:rPr>
              <a:t>Copyright © </a:t>
            </a:r>
            <a:r>
              <a:rPr lang="en-US" sz="700" b="0" dirty="0" smtClean="0">
                <a:solidFill>
                  <a:schemeClr val="tx2"/>
                </a:solidFill>
              </a:rPr>
              <a:t>2011 </a:t>
            </a:r>
            <a:r>
              <a:rPr lang="en-US" sz="700" b="0" dirty="0">
                <a:solidFill>
                  <a:schemeClr val="tx2"/>
                </a:solidFill>
              </a:rPr>
              <a:t>Deloitte Development LLC. </a:t>
            </a:r>
            <a:r>
              <a:rPr lang="en-US" sz="700" b="0" dirty="0" smtClean="0">
                <a:solidFill>
                  <a:schemeClr val="tx2"/>
                </a:solidFill>
              </a:rPr>
              <a:t>All rights reserved.</a:t>
            </a:r>
            <a:endParaRPr lang="en-US" sz="700" b="0" dirty="0">
              <a:solidFill>
                <a:schemeClr val="tx2"/>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229430" y="1153970"/>
            <a:ext cx="7838126" cy="1563246"/>
          </a:xfrm>
          <a:prstGeom prst="rect">
            <a:avLst/>
          </a:prstGeom>
          <a:noFill/>
          <a:ln w="9525" algn="ctr">
            <a:noFill/>
            <a:miter lim="800000"/>
            <a:headEnd/>
            <a:tailEnd/>
          </a:ln>
        </p:spPr>
        <p:txBody>
          <a:bodyPr lIns="82040" tIns="41020" rIns="82040" bIns="41020">
            <a:spAutoFit/>
          </a:bodyPr>
          <a:lstStyle/>
          <a:p>
            <a:pPr algn="l"/>
            <a:r>
              <a:rPr lang="en-US" sz="1300" dirty="0" smtClean="0">
                <a:solidFill>
                  <a:schemeClr val="accent1"/>
                </a:solidFill>
              </a:rPr>
              <a:t>About Deloitte</a:t>
            </a:r>
          </a:p>
          <a:p>
            <a:pPr algn="l"/>
            <a:endParaRPr lang="en-US" sz="1300" b="0" dirty="0" smtClean="0">
              <a:solidFill>
                <a:schemeClr val="accent1"/>
              </a:solidFill>
            </a:endParaRPr>
          </a:p>
          <a:p>
            <a:pPr algn="l"/>
            <a:r>
              <a:rPr lang="en-US" sz="1300" b="0" dirty="0" smtClean="0">
                <a:solidFill>
                  <a:schemeClr val="accent1"/>
                </a:solidFill>
              </a:rPr>
              <a:t>Deloitte refers to one or more of Deloitte Touche Tohmatsu Limited, a UK private company limited by guarantee, and its network of member firms, each of which is a legally separate and independent entity. Please see www.deloitte.com/about for a detailed description of the legal structure of Deloitte Touche Tohmatsu Limited and its member firms. Please see www.deloitte.com/us/about for a detailed description of the legal structure of Deloitte LLP and its subsidiaries</a:t>
            </a:r>
            <a:endParaRPr lang="en-US" sz="1300" b="0" dirty="0">
              <a:solidFill>
                <a:schemeClr val="accent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11480" y="2144510"/>
            <a:ext cx="8149908" cy="1360372"/>
          </a:xfrm>
        </p:spPr>
        <p:txBody>
          <a:bodyPr/>
          <a:lstStyle/>
          <a:p>
            <a:r>
              <a:rPr lang="en-GB" dirty="0" smtClean="0"/>
              <a:t>Overview of Health Insurance Exchanges</a:t>
            </a:r>
            <a:endParaRPr lang="en-US"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5"/>
          <p:cNvGrpSpPr/>
          <p:nvPr/>
        </p:nvGrpSpPr>
        <p:grpSpPr>
          <a:xfrm>
            <a:off x="562186" y="2147228"/>
            <a:ext cx="2764909" cy="3834931"/>
            <a:chOff x="381000" y="1981200"/>
            <a:chExt cx="3048000" cy="4400550"/>
          </a:xfrm>
        </p:grpSpPr>
        <p:pic>
          <p:nvPicPr>
            <p:cNvPr id="20" name="Picture 2"/>
            <p:cNvPicPr>
              <a:picLocks noChangeAspect="1" noChangeArrowheads="1"/>
            </p:cNvPicPr>
            <p:nvPr/>
          </p:nvPicPr>
          <p:blipFill>
            <a:blip r:embed="rId3" cstate="print"/>
            <a:srcRect l="21799" t="12549" r="10375"/>
            <a:stretch>
              <a:fillRect/>
            </a:stretch>
          </p:blipFill>
          <p:spPr bwMode="auto">
            <a:xfrm>
              <a:off x="533400" y="1981200"/>
              <a:ext cx="2895600" cy="4248150"/>
            </a:xfrm>
            <a:prstGeom prst="rect">
              <a:avLst/>
            </a:prstGeom>
            <a:noFill/>
            <a:ln w="9525">
              <a:solidFill>
                <a:schemeClr val="tx1"/>
              </a:solidFill>
              <a:miter lim="800000"/>
              <a:headEnd/>
              <a:tailEnd/>
            </a:ln>
          </p:spPr>
        </p:pic>
        <p:pic>
          <p:nvPicPr>
            <p:cNvPr id="19" name="Picture 2"/>
            <p:cNvPicPr>
              <a:picLocks noChangeAspect="1" noChangeArrowheads="1"/>
            </p:cNvPicPr>
            <p:nvPr/>
          </p:nvPicPr>
          <p:blipFill>
            <a:blip r:embed="rId3" cstate="print"/>
            <a:srcRect l="21799" t="12549" r="10375"/>
            <a:stretch>
              <a:fillRect/>
            </a:stretch>
          </p:blipFill>
          <p:spPr bwMode="auto">
            <a:xfrm>
              <a:off x="457200" y="2057400"/>
              <a:ext cx="2895600" cy="4248150"/>
            </a:xfrm>
            <a:prstGeom prst="rect">
              <a:avLst/>
            </a:prstGeom>
            <a:noFill/>
            <a:ln w="9525">
              <a:solidFill>
                <a:schemeClr val="tx1"/>
              </a:solidFill>
              <a:miter lim="800000"/>
              <a:headEnd/>
              <a:tailEnd/>
            </a:ln>
          </p:spPr>
        </p:pic>
        <p:pic>
          <p:nvPicPr>
            <p:cNvPr id="1026" name="Picture 2"/>
            <p:cNvPicPr>
              <a:picLocks noChangeAspect="1" noChangeArrowheads="1"/>
            </p:cNvPicPr>
            <p:nvPr/>
          </p:nvPicPr>
          <p:blipFill>
            <a:blip r:embed="rId3" cstate="print"/>
            <a:srcRect l="21799" t="12549" r="10375"/>
            <a:stretch>
              <a:fillRect/>
            </a:stretch>
          </p:blipFill>
          <p:spPr bwMode="auto">
            <a:xfrm>
              <a:off x="381000" y="2133600"/>
              <a:ext cx="2895600" cy="4248150"/>
            </a:xfrm>
            <a:prstGeom prst="rect">
              <a:avLst/>
            </a:prstGeom>
            <a:noFill/>
            <a:ln w="9525">
              <a:solidFill>
                <a:schemeClr val="tx1"/>
              </a:solidFill>
              <a:miter lim="800000"/>
              <a:headEnd/>
              <a:tailEnd/>
            </a:ln>
          </p:spPr>
        </p:pic>
      </p:grpSp>
      <p:sp>
        <p:nvSpPr>
          <p:cNvPr id="22" name="TextBox 21"/>
          <p:cNvSpPr txBox="1"/>
          <p:nvPr/>
        </p:nvSpPr>
        <p:spPr>
          <a:xfrm>
            <a:off x="3609640" y="2112452"/>
            <a:ext cx="4870474" cy="4502515"/>
          </a:xfrm>
          <a:prstGeom prst="rect">
            <a:avLst/>
          </a:prstGeom>
          <a:noFill/>
        </p:spPr>
        <p:txBody>
          <a:bodyPr wrap="square" rtlCol="0">
            <a:spAutoFit/>
          </a:bodyPr>
          <a:lstStyle/>
          <a:p>
            <a:pPr marL="231775" indent="-231775" algn="l">
              <a:lnSpc>
                <a:spcPct val="106000"/>
              </a:lnSpc>
              <a:spcBef>
                <a:spcPts val="0"/>
              </a:spcBef>
              <a:spcAft>
                <a:spcPts val="600"/>
              </a:spcAft>
              <a:buClr>
                <a:srgbClr val="002776"/>
              </a:buClr>
              <a:buSzPct val="100000"/>
              <a:buFont typeface="Arial" pitchFamily="34" charset="0"/>
              <a:buChar char="•"/>
              <a:defRPr/>
            </a:pPr>
            <a:r>
              <a:rPr lang="en-US" sz="1600" b="0" dirty="0" smtClean="0"/>
              <a:t>Administered by States within Federal guidelines</a:t>
            </a:r>
          </a:p>
          <a:p>
            <a:pPr marL="231775" indent="-231775" algn="l">
              <a:lnSpc>
                <a:spcPct val="106000"/>
              </a:lnSpc>
              <a:spcBef>
                <a:spcPts val="0"/>
              </a:spcBef>
              <a:spcAft>
                <a:spcPts val="600"/>
              </a:spcAft>
              <a:buClr>
                <a:srgbClr val="002776"/>
              </a:buClr>
              <a:buSzPct val="100000"/>
              <a:buFont typeface="Arial" pitchFamily="34" charset="0"/>
              <a:buChar char="•"/>
              <a:defRPr/>
            </a:pPr>
            <a:r>
              <a:rPr lang="en-US" sz="1600" b="0" dirty="0" smtClean="0"/>
              <a:t>Targeting individual consumers and small groups up to 100 employees in 2014</a:t>
            </a:r>
          </a:p>
          <a:p>
            <a:pPr marL="231775" indent="-231775" algn="l">
              <a:lnSpc>
                <a:spcPct val="106000"/>
              </a:lnSpc>
              <a:spcBef>
                <a:spcPts val="0"/>
              </a:spcBef>
              <a:spcAft>
                <a:spcPts val="600"/>
              </a:spcAft>
              <a:buClr>
                <a:srgbClr val="002776"/>
              </a:buClr>
              <a:buSzPct val="100000"/>
              <a:buFont typeface="Arial" pitchFamily="34" charset="0"/>
              <a:buChar char="•"/>
              <a:defRPr/>
            </a:pPr>
            <a:r>
              <a:rPr lang="en-US" sz="1600" b="0" dirty="0" smtClean="0"/>
              <a:t>Expanding to groups over 100 in 2017 at State discretion</a:t>
            </a:r>
          </a:p>
          <a:p>
            <a:pPr marL="231775" indent="-231775" algn="l">
              <a:lnSpc>
                <a:spcPct val="106000"/>
              </a:lnSpc>
              <a:spcBef>
                <a:spcPts val="0"/>
              </a:spcBef>
              <a:spcAft>
                <a:spcPts val="600"/>
              </a:spcAft>
              <a:buClr>
                <a:srgbClr val="002776"/>
              </a:buClr>
              <a:buSzPct val="100000"/>
              <a:buFont typeface="Arial" pitchFamily="34" charset="0"/>
              <a:buChar char="•"/>
              <a:defRPr/>
            </a:pPr>
            <a:r>
              <a:rPr lang="en-US" sz="1600" b="0" dirty="0" smtClean="0"/>
              <a:t>Determine eligibility for Medicaid and CHIP and enroll individuals in those programs when appropriate </a:t>
            </a:r>
          </a:p>
          <a:p>
            <a:pPr marL="231775" indent="-231775" algn="l">
              <a:lnSpc>
                <a:spcPct val="106000"/>
              </a:lnSpc>
              <a:spcBef>
                <a:spcPts val="538"/>
              </a:spcBef>
              <a:spcAft>
                <a:spcPts val="538"/>
              </a:spcAft>
              <a:buClr>
                <a:srgbClr val="002776"/>
              </a:buClr>
              <a:buSzPct val="100000"/>
              <a:buFont typeface="Arial" pitchFamily="34" charset="0"/>
              <a:buChar char="•"/>
              <a:defRPr/>
            </a:pPr>
            <a:r>
              <a:rPr lang="en-US" sz="1600" b="0" dirty="0" smtClean="0"/>
              <a:t>Administer Federal subsidies to individuals below 400% of the Federal poverty limit </a:t>
            </a:r>
          </a:p>
          <a:p>
            <a:pPr marL="231775" indent="-231775" algn="l">
              <a:lnSpc>
                <a:spcPct val="106000"/>
              </a:lnSpc>
              <a:spcBef>
                <a:spcPts val="538"/>
              </a:spcBef>
              <a:spcAft>
                <a:spcPts val="538"/>
              </a:spcAft>
              <a:buClr>
                <a:srgbClr val="002776"/>
              </a:buClr>
              <a:buSzPct val="100000"/>
              <a:buFont typeface="Arial" pitchFamily="34" charset="0"/>
              <a:buChar char="•"/>
              <a:defRPr/>
            </a:pPr>
            <a:r>
              <a:rPr lang="en-US" sz="1600" b="0" dirty="0" smtClean="0"/>
              <a:t>Offering comparable products, pricing and consumer information</a:t>
            </a:r>
          </a:p>
          <a:p>
            <a:pPr marL="231775" indent="-231775" algn="l">
              <a:lnSpc>
                <a:spcPct val="106000"/>
              </a:lnSpc>
              <a:spcBef>
                <a:spcPts val="538"/>
              </a:spcBef>
              <a:spcAft>
                <a:spcPts val="538"/>
              </a:spcAft>
              <a:buClr>
                <a:srgbClr val="002776"/>
              </a:buClr>
              <a:buSzPct val="100000"/>
              <a:buFont typeface="Arial" pitchFamily="34" charset="0"/>
              <a:buChar char="•"/>
              <a:defRPr/>
            </a:pPr>
            <a:r>
              <a:rPr lang="en-US" sz="1600" b="0" dirty="0" smtClean="0"/>
              <a:t>Operating at State, sub-state or regional level</a:t>
            </a:r>
          </a:p>
          <a:p>
            <a:pPr marL="231775" indent="-231775" algn="l">
              <a:lnSpc>
                <a:spcPct val="106000"/>
              </a:lnSpc>
              <a:spcBef>
                <a:spcPts val="538"/>
              </a:spcBef>
              <a:spcAft>
                <a:spcPts val="538"/>
              </a:spcAft>
              <a:buClr>
                <a:srgbClr val="002776"/>
              </a:buClr>
              <a:buSzPct val="100000"/>
              <a:defRPr/>
            </a:pPr>
            <a:endParaRPr lang="en-US" sz="1600" b="0" dirty="0" smtClean="0"/>
          </a:p>
        </p:txBody>
      </p:sp>
      <p:sp>
        <p:nvSpPr>
          <p:cNvPr id="11" name="Rectangle 10"/>
          <p:cNvSpPr/>
          <p:nvPr/>
        </p:nvSpPr>
        <p:spPr>
          <a:xfrm>
            <a:off x="312766" y="804230"/>
            <a:ext cx="8431756" cy="1071062"/>
          </a:xfrm>
          <a:prstGeom prst="rect">
            <a:avLst/>
          </a:prstGeom>
        </p:spPr>
        <p:txBody>
          <a:bodyPr wrap="square">
            <a:spAutoFit/>
          </a:bodyPr>
          <a:lstStyle/>
          <a:p>
            <a:pPr algn="l" eaLnBrk="0" hangingPunct="0">
              <a:lnSpc>
                <a:spcPct val="106000"/>
              </a:lnSpc>
              <a:spcBef>
                <a:spcPct val="40000"/>
              </a:spcBef>
              <a:buClr>
                <a:srgbClr val="000000"/>
              </a:buClr>
              <a:buSzPct val="80000"/>
              <a:defRPr/>
            </a:pPr>
            <a:r>
              <a:rPr lang="en-US" sz="2000" dirty="0" smtClean="0"/>
              <a:t>The Affordable Care Act establishes State health insurance exchanges (HIX) as regulated, online marketplaces for individual and small group coverage</a:t>
            </a:r>
            <a:endParaRPr lang="en-US" sz="2000" kern="0" dirty="0">
              <a:latin typeface="Arial"/>
            </a:endParaRPr>
          </a:p>
        </p:txBody>
      </p:sp>
      <p:sp>
        <p:nvSpPr>
          <p:cNvPr id="12" name="Title 11"/>
          <p:cNvSpPr>
            <a:spLocks noGrp="1"/>
          </p:cNvSpPr>
          <p:nvPr>
            <p:ph type="title"/>
          </p:nvPr>
        </p:nvSpPr>
        <p:spPr>
          <a:xfrm>
            <a:off x="414338" y="358852"/>
            <a:ext cx="8330184" cy="343492"/>
          </a:xfrm>
        </p:spPr>
        <p:txBody>
          <a:bodyPr/>
          <a:lstStyle/>
          <a:p>
            <a:r>
              <a:rPr lang="en-US" dirty="0" smtClean="0"/>
              <a:t>Exchanges are a lynchpin of reform</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3" cstate="print">
            <a:duotone>
              <a:schemeClr val="accent2">
                <a:shade val="45000"/>
                <a:satMod val="135000"/>
              </a:schemeClr>
              <a:prstClr val="white"/>
            </a:duotone>
            <a:lum bright="16000"/>
          </a:blip>
          <a:srcRect/>
          <a:stretch>
            <a:fillRect/>
          </a:stretch>
        </p:blipFill>
        <p:spPr bwMode="gray">
          <a:xfrm>
            <a:off x="4241940" y="2918483"/>
            <a:ext cx="839096" cy="729758"/>
          </a:xfrm>
          <a:prstGeom prst="rect">
            <a:avLst/>
          </a:prstGeom>
          <a:noFill/>
          <a:ln w="9525">
            <a:noFill/>
            <a:miter lim="800000"/>
            <a:headEnd/>
            <a:tailEnd/>
          </a:ln>
        </p:spPr>
      </p:pic>
      <p:sp>
        <p:nvSpPr>
          <p:cNvPr id="2" name="Title 1"/>
          <p:cNvSpPr>
            <a:spLocks noGrp="1"/>
          </p:cNvSpPr>
          <p:nvPr>
            <p:ph type="title"/>
          </p:nvPr>
        </p:nvSpPr>
        <p:spPr bwMode="gray">
          <a:xfrm>
            <a:off x="393192" y="35351"/>
            <a:ext cx="8345487" cy="984885"/>
          </a:xfrm>
        </p:spPr>
        <p:txBody>
          <a:bodyPr lIns="0" tIns="0" rIns="0" bIns="0" anchor="b" anchorCtr="0">
            <a:spAutoFit/>
          </a:bodyPr>
          <a:lstStyle/>
          <a:p>
            <a:r>
              <a:rPr lang="en-US" dirty="0" smtClean="0"/>
              <a:t>Exchanges must fulfill a broad range of roles and responsibilities</a:t>
            </a:r>
            <a:endParaRPr lang="en-US" dirty="0"/>
          </a:p>
        </p:txBody>
      </p:sp>
      <p:sp>
        <p:nvSpPr>
          <p:cNvPr id="15" name="Rectangle 14"/>
          <p:cNvSpPr/>
          <p:nvPr/>
        </p:nvSpPr>
        <p:spPr bwMode="gray">
          <a:xfrm>
            <a:off x="333483" y="3599515"/>
            <a:ext cx="2837946" cy="182880"/>
          </a:xfrm>
          <a:prstGeom prst="rect">
            <a:avLst/>
          </a:prstGeom>
          <a:noFill/>
          <a:ln w="12700" cap="rnd" algn="ctr">
            <a:noFill/>
            <a:miter lim="800000"/>
            <a:headEnd/>
            <a:tailEnd/>
          </a:ln>
          <a:effectLst/>
        </p:spPr>
        <p:txBody>
          <a:bodyPr lIns="91440" rtlCol="0" anchor="ctr" anchorCtr="1"/>
          <a:lstStyle/>
          <a:p>
            <a:pPr algn="ctr"/>
            <a:r>
              <a:rPr lang="en-US" sz="1200" b="1" dirty="0" smtClean="0">
                <a:solidFill>
                  <a:srgbClr val="525252"/>
                </a:solidFill>
              </a:rPr>
              <a:t>Product Availability / Specifications</a:t>
            </a:r>
          </a:p>
        </p:txBody>
      </p:sp>
      <p:sp>
        <p:nvSpPr>
          <p:cNvPr id="16" name="Rectangle 15"/>
          <p:cNvSpPr/>
          <p:nvPr/>
        </p:nvSpPr>
        <p:spPr bwMode="gray">
          <a:xfrm>
            <a:off x="6144446" y="3599515"/>
            <a:ext cx="2901078" cy="182880"/>
          </a:xfrm>
          <a:prstGeom prst="rect">
            <a:avLst/>
          </a:prstGeom>
          <a:noFill/>
          <a:ln w="12700" cap="rnd" algn="ctr">
            <a:noFill/>
            <a:miter lim="800000"/>
            <a:headEnd/>
            <a:tailEnd/>
          </a:ln>
          <a:effectLst/>
        </p:spPr>
        <p:txBody>
          <a:bodyPr lIns="91440" rtlCol="0" anchor="ctr" anchorCtr="1"/>
          <a:lstStyle/>
          <a:p>
            <a:pPr algn="ctr"/>
            <a:r>
              <a:rPr lang="en-US" sz="1200" b="1" dirty="0" smtClean="0">
                <a:solidFill>
                  <a:srgbClr val="525252"/>
                </a:solidFill>
              </a:rPr>
              <a:t>Enrollment </a:t>
            </a:r>
            <a:r>
              <a:rPr lang="en-US" sz="1200" dirty="0" smtClean="0">
                <a:solidFill>
                  <a:srgbClr val="525252"/>
                </a:solidFill>
              </a:rPr>
              <a:t>&amp;</a:t>
            </a:r>
            <a:r>
              <a:rPr lang="en-US" sz="1200" b="1" dirty="0" smtClean="0">
                <a:solidFill>
                  <a:srgbClr val="525252"/>
                </a:solidFill>
              </a:rPr>
              <a:t> Eligibility Maintenance</a:t>
            </a:r>
          </a:p>
        </p:txBody>
      </p:sp>
      <p:sp>
        <p:nvSpPr>
          <p:cNvPr id="17" name="Rectangle 16"/>
          <p:cNvSpPr/>
          <p:nvPr/>
        </p:nvSpPr>
        <p:spPr bwMode="gray">
          <a:xfrm>
            <a:off x="3342992" y="3599515"/>
            <a:ext cx="2636992" cy="182880"/>
          </a:xfrm>
          <a:prstGeom prst="rect">
            <a:avLst/>
          </a:prstGeom>
          <a:noFill/>
          <a:ln w="12700" cap="rnd" algn="ctr">
            <a:noFill/>
            <a:miter lim="800000"/>
            <a:headEnd/>
            <a:tailEnd/>
          </a:ln>
          <a:effectLst/>
        </p:spPr>
        <p:txBody>
          <a:bodyPr lIns="91440" rtlCol="0" anchor="ctr" anchorCtr="1"/>
          <a:lstStyle/>
          <a:p>
            <a:pPr algn="ctr"/>
            <a:r>
              <a:rPr lang="en-US" sz="1200" b="1" dirty="0" smtClean="0">
                <a:solidFill>
                  <a:srgbClr val="525252"/>
                </a:solidFill>
              </a:rPr>
              <a:t>Comparison Shopping Tools </a:t>
            </a:r>
          </a:p>
        </p:txBody>
      </p:sp>
      <p:sp>
        <p:nvSpPr>
          <p:cNvPr id="18" name="Rectangle 17"/>
          <p:cNvSpPr/>
          <p:nvPr/>
        </p:nvSpPr>
        <p:spPr bwMode="gray">
          <a:xfrm>
            <a:off x="433960" y="5464881"/>
            <a:ext cx="2636992" cy="182880"/>
          </a:xfrm>
          <a:prstGeom prst="rect">
            <a:avLst/>
          </a:prstGeom>
          <a:noFill/>
          <a:ln w="12700" cap="rnd" algn="ctr">
            <a:noFill/>
            <a:miter lim="800000"/>
            <a:headEnd/>
            <a:tailEnd/>
          </a:ln>
          <a:effectLst/>
        </p:spPr>
        <p:txBody>
          <a:bodyPr lIns="91440" rtlCol="0" anchor="ctr" anchorCtr="1"/>
          <a:lstStyle/>
          <a:p>
            <a:pPr algn="ctr"/>
            <a:r>
              <a:rPr lang="en-US" sz="1200" b="1" dirty="0" smtClean="0">
                <a:solidFill>
                  <a:srgbClr val="525252"/>
                </a:solidFill>
              </a:rPr>
              <a:t>Customer Service</a:t>
            </a:r>
          </a:p>
        </p:txBody>
      </p:sp>
      <p:sp>
        <p:nvSpPr>
          <p:cNvPr id="19" name="Rectangle 18"/>
          <p:cNvSpPr/>
          <p:nvPr/>
        </p:nvSpPr>
        <p:spPr bwMode="gray">
          <a:xfrm>
            <a:off x="6144446" y="5464881"/>
            <a:ext cx="2636992" cy="182880"/>
          </a:xfrm>
          <a:prstGeom prst="rect">
            <a:avLst/>
          </a:prstGeom>
          <a:noFill/>
          <a:ln w="12700" cap="rnd" algn="ctr">
            <a:noFill/>
            <a:miter lim="800000"/>
            <a:headEnd/>
            <a:tailEnd/>
          </a:ln>
          <a:effectLst/>
        </p:spPr>
        <p:txBody>
          <a:bodyPr lIns="91440" rtlCol="0" anchor="ctr" anchorCtr="1"/>
          <a:lstStyle/>
          <a:p>
            <a:pPr algn="ctr"/>
            <a:r>
              <a:rPr lang="en-US" sz="1200" b="1" dirty="0" smtClean="0">
                <a:solidFill>
                  <a:srgbClr val="525252"/>
                </a:solidFill>
              </a:rPr>
              <a:t>Federal / State Coordination</a:t>
            </a:r>
            <a:endParaRPr lang="en-US" sz="1200" b="1" dirty="0">
              <a:solidFill>
                <a:srgbClr val="525252"/>
              </a:solidFill>
            </a:endParaRPr>
          </a:p>
        </p:txBody>
      </p:sp>
      <p:sp>
        <p:nvSpPr>
          <p:cNvPr id="20" name="Rectangle 19"/>
          <p:cNvSpPr/>
          <p:nvPr/>
        </p:nvSpPr>
        <p:spPr bwMode="gray">
          <a:xfrm>
            <a:off x="3239399" y="5464881"/>
            <a:ext cx="2806571" cy="182880"/>
          </a:xfrm>
          <a:prstGeom prst="rect">
            <a:avLst/>
          </a:prstGeom>
          <a:noFill/>
          <a:ln w="12700" cap="rnd" algn="ctr">
            <a:noFill/>
            <a:miter lim="800000"/>
            <a:headEnd/>
            <a:tailEnd/>
          </a:ln>
          <a:effectLst/>
        </p:spPr>
        <p:txBody>
          <a:bodyPr lIns="91440" rtlCol="0" anchor="ctr" anchorCtr="1"/>
          <a:lstStyle/>
          <a:p>
            <a:pPr algn="ctr"/>
            <a:r>
              <a:rPr lang="en-US" sz="1200" b="1" dirty="0" smtClean="0">
                <a:solidFill>
                  <a:srgbClr val="525252"/>
                </a:solidFill>
              </a:rPr>
              <a:t>Premium Collection / Reconciliation</a:t>
            </a:r>
          </a:p>
        </p:txBody>
      </p:sp>
      <p:sp>
        <p:nvSpPr>
          <p:cNvPr id="30" name="Rectangle 29"/>
          <p:cNvSpPr/>
          <p:nvPr/>
        </p:nvSpPr>
        <p:spPr bwMode="gray">
          <a:xfrm>
            <a:off x="492770" y="2180166"/>
            <a:ext cx="2578181" cy="502622"/>
          </a:xfrm>
          <a:prstGeom prst="rect">
            <a:avLst/>
          </a:prstGeom>
          <a:noFill/>
          <a:ln w="12700" cap="rnd" algn="ctr">
            <a:noFill/>
            <a:miter lim="800000"/>
            <a:headEnd/>
            <a:tailEnd/>
          </a:ln>
        </p:spPr>
        <p:txBody>
          <a:bodyPr lIns="91440" rtlCol="0" anchor="t" anchorCtr="0"/>
          <a:lstStyle/>
          <a:p>
            <a:pPr algn="ctr"/>
            <a:r>
              <a:rPr lang="en-US" i="1" dirty="0" smtClean="0">
                <a:solidFill>
                  <a:srgbClr val="525252"/>
                </a:solidFill>
              </a:rPr>
              <a:t>Provide  assistance in navigating the shopping and  enrollment process</a:t>
            </a:r>
          </a:p>
          <a:p>
            <a:pPr algn="ctr"/>
            <a:endParaRPr lang="en-US" i="1" dirty="0" smtClean="0">
              <a:solidFill>
                <a:srgbClr val="525252"/>
              </a:solidFill>
            </a:endParaRPr>
          </a:p>
        </p:txBody>
      </p:sp>
      <p:sp>
        <p:nvSpPr>
          <p:cNvPr id="31" name="Rectangle 30"/>
          <p:cNvSpPr/>
          <p:nvPr/>
        </p:nvSpPr>
        <p:spPr bwMode="gray">
          <a:xfrm>
            <a:off x="3285120" y="2224234"/>
            <a:ext cx="2815815" cy="502622"/>
          </a:xfrm>
          <a:prstGeom prst="rect">
            <a:avLst/>
          </a:prstGeom>
          <a:noFill/>
          <a:ln w="12700" cap="rnd" algn="ctr">
            <a:noFill/>
            <a:miter lim="800000"/>
            <a:headEnd/>
            <a:tailEnd/>
          </a:ln>
        </p:spPr>
        <p:txBody>
          <a:bodyPr lIns="91440" rtlCol="0" anchor="t" anchorCtr="0"/>
          <a:lstStyle/>
          <a:p>
            <a:pPr algn="ctr"/>
            <a:r>
              <a:rPr lang="en-US" i="1" dirty="0" smtClean="0">
                <a:solidFill>
                  <a:srgbClr val="525252"/>
                </a:solidFill>
              </a:rPr>
              <a:t>Promote the Exchange and regulate marketing of products and services</a:t>
            </a:r>
          </a:p>
        </p:txBody>
      </p:sp>
      <p:sp>
        <p:nvSpPr>
          <p:cNvPr id="32" name="Rectangle 31"/>
          <p:cNvSpPr/>
          <p:nvPr/>
        </p:nvSpPr>
        <p:spPr bwMode="gray">
          <a:xfrm>
            <a:off x="6116310" y="2243217"/>
            <a:ext cx="2777672" cy="502622"/>
          </a:xfrm>
          <a:prstGeom prst="rect">
            <a:avLst/>
          </a:prstGeom>
          <a:noFill/>
          <a:ln w="12700" cap="rnd" algn="ctr">
            <a:noFill/>
            <a:miter lim="800000"/>
            <a:headEnd/>
            <a:tailEnd/>
          </a:ln>
        </p:spPr>
        <p:txBody>
          <a:bodyPr lIns="91440" rtlCol="0" anchor="t" anchorCtr="0"/>
          <a:lstStyle/>
          <a:p>
            <a:pPr algn="ctr"/>
            <a:r>
              <a:rPr lang="en-US" i="1" dirty="0" smtClean="0">
                <a:solidFill>
                  <a:srgbClr val="525252"/>
                </a:solidFill>
              </a:rPr>
              <a:t>Determine who may participate and who is eligible for subsidies </a:t>
            </a:r>
          </a:p>
        </p:txBody>
      </p:sp>
      <p:sp>
        <p:nvSpPr>
          <p:cNvPr id="33" name="Rectangle 32"/>
          <p:cNvSpPr/>
          <p:nvPr/>
        </p:nvSpPr>
        <p:spPr bwMode="gray">
          <a:xfrm>
            <a:off x="476704" y="3859401"/>
            <a:ext cx="2585988" cy="653224"/>
          </a:xfrm>
          <a:prstGeom prst="rect">
            <a:avLst/>
          </a:prstGeom>
          <a:noFill/>
          <a:ln w="12700" cap="rnd" algn="ctr">
            <a:noFill/>
            <a:miter lim="800000"/>
            <a:headEnd/>
            <a:tailEnd/>
          </a:ln>
        </p:spPr>
        <p:txBody>
          <a:bodyPr lIns="91440" rtlCol="0" anchor="t" anchorCtr="0"/>
          <a:lstStyle/>
          <a:p>
            <a:pPr marL="119063" indent="-119063" algn="ctr"/>
            <a:r>
              <a:rPr lang="en-US" i="1" dirty="0" smtClean="0">
                <a:solidFill>
                  <a:srgbClr val="525252"/>
                </a:solidFill>
              </a:rPr>
              <a:t>Decide which carriers and products will be available and what information is required</a:t>
            </a:r>
          </a:p>
        </p:txBody>
      </p:sp>
      <p:sp>
        <p:nvSpPr>
          <p:cNvPr id="34" name="Rectangle 33"/>
          <p:cNvSpPr/>
          <p:nvPr/>
        </p:nvSpPr>
        <p:spPr bwMode="gray">
          <a:xfrm>
            <a:off x="3193679" y="3914486"/>
            <a:ext cx="2852291" cy="674740"/>
          </a:xfrm>
          <a:prstGeom prst="rect">
            <a:avLst/>
          </a:prstGeom>
          <a:noFill/>
          <a:ln w="12700" cap="rnd" algn="ctr">
            <a:noFill/>
            <a:miter lim="800000"/>
            <a:headEnd/>
            <a:tailEnd/>
          </a:ln>
        </p:spPr>
        <p:txBody>
          <a:bodyPr lIns="91440" rtlCol="0" anchor="t" anchorCtr="0"/>
          <a:lstStyle/>
          <a:p>
            <a:pPr algn="ctr"/>
            <a:r>
              <a:rPr lang="en-US" i="1" dirty="0" smtClean="0">
                <a:solidFill>
                  <a:srgbClr val="525252"/>
                </a:solidFill>
              </a:rPr>
              <a:t>Provide tools that consumers and small businesses can use to identify, review and select  products and prices</a:t>
            </a:r>
          </a:p>
        </p:txBody>
      </p:sp>
      <p:sp>
        <p:nvSpPr>
          <p:cNvPr id="35" name="Rectangle 34"/>
          <p:cNvSpPr/>
          <p:nvPr/>
        </p:nvSpPr>
        <p:spPr bwMode="gray">
          <a:xfrm>
            <a:off x="6188514" y="3942488"/>
            <a:ext cx="2636992" cy="513373"/>
          </a:xfrm>
          <a:prstGeom prst="rect">
            <a:avLst/>
          </a:prstGeom>
          <a:noFill/>
          <a:ln w="12700" cap="rnd" algn="ctr">
            <a:noFill/>
            <a:miter lim="800000"/>
            <a:headEnd/>
            <a:tailEnd/>
          </a:ln>
        </p:spPr>
        <p:txBody>
          <a:bodyPr lIns="91440" rtlCol="0" anchor="t" anchorCtr="0"/>
          <a:lstStyle/>
          <a:p>
            <a:pPr algn="ctr"/>
            <a:r>
              <a:rPr lang="en-US" i="1" dirty="0" smtClean="0">
                <a:solidFill>
                  <a:srgbClr val="525252"/>
                </a:solidFill>
              </a:rPr>
              <a:t>Support  standard enrollment processes and ongoing maintenance</a:t>
            </a:r>
          </a:p>
        </p:txBody>
      </p:sp>
      <p:sp>
        <p:nvSpPr>
          <p:cNvPr id="36" name="Rectangle 35"/>
          <p:cNvSpPr/>
          <p:nvPr/>
        </p:nvSpPr>
        <p:spPr bwMode="gray">
          <a:xfrm>
            <a:off x="433960" y="5717629"/>
            <a:ext cx="2636992" cy="556410"/>
          </a:xfrm>
          <a:prstGeom prst="rect">
            <a:avLst/>
          </a:prstGeom>
          <a:noFill/>
          <a:ln w="12700" cap="rnd" algn="ctr">
            <a:noFill/>
            <a:miter lim="800000"/>
            <a:headEnd/>
            <a:tailEnd/>
          </a:ln>
        </p:spPr>
        <p:txBody>
          <a:bodyPr lIns="91440" rtlCol="0" anchor="t" anchorCtr="0"/>
          <a:lstStyle/>
          <a:p>
            <a:pPr algn="ctr"/>
            <a:r>
              <a:rPr lang="en-US" i="1" dirty="0" smtClean="0">
                <a:solidFill>
                  <a:srgbClr val="525252"/>
                </a:solidFill>
              </a:rPr>
              <a:t>Respond to inquiries, grievances and appeals </a:t>
            </a:r>
          </a:p>
        </p:txBody>
      </p:sp>
      <p:sp>
        <p:nvSpPr>
          <p:cNvPr id="37" name="Rectangle 36"/>
          <p:cNvSpPr/>
          <p:nvPr/>
        </p:nvSpPr>
        <p:spPr bwMode="gray">
          <a:xfrm>
            <a:off x="3342992" y="5695595"/>
            <a:ext cx="2636992" cy="556410"/>
          </a:xfrm>
          <a:prstGeom prst="rect">
            <a:avLst/>
          </a:prstGeom>
          <a:noFill/>
          <a:ln w="12700" cap="rnd" algn="ctr">
            <a:noFill/>
            <a:miter lim="800000"/>
            <a:headEnd/>
            <a:tailEnd/>
          </a:ln>
        </p:spPr>
        <p:txBody>
          <a:bodyPr lIns="91440" rtlCol="0" anchor="t" anchorCtr="0"/>
          <a:lstStyle/>
          <a:p>
            <a:pPr algn="ctr"/>
            <a:r>
              <a:rPr lang="en-US" i="1" dirty="0" smtClean="0">
                <a:solidFill>
                  <a:srgbClr val="525252"/>
                </a:solidFill>
              </a:rPr>
              <a:t>Determine premium obligations and combine with subsidies to ensure payment for coverage</a:t>
            </a:r>
          </a:p>
        </p:txBody>
      </p:sp>
      <p:sp>
        <p:nvSpPr>
          <p:cNvPr id="38" name="Rectangle 37"/>
          <p:cNvSpPr/>
          <p:nvPr/>
        </p:nvSpPr>
        <p:spPr bwMode="gray">
          <a:xfrm>
            <a:off x="6144446" y="5717628"/>
            <a:ext cx="2636992" cy="815373"/>
          </a:xfrm>
          <a:prstGeom prst="rect">
            <a:avLst/>
          </a:prstGeom>
          <a:noFill/>
          <a:ln w="12700" cap="rnd" algn="ctr">
            <a:noFill/>
            <a:miter lim="800000"/>
            <a:headEnd/>
            <a:tailEnd/>
          </a:ln>
        </p:spPr>
        <p:txBody>
          <a:bodyPr lIns="91440" rtlCol="0" anchor="t" anchorCtr="0"/>
          <a:lstStyle/>
          <a:p>
            <a:pPr algn="ctr"/>
            <a:r>
              <a:rPr lang="en-US" i="1" dirty="0" smtClean="0">
                <a:solidFill>
                  <a:srgbClr val="525252"/>
                </a:solidFill>
              </a:rPr>
              <a:t>Manage numerous intra-governmental  data and process interactions and dependencies</a:t>
            </a:r>
          </a:p>
        </p:txBody>
      </p:sp>
      <p:pic>
        <p:nvPicPr>
          <p:cNvPr id="1028" name="Picture 4"/>
          <p:cNvPicPr>
            <a:picLocks noChangeAspect="1" noChangeArrowheads="1"/>
          </p:cNvPicPr>
          <p:nvPr/>
        </p:nvPicPr>
        <p:blipFill>
          <a:blip r:embed="rId4" cstate="print">
            <a:duotone>
              <a:schemeClr val="accent2">
                <a:shade val="45000"/>
                <a:satMod val="135000"/>
              </a:schemeClr>
              <a:prstClr val="white"/>
            </a:duotone>
            <a:lum bright="16000"/>
          </a:blip>
          <a:srcRect/>
          <a:stretch>
            <a:fillRect/>
          </a:stretch>
        </p:blipFill>
        <p:spPr bwMode="gray">
          <a:xfrm>
            <a:off x="1369576" y="1185181"/>
            <a:ext cx="765761" cy="813453"/>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duotone>
              <a:schemeClr val="accent2">
                <a:shade val="45000"/>
                <a:satMod val="135000"/>
              </a:schemeClr>
              <a:prstClr val="white"/>
            </a:duotone>
            <a:lum bright="16000"/>
          </a:blip>
          <a:srcRect/>
          <a:stretch>
            <a:fillRect/>
          </a:stretch>
        </p:blipFill>
        <p:spPr bwMode="gray">
          <a:xfrm>
            <a:off x="7072802" y="1239942"/>
            <a:ext cx="780280" cy="798546"/>
          </a:xfrm>
          <a:prstGeom prst="rect">
            <a:avLst/>
          </a:prstGeom>
          <a:noFill/>
          <a:ln w="9525">
            <a:noFill/>
            <a:miter lim="800000"/>
            <a:headEnd/>
            <a:tailEnd/>
          </a:ln>
        </p:spPr>
      </p:pic>
      <p:pic>
        <p:nvPicPr>
          <p:cNvPr id="1031" name="Picture 7"/>
          <p:cNvPicPr>
            <a:picLocks noChangeAspect="1" noChangeArrowheads="1"/>
          </p:cNvPicPr>
          <p:nvPr/>
        </p:nvPicPr>
        <p:blipFill>
          <a:blip r:embed="rId6" cstate="print">
            <a:duotone>
              <a:schemeClr val="accent2">
                <a:shade val="45000"/>
                <a:satMod val="135000"/>
              </a:schemeClr>
              <a:prstClr val="white"/>
            </a:duotone>
            <a:lum bright="16000"/>
          </a:blip>
          <a:srcRect/>
          <a:stretch>
            <a:fillRect/>
          </a:stretch>
        </p:blipFill>
        <p:spPr bwMode="gray">
          <a:xfrm>
            <a:off x="4277690" y="1236168"/>
            <a:ext cx="767596" cy="765144"/>
          </a:xfrm>
          <a:prstGeom prst="rect">
            <a:avLst/>
          </a:prstGeom>
          <a:noFill/>
          <a:ln w="9525">
            <a:noFill/>
            <a:miter lim="800000"/>
            <a:headEnd/>
            <a:tailEnd/>
          </a:ln>
        </p:spPr>
      </p:pic>
      <p:sp>
        <p:nvSpPr>
          <p:cNvPr id="12" name="Rectangle 11"/>
          <p:cNvSpPr/>
          <p:nvPr/>
        </p:nvSpPr>
        <p:spPr bwMode="gray">
          <a:xfrm>
            <a:off x="433960" y="1941015"/>
            <a:ext cx="2636992" cy="182880"/>
          </a:xfrm>
          <a:prstGeom prst="rect">
            <a:avLst/>
          </a:prstGeom>
          <a:noFill/>
          <a:ln w="12700" cap="rnd" algn="ctr">
            <a:noFill/>
            <a:miter lim="800000"/>
            <a:headEnd/>
            <a:tailEnd/>
          </a:ln>
          <a:effectLst/>
        </p:spPr>
        <p:txBody>
          <a:bodyPr lIns="91440" rtlCol="0" anchor="ctr" anchorCtr="1"/>
          <a:lstStyle/>
          <a:p>
            <a:pPr algn="ctr"/>
            <a:r>
              <a:rPr lang="en-US" sz="1200" b="1" dirty="0" smtClean="0">
                <a:solidFill>
                  <a:srgbClr val="525252"/>
                </a:solidFill>
              </a:rPr>
              <a:t>Advisor / Navigator</a:t>
            </a:r>
          </a:p>
        </p:txBody>
      </p:sp>
      <p:sp>
        <p:nvSpPr>
          <p:cNvPr id="13" name="Rectangle 12"/>
          <p:cNvSpPr/>
          <p:nvPr/>
        </p:nvSpPr>
        <p:spPr bwMode="gray">
          <a:xfrm>
            <a:off x="6045970" y="1941015"/>
            <a:ext cx="2999554" cy="226735"/>
          </a:xfrm>
          <a:prstGeom prst="rect">
            <a:avLst/>
          </a:prstGeom>
          <a:noFill/>
          <a:ln w="12700" cap="rnd" algn="ctr">
            <a:noFill/>
            <a:miter lim="800000"/>
            <a:headEnd/>
            <a:tailEnd/>
          </a:ln>
          <a:effectLst/>
        </p:spPr>
        <p:txBody>
          <a:bodyPr lIns="91440" rtlCol="0" anchor="ctr" anchorCtr="1"/>
          <a:lstStyle/>
          <a:p>
            <a:pPr algn="ctr"/>
            <a:r>
              <a:rPr lang="en-US" sz="1200" b="1" dirty="0" smtClean="0">
                <a:solidFill>
                  <a:srgbClr val="525252"/>
                </a:solidFill>
              </a:rPr>
              <a:t>Eligibility / Subsidy Determination</a:t>
            </a:r>
          </a:p>
        </p:txBody>
      </p:sp>
      <p:sp>
        <p:nvSpPr>
          <p:cNvPr id="14" name="Rectangle 13"/>
          <p:cNvSpPr/>
          <p:nvPr/>
        </p:nvSpPr>
        <p:spPr bwMode="gray">
          <a:xfrm>
            <a:off x="3342992" y="1941015"/>
            <a:ext cx="2636992" cy="182880"/>
          </a:xfrm>
          <a:prstGeom prst="rect">
            <a:avLst/>
          </a:prstGeom>
          <a:noFill/>
          <a:ln w="12700" cap="rnd" algn="ctr">
            <a:noFill/>
            <a:miter lim="800000"/>
            <a:headEnd/>
            <a:tailEnd/>
          </a:ln>
          <a:effectLst/>
        </p:spPr>
        <p:txBody>
          <a:bodyPr lIns="91440" rtlCol="0" anchor="ctr" anchorCtr="1"/>
          <a:lstStyle/>
          <a:p>
            <a:pPr algn="ctr"/>
            <a:r>
              <a:rPr lang="en-US" sz="1200" b="1" dirty="0" smtClean="0">
                <a:solidFill>
                  <a:srgbClr val="525252"/>
                </a:solidFill>
              </a:rPr>
              <a:t>Marketing / Public Outreach</a:t>
            </a:r>
          </a:p>
        </p:txBody>
      </p:sp>
      <p:pic>
        <p:nvPicPr>
          <p:cNvPr id="1033" name="Picture 9"/>
          <p:cNvPicPr>
            <a:picLocks noChangeAspect="1" noChangeArrowheads="1"/>
          </p:cNvPicPr>
          <p:nvPr/>
        </p:nvPicPr>
        <p:blipFill>
          <a:blip r:embed="rId7" cstate="print">
            <a:duotone>
              <a:schemeClr val="accent2">
                <a:shade val="45000"/>
                <a:satMod val="135000"/>
              </a:schemeClr>
              <a:prstClr val="white"/>
            </a:duotone>
            <a:lum bright="16000"/>
          </a:blip>
          <a:srcRect/>
          <a:stretch>
            <a:fillRect/>
          </a:stretch>
        </p:blipFill>
        <p:spPr bwMode="gray">
          <a:xfrm>
            <a:off x="1440486" y="4795385"/>
            <a:ext cx="623940" cy="666642"/>
          </a:xfrm>
          <a:prstGeom prst="rect">
            <a:avLst/>
          </a:prstGeom>
          <a:noFill/>
          <a:ln w="9525">
            <a:noFill/>
            <a:miter lim="800000"/>
            <a:headEnd/>
            <a:tailEnd/>
          </a:ln>
        </p:spPr>
      </p:pic>
      <p:pic>
        <p:nvPicPr>
          <p:cNvPr id="1034" name="Picture 10"/>
          <p:cNvPicPr>
            <a:picLocks noChangeAspect="1" noChangeArrowheads="1"/>
          </p:cNvPicPr>
          <p:nvPr/>
        </p:nvPicPr>
        <p:blipFill>
          <a:blip r:embed="rId8" cstate="print">
            <a:duotone>
              <a:schemeClr val="accent2">
                <a:shade val="45000"/>
                <a:satMod val="135000"/>
              </a:schemeClr>
              <a:prstClr val="white"/>
            </a:duotone>
            <a:lum bright="16000"/>
          </a:blip>
          <a:srcRect/>
          <a:stretch>
            <a:fillRect/>
          </a:stretch>
        </p:blipFill>
        <p:spPr bwMode="gray">
          <a:xfrm>
            <a:off x="4403305" y="4772439"/>
            <a:ext cx="516366" cy="691018"/>
          </a:xfrm>
          <a:prstGeom prst="rect">
            <a:avLst/>
          </a:prstGeom>
          <a:noFill/>
          <a:ln w="9525">
            <a:noFill/>
            <a:miter lim="800000"/>
            <a:headEnd/>
            <a:tailEnd/>
          </a:ln>
        </p:spPr>
      </p:pic>
      <p:pic>
        <p:nvPicPr>
          <p:cNvPr id="1035" name="Picture 11"/>
          <p:cNvPicPr>
            <a:picLocks noChangeAspect="1" noChangeArrowheads="1"/>
          </p:cNvPicPr>
          <p:nvPr/>
        </p:nvPicPr>
        <p:blipFill>
          <a:blip r:embed="rId9" cstate="print">
            <a:duotone>
              <a:schemeClr val="accent2">
                <a:shade val="45000"/>
                <a:satMod val="135000"/>
              </a:schemeClr>
              <a:prstClr val="white"/>
            </a:duotone>
            <a:lum bright="16000"/>
          </a:blip>
          <a:srcRect/>
          <a:stretch>
            <a:fillRect/>
          </a:stretch>
        </p:blipFill>
        <p:spPr bwMode="gray">
          <a:xfrm>
            <a:off x="7086426" y="4836261"/>
            <a:ext cx="753032" cy="606402"/>
          </a:xfrm>
          <a:prstGeom prst="rect">
            <a:avLst/>
          </a:prstGeom>
          <a:noFill/>
          <a:ln w="9525">
            <a:noFill/>
            <a:miter lim="800000"/>
            <a:headEnd/>
            <a:tailEnd/>
          </a:ln>
        </p:spPr>
      </p:pic>
      <p:pic>
        <p:nvPicPr>
          <p:cNvPr id="1036" name="Picture 12"/>
          <p:cNvPicPr>
            <a:picLocks noChangeAspect="1" noChangeArrowheads="1"/>
          </p:cNvPicPr>
          <p:nvPr/>
        </p:nvPicPr>
        <p:blipFill>
          <a:blip r:embed="rId10" cstate="print">
            <a:duotone>
              <a:schemeClr val="accent2">
                <a:shade val="45000"/>
                <a:satMod val="135000"/>
              </a:schemeClr>
              <a:prstClr val="white"/>
            </a:duotone>
            <a:lum bright="16000"/>
          </a:blip>
          <a:srcRect/>
          <a:stretch>
            <a:fillRect/>
          </a:stretch>
        </p:blipFill>
        <p:spPr bwMode="gray">
          <a:xfrm>
            <a:off x="1354424" y="2905356"/>
            <a:ext cx="796064" cy="648430"/>
          </a:xfrm>
          <a:prstGeom prst="rect">
            <a:avLst/>
          </a:prstGeom>
          <a:noFill/>
          <a:ln w="9525">
            <a:noFill/>
            <a:miter lim="800000"/>
            <a:headEnd/>
            <a:tailEnd/>
          </a:ln>
        </p:spPr>
      </p:pic>
      <p:pic>
        <p:nvPicPr>
          <p:cNvPr id="1040" name="Picture 16"/>
          <p:cNvPicPr>
            <a:picLocks noChangeAspect="1" noChangeArrowheads="1"/>
          </p:cNvPicPr>
          <p:nvPr/>
        </p:nvPicPr>
        <p:blipFill>
          <a:blip r:embed="rId11" cstate="print">
            <a:duotone>
              <a:schemeClr val="accent2">
                <a:shade val="45000"/>
                <a:satMod val="135000"/>
              </a:schemeClr>
              <a:prstClr val="white"/>
            </a:duotone>
            <a:lum bright="16000"/>
          </a:blip>
          <a:srcRect/>
          <a:stretch>
            <a:fillRect/>
          </a:stretch>
        </p:blipFill>
        <p:spPr bwMode="gray">
          <a:xfrm>
            <a:off x="7057018" y="2996264"/>
            <a:ext cx="882126" cy="574182"/>
          </a:xfrm>
          <a:prstGeom prst="rect">
            <a:avLst/>
          </a:prstGeom>
          <a:noFill/>
          <a:ln w="9525">
            <a:noFill/>
            <a:miter lim="800000"/>
            <a:headEnd/>
            <a:tailEnd/>
          </a:ln>
        </p:spPr>
      </p:pic>
      <p:sp>
        <p:nvSpPr>
          <p:cNvPr id="69" name="Rectangle 68"/>
          <p:cNvSpPr/>
          <p:nvPr/>
        </p:nvSpPr>
        <p:spPr bwMode="gray">
          <a:xfrm>
            <a:off x="559398" y="2796985"/>
            <a:ext cx="8347934" cy="45719"/>
          </a:xfrm>
          <a:prstGeom prst="rect">
            <a:avLst/>
          </a:prstGeom>
          <a:solidFill>
            <a:schemeClr val="bg1">
              <a:lumMod val="95000"/>
            </a:schemeClr>
          </a:solidFill>
          <a:ln>
            <a:noFill/>
            <a:headEnd/>
            <a:tailEnd/>
          </a:ln>
        </p:spPr>
        <p:style>
          <a:lnRef idx="1">
            <a:schemeClr val="accent3"/>
          </a:lnRef>
          <a:fillRef idx="2">
            <a:schemeClr val="accent3"/>
          </a:fillRef>
          <a:effectRef idx="1">
            <a:schemeClr val="accent3"/>
          </a:effectRef>
          <a:fontRef idx="minor">
            <a:schemeClr val="dk1"/>
          </a:fontRef>
        </p:style>
        <p:txBody>
          <a:bodyPr lIns="182880" rtlCol="0" anchor="ctr" anchorCtr="1"/>
          <a:lstStyle/>
          <a:p>
            <a:pPr algn="ctr" eaLnBrk="0" hangingPunct="0">
              <a:lnSpc>
                <a:spcPct val="106000"/>
              </a:lnSpc>
            </a:pPr>
            <a:endParaRPr lang="en-US" sz="1600" b="1" dirty="0">
              <a:solidFill>
                <a:schemeClr val="bg1"/>
              </a:solidFill>
            </a:endParaRPr>
          </a:p>
        </p:txBody>
      </p:sp>
      <p:sp>
        <p:nvSpPr>
          <p:cNvPr id="70" name="Rectangle 69"/>
          <p:cNvSpPr/>
          <p:nvPr/>
        </p:nvSpPr>
        <p:spPr bwMode="gray">
          <a:xfrm>
            <a:off x="559398" y="4550481"/>
            <a:ext cx="8347934" cy="45719"/>
          </a:xfrm>
          <a:prstGeom prst="rect">
            <a:avLst/>
          </a:prstGeom>
          <a:solidFill>
            <a:schemeClr val="bg1">
              <a:lumMod val="95000"/>
            </a:schemeClr>
          </a:solidFill>
          <a:ln>
            <a:noFill/>
            <a:headEnd/>
            <a:tailEnd/>
          </a:ln>
        </p:spPr>
        <p:style>
          <a:lnRef idx="1">
            <a:schemeClr val="accent3"/>
          </a:lnRef>
          <a:fillRef idx="2">
            <a:schemeClr val="accent3"/>
          </a:fillRef>
          <a:effectRef idx="1">
            <a:schemeClr val="accent3"/>
          </a:effectRef>
          <a:fontRef idx="minor">
            <a:schemeClr val="dk1"/>
          </a:fontRef>
        </p:style>
        <p:txBody>
          <a:bodyPr lIns="182880" rtlCol="0" anchor="ctr" anchorCtr="1"/>
          <a:lstStyle/>
          <a:p>
            <a:pPr algn="ctr" eaLnBrk="0" hangingPunct="0">
              <a:lnSpc>
                <a:spcPct val="106000"/>
              </a:lnSpc>
            </a:pPr>
            <a:endParaRPr lang="en-US" sz="1600" b="1" dirty="0">
              <a:solidFill>
                <a:schemeClr val="bg1"/>
              </a:solidFill>
            </a:endParaRPr>
          </a:p>
        </p:txBody>
      </p:sp>
      <p:sp>
        <p:nvSpPr>
          <p:cNvPr id="72" name="Rectangle 71"/>
          <p:cNvSpPr/>
          <p:nvPr/>
        </p:nvSpPr>
        <p:spPr bwMode="gray">
          <a:xfrm rot="16200000">
            <a:off x="656219" y="3732905"/>
            <a:ext cx="5120640" cy="45719"/>
          </a:xfrm>
          <a:prstGeom prst="rect">
            <a:avLst/>
          </a:prstGeom>
          <a:solidFill>
            <a:schemeClr val="bg1">
              <a:lumMod val="95000"/>
            </a:schemeClr>
          </a:solidFill>
          <a:ln>
            <a:noFill/>
            <a:headEnd/>
            <a:tailEnd/>
          </a:ln>
        </p:spPr>
        <p:style>
          <a:lnRef idx="1">
            <a:schemeClr val="accent3"/>
          </a:lnRef>
          <a:fillRef idx="2">
            <a:schemeClr val="accent3"/>
          </a:fillRef>
          <a:effectRef idx="1">
            <a:schemeClr val="accent3"/>
          </a:effectRef>
          <a:fontRef idx="minor">
            <a:schemeClr val="dk1"/>
          </a:fontRef>
        </p:style>
        <p:txBody>
          <a:bodyPr lIns="182880" rtlCol="0" anchor="ctr" anchorCtr="1"/>
          <a:lstStyle/>
          <a:p>
            <a:pPr algn="ctr" eaLnBrk="0" hangingPunct="0">
              <a:lnSpc>
                <a:spcPct val="106000"/>
              </a:lnSpc>
            </a:pPr>
            <a:endParaRPr lang="en-US" sz="1600" b="1" dirty="0">
              <a:solidFill>
                <a:schemeClr val="bg1"/>
              </a:solidFill>
            </a:endParaRPr>
          </a:p>
        </p:txBody>
      </p:sp>
      <p:sp>
        <p:nvSpPr>
          <p:cNvPr id="73" name="Rectangle 72"/>
          <p:cNvSpPr/>
          <p:nvPr/>
        </p:nvSpPr>
        <p:spPr bwMode="gray">
          <a:xfrm rot="16200000">
            <a:off x="3517755" y="3732906"/>
            <a:ext cx="5120640" cy="45719"/>
          </a:xfrm>
          <a:prstGeom prst="rect">
            <a:avLst/>
          </a:prstGeom>
          <a:solidFill>
            <a:schemeClr val="bg1">
              <a:lumMod val="95000"/>
            </a:schemeClr>
          </a:solidFill>
          <a:ln>
            <a:noFill/>
            <a:headEnd/>
            <a:tailEnd/>
          </a:ln>
        </p:spPr>
        <p:style>
          <a:lnRef idx="1">
            <a:schemeClr val="accent3"/>
          </a:lnRef>
          <a:fillRef idx="2">
            <a:schemeClr val="accent3"/>
          </a:fillRef>
          <a:effectRef idx="1">
            <a:schemeClr val="accent3"/>
          </a:effectRef>
          <a:fontRef idx="minor">
            <a:schemeClr val="dk1"/>
          </a:fontRef>
        </p:style>
        <p:txBody>
          <a:bodyPr lIns="182880" rtlCol="0" anchor="ctr" anchorCtr="1"/>
          <a:lstStyle/>
          <a:p>
            <a:pPr algn="ctr" eaLnBrk="0" hangingPunct="0">
              <a:lnSpc>
                <a:spcPct val="106000"/>
              </a:lnSpc>
            </a:pPr>
            <a:endParaRPr lang="en-US" sz="1600" b="1"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51" name="Rectangle 52"/>
          <p:cNvSpPr>
            <a:spLocks noChangeArrowheads="1"/>
          </p:cNvSpPr>
          <p:nvPr/>
        </p:nvSpPr>
        <p:spPr bwMode="auto">
          <a:xfrm>
            <a:off x="4006850" y="1795748"/>
            <a:ext cx="1130300" cy="1666893"/>
          </a:xfrm>
          <a:prstGeom prst="rect">
            <a:avLst/>
          </a:prstGeom>
          <a:solidFill>
            <a:srgbClr val="003366"/>
          </a:solidFill>
          <a:ln w="9525">
            <a:noFill/>
            <a:miter lim="800000"/>
            <a:headEnd/>
            <a:tailEnd/>
          </a:ln>
          <a:effectLst/>
        </p:spPr>
        <p:txBody>
          <a:bodyPr anchor="ctr"/>
          <a:lstStyle/>
          <a:p>
            <a:pPr algn="ctr"/>
            <a:r>
              <a:rPr lang="en-US" sz="2000" dirty="0" smtClean="0">
                <a:solidFill>
                  <a:schemeClr val="bg1"/>
                </a:solidFill>
              </a:rPr>
              <a:t>HIX</a:t>
            </a:r>
            <a:endParaRPr lang="en-US" sz="2000" dirty="0">
              <a:solidFill>
                <a:schemeClr val="bg1"/>
              </a:solidFill>
            </a:endParaRPr>
          </a:p>
        </p:txBody>
      </p:sp>
      <p:pic>
        <p:nvPicPr>
          <p:cNvPr id="274455" name="Picture 35" descr="RealWomanatComputer.png"/>
          <p:cNvPicPr>
            <a:picLocks noChangeAspect="1"/>
          </p:cNvPicPr>
          <p:nvPr/>
        </p:nvPicPr>
        <p:blipFill>
          <a:blip r:embed="rId3" cstate="print"/>
          <a:srcRect/>
          <a:stretch>
            <a:fillRect/>
          </a:stretch>
        </p:blipFill>
        <p:spPr bwMode="auto">
          <a:xfrm>
            <a:off x="640813" y="1752600"/>
            <a:ext cx="1422399" cy="1676400"/>
          </a:xfrm>
          <a:prstGeom prst="rect">
            <a:avLst/>
          </a:prstGeom>
          <a:noFill/>
          <a:ln w="9525">
            <a:noFill/>
            <a:miter lim="800000"/>
            <a:headEnd/>
            <a:tailEnd/>
          </a:ln>
        </p:spPr>
      </p:pic>
      <p:sp>
        <p:nvSpPr>
          <p:cNvPr id="34" name="Rectangle 33"/>
          <p:cNvSpPr/>
          <p:nvPr/>
        </p:nvSpPr>
        <p:spPr>
          <a:xfrm>
            <a:off x="6858000" y="1826194"/>
            <a:ext cx="1447800" cy="304800"/>
          </a:xfrm>
          <a:prstGeom prst="rect">
            <a:avLst/>
          </a:prstGeom>
          <a:solidFill>
            <a:srgbClr val="003366"/>
          </a:solidFill>
          <a:ln w="9525">
            <a:noFill/>
            <a:miter lim="800000"/>
            <a:headEnd/>
            <a:tailEnd/>
          </a:ln>
          <a:effectLst/>
        </p:spPr>
        <p:txBody>
          <a:bodyPr anchor="ctr"/>
          <a:lstStyle/>
          <a:p>
            <a:pPr algn="ctr">
              <a:defRPr/>
            </a:pPr>
            <a:r>
              <a:rPr lang="en-US" sz="1200" dirty="0" smtClean="0">
                <a:solidFill>
                  <a:schemeClr val="bg1"/>
                </a:solidFill>
              </a:rPr>
              <a:t>Health Plan A</a:t>
            </a:r>
          </a:p>
        </p:txBody>
      </p:sp>
      <p:sp>
        <p:nvSpPr>
          <p:cNvPr id="35" name="Rectangle 34"/>
          <p:cNvSpPr/>
          <p:nvPr/>
        </p:nvSpPr>
        <p:spPr>
          <a:xfrm>
            <a:off x="6858000" y="2166991"/>
            <a:ext cx="1447800" cy="304800"/>
          </a:xfrm>
          <a:prstGeom prst="rect">
            <a:avLst/>
          </a:prstGeom>
          <a:solidFill>
            <a:srgbClr val="003366"/>
          </a:solidFill>
          <a:ln w="9525">
            <a:noFill/>
            <a:miter lim="800000"/>
            <a:headEnd/>
            <a:tailEnd/>
          </a:ln>
          <a:effectLst/>
        </p:spPr>
        <p:txBody>
          <a:bodyPr anchor="ctr"/>
          <a:lstStyle/>
          <a:p>
            <a:pPr algn="ctr">
              <a:defRPr/>
            </a:pPr>
            <a:r>
              <a:rPr lang="en-US" sz="1200" dirty="0" smtClean="0">
                <a:solidFill>
                  <a:schemeClr val="bg1"/>
                </a:solidFill>
              </a:rPr>
              <a:t>Health Plan B</a:t>
            </a:r>
            <a:endParaRPr lang="en-US" sz="1200" dirty="0">
              <a:solidFill>
                <a:schemeClr val="bg1"/>
              </a:solidFill>
            </a:endParaRPr>
          </a:p>
        </p:txBody>
      </p:sp>
      <p:sp>
        <p:nvSpPr>
          <p:cNvPr id="36" name="Rectangle 35"/>
          <p:cNvSpPr/>
          <p:nvPr/>
        </p:nvSpPr>
        <p:spPr>
          <a:xfrm>
            <a:off x="6858000" y="2507788"/>
            <a:ext cx="1447800" cy="304800"/>
          </a:xfrm>
          <a:prstGeom prst="rect">
            <a:avLst/>
          </a:prstGeom>
          <a:solidFill>
            <a:srgbClr val="003366"/>
          </a:solidFill>
          <a:ln w="9525">
            <a:noFill/>
            <a:miter lim="800000"/>
            <a:headEnd/>
            <a:tailEnd/>
          </a:ln>
          <a:effectLst/>
        </p:spPr>
        <p:txBody>
          <a:bodyPr anchor="ctr"/>
          <a:lstStyle/>
          <a:p>
            <a:pPr marL="0" marR="0" lvl="0" indent="0" algn="ctr" defTabSz="914400" eaLnBrk="1" latinLnBrk="0" hangingPunct="1">
              <a:lnSpc>
                <a:spcPct val="100000"/>
              </a:lnSpc>
              <a:buClrTx/>
              <a:buSzTx/>
              <a:buFontTx/>
              <a:buNone/>
              <a:tabLst/>
              <a:defRPr/>
            </a:pPr>
            <a:r>
              <a:rPr lang="en-US" sz="1200" dirty="0" smtClean="0">
                <a:solidFill>
                  <a:schemeClr val="bg1"/>
                </a:solidFill>
              </a:rPr>
              <a:t>Health Plan C</a:t>
            </a:r>
            <a:endParaRPr lang="en-US" sz="1200" dirty="0">
              <a:solidFill>
                <a:schemeClr val="bg1"/>
              </a:solidFill>
            </a:endParaRPr>
          </a:p>
        </p:txBody>
      </p:sp>
      <p:sp>
        <p:nvSpPr>
          <p:cNvPr id="26" name="Right Arrow 25"/>
          <p:cNvSpPr/>
          <p:nvPr/>
        </p:nvSpPr>
        <p:spPr>
          <a:xfrm>
            <a:off x="2362200" y="2286000"/>
            <a:ext cx="1371600" cy="762000"/>
          </a:xfrm>
          <a:prstGeom prst="rightArrow">
            <a:avLst/>
          </a:prstGeom>
          <a:solidFill>
            <a:srgbClr val="D8E0DD"/>
          </a:solidFill>
          <a:ln w="6350">
            <a:noFill/>
            <a:miter lim="800000"/>
            <a:headEnd/>
            <a:tailEnd/>
          </a:ln>
        </p:spPr>
        <p:txBody>
          <a:bodyPr lIns="0" tIns="0" rIns="0" bIns="0" anchor="ctr" anchorCtr="1"/>
          <a:lstStyle/>
          <a:p>
            <a:pPr marL="231775" indent="-231775" algn="ctr" eaLnBrk="0" fontAlgn="auto" hangingPunct="0">
              <a:lnSpc>
                <a:spcPct val="106000"/>
              </a:lnSpc>
              <a:spcBef>
                <a:spcPts val="0"/>
              </a:spcBef>
              <a:spcAft>
                <a:spcPts val="0"/>
              </a:spcAft>
              <a:defRPr/>
            </a:pPr>
            <a:endParaRPr lang="en-US" sz="1000" kern="0" dirty="0" smtClean="0">
              <a:solidFill>
                <a:srgbClr val="FFFFFF"/>
              </a:solidFill>
              <a:latin typeface="Arial" charset="0"/>
              <a:cs typeface="Arial" charset="0"/>
            </a:endParaRPr>
          </a:p>
        </p:txBody>
      </p:sp>
      <p:sp>
        <p:nvSpPr>
          <p:cNvPr id="37" name="Left-Right Arrow 36"/>
          <p:cNvSpPr/>
          <p:nvPr/>
        </p:nvSpPr>
        <p:spPr bwMode="auto">
          <a:xfrm>
            <a:off x="5330952" y="2314039"/>
            <a:ext cx="1371600" cy="758952"/>
          </a:xfrm>
          <a:prstGeom prst="leftRightArrow">
            <a:avLst/>
          </a:prstGeom>
          <a:solidFill>
            <a:srgbClr val="D8E0DD"/>
          </a:solidFill>
          <a:ln w="6350">
            <a:noFill/>
            <a:miter lim="800000"/>
            <a:headEnd/>
            <a:tailEnd/>
          </a:ln>
        </p:spPr>
        <p:txBody>
          <a:bodyPr lIns="0" tIns="0" rIns="0" bIns="0" anchor="ctr" anchorCtr="1"/>
          <a:lstStyle/>
          <a:p>
            <a:pPr marL="231775" marR="0" lvl="0" indent="-231775" algn="ctr" defTabSz="914400" eaLnBrk="0" fontAlgn="auto" latinLnBrk="0" hangingPunct="0">
              <a:lnSpc>
                <a:spcPct val="106000"/>
              </a:lnSpc>
              <a:spcBef>
                <a:spcPts val="0"/>
              </a:spcBef>
              <a:spcAft>
                <a:spcPts val="0"/>
              </a:spcAft>
              <a:buClrTx/>
              <a:buSzTx/>
              <a:buFont typeface="Wingdings 2" pitchFamily="18" charset="2"/>
              <a:buNone/>
              <a:tabLst/>
              <a:defRPr/>
            </a:pPr>
            <a:endParaRPr kumimoji="0" lang="en-US" sz="1000" b="0" i="0" u="none" strike="noStrike" kern="0" cap="none" spc="0" normalizeH="0" baseline="0" noProof="0" dirty="0" smtClean="0">
              <a:ln>
                <a:noFill/>
              </a:ln>
              <a:solidFill>
                <a:srgbClr val="FFFFFF"/>
              </a:solidFill>
              <a:effectLst/>
              <a:uLnTx/>
              <a:uFillTx/>
            </a:endParaRPr>
          </a:p>
        </p:txBody>
      </p:sp>
      <p:sp>
        <p:nvSpPr>
          <p:cNvPr id="98366" name="Text Box 62"/>
          <p:cNvSpPr txBox="1">
            <a:spLocks noChangeArrowheads="1"/>
          </p:cNvSpPr>
          <p:nvPr/>
        </p:nvSpPr>
        <p:spPr bwMode="auto">
          <a:xfrm>
            <a:off x="5105400" y="1828130"/>
            <a:ext cx="1752600" cy="1661993"/>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marL="114300" indent="-114300">
              <a:spcBef>
                <a:spcPct val="50000"/>
              </a:spcBef>
              <a:buFont typeface="Arial" pitchFamily="34" charset="0"/>
              <a:buChar char="•"/>
              <a:defRPr/>
            </a:pPr>
            <a:r>
              <a:rPr lang="en-US" sz="1200" dirty="0"/>
              <a:t>Electronic </a:t>
            </a:r>
            <a:r>
              <a:rPr lang="en-US" sz="1200" dirty="0" smtClean="0"/>
              <a:t>Interfaces</a:t>
            </a:r>
            <a:endParaRPr lang="en-US" sz="1200" dirty="0"/>
          </a:p>
          <a:p>
            <a:pPr marL="114300" indent="-114300">
              <a:spcBef>
                <a:spcPct val="50000"/>
              </a:spcBef>
              <a:buFont typeface="Arial" pitchFamily="34" charset="0"/>
              <a:buChar char="•"/>
              <a:defRPr/>
            </a:pPr>
            <a:r>
              <a:rPr lang="en-US" sz="1200" dirty="0" smtClean="0"/>
              <a:t>Subsidy Administration</a:t>
            </a:r>
            <a:endParaRPr lang="en-US" sz="1200" dirty="0"/>
          </a:p>
          <a:p>
            <a:pPr marL="114300" indent="-114300">
              <a:spcBef>
                <a:spcPct val="50000"/>
              </a:spcBef>
              <a:buFont typeface="Arial" pitchFamily="34" charset="0"/>
              <a:buChar char="•"/>
              <a:defRPr/>
            </a:pPr>
            <a:r>
              <a:rPr lang="en-US" sz="1200" dirty="0" smtClean="0"/>
              <a:t>Risk Adjustment</a:t>
            </a:r>
            <a:endParaRPr lang="en-US" sz="1200" dirty="0"/>
          </a:p>
          <a:p>
            <a:pPr marL="114300" indent="-114300">
              <a:spcBef>
                <a:spcPct val="50000"/>
              </a:spcBef>
              <a:buFont typeface="Arial" pitchFamily="34" charset="0"/>
              <a:buChar char="•"/>
              <a:defRPr/>
            </a:pPr>
            <a:r>
              <a:rPr lang="en-US" sz="1200" dirty="0" smtClean="0"/>
              <a:t>Coordination </a:t>
            </a:r>
            <a:r>
              <a:rPr lang="en-US" sz="1200" dirty="0"/>
              <a:t>with </a:t>
            </a:r>
            <a:r>
              <a:rPr lang="en-US" sz="1200" dirty="0" smtClean="0"/>
              <a:t>Medicaid / CHIP</a:t>
            </a:r>
            <a:endParaRPr lang="en-US" sz="1200" dirty="0"/>
          </a:p>
        </p:txBody>
      </p:sp>
      <p:sp>
        <p:nvSpPr>
          <p:cNvPr id="98365" name="Text Box 61"/>
          <p:cNvSpPr txBox="1">
            <a:spLocks noChangeArrowheads="1"/>
          </p:cNvSpPr>
          <p:nvPr/>
        </p:nvSpPr>
        <p:spPr bwMode="auto">
          <a:xfrm>
            <a:off x="2133600" y="1741367"/>
            <a:ext cx="1905000" cy="1754326"/>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marL="114300" indent="-114300">
              <a:spcBef>
                <a:spcPct val="50000"/>
              </a:spcBef>
              <a:buFontTx/>
              <a:buChar char="•"/>
            </a:pPr>
            <a:r>
              <a:rPr lang="en-US" sz="1200" dirty="0" smtClean="0"/>
              <a:t>Online Enrollment</a:t>
            </a:r>
          </a:p>
          <a:p>
            <a:pPr marL="114300" indent="-114300">
              <a:spcBef>
                <a:spcPct val="50000"/>
              </a:spcBef>
              <a:buFontTx/>
              <a:buChar char="•"/>
            </a:pPr>
            <a:r>
              <a:rPr lang="en-US" sz="1200" dirty="0" smtClean="0"/>
              <a:t>Rating/pricing</a:t>
            </a:r>
          </a:p>
          <a:p>
            <a:pPr marL="114300" indent="-114300">
              <a:spcBef>
                <a:spcPct val="50000"/>
              </a:spcBef>
              <a:buFontTx/>
              <a:buChar char="•"/>
            </a:pPr>
            <a:r>
              <a:rPr lang="en-US" sz="1200" dirty="0" smtClean="0"/>
              <a:t>Plan Designs</a:t>
            </a:r>
          </a:p>
          <a:p>
            <a:pPr marL="114300" indent="-114300">
              <a:spcBef>
                <a:spcPct val="50000"/>
              </a:spcBef>
              <a:buFontTx/>
              <a:buChar char="•"/>
            </a:pPr>
            <a:r>
              <a:rPr lang="en-US" sz="1200" dirty="0" smtClean="0"/>
              <a:t>Quality &amp; Patient Satisfaction Ratings</a:t>
            </a:r>
          </a:p>
          <a:p>
            <a:pPr marL="114300" indent="-114300">
              <a:spcBef>
                <a:spcPct val="50000"/>
              </a:spcBef>
              <a:buFontTx/>
              <a:buChar char="•"/>
            </a:pPr>
            <a:r>
              <a:rPr lang="en-US" sz="1200" dirty="0" smtClean="0"/>
              <a:t>CHIP/Medicaid Enrollment</a:t>
            </a:r>
          </a:p>
        </p:txBody>
      </p:sp>
      <p:sp>
        <p:nvSpPr>
          <p:cNvPr id="45" name="Rectangle 27"/>
          <p:cNvSpPr txBox="1">
            <a:spLocks/>
          </p:cNvSpPr>
          <p:nvPr/>
        </p:nvSpPr>
        <p:spPr bwMode="gray">
          <a:xfrm>
            <a:off x="392304" y="164261"/>
            <a:ext cx="8501061" cy="769441"/>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ts val="3000"/>
              </a:lnSpc>
              <a:spcBef>
                <a:spcPct val="0"/>
              </a:spcBef>
              <a:spcAft>
                <a:spcPct val="0"/>
              </a:spcAft>
              <a:buClrTx/>
              <a:buSzTx/>
              <a:buFontTx/>
              <a:buNone/>
              <a:tabLst/>
              <a:defRPr/>
            </a:pPr>
            <a:r>
              <a:rPr kumimoji="0" lang="en-US" sz="3200" b="1" i="0" u="none" strike="noStrike" kern="1200" cap="none" spc="0" normalizeH="0" baseline="0" noProof="0" dirty="0" smtClean="0">
                <a:ln>
                  <a:noFill/>
                </a:ln>
                <a:solidFill>
                  <a:schemeClr val="tx2"/>
                </a:solidFill>
                <a:effectLst/>
                <a:uLnTx/>
                <a:uFillTx/>
                <a:latin typeface="+mj-lt"/>
                <a:ea typeface="+mj-ea"/>
                <a:cs typeface="+mj-cs"/>
              </a:rPr>
              <a:t>Exchanges</a:t>
            </a:r>
            <a:r>
              <a:rPr kumimoji="0" lang="en-US" sz="3200" b="1" i="0" u="none" strike="noStrike" kern="1200" cap="none" spc="0" normalizeH="0" noProof="0" dirty="0" smtClean="0">
                <a:ln>
                  <a:noFill/>
                </a:ln>
                <a:solidFill>
                  <a:schemeClr val="tx2"/>
                </a:solidFill>
                <a:effectLst/>
                <a:uLnTx/>
                <a:uFillTx/>
                <a:latin typeface="+mj-lt"/>
                <a:ea typeface="+mj-ea"/>
                <a:cs typeface="+mj-cs"/>
              </a:rPr>
              <a:t> aim to provide and enable consumer choice and affordability</a:t>
            </a:r>
            <a:endParaRPr kumimoji="0" lang="en-US" sz="3200" b="1" i="0" u="none" strike="noStrike" kern="1200" cap="none" spc="0" normalizeH="0" baseline="0" noProof="0" dirty="0" smtClean="0">
              <a:ln>
                <a:noFill/>
              </a:ln>
              <a:solidFill>
                <a:schemeClr val="tx2"/>
              </a:solidFill>
              <a:effectLst/>
              <a:uLnTx/>
              <a:uFillTx/>
              <a:latin typeface="+mj-lt"/>
              <a:ea typeface="+mj-ea"/>
              <a:cs typeface="+mj-cs"/>
            </a:endParaRPr>
          </a:p>
        </p:txBody>
      </p:sp>
      <p:sp>
        <p:nvSpPr>
          <p:cNvPr id="46" name="Rectangle 45"/>
          <p:cNvSpPr/>
          <p:nvPr/>
        </p:nvSpPr>
        <p:spPr>
          <a:xfrm>
            <a:off x="6858000" y="2848585"/>
            <a:ext cx="1447800" cy="304800"/>
          </a:xfrm>
          <a:prstGeom prst="rect">
            <a:avLst/>
          </a:prstGeom>
          <a:solidFill>
            <a:srgbClr val="003366"/>
          </a:solidFill>
          <a:ln w="9525">
            <a:noFill/>
            <a:miter lim="800000"/>
            <a:headEnd/>
            <a:tailEnd/>
          </a:ln>
          <a:effectLst/>
        </p:spPr>
        <p:txBody>
          <a:bodyPr anchor="ctr"/>
          <a:lstStyle/>
          <a:p>
            <a:pPr marL="0" marR="0" lvl="0" indent="0" algn="ctr" defTabSz="914400" eaLnBrk="1" latinLnBrk="0" hangingPunct="1">
              <a:lnSpc>
                <a:spcPct val="100000"/>
              </a:lnSpc>
              <a:buClrTx/>
              <a:buSzTx/>
              <a:buFontTx/>
              <a:buNone/>
              <a:tabLst/>
              <a:defRPr/>
            </a:pPr>
            <a:r>
              <a:rPr lang="en-US" sz="1200" dirty="0" smtClean="0">
                <a:solidFill>
                  <a:schemeClr val="bg1"/>
                </a:solidFill>
              </a:rPr>
              <a:t>Health Plan D</a:t>
            </a:r>
            <a:endParaRPr lang="en-US" sz="1200" dirty="0">
              <a:solidFill>
                <a:schemeClr val="bg1"/>
              </a:solidFill>
            </a:endParaRPr>
          </a:p>
        </p:txBody>
      </p:sp>
      <p:sp>
        <p:nvSpPr>
          <p:cNvPr id="47" name="Rectangle 46"/>
          <p:cNvSpPr/>
          <p:nvPr/>
        </p:nvSpPr>
        <p:spPr>
          <a:xfrm>
            <a:off x="304800" y="914400"/>
            <a:ext cx="8534400" cy="744819"/>
          </a:xfrm>
          <a:prstGeom prst="rect">
            <a:avLst/>
          </a:prstGeom>
        </p:spPr>
        <p:txBody>
          <a:bodyPr wrap="square">
            <a:spAutoFit/>
          </a:bodyPr>
          <a:lstStyle/>
          <a:p>
            <a:pPr algn="l" eaLnBrk="0" hangingPunct="0">
              <a:lnSpc>
                <a:spcPct val="106000"/>
              </a:lnSpc>
              <a:spcBef>
                <a:spcPct val="40000"/>
              </a:spcBef>
              <a:buClr>
                <a:srgbClr val="000000"/>
              </a:buClr>
              <a:buSzPct val="80000"/>
              <a:defRPr/>
            </a:pPr>
            <a:r>
              <a:rPr lang="en-US" sz="2000" kern="0" dirty="0" smtClean="0">
                <a:latin typeface="Arial"/>
              </a:rPr>
              <a:t>Exchanges will offer more standardized products, distribution and administration</a:t>
            </a:r>
            <a:endParaRPr lang="en-US" sz="2000" kern="0" dirty="0">
              <a:latin typeface="Arial"/>
            </a:endParaRPr>
          </a:p>
        </p:txBody>
      </p:sp>
      <p:graphicFrame>
        <p:nvGraphicFramePr>
          <p:cNvPr id="48" name="Table 47"/>
          <p:cNvGraphicFramePr>
            <a:graphicFrameLocks noGrp="1"/>
          </p:cNvGraphicFramePr>
          <p:nvPr/>
        </p:nvGraphicFramePr>
        <p:xfrm>
          <a:off x="381000" y="3708879"/>
          <a:ext cx="8458200" cy="2727089"/>
        </p:xfrm>
        <a:graphic>
          <a:graphicData uri="http://schemas.openxmlformats.org/drawingml/2006/table">
            <a:tbl>
              <a:tblPr firstRow="1" bandRow="1">
                <a:tableStyleId>{5C22544A-7EE6-4342-B048-85BDC9FD1C3A}</a:tableStyleId>
              </a:tblPr>
              <a:tblGrid>
                <a:gridCol w="2305929"/>
                <a:gridCol w="2039816"/>
                <a:gridCol w="1997905"/>
                <a:gridCol w="2114550"/>
              </a:tblGrid>
              <a:tr h="349649">
                <a:tc>
                  <a:txBody>
                    <a:bodyPr/>
                    <a:lstStyle/>
                    <a:p>
                      <a:pPr algn="ctr"/>
                      <a:r>
                        <a:rPr lang="en-US" sz="1300" dirty="0" smtClean="0"/>
                        <a:t>Product Design</a:t>
                      </a:r>
                      <a:endParaRPr lang="en-US" sz="1300" dirty="0"/>
                    </a:p>
                  </a:txBody>
                  <a:tcPr/>
                </a:tc>
                <a:tc>
                  <a:txBody>
                    <a:bodyPr/>
                    <a:lstStyle/>
                    <a:p>
                      <a:pPr algn="ctr"/>
                      <a:r>
                        <a:rPr lang="en-US" sz="1300" dirty="0" smtClean="0"/>
                        <a:t>Pricing / Underwriting</a:t>
                      </a:r>
                      <a:endParaRPr lang="en-US" sz="1300" dirty="0"/>
                    </a:p>
                  </a:txBody>
                  <a:tcPr/>
                </a:tc>
                <a:tc>
                  <a:txBody>
                    <a:bodyPr/>
                    <a:lstStyle/>
                    <a:p>
                      <a:pPr algn="ctr"/>
                      <a:r>
                        <a:rPr lang="en-US" sz="1300" dirty="0" smtClean="0"/>
                        <a:t>Sales &amp;</a:t>
                      </a:r>
                      <a:r>
                        <a:rPr lang="en-US" sz="1300" baseline="0" dirty="0" smtClean="0"/>
                        <a:t> Distribution</a:t>
                      </a:r>
                      <a:endParaRPr lang="en-US" sz="1300" dirty="0"/>
                    </a:p>
                  </a:txBody>
                  <a:tcPr/>
                </a:tc>
                <a:tc>
                  <a:txBody>
                    <a:bodyPr/>
                    <a:lstStyle/>
                    <a:p>
                      <a:pPr algn="ctr"/>
                      <a:r>
                        <a:rPr lang="en-US" sz="1300" dirty="0" smtClean="0"/>
                        <a:t>Enrollment &amp; Eligibility</a:t>
                      </a:r>
                      <a:endParaRPr lang="en-US" sz="1300" dirty="0"/>
                    </a:p>
                  </a:txBody>
                  <a:tcPr/>
                </a:tc>
              </a:tr>
              <a:tr h="2164951">
                <a:tc>
                  <a:txBody>
                    <a:bodyPr/>
                    <a:lstStyle/>
                    <a:p>
                      <a:pPr marL="117475" indent="-117475">
                        <a:spcBef>
                          <a:spcPct val="50000"/>
                        </a:spcBef>
                        <a:buClr>
                          <a:srgbClr val="002776"/>
                        </a:buClr>
                        <a:buFontTx/>
                        <a:buChar char="•"/>
                      </a:pPr>
                      <a:r>
                        <a:rPr lang="en-US" sz="1200" dirty="0" smtClean="0"/>
                        <a:t>Minimum essential benefits coverage</a:t>
                      </a:r>
                    </a:p>
                    <a:p>
                      <a:pPr marL="117475" indent="-117475">
                        <a:spcBef>
                          <a:spcPct val="50000"/>
                        </a:spcBef>
                        <a:buClr>
                          <a:srgbClr val="002776"/>
                        </a:buClr>
                        <a:buFontTx/>
                        <a:buChar char="•"/>
                      </a:pPr>
                      <a:r>
                        <a:rPr lang="en-US" sz="1200" baseline="0" dirty="0" smtClean="0"/>
                        <a:t>Actuarially-equivalent </a:t>
                      </a:r>
                      <a:r>
                        <a:rPr lang="en-US" sz="1200" dirty="0" smtClean="0"/>
                        <a:t>benefit packages</a:t>
                      </a:r>
                    </a:p>
                    <a:p>
                      <a:pPr marL="280988" lvl="1" indent="-174625">
                        <a:spcBef>
                          <a:spcPts val="0"/>
                        </a:spcBef>
                        <a:buClr>
                          <a:srgbClr val="002776"/>
                        </a:buClr>
                        <a:buFont typeface="Wingdings" pitchFamily="2" charset="2"/>
                        <a:buChar char="ü"/>
                      </a:pPr>
                      <a:r>
                        <a:rPr lang="en-US" sz="1200" dirty="0" smtClean="0"/>
                        <a:t>Bronze:</a:t>
                      </a:r>
                      <a:r>
                        <a:rPr lang="en-US" sz="1200" baseline="0" dirty="0" smtClean="0"/>
                        <a:t> </a:t>
                      </a:r>
                      <a:r>
                        <a:rPr lang="en-US" sz="1200" dirty="0" smtClean="0"/>
                        <a:t>60%</a:t>
                      </a:r>
                    </a:p>
                    <a:p>
                      <a:pPr marL="280988" lvl="1" indent="-174625">
                        <a:spcBef>
                          <a:spcPts val="0"/>
                        </a:spcBef>
                        <a:buClr>
                          <a:srgbClr val="002776"/>
                        </a:buClr>
                        <a:buFont typeface="Wingdings" pitchFamily="2" charset="2"/>
                        <a:buChar char="ü"/>
                      </a:pPr>
                      <a:r>
                        <a:rPr lang="en-US" sz="1200" dirty="0" smtClean="0"/>
                        <a:t>Silver:</a:t>
                      </a:r>
                      <a:r>
                        <a:rPr lang="en-US" sz="1200" baseline="0" dirty="0" smtClean="0"/>
                        <a:t>  </a:t>
                      </a:r>
                      <a:r>
                        <a:rPr lang="en-US" sz="1200" dirty="0" smtClean="0"/>
                        <a:t>70%</a:t>
                      </a:r>
                    </a:p>
                    <a:p>
                      <a:pPr marL="280988" lvl="1" indent="-174625">
                        <a:spcBef>
                          <a:spcPts val="0"/>
                        </a:spcBef>
                        <a:buClr>
                          <a:srgbClr val="002776"/>
                        </a:buClr>
                        <a:buFont typeface="Wingdings" pitchFamily="2" charset="2"/>
                        <a:buChar char="ü"/>
                      </a:pPr>
                      <a:r>
                        <a:rPr lang="en-US" sz="1200" dirty="0" smtClean="0"/>
                        <a:t>Gold:</a:t>
                      </a:r>
                      <a:r>
                        <a:rPr lang="en-US" sz="1200" baseline="0" dirty="0" smtClean="0"/>
                        <a:t> </a:t>
                      </a:r>
                      <a:r>
                        <a:rPr lang="en-US" sz="1200" dirty="0" smtClean="0"/>
                        <a:t>80%,</a:t>
                      </a:r>
                    </a:p>
                    <a:p>
                      <a:pPr marL="280988" lvl="1" indent="-174625">
                        <a:spcBef>
                          <a:spcPts val="0"/>
                        </a:spcBef>
                        <a:buClr>
                          <a:srgbClr val="002776"/>
                        </a:buClr>
                        <a:buFont typeface="Wingdings" pitchFamily="2" charset="2"/>
                        <a:buChar char="ü"/>
                      </a:pPr>
                      <a:r>
                        <a:rPr lang="en-US" sz="1200" dirty="0" smtClean="0"/>
                        <a:t>Platinum:</a:t>
                      </a:r>
                      <a:r>
                        <a:rPr lang="en-US" sz="1200" baseline="0" dirty="0" smtClean="0"/>
                        <a:t> </a:t>
                      </a:r>
                      <a:r>
                        <a:rPr lang="en-US" sz="1200" dirty="0" smtClean="0"/>
                        <a:t>90% </a:t>
                      </a:r>
                    </a:p>
                    <a:p>
                      <a:pPr marL="280988" lvl="1" indent="-174625">
                        <a:spcBef>
                          <a:spcPts val="0"/>
                        </a:spcBef>
                        <a:buClr>
                          <a:srgbClr val="002776"/>
                        </a:buClr>
                        <a:buFontTx/>
                        <a:buChar char="•"/>
                      </a:pPr>
                      <a:r>
                        <a:rPr lang="en-US" sz="1200" dirty="0" smtClean="0"/>
                        <a:t>Catastrophic for under 30’s</a:t>
                      </a:r>
                    </a:p>
                    <a:p>
                      <a:pPr marL="117475" indent="-117475">
                        <a:spcBef>
                          <a:spcPct val="50000"/>
                        </a:spcBef>
                        <a:buClr>
                          <a:srgbClr val="002776"/>
                        </a:buClr>
                        <a:buFontTx/>
                        <a:buChar char="•"/>
                      </a:pPr>
                      <a:r>
                        <a:rPr lang="en-US" sz="1200" dirty="0" smtClean="0"/>
                        <a:t>Out-of-pocket limits</a:t>
                      </a:r>
                    </a:p>
                    <a:p>
                      <a:pPr marL="117475" indent="-117475">
                        <a:spcBef>
                          <a:spcPct val="50000"/>
                        </a:spcBef>
                        <a:buClr>
                          <a:srgbClr val="002776"/>
                        </a:buClr>
                        <a:buFontTx/>
                        <a:buChar char="•"/>
                      </a:pPr>
                      <a:r>
                        <a:rPr lang="en-US" sz="1200" dirty="0" smtClean="0"/>
                        <a:t>No annual or lifetime limits</a:t>
                      </a:r>
                    </a:p>
                  </a:txBody>
                  <a:tcPr/>
                </a:tc>
                <a:tc>
                  <a:txBody>
                    <a:bodyPr/>
                    <a:lstStyle/>
                    <a:p>
                      <a:pPr marL="117475" indent="-117475">
                        <a:spcBef>
                          <a:spcPct val="50000"/>
                        </a:spcBef>
                        <a:buClr>
                          <a:srgbClr val="002776"/>
                        </a:buClr>
                        <a:buFontTx/>
                        <a:buChar char="•"/>
                      </a:pPr>
                      <a:r>
                        <a:rPr lang="en-US" sz="1200" dirty="0" smtClean="0"/>
                        <a:t>Guarantee issue</a:t>
                      </a:r>
                      <a:r>
                        <a:rPr lang="en-US" sz="1200" baseline="0" dirty="0" smtClean="0"/>
                        <a:t> and renewability</a:t>
                      </a:r>
                      <a:endParaRPr lang="en-US" sz="1200" dirty="0" smtClean="0"/>
                    </a:p>
                    <a:p>
                      <a:pPr marL="117475" marR="0" indent="-117475" algn="l" defTabSz="914400" rtl="0" eaLnBrk="1" fontAlgn="auto" latinLnBrk="0" hangingPunct="1">
                        <a:lnSpc>
                          <a:spcPct val="100000"/>
                        </a:lnSpc>
                        <a:spcBef>
                          <a:spcPct val="50000"/>
                        </a:spcBef>
                        <a:spcAft>
                          <a:spcPts val="0"/>
                        </a:spcAft>
                        <a:buClr>
                          <a:srgbClr val="002776"/>
                        </a:buClr>
                        <a:buSzTx/>
                        <a:buFontTx/>
                        <a:buChar char="•"/>
                        <a:tabLst/>
                        <a:defRPr/>
                      </a:pPr>
                      <a:r>
                        <a:rPr lang="en-US" sz="1200" dirty="0" smtClean="0"/>
                        <a:t>Limited underwriting</a:t>
                      </a:r>
                    </a:p>
                    <a:p>
                      <a:pPr marL="280988" marR="0" lvl="1" indent="-174625" algn="l" defTabSz="914400" rtl="0" eaLnBrk="1" fontAlgn="auto" latinLnBrk="0" hangingPunct="1">
                        <a:lnSpc>
                          <a:spcPct val="100000"/>
                        </a:lnSpc>
                        <a:spcBef>
                          <a:spcPts val="0"/>
                        </a:spcBef>
                        <a:spcAft>
                          <a:spcPts val="0"/>
                        </a:spcAft>
                        <a:buClr>
                          <a:srgbClr val="002776"/>
                        </a:buClr>
                        <a:buSzTx/>
                        <a:buFont typeface="Wingdings" pitchFamily="2" charset="2"/>
                        <a:buChar char="ü"/>
                        <a:tabLst/>
                        <a:defRPr/>
                      </a:pPr>
                      <a:r>
                        <a:rPr lang="en-US" sz="1200" baseline="0" dirty="0" smtClean="0"/>
                        <a:t>Geography</a:t>
                      </a:r>
                    </a:p>
                    <a:p>
                      <a:pPr marL="280988" marR="0" lvl="1" indent="-174625" algn="l" defTabSz="914400" rtl="0" eaLnBrk="1" fontAlgn="auto" latinLnBrk="0" hangingPunct="1">
                        <a:lnSpc>
                          <a:spcPct val="100000"/>
                        </a:lnSpc>
                        <a:spcBef>
                          <a:spcPts val="0"/>
                        </a:spcBef>
                        <a:spcAft>
                          <a:spcPts val="0"/>
                        </a:spcAft>
                        <a:buClr>
                          <a:srgbClr val="002776"/>
                        </a:buClr>
                        <a:buSzTx/>
                        <a:buFont typeface="Wingdings" pitchFamily="2" charset="2"/>
                        <a:buChar char="ü"/>
                        <a:tabLst/>
                        <a:defRPr/>
                      </a:pPr>
                      <a:r>
                        <a:rPr lang="en-US" sz="1200" baseline="0" dirty="0" smtClean="0"/>
                        <a:t>Family status</a:t>
                      </a:r>
                    </a:p>
                    <a:p>
                      <a:pPr marL="280988" marR="0" lvl="1" indent="-174625" algn="l" defTabSz="914400" rtl="0" eaLnBrk="1" fontAlgn="auto" latinLnBrk="0" hangingPunct="1">
                        <a:lnSpc>
                          <a:spcPct val="100000"/>
                        </a:lnSpc>
                        <a:spcBef>
                          <a:spcPts val="0"/>
                        </a:spcBef>
                        <a:spcAft>
                          <a:spcPts val="0"/>
                        </a:spcAft>
                        <a:buClr>
                          <a:srgbClr val="002776"/>
                        </a:buClr>
                        <a:buSzTx/>
                        <a:buFont typeface="Wingdings" pitchFamily="2" charset="2"/>
                        <a:buChar char="ü"/>
                        <a:tabLst/>
                        <a:defRPr/>
                      </a:pPr>
                      <a:r>
                        <a:rPr lang="en-US" sz="1200" dirty="0" smtClean="0"/>
                        <a:t>Age (3:1)</a:t>
                      </a:r>
                    </a:p>
                    <a:p>
                      <a:pPr marL="280988" marR="0" lvl="1" indent="-174625" algn="l" defTabSz="914400" rtl="0" eaLnBrk="1" fontAlgn="auto" latinLnBrk="0" hangingPunct="1">
                        <a:lnSpc>
                          <a:spcPct val="100000"/>
                        </a:lnSpc>
                        <a:spcBef>
                          <a:spcPts val="0"/>
                        </a:spcBef>
                        <a:spcAft>
                          <a:spcPts val="0"/>
                        </a:spcAft>
                        <a:buClr>
                          <a:srgbClr val="002776"/>
                        </a:buClr>
                        <a:buSzTx/>
                        <a:buFont typeface="Wingdings" pitchFamily="2" charset="2"/>
                        <a:buChar char="ü"/>
                        <a:tabLst/>
                        <a:defRPr/>
                      </a:pPr>
                      <a:r>
                        <a:rPr lang="en-US" sz="1200" baseline="0" dirty="0" smtClean="0"/>
                        <a:t>Smoking (1.5:1)</a:t>
                      </a:r>
                    </a:p>
                    <a:p>
                      <a:pPr marL="117475" indent="-117475">
                        <a:spcBef>
                          <a:spcPct val="50000"/>
                        </a:spcBef>
                        <a:buClr>
                          <a:srgbClr val="002776"/>
                        </a:buClr>
                        <a:buFontTx/>
                        <a:buChar char="•"/>
                      </a:pPr>
                      <a:r>
                        <a:rPr lang="en-US" sz="1200" dirty="0" smtClean="0"/>
                        <a:t>No pre-existing conditions</a:t>
                      </a:r>
                    </a:p>
                    <a:p>
                      <a:pPr marL="117475" indent="-117475">
                        <a:spcBef>
                          <a:spcPct val="50000"/>
                        </a:spcBef>
                        <a:buClr>
                          <a:srgbClr val="002776"/>
                        </a:buClr>
                        <a:buFontTx/>
                        <a:buChar char="•"/>
                      </a:pPr>
                      <a:r>
                        <a:rPr lang="en-US" sz="1200" dirty="0" smtClean="0"/>
                        <a:t>Risk adjustment</a:t>
                      </a:r>
                    </a:p>
                  </a:txBody>
                  <a:tcPr/>
                </a:tc>
                <a:tc>
                  <a:txBody>
                    <a:bodyPr/>
                    <a:lstStyle/>
                    <a:p>
                      <a:pPr marL="117475" indent="-117475">
                        <a:spcBef>
                          <a:spcPct val="50000"/>
                        </a:spcBef>
                        <a:buClr>
                          <a:srgbClr val="002776"/>
                        </a:buClr>
                        <a:buFontTx/>
                        <a:buChar char="•"/>
                      </a:pPr>
                      <a:r>
                        <a:rPr lang="en-US" sz="1200" dirty="0" smtClean="0"/>
                        <a:t>Standard</a:t>
                      </a:r>
                      <a:r>
                        <a:rPr lang="en-US" sz="1200" baseline="0" dirty="0" smtClean="0"/>
                        <a:t> </a:t>
                      </a:r>
                      <a:r>
                        <a:rPr lang="en-US" sz="1200" dirty="0" smtClean="0"/>
                        <a:t>marketing requirements</a:t>
                      </a:r>
                    </a:p>
                    <a:p>
                      <a:pPr marL="117475" indent="-117475">
                        <a:spcBef>
                          <a:spcPct val="50000"/>
                        </a:spcBef>
                        <a:buClr>
                          <a:srgbClr val="002776"/>
                        </a:buClr>
                        <a:buFontTx/>
                        <a:buChar char="•"/>
                      </a:pPr>
                      <a:r>
                        <a:rPr lang="en-US" sz="1200" dirty="0" smtClean="0"/>
                        <a:t>Roles of brokers and rules for on</a:t>
                      </a:r>
                      <a:r>
                        <a:rPr lang="en-US" sz="1200" baseline="0" dirty="0" smtClean="0"/>
                        <a:t> versus off exchange products</a:t>
                      </a:r>
                      <a:endParaRPr lang="en-US" sz="1200" dirty="0" smtClean="0"/>
                    </a:p>
                    <a:p>
                      <a:pPr marL="117475" marR="0" indent="-117475" algn="l" defTabSz="914400" rtl="0" eaLnBrk="1" fontAlgn="auto" latinLnBrk="0" hangingPunct="1">
                        <a:lnSpc>
                          <a:spcPct val="100000"/>
                        </a:lnSpc>
                        <a:spcBef>
                          <a:spcPct val="50000"/>
                        </a:spcBef>
                        <a:spcAft>
                          <a:spcPts val="0"/>
                        </a:spcAft>
                        <a:buClr>
                          <a:srgbClr val="002776"/>
                        </a:buClr>
                        <a:buSzTx/>
                        <a:buFontTx/>
                        <a:buChar char="•"/>
                        <a:tabLst/>
                        <a:defRPr/>
                      </a:pPr>
                      <a:r>
                        <a:rPr lang="en-US" sz="1200" dirty="0" smtClean="0"/>
                        <a:t>Standard quality, price, and satisfaction ratings</a:t>
                      </a:r>
                    </a:p>
                  </a:txBody>
                  <a:tcPr/>
                </a:tc>
                <a:tc>
                  <a:txBody>
                    <a:bodyPr/>
                    <a:lstStyle/>
                    <a:p>
                      <a:pPr marL="117475" marR="0" indent="-117475" algn="l" defTabSz="914400" rtl="0" eaLnBrk="1" fontAlgn="auto" latinLnBrk="0" hangingPunct="1">
                        <a:lnSpc>
                          <a:spcPct val="100000"/>
                        </a:lnSpc>
                        <a:spcBef>
                          <a:spcPct val="50000"/>
                        </a:spcBef>
                        <a:spcAft>
                          <a:spcPts val="0"/>
                        </a:spcAft>
                        <a:buClr>
                          <a:srgbClr val="002776"/>
                        </a:buClr>
                        <a:buSzTx/>
                        <a:buFontTx/>
                        <a:buChar char="•"/>
                        <a:tabLst/>
                        <a:defRPr/>
                      </a:pPr>
                      <a:r>
                        <a:rPr lang="en-US" sz="1200" dirty="0" smtClean="0"/>
                        <a:t>Standardized enrollment</a:t>
                      </a:r>
                    </a:p>
                    <a:p>
                      <a:pPr marL="117475" indent="-117475">
                        <a:spcBef>
                          <a:spcPct val="50000"/>
                        </a:spcBef>
                        <a:buClr>
                          <a:srgbClr val="002776"/>
                        </a:buClr>
                        <a:buFontTx/>
                        <a:buChar char="•"/>
                      </a:pPr>
                      <a:r>
                        <a:rPr lang="en-US" sz="1200" dirty="0" smtClean="0"/>
                        <a:t>Online, mail , over the phone and in-person</a:t>
                      </a:r>
                    </a:p>
                    <a:p>
                      <a:pPr marL="117475" indent="-117475">
                        <a:spcBef>
                          <a:spcPct val="50000"/>
                        </a:spcBef>
                        <a:buClr>
                          <a:srgbClr val="002776"/>
                        </a:buClr>
                        <a:buFontTx/>
                        <a:buChar char="•"/>
                      </a:pPr>
                      <a:r>
                        <a:rPr lang="en-US" sz="1200" dirty="0" smtClean="0"/>
                        <a:t>Subsidy eligibility management</a:t>
                      </a:r>
                    </a:p>
                    <a:p>
                      <a:pPr marL="117475" indent="-117475">
                        <a:spcBef>
                          <a:spcPct val="50000"/>
                        </a:spcBef>
                        <a:buClr>
                          <a:srgbClr val="002776"/>
                        </a:buClr>
                        <a:buFontTx/>
                        <a:buChar char="•"/>
                      </a:pPr>
                      <a:r>
                        <a:rPr lang="en-US" sz="1200" dirty="0" smtClean="0"/>
                        <a:t>Coordination with Medicaid and CHIP</a:t>
                      </a:r>
                    </a:p>
                  </a:txBody>
                  <a:tcPr/>
                </a:tc>
              </a:tr>
            </a:tbl>
          </a:graphicData>
        </a:graphic>
      </p:graphicFrame>
      <p:sp>
        <p:nvSpPr>
          <p:cNvPr id="16" name="Rectangle 15"/>
          <p:cNvSpPr/>
          <p:nvPr/>
        </p:nvSpPr>
        <p:spPr>
          <a:xfrm>
            <a:off x="6858000" y="3189383"/>
            <a:ext cx="1447800" cy="304800"/>
          </a:xfrm>
          <a:prstGeom prst="rect">
            <a:avLst/>
          </a:prstGeom>
          <a:solidFill>
            <a:srgbClr val="003366"/>
          </a:solidFill>
          <a:ln w="9525">
            <a:noFill/>
            <a:miter lim="800000"/>
            <a:headEnd/>
            <a:tailEnd/>
          </a:ln>
          <a:effectLst/>
        </p:spPr>
        <p:txBody>
          <a:bodyPr anchor="ctr"/>
          <a:lstStyle/>
          <a:p>
            <a:pPr marL="0" marR="0" lvl="0" indent="0" algn="ctr" defTabSz="914400" eaLnBrk="1" latinLnBrk="0" hangingPunct="1">
              <a:lnSpc>
                <a:spcPct val="100000"/>
              </a:lnSpc>
              <a:buClrTx/>
              <a:buSzTx/>
              <a:buFontTx/>
              <a:buNone/>
              <a:tabLst/>
              <a:defRPr/>
            </a:pPr>
            <a:r>
              <a:rPr lang="en-US" sz="1200" dirty="0" smtClean="0">
                <a:solidFill>
                  <a:schemeClr val="bg1"/>
                </a:solidFill>
              </a:rPr>
              <a:t>Health Plan E</a:t>
            </a:r>
            <a:endParaRPr lang="en-US" sz="1200"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Connector 24"/>
          <p:cNvCxnSpPr/>
          <p:nvPr/>
        </p:nvCxnSpPr>
        <p:spPr bwMode="auto">
          <a:xfrm rot="5400000">
            <a:off x="4343400" y="3657600"/>
            <a:ext cx="457200" cy="0"/>
          </a:xfrm>
          <a:prstGeom prst="line">
            <a:avLst/>
          </a:prstGeom>
          <a:solidFill>
            <a:schemeClr val="accent2"/>
          </a:solidFill>
          <a:ln w="19050" cap="flat" cmpd="sng" algn="ctr">
            <a:solidFill>
              <a:schemeClr val="accent1"/>
            </a:solidFill>
            <a:prstDash val="solid"/>
            <a:round/>
            <a:headEnd type="none" w="med" len="med"/>
            <a:tailEnd type="none" w="med" len="med"/>
          </a:ln>
          <a:effectLst/>
        </p:spPr>
      </p:cxnSp>
      <p:sp>
        <p:nvSpPr>
          <p:cNvPr id="142363" name="Rectangle 27"/>
          <p:cNvSpPr>
            <a:spLocks noGrp="1"/>
          </p:cNvSpPr>
          <p:nvPr>
            <p:ph type="title"/>
          </p:nvPr>
        </p:nvSpPr>
        <p:spPr bwMode="gray">
          <a:xfrm>
            <a:off x="414338" y="394743"/>
            <a:ext cx="8501061" cy="384721"/>
          </a:xfrm>
          <a:noFill/>
          <a:ln w="9525">
            <a:noFill/>
            <a:miter lim="800000"/>
            <a:headEnd/>
            <a:tailEnd/>
          </a:ln>
        </p:spPr>
        <p:txBody>
          <a:bodyPr vert="horz" wrap="square" lIns="0" tIns="0" rIns="0" bIns="0" numCol="1" anchor="b" anchorCtr="0" compatLnSpc="1">
            <a:prstTxWarp prst="textNoShape">
              <a:avLst/>
            </a:prstTxWarp>
            <a:spAutoFit/>
          </a:bodyPr>
          <a:lstStyle/>
          <a:p>
            <a:pPr eaLnBrk="0" hangingPunct="0">
              <a:lnSpc>
                <a:spcPts val="3000"/>
              </a:lnSpc>
            </a:pPr>
            <a:r>
              <a:rPr lang="en-US" sz="3200" dirty="0" smtClean="0">
                <a:solidFill>
                  <a:schemeClr val="tx2"/>
                </a:solidFill>
              </a:rPr>
              <a:t>Exchanges will develop over time</a:t>
            </a:r>
          </a:p>
        </p:txBody>
      </p:sp>
      <p:sp>
        <p:nvSpPr>
          <p:cNvPr id="32" name="Rectangle 31"/>
          <p:cNvSpPr/>
          <p:nvPr/>
        </p:nvSpPr>
        <p:spPr>
          <a:xfrm>
            <a:off x="3657600" y="2025748"/>
            <a:ext cx="4114800" cy="1403251"/>
          </a:xfrm>
          <a:prstGeom prst="rect">
            <a:avLst/>
          </a:prstGeom>
          <a:noFill/>
          <a:ln w="9525" cap="rnd" cmpd="sng" algn="ctr">
            <a:solidFill>
              <a:schemeClr val="accent1"/>
            </a:solidFill>
            <a:prstDash val="solid"/>
          </a:ln>
          <a:effectLst/>
        </p:spPr>
        <p:txBody>
          <a:bodyPr lIns="91440" tIns="45639" rIns="91440" bIns="45639" rtlCol="0" anchor="ctr"/>
          <a:lstStyle/>
          <a:p>
            <a:pPr marL="117475" indent="-117475" algn="l" fontAlgn="auto">
              <a:spcBef>
                <a:spcPts val="200"/>
              </a:spcBef>
              <a:spcAft>
                <a:spcPts val="0"/>
              </a:spcAft>
              <a:buClr>
                <a:srgbClr val="002776"/>
              </a:buClr>
              <a:buFont typeface="Arial" pitchFamily="34" charset="0"/>
              <a:buChar char="•"/>
              <a:defRPr/>
            </a:pPr>
            <a:r>
              <a:rPr lang="en-US" sz="1400" b="0" kern="0" dirty="0" smtClean="0">
                <a:solidFill>
                  <a:srgbClr val="002776"/>
                </a:solidFill>
                <a:latin typeface="Arial"/>
                <a:cs typeface="Arial" pitchFamily="34" charset="0"/>
              </a:rPr>
              <a:t>States establish an American Health Benefit Exchange and a Small Business Health Options Program (SHOP) Exchange</a:t>
            </a:r>
          </a:p>
          <a:p>
            <a:pPr marL="117475" indent="-117475" algn="l" fontAlgn="auto">
              <a:spcBef>
                <a:spcPts val="200"/>
              </a:spcBef>
              <a:spcAft>
                <a:spcPts val="0"/>
              </a:spcAft>
              <a:buClr>
                <a:srgbClr val="002776"/>
              </a:buClr>
              <a:buFont typeface="Arial" pitchFamily="34" charset="0"/>
              <a:buChar char="•"/>
              <a:defRPr/>
            </a:pPr>
            <a:r>
              <a:rPr lang="en-US" sz="1400" b="0" kern="0" dirty="0" smtClean="0">
                <a:solidFill>
                  <a:srgbClr val="002776"/>
                </a:solidFill>
                <a:latin typeface="Arial"/>
                <a:cs typeface="Arial" pitchFamily="34" charset="0"/>
              </a:rPr>
              <a:t>States may merge the </a:t>
            </a:r>
            <a:r>
              <a:rPr lang="en-US" sz="1400" b="0" kern="0" dirty="0" smtClean="0">
                <a:solidFill>
                  <a:srgbClr val="002776"/>
                </a:solidFill>
                <a:latin typeface="Arial"/>
              </a:rPr>
              <a:t>two exchanges</a:t>
            </a:r>
            <a:endParaRPr lang="en-US" sz="1400" b="0" kern="0" dirty="0" smtClean="0">
              <a:solidFill>
                <a:srgbClr val="002776"/>
              </a:solidFill>
              <a:latin typeface="Arial"/>
              <a:cs typeface="Arial" pitchFamily="34" charset="0"/>
            </a:endParaRPr>
          </a:p>
        </p:txBody>
      </p:sp>
      <p:sp>
        <p:nvSpPr>
          <p:cNvPr id="33" name="Down Arrow 32"/>
          <p:cNvSpPr/>
          <p:nvPr/>
        </p:nvSpPr>
        <p:spPr>
          <a:xfrm rot="16200000">
            <a:off x="6984023" y="3574110"/>
            <a:ext cx="814754" cy="914398"/>
          </a:xfrm>
          <a:prstGeom prst="downArrow">
            <a:avLst>
              <a:gd name="adj1" fmla="val 55220"/>
              <a:gd name="adj2" fmla="val 52495"/>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spcBef>
                <a:spcPct val="20000"/>
              </a:spcBef>
            </a:pPr>
            <a:r>
              <a:rPr lang="en-US" sz="1400" b="1" dirty="0" smtClean="0">
                <a:solidFill>
                  <a:srgbClr val="FFFFFF"/>
                </a:solidFill>
              </a:rPr>
              <a:t>2017+</a:t>
            </a:r>
            <a:endParaRPr lang="en-US" sz="1400" b="1" dirty="0">
              <a:solidFill>
                <a:srgbClr val="FFFFFF"/>
              </a:solidFill>
            </a:endParaRPr>
          </a:p>
        </p:txBody>
      </p:sp>
      <p:sp>
        <p:nvSpPr>
          <p:cNvPr id="40" name="Rectangle 39"/>
          <p:cNvSpPr/>
          <p:nvPr/>
        </p:nvSpPr>
        <p:spPr>
          <a:xfrm rot="16200000">
            <a:off x="3146425" y="3433931"/>
            <a:ext cx="533399" cy="63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20000"/>
              </a:spcBef>
            </a:pPr>
            <a:endParaRPr lang="en-US" sz="1000" b="1" dirty="0">
              <a:solidFill>
                <a:srgbClr val="FFFFFF"/>
              </a:solidFill>
            </a:endParaRPr>
          </a:p>
        </p:txBody>
      </p:sp>
      <p:sp>
        <p:nvSpPr>
          <p:cNvPr id="45" name="Rectangle 44"/>
          <p:cNvSpPr/>
          <p:nvPr/>
        </p:nvSpPr>
        <p:spPr>
          <a:xfrm>
            <a:off x="381000" y="1755475"/>
            <a:ext cx="2895600" cy="1444926"/>
          </a:xfrm>
          <a:prstGeom prst="rect">
            <a:avLst/>
          </a:prstGeom>
          <a:noFill/>
          <a:ln w="9525" cap="rnd" cmpd="sng" algn="ctr">
            <a:solidFill>
              <a:schemeClr val="accent1"/>
            </a:solidFill>
            <a:prstDash val="solid"/>
          </a:ln>
          <a:effectLst/>
        </p:spPr>
        <p:txBody>
          <a:bodyPr lIns="91440" tIns="45639" rIns="91440" bIns="45639" rtlCol="0" anchor="ctr"/>
          <a:lstStyle/>
          <a:p>
            <a:pPr marL="117475" indent="-117475" algn="l" fontAlgn="auto">
              <a:spcBef>
                <a:spcPts val="200"/>
              </a:spcBef>
              <a:spcAft>
                <a:spcPts val="0"/>
              </a:spcAft>
              <a:buClr>
                <a:srgbClr val="002776"/>
              </a:buClr>
              <a:buFont typeface="Arial" pitchFamily="34" charset="0"/>
              <a:buChar char="•"/>
              <a:defRPr/>
            </a:pPr>
            <a:r>
              <a:rPr lang="en-US" sz="1400" b="0" kern="0" dirty="0" smtClean="0">
                <a:solidFill>
                  <a:srgbClr val="002776"/>
                </a:solidFill>
                <a:latin typeface="Arial"/>
                <a:cs typeface="Arial" pitchFamily="34" charset="0"/>
              </a:rPr>
              <a:t>Interim solutions: National web portal  to compare plan </a:t>
            </a:r>
            <a:r>
              <a:rPr lang="en-US" sz="1400" b="0" kern="0" dirty="0" smtClean="0">
                <a:solidFill>
                  <a:srgbClr val="002776"/>
                </a:solidFill>
                <a:latin typeface="Arial"/>
              </a:rPr>
              <a:t>options (Healthcare.gov) and Preexisting Condition Insurance Plan (PCIP) offerings</a:t>
            </a:r>
            <a:endParaRPr lang="en-US" sz="1400" b="0" kern="0" dirty="0">
              <a:solidFill>
                <a:srgbClr val="002776"/>
              </a:solidFill>
              <a:latin typeface="Arial"/>
              <a:cs typeface="Arial" pitchFamily="34" charset="0"/>
            </a:endParaRPr>
          </a:p>
        </p:txBody>
      </p:sp>
      <p:sp>
        <p:nvSpPr>
          <p:cNvPr id="47" name="Rectangle 46"/>
          <p:cNvSpPr/>
          <p:nvPr/>
        </p:nvSpPr>
        <p:spPr>
          <a:xfrm>
            <a:off x="685800" y="4495800"/>
            <a:ext cx="2301240" cy="1447800"/>
          </a:xfrm>
          <a:prstGeom prst="rect">
            <a:avLst/>
          </a:prstGeom>
          <a:noFill/>
          <a:ln w="9525" cap="rnd" cmpd="sng" algn="ctr">
            <a:solidFill>
              <a:schemeClr val="accent1"/>
            </a:solidFill>
            <a:prstDash val="solid"/>
          </a:ln>
          <a:effectLst/>
        </p:spPr>
        <p:txBody>
          <a:bodyPr lIns="91440" tIns="45639" rIns="91440" bIns="45639" rtlCol="0" anchor="ctr"/>
          <a:lstStyle/>
          <a:p>
            <a:pPr marL="117475" indent="-117475" algn="l" fontAlgn="auto">
              <a:spcBef>
                <a:spcPts val="200"/>
              </a:spcBef>
              <a:spcAft>
                <a:spcPts val="0"/>
              </a:spcAft>
              <a:buClr>
                <a:srgbClr val="002776"/>
              </a:buClr>
              <a:buFont typeface="Arial" pitchFamily="34" charset="0"/>
              <a:buChar char="•"/>
              <a:defRPr/>
            </a:pPr>
            <a:r>
              <a:rPr lang="en-US" sz="1400" b="0" kern="0" dirty="0" smtClean="0">
                <a:solidFill>
                  <a:srgbClr val="002776"/>
                </a:solidFill>
                <a:latin typeface="Arial"/>
                <a:cs typeface="Arial" pitchFamily="34" charset="0"/>
              </a:rPr>
              <a:t>Federal </a:t>
            </a:r>
            <a:r>
              <a:rPr lang="en-US" sz="1400" b="0" kern="0" dirty="0" smtClean="0">
                <a:solidFill>
                  <a:srgbClr val="002776"/>
                </a:solidFill>
                <a:latin typeface="Arial"/>
              </a:rPr>
              <a:t>grants </a:t>
            </a:r>
            <a:r>
              <a:rPr lang="en-US" sz="1400" b="0" kern="0" dirty="0" smtClean="0">
                <a:solidFill>
                  <a:srgbClr val="002776"/>
                </a:solidFill>
                <a:latin typeface="Arial"/>
                <a:cs typeface="Arial" pitchFamily="34" charset="0"/>
              </a:rPr>
              <a:t>available to sates to establish exchanges</a:t>
            </a:r>
          </a:p>
        </p:txBody>
      </p:sp>
      <p:cxnSp>
        <p:nvCxnSpPr>
          <p:cNvPr id="49" name="Straight Connector 48"/>
          <p:cNvCxnSpPr/>
          <p:nvPr/>
        </p:nvCxnSpPr>
        <p:spPr bwMode="auto">
          <a:xfrm rot="5400000">
            <a:off x="723900" y="3543300"/>
            <a:ext cx="685800" cy="0"/>
          </a:xfrm>
          <a:prstGeom prst="line">
            <a:avLst/>
          </a:prstGeom>
          <a:solidFill>
            <a:schemeClr val="accent2"/>
          </a:solidFill>
          <a:ln w="19050" cap="flat" cmpd="sng" algn="ctr">
            <a:solidFill>
              <a:schemeClr val="accent1"/>
            </a:solidFill>
            <a:prstDash val="solid"/>
            <a:round/>
            <a:headEnd type="none" w="med" len="med"/>
            <a:tailEnd type="none" w="med" len="med"/>
          </a:ln>
          <a:effectLst/>
        </p:spPr>
      </p:cxnSp>
      <p:cxnSp>
        <p:nvCxnSpPr>
          <p:cNvPr id="52" name="Straight Connector 51"/>
          <p:cNvCxnSpPr/>
          <p:nvPr/>
        </p:nvCxnSpPr>
        <p:spPr bwMode="auto">
          <a:xfrm rot="5400000">
            <a:off x="2651935" y="4381500"/>
            <a:ext cx="228600" cy="0"/>
          </a:xfrm>
          <a:prstGeom prst="line">
            <a:avLst/>
          </a:prstGeom>
          <a:solidFill>
            <a:schemeClr val="accent2"/>
          </a:solidFill>
          <a:ln w="19050" cap="flat" cmpd="sng" algn="ctr">
            <a:solidFill>
              <a:schemeClr val="accent1"/>
            </a:solidFill>
            <a:prstDash val="solid"/>
            <a:round/>
            <a:headEnd type="none" w="med" len="med"/>
            <a:tailEnd type="none" w="med" len="med"/>
          </a:ln>
          <a:effectLst/>
        </p:spPr>
      </p:cxnSp>
      <p:sp>
        <p:nvSpPr>
          <p:cNvPr id="29" name="Rectangle 28"/>
          <p:cNvSpPr/>
          <p:nvPr/>
        </p:nvSpPr>
        <p:spPr>
          <a:xfrm>
            <a:off x="533400" y="3810000"/>
            <a:ext cx="822960" cy="457200"/>
          </a:xfrm>
          <a:prstGeom prst="rect">
            <a:avLst/>
          </a:prstGeom>
          <a:solidFill>
            <a:schemeClr val="accent1">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400" b="1" dirty="0" smtClean="0">
                <a:solidFill>
                  <a:schemeClr val="bg1"/>
                </a:solidFill>
              </a:rPr>
              <a:t>2010</a:t>
            </a:r>
          </a:p>
        </p:txBody>
      </p:sp>
      <p:sp>
        <p:nvSpPr>
          <p:cNvPr id="41" name="Rectangle 40"/>
          <p:cNvSpPr/>
          <p:nvPr/>
        </p:nvSpPr>
        <p:spPr>
          <a:xfrm>
            <a:off x="1447800" y="3810000"/>
            <a:ext cx="822960" cy="457200"/>
          </a:xfrm>
          <a:prstGeom prst="rect">
            <a:avLst/>
          </a:prstGeom>
          <a:solidFill>
            <a:schemeClr val="accent1">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400" b="1" dirty="0" smtClean="0">
                <a:solidFill>
                  <a:schemeClr val="bg1"/>
                </a:solidFill>
              </a:rPr>
              <a:t>2011</a:t>
            </a:r>
          </a:p>
        </p:txBody>
      </p:sp>
      <p:sp>
        <p:nvSpPr>
          <p:cNvPr id="50" name="Rectangle 49"/>
          <p:cNvSpPr/>
          <p:nvPr/>
        </p:nvSpPr>
        <p:spPr>
          <a:xfrm>
            <a:off x="2362200" y="3810000"/>
            <a:ext cx="822960" cy="457200"/>
          </a:xfrm>
          <a:prstGeom prst="rect">
            <a:avLst/>
          </a:prstGeom>
          <a:solidFill>
            <a:schemeClr val="accent1">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400" b="1" dirty="0" smtClean="0">
                <a:solidFill>
                  <a:schemeClr val="bg1"/>
                </a:solidFill>
              </a:rPr>
              <a:t>2012</a:t>
            </a:r>
          </a:p>
        </p:txBody>
      </p:sp>
      <p:sp>
        <p:nvSpPr>
          <p:cNvPr id="51" name="Rectangle 50"/>
          <p:cNvSpPr/>
          <p:nvPr/>
        </p:nvSpPr>
        <p:spPr>
          <a:xfrm>
            <a:off x="3276600" y="3810000"/>
            <a:ext cx="822960" cy="457200"/>
          </a:xfrm>
          <a:prstGeom prst="rect">
            <a:avLst/>
          </a:prstGeom>
          <a:solidFill>
            <a:schemeClr val="accent1">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400" b="1" dirty="0" smtClean="0">
                <a:solidFill>
                  <a:schemeClr val="bg1"/>
                </a:solidFill>
              </a:rPr>
              <a:t>2013</a:t>
            </a:r>
          </a:p>
        </p:txBody>
      </p:sp>
      <p:sp>
        <p:nvSpPr>
          <p:cNvPr id="53" name="Rectangle 52"/>
          <p:cNvSpPr/>
          <p:nvPr/>
        </p:nvSpPr>
        <p:spPr>
          <a:xfrm>
            <a:off x="4191000" y="3810000"/>
            <a:ext cx="822960" cy="457200"/>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400" b="1" dirty="0" smtClean="0">
                <a:solidFill>
                  <a:schemeClr val="bg1"/>
                </a:solidFill>
              </a:rPr>
              <a:t>2014</a:t>
            </a:r>
          </a:p>
        </p:txBody>
      </p:sp>
      <p:sp>
        <p:nvSpPr>
          <p:cNvPr id="54" name="Rectangle 53"/>
          <p:cNvSpPr/>
          <p:nvPr/>
        </p:nvSpPr>
        <p:spPr>
          <a:xfrm>
            <a:off x="5105400" y="3810000"/>
            <a:ext cx="822960" cy="457200"/>
          </a:xfrm>
          <a:prstGeom prst="rect">
            <a:avLst/>
          </a:prstGeom>
          <a:solidFill>
            <a:schemeClr val="accent1">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400" b="1" dirty="0" smtClean="0">
                <a:solidFill>
                  <a:schemeClr val="bg1"/>
                </a:solidFill>
              </a:rPr>
              <a:t>2015</a:t>
            </a:r>
          </a:p>
        </p:txBody>
      </p:sp>
      <p:sp>
        <p:nvSpPr>
          <p:cNvPr id="56" name="Rectangle 55"/>
          <p:cNvSpPr/>
          <p:nvPr/>
        </p:nvSpPr>
        <p:spPr>
          <a:xfrm>
            <a:off x="6019800" y="3810000"/>
            <a:ext cx="822960" cy="457200"/>
          </a:xfrm>
          <a:prstGeom prst="rect">
            <a:avLst/>
          </a:prstGeom>
          <a:solidFill>
            <a:schemeClr val="accent1">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400" b="1" dirty="0" smtClean="0">
                <a:solidFill>
                  <a:schemeClr val="bg1"/>
                </a:solidFill>
              </a:rPr>
              <a:t>2016</a:t>
            </a:r>
          </a:p>
        </p:txBody>
      </p:sp>
      <p:sp>
        <p:nvSpPr>
          <p:cNvPr id="64" name="Rectangle 63"/>
          <p:cNvSpPr/>
          <p:nvPr/>
        </p:nvSpPr>
        <p:spPr>
          <a:xfrm>
            <a:off x="3505200" y="4495800"/>
            <a:ext cx="2514600" cy="609600"/>
          </a:xfrm>
          <a:prstGeom prst="rect">
            <a:avLst/>
          </a:prstGeom>
          <a:noFill/>
          <a:ln w="9525" cap="rnd" cmpd="sng" algn="ctr">
            <a:solidFill>
              <a:schemeClr val="accent1"/>
            </a:solidFill>
            <a:prstDash val="solid"/>
          </a:ln>
          <a:effectLst/>
        </p:spPr>
        <p:txBody>
          <a:bodyPr lIns="91440" tIns="45639" rIns="91440" bIns="45639" rtlCol="0" anchor="ctr"/>
          <a:lstStyle/>
          <a:p>
            <a:pPr marL="117475" indent="-115888" algn="l">
              <a:buClr>
                <a:srgbClr val="002776"/>
              </a:buClr>
              <a:buFont typeface="Arial" pitchFamily="34" charset="0"/>
              <a:buChar char="•"/>
            </a:pPr>
            <a:r>
              <a:rPr lang="en-US" sz="1400" b="0" dirty="0" smtClean="0">
                <a:solidFill>
                  <a:srgbClr val="002776"/>
                </a:solidFill>
              </a:rPr>
              <a:t>Exchanges must be financially self-sustaining</a:t>
            </a:r>
          </a:p>
        </p:txBody>
      </p:sp>
      <p:cxnSp>
        <p:nvCxnSpPr>
          <p:cNvPr id="65" name="Straight Connector 64"/>
          <p:cNvCxnSpPr/>
          <p:nvPr/>
        </p:nvCxnSpPr>
        <p:spPr bwMode="auto">
          <a:xfrm rot="5400000">
            <a:off x="5448300" y="4381500"/>
            <a:ext cx="228600" cy="0"/>
          </a:xfrm>
          <a:prstGeom prst="line">
            <a:avLst/>
          </a:prstGeom>
          <a:solidFill>
            <a:schemeClr val="accent2"/>
          </a:solidFill>
          <a:ln w="19050" cap="flat" cmpd="sng" algn="ctr">
            <a:solidFill>
              <a:schemeClr val="accent1"/>
            </a:solidFill>
            <a:prstDash val="solid"/>
            <a:round/>
            <a:headEnd type="none" w="med" len="med"/>
            <a:tailEnd type="none" w="med" len="med"/>
          </a:ln>
          <a:effectLst/>
        </p:spPr>
      </p:cxnSp>
      <p:sp>
        <p:nvSpPr>
          <p:cNvPr id="66" name="Rectangle 65"/>
          <p:cNvSpPr/>
          <p:nvPr/>
        </p:nvSpPr>
        <p:spPr>
          <a:xfrm>
            <a:off x="6172200" y="4495800"/>
            <a:ext cx="2743200" cy="990600"/>
          </a:xfrm>
          <a:prstGeom prst="rect">
            <a:avLst/>
          </a:prstGeom>
          <a:noFill/>
          <a:ln w="9525" cap="rnd" cmpd="sng" algn="ctr">
            <a:solidFill>
              <a:schemeClr val="accent1"/>
            </a:solidFill>
            <a:prstDash val="solid"/>
          </a:ln>
          <a:effectLst/>
        </p:spPr>
        <p:txBody>
          <a:bodyPr lIns="91440" tIns="45639" rIns="91440" bIns="45639" rtlCol="0" anchor="ctr"/>
          <a:lstStyle/>
          <a:p>
            <a:pPr marL="117475" indent="-115888" algn="l">
              <a:buClr>
                <a:srgbClr val="002776"/>
              </a:buClr>
              <a:buFont typeface="Arial" pitchFamily="34" charset="0"/>
              <a:buChar char="•"/>
            </a:pPr>
            <a:r>
              <a:rPr lang="en-US" sz="1400" b="0" dirty="0" smtClean="0">
                <a:solidFill>
                  <a:srgbClr val="002776"/>
                </a:solidFill>
              </a:rPr>
              <a:t>States may allow groups (100+) to participate in Exchanges</a:t>
            </a:r>
          </a:p>
        </p:txBody>
      </p:sp>
      <p:cxnSp>
        <p:nvCxnSpPr>
          <p:cNvPr id="69" name="Straight Connector 68"/>
          <p:cNvCxnSpPr/>
          <p:nvPr/>
        </p:nvCxnSpPr>
        <p:spPr bwMode="auto">
          <a:xfrm rot="5400000">
            <a:off x="7048500" y="4381500"/>
            <a:ext cx="228600" cy="0"/>
          </a:xfrm>
          <a:prstGeom prst="line">
            <a:avLst/>
          </a:prstGeom>
          <a:solidFill>
            <a:schemeClr val="accent2"/>
          </a:solidFill>
          <a:ln w="19050" cap="flat" cmpd="sng" algn="ctr">
            <a:solidFill>
              <a:schemeClr val="accent1"/>
            </a:solidFill>
            <a:prstDash val="solid"/>
            <a:round/>
            <a:headEnd type="none" w="med" len="med"/>
            <a:tailEnd type="none" w="med" len="med"/>
          </a:ln>
          <a:effectLst/>
        </p:spPr>
      </p:cxnSp>
      <p:sp>
        <p:nvSpPr>
          <p:cNvPr id="28" name="Rectangle 27"/>
          <p:cNvSpPr/>
          <p:nvPr/>
        </p:nvSpPr>
        <p:spPr>
          <a:xfrm>
            <a:off x="315817" y="848298"/>
            <a:ext cx="8534400" cy="744819"/>
          </a:xfrm>
          <a:prstGeom prst="rect">
            <a:avLst/>
          </a:prstGeom>
        </p:spPr>
        <p:txBody>
          <a:bodyPr wrap="square">
            <a:spAutoFit/>
          </a:bodyPr>
          <a:lstStyle/>
          <a:p>
            <a:pPr algn="l" eaLnBrk="0" hangingPunct="0">
              <a:lnSpc>
                <a:spcPct val="106000"/>
              </a:lnSpc>
              <a:spcBef>
                <a:spcPct val="40000"/>
              </a:spcBef>
              <a:buClr>
                <a:srgbClr val="000000"/>
              </a:buClr>
              <a:buSzPct val="80000"/>
              <a:defRPr/>
            </a:pPr>
            <a:r>
              <a:rPr lang="en-US" sz="2000" kern="0" dirty="0" smtClean="0">
                <a:solidFill>
                  <a:schemeClr val="tx2"/>
                </a:solidFill>
                <a:latin typeface="Arial"/>
              </a:rPr>
              <a:t>Although not required until 2014, early work on defining exchanges has begun</a:t>
            </a:r>
            <a:endParaRPr lang="en-US" sz="2000" kern="0" dirty="0">
              <a:solidFill>
                <a:schemeClr val="tx2"/>
              </a:solidFill>
              <a:latin typeface="Arial"/>
            </a:endParaRPr>
          </a:p>
        </p:txBody>
      </p:sp>
      <p:sp>
        <p:nvSpPr>
          <p:cNvPr id="23" name="Rectangle 22"/>
          <p:cNvSpPr/>
          <p:nvPr/>
        </p:nvSpPr>
        <p:spPr>
          <a:xfrm>
            <a:off x="3320414" y="5334000"/>
            <a:ext cx="2699386" cy="975360"/>
          </a:xfrm>
          <a:prstGeom prst="rect">
            <a:avLst/>
          </a:prstGeom>
          <a:noFill/>
          <a:ln w="9525" cap="rnd" cmpd="sng" algn="ctr">
            <a:solidFill>
              <a:schemeClr val="accent1"/>
            </a:solidFill>
            <a:prstDash val="solid"/>
          </a:ln>
          <a:effectLst/>
        </p:spPr>
        <p:txBody>
          <a:bodyPr lIns="91440" tIns="45639" rIns="91440" bIns="45639" rtlCol="0" anchor="ctr"/>
          <a:lstStyle/>
          <a:p>
            <a:pPr marL="117475" indent="-115888" algn="l">
              <a:buClr>
                <a:srgbClr val="002776"/>
              </a:buClr>
              <a:buFont typeface="Arial" pitchFamily="34" charset="0"/>
              <a:buChar char="•"/>
            </a:pPr>
            <a:r>
              <a:rPr lang="en-US" sz="1400" b="0" dirty="0" smtClean="0">
                <a:solidFill>
                  <a:srgbClr val="002776"/>
                </a:solidFill>
              </a:rPr>
              <a:t>The Federal government will provide a fall-back exchange for states that are not ready, willing or able</a:t>
            </a:r>
          </a:p>
        </p:txBody>
      </p:sp>
      <p:cxnSp>
        <p:nvCxnSpPr>
          <p:cNvPr id="26" name="Straight Connector 25"/>
          <p:cNvCxnSpPr/>
          <p:nvPr/>
        </p:nvCxnSpPr>
        <p:spPr>
          <a:xfrm>
            <a:off x="3381374" y="4267200"/>
            <a:ext cx="0" cy="1066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1"/>
          <p:cNvSpPr>
            <a:spLocks noGrp="1"/>
          </p:cNvSpPr>
          <p:nvPr>
            <p:ph type="title"/>
          </p:nvPr>
        </p:nvSpPr>
        <p:spPr>
          <a:xfrm>
            <a:off x="414338" y="125955"/>
            <a:ext cx="8329612" cy="984885"/>
          </a:xfrm>
        </p:spPr>
        <p:txBody>
          <a:bodyPr/>
          <a:lstStyle/>
          <a:p>
            <a:pPr eaLnBrk="1" hangingPunct="1">
              <a:lnSpc>
                <a:spcPct val="100000"/>
              </a:lnSpc>
            </a:pPr>
            <a:r>
              <a:rPr dirty="0" smtClean="0"/>
              <a:t>States will implement Exchanges within Federal guidelines (or defer to Feds)</a:t>
            </a:r>
          </a:p>
        </p:txBody>
      </p:sp>
      <p:sp>
        <p:nvSpPr>
          <p:cNvPr id="10" name="Rectangle 9"/>
          <p:cNvSpPr/>
          <p:nvPr/>
        </p:nvSpPr>
        <p:spPr>
          <a:xfrm>
            <a:off x="435433" y="1364352"/>
            <a:ext cx="4202036" cy="682171"/>
          </a:xfrm>
          <a:prstGeom prst="rect">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tIns="45720" rIns="45720" rtlCol="0" anchor="ctr"/>
          <a:lstStyle/>
          <a:p>
            <a:pPr algn="ctr"/>
            <a:r>
              <a:rPr lang="en-US" sz="1800" dirty="0" smtClean="0"/>
              <a:t>Federal Role</a:t>
            </a:r>
          </a:p>
        </p:txBody>
      </p:sp>
      <p:sp>
        <p:nvSpPr>
          <p:cNvPr id="11" name="Rectangle 10"/>
          <p:cNvSpPr/>
          <p:nvPr/>
        </p:nvSpPr>
        <p:spPr>
          <a:xfrm>
            <a:off x="4811477" y="1364352"/>
            <a:ext cx="3932471" cy="682171"/>
          </a:xfrm>
          <a:prstGeom prst="rect">
            <a:avLst/>
          </a:prstGeom>
          <a:solidFill>
            <a:srgbClr val="3C8A2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tIns="45720" rIns="45720" rtlCol="0" anchor="ctr"/>
          <a:lstStyle/>
          <a:p>
            <a:pPr algn="ctr"/>
            <a:r>
              <a:rPr lang="en-US" sz="1800" dirty="0" smtClean="0"/>
              <a:t>State Role</a:t>
            </a:r>
          </a:p>
        </p:txBody>
      </p:sp>
      <p:sp>
        <p:nvSpPr>
          <p:cNvPr id="12" name="Rectangle 11"/>
          <p:cNvSpPr/>
          <p:nvPr/>
        </p:nvSpPr>
        <p:spPr>
          <a:xfrm>
            <a:off x="4811478" y="2046523"/>
            <a:ext cx="3932471" cy="4339763"/>
          </a:xfrm>
          <a:prstGeom prst="rect">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41450" tIns="41450" rIns="41450" bIns="41450" anchor="ctr"/>
          <a:lstStyle/>
          <a:p>
            <a:pPr marL="133350" lvl="1" indent="-133350" algn="l">
              <a:spcBef>
                <a:spcPts val="544"/>
              </a:spcBef>
              <a:buFont typeface="Arial" pitchFamily="34" charset="0"/>
              <a:buChar char="•"/>
              <a:defRPr/>
            </a:pPr>
            <a:r>
              <a:rPr lang="en-US" sz="1300" b="0" dirty="0" smtClean="0">
                <a:solidFill>
                  <a:schemeClr val="accent1"/>
                </a:solidFill>
              </a:rPr>
              <a:t>Establish and launch individual and small group health </a:t>
            </a:r>
            <a:r>
              <a:rPr lang="en-US" sz="1300" b="0" dirty="0">
                <a:solidFill>
                  <a:schemeClr val="accent1"/>
                </a:solidFill>
              </a:rPr>
              <a:t>insurance </a:t>
            </a:r>
            <a:r>
              <a:rPr lang="en-US" sz="1300" b="0" dirty="0" smtClean="0">
                <a:solidFill>
                  <a:schemeClr val="accent1"/>
                </a:solidFill>
              </a:rPr>
              <a:t>exchanges  by January 1, 2014 (including passing any required legislation , issuing  required regulations, establishing enrollment processes, etc.)</a:t>
            </a:r>
          </a:p>
          <a:p>
            <a:pPr marL="133350" lvl="1" indent="-133350" algn="l">
              <a:spcBef>
                <a:spcPts val="544"/>
              </a:spcBef>
              <a:buFont typeface="Arial" pitchFamily="34" charset="0"/>
              <a:buChar char="•"/>
              <a:defRPr/>
            </a:pPr>
            <a:r>
              <a:rPr lang="en-US" sz="1300" b="0" dirty="0" smtClean="0">
                <a:solidFill>
                  <a:schemeClr val="accent1"/>
                </a:solidFill>
              </a:rPr>
              <a:t>Define the coverage area for each exchange and determine whether or not to merge the individual and small group exchanges</a:t>
            </a:r>
          </a:p>
          <a:p>
            <a:pPr marL="133350" lvl="1" indent="-133350" algn="l">
              <a:spcBef>
                <a:spcPts val="544"/>
              </a:spcBef>
              <a:buFont typeface="Arial" pitchFamily="34" charset="0"/>
              <a:buChar char="•"/>
              <a:defRPr/>
            </a:pPr>
            <a:r>
              <a:rPr lang="en-US" sz="1300" b="0" dirty="0" smtClean="0">
                <a:solidFill>
                  <a:schemeClr val="accent1"/>
                </a:solidFill>
              </a:rPr>
              <a:t>Determine whether to offer a State Basic plan</a:t>
            </a:r>
          </a:p>
          <a:p>
            <a:pPr marL="133350" lvl="1" indent="-133350" algn="l">
              <a:spcBef>
                <a:spcPts val="544"/>
              </a:spcBef>
              <a:buFont typeface="Arial" pitchFamily="34" charset="0"/>
              <a:buChar char="•"/>
              <a:defRPr/>
            </a:pPr>
            <a:r>
              <a:rPr lang="en-US" sz="1300" b="0" dirty="0" smtClean="0">
                <a:solidFill>
                  <a:schemeClr val="accent1"/>
                </a:solidFill>
              </a:rPr>
              <a:t>Define state-level market rules for sales on versus off the exchanges and the role of brokers/agents in the process</a:t>
            </a:r>
          </a:p>
          <a:p>
            <a:pPr marL="133350" lvl="1" indent="-133350" algn="l">
              <a:spcBef>
                <a:spcPts val="544"/>
              </a:spcBef>
              <a:buFont typeface="Arial" pitchFamily="34" charset="0"/>
              <a:buChar char="•"/>
              <a:defRPr/>
            </a:pPr>
            <a:r>
              <a:rPr lang="en-US" sz="1300" b="0" dirty="0" smtClean="0">
                <a:solidFill>
                  <a:schemeClr val="accent1"/>
                </a:solidFill>
              </a:rPr>
              <a:t>Certify plans to participate on exchanges and provide quality and member satisfaction ratings for each plan</a:t>
            </a:r>
          </a:p>
          <a:p>
            <a:pPr marL="133350" lvl="1" indent="-133350" algn="l">
              <a:spcBef>
                <a:spcPts val="544"/>
              </a:spcBef>
              <a:buFont typeface="Arial" pitchFamily="34" charset="0"/>
              <a:buChar char="•"/>
              <a:defRPr/>
            </a:pPr>
            <a:r>
              <a:rPr lang="en-US" sz="1300" b="0" dirty="0" smtClean="0">
                <a:solidFill>
                  <a:schemeClr val="accent1"/>
                </a:solidFill>
              </a:rPr>
              <a:t>Develop single eligibility and enrollment process for Medicaid/CHIP and exchange subsidies </a:t>
            </a:r>
          </a:p>
          <a:p>
            <a:pPr marL="133350" lvl="1" indent="-133350" algn="l">
              <a:spcBef>
                <a:spcPts val="544"/>
              </a:spcBef>
              <a:buFont typeface="Arial" pitchFamily="34" charset="0"/>
              <a:buChar char="•"/>
              <a:defRPr/>
            </a:pPr>
            <a:r>
              <a:rPr lang="en-US" sz="1300" b="0" dirty="0" smtClean="0">
                <a:solidFill>
                  <a:schemeClr val="accent1"/>
                </a:solidFill>
              </a:rPr>
              <a:t>Administer premium subsidies for individuals up to 400% FPL</a:t>
            </a:r>
          </a:p>
        </p:txBody>
      </p:sp>
      <p:sp>
        <p:nvSpPr>
          <p:cNvPr id="13" name="Rectangle 12"/>
          <p:cNvSpPr/>
          <p:nvPr/>
        </p:nvSpPr>
        <p:spPr>
          <a:xfrm>
            <a:off x="435434" y="2046523"/>
            <a:ext cx="4202036" cy="4339763"/>
          </a:xfrm>
          <a:prstGeom prst="rect">
            <a:avLst/>
          </a:prstGeom>
          <a:solidFill>
            <a:schemeClr val="bg1"/>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41450" tIns="41450" rIns="41450" bIns="41450" anchor="ctr"/>
          <a:lstStyle/>
          <a:p>
            <a:pPr marL="173038" lvl="1" indent="-133350" algn="l">
              <a:spcBef>
                <a:spcPts val="544"/>
              </a:spcBef>
              <a:buFont typeface="Arial" pitchFamily="34" charset="0"/>
              <a:buChar char="•"/>
              <a:defRPr/>
            </a:pPr>
            <a:r>
              <a:rPr lang="en-US" sz="1300" b="0" dirty="0" smtClean="0">
                <a:solidFill>
                  <a:schemeClr val="accent1"/>
                </a:solidFill>
              </a:rPr>
              <a:t>Define broad rules for exchanges (definitions,  enrollment periods, participation requirements, etc.)</a:t>
            </a:r>
          </a:p>
          <a:p>
            <a:pPr marL="173038" lvl="1" indent="-133350" algn="l">
              <a:spcBef>
                <a:spcPts val="544"/>
              </a:spcBef>
              <a:buFont typeface="Arial" pitchFamily="34" charset="0"/>
              <a:buChar char="•"/>
              <a:defRPr/>
            </a:pPr>
            <a:r>
              <a:rPr lang="en-US" sz="1300" b="0" dirty="0" smtClean="0">
                <a:solidFill>
                  <a:schemeClr val="accent1"/>
                </a:solidFill>
              </a:rPr>
              <a:t>Define essential benefits package, underwriting rules, standard enrollment/eligibility forms</a:t>
            </a:r>
          </a:p>
          <a:p>
            <a:pPr marL="173038" lvl="1" indent="-133350" algn="l">
              <a:spcBef>
                <a:spcPts val="544"/>
              </a:spcBef>
              <a:buFont typeface="Arial" pitchFamily="34" charset="0"/>
              <a:buChar char="•"/>
              <a:defRPr/>
            </a:pPr>
            <a:r>
              <a:rPr lang="en-US" sz="1300" b="0" dirty="0" smtClean="0">
                <a:solidFill>
                  <a:schemeClr val="accent1"/>
                </a:solidFill>
              </a:rPr>
              <a:t>Create standards and guidelines for reinsurance and risk adjustment</a:t>
            </a:r>
          </a:p>
          <a:p>
            <a:pPr marL="173038" lvl="1" indent="-133350" algn="l">
              <a:spcBef>
                <a:spcPts val="544"/>
              </a:spcBef>
              <a:buFont typeface="Arial" pitchFamily="34" charset="0"/>
              <a:buChar char="•"/>
              <a:defRPr/>
            </a:pPr>
            <a:r>
              <a:rPr lang="en-US" sz="1300" b="0" dirty="0" smtClean="0">
                <a:solidFill>
                  <a:schemeClr val="accent1"/>
                </a:solidFill>
              </a:rPr>
              <a:t>Define standard process &amp; data exchange to support eligibility, enrollment &amp; subsidy administration</a:t>
            </a:r>
          </a:p>
          <a:p>
            <a:pPr marL="173038" lvl="1" indent="-133350" algn="l">
              <a:spcBef>
                <a:spcPts val="544"/>
              </a:spcBef>
              <a:buFont typeface="Arial" pitchFamily="34" charset="0"/>
              <a:buChar char="•"/>
              <a:defRPr/>
            </a:pPr>
            <a:r>
              <a:rPr lang="en-US" sz="1300" b="0" dirty="0" smtClean="0">
                <a:solidFill>
                  <a:schemeClr val="accent1"/>
                </a:solidFill>
              </a:rPr>
              <a:t>Define criteria for health plans to be “qualified” to offer products through exchanges</a:t>
            </a:r>
            <a:endParaRPr lang="en-US" sz="1300" b="0" dirty="0">
              <a:solidFill>
                <a:schemeClr val="accent1"/>
              </a:solidFill>
            </a:endParaRPr>
          </a:p>
          <a:p>
            <a:pPr marL="173038" lvl="1" indent="-133350" algn="l">
              <a:spcBef>
                <a:spcPts val="544"/>
              </a:spcBef>
              <a:buFont typeface="Arial" pitchFamily="34" charset="0"/>
              <a:buChar char="•"/>
              <a:defRPr/>
            </a:pPr>
            <a:r>
              <a:rPr lang="en-US" sz="1300" b="0" dirty="0" smtClean="0">
                <a:solidFill>
                  <a:schemeClr val="accent1"/>
                </a:solidFill>
              </a:rPr>
              <a:t>Set standards for quality &amp; member satisfaction ratings of plans</a:t>
            </a:r>
          </a:p>
          <a:p>
            <a:pPr marL="173038" lvl="1" indent="-133350" algn="l">
              <a:spcBef>
                <a:spcPts val="544"/>
              </a:spcBef>
              <a:buFont typeface="Arial" pitchFamily="34" charset="0"/>
              <a:buChar char="•"/>
              <a:defRPr/>
            </a:pPr>
            <a:r>
              <a:rPr lang="en-US" sz="1300" b="0" dirty="0" smtClean="0">
                <a:solidFill>
                  <a:schemeClr val="accent1"/>
                </a:solidFill>
              </a:rPr>
              <a:t>Provide planning, development  and operational grants to states (to 2015)</a:t>
            </a:r>
          </a:p>
          <a:p>
            <a:pPr marL="173038" lvl="1" indent="-133350" algn="l">
              <a:spcBef>
                <a:spcPts val="544"/>
              </a:spcBef>
              <a:buFont typeface="Arial" pitchFamily="34" charset="0"/>
              <a:buChar char="•"/>
              <a:defRPr/>
            </a:pPr>
            <a:r>
              <a:rPr lang="en-US" sz="1300" b="0" dirty="0" smtClean="0">
                <a:solidFill>
                  <a:schemeClr val="accent1"/>
                </a:solidFill>
              </a:rPr>
              <a:t>Determine if state exchanges will be operational by 2014, and provide a fall-back exchange for states that will miss the deadline</a:t>
            </a:r>
          </a:p>
          <a:p>
            <a:pPr marL="173038" lvl="1" indent="-133350" algn="l">
              <a:spcBef>
                <a:spcPts val="544"/>
              </a:spcBef>
              <a:buFont typeface="Arial" pitchFamily="34" charset="0"/>
              <a:buChar char="•"/>
              <a:defRPr/>
            </a:pPr>
            <a:r>
              <a:rPr lang="en-US" sz="1300" b="0" dirty="0" smtClean="0">
                <a:solidFill>
                  <a:schemeClr val="accent1"/>
                </a:solidFill>
              </a:rPr>
              <a:t>Contract with at least two multi-state plans to be offered on each exchange</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38107" y="187988"/>
            <a:ext cx="8345487" cy="430887"/>
          </a:xfrm>
        </p:spPr>
        <p:txBody>
          <a:bodyPr/>
          <a:lstStyle/>
          <a:p>
            <a:r>
              <a:rPr lang="en-US" sz="2800" dirty="0" smtClean="0"/>
              <a:t>Many stakeholders play key roles in Exchanges</a:t>
            </a:r>
          </a:p>
        </p:txBody>
      </p:sp>
      <p:sp>
        <p:nvSpPr>
          <p:cNvPr id="38" name="Rectangle 37"/>
          <p:cNvSpPr/>
          <p:nvPr/>
        </p:nvSpPr>
        <p:spPr bwMode="gray">
          <a:xfrm>
            <a:off x="174597" y="3292941"/>
            <a:ext cx="8627885" cy="289171"/>
          </a:xfrm>
          <a:prstGeom prst="rect">
            <a:avLst/>
          </a:prstGeom>
          <a:solidFill>
            <a:schemeClr val="accent5">
              <a:lumMod val="20000"/>
              <a:lumOff val="80000"/>
            </a:schemeClr>
          </a:solidFill>
          <a:ln w="28575">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45720" tIns="45720" rIns="45720" rtlCol="0" anchor="ctr"/>
          <a:lstStyle/>
          <a:p>
            <a:pPr algn="ctr"/>
            <a:r>
              <a:rPr lang="en-US" sz="1600" b="1" dirty="0">
                <a:solidFill>
                  <a:schemeClr val="tx2"/>
                </a:solidFill>
              </a:rPr>
              <a:t>Health Insurance Exchange Business </a:t>
            </a:r>
            <a:r>
              <a:rPr lang="en-US" sz="1600" b="1" dirty="0" smtClean="0">
                <a:solidFill>
                  <a:schemeClr val="tx2"/>
                </a:solidFill>
              </a:rPr>
              <a:t>Processes </a:t>
            </a:r>
            <a:r>
              <a:rPr lang="en-US" sz="1600" b="1" dirty="0">
                <a:solidFill>
                  <a:schemeClr val="tx2"/>
                </a:solidFill>
              </a:rPr>
              <a:t>and Systems</a:t>
            </a:r>
          </a:p>
        </p:txBody>
      </p:sp>
      <p:sp>
        <p:nvSpPr>
          <p:cNvPr id="39" name="TextBox 38"/>
          <p:cNvSpPr txBox="1"/>
          <p:nvPr/>
        </p:nvSpPr>
        <p:spPr bwMode="gray">
          <a:xfrm>
            <a:off x="4640059" y="907335"/>
            <a:ext cx="1341194" cy="523220"/>
          </a:xfrm>
          <a:prstGeom prst="rect">
            <a:avLst/>
          </a:prstGeom>
          <a:noFill/>
        </p:spPr>
        <p:txBody>
          <a:bodyPr wrap="square" rtlCol="0">
            <a:spAutoFit/>
          </a:bodyPr>
          <a:lstStyle/>
          <a:p>
            <a:pPr algn="ctr">
              <a:spcBef>
                <a:spcPts val="600"/>
              </a:spcBef>
            </a:pPr>
            <a:r>
              <a:rPr lang="en-US" sz="1400" i="1" dirty="0" smtClean="0">
                <a:solidFill>
                  <a:srgbClr val="525252"/>
                </a:solidFill>
                <a:latin typeface="Arial" charset="0"/>
                <a:ea typeface="+mn-ea"/>
                <a:cs typeface="Arial" charset="0"/>
              </a:rPr>
              <a:t>Individual Customers</a:t>
            </a:r>
            <a:endParaRPr lang="en-US" sz="1400" i="1" dirty="0">
              <a:solidFill>
                <a:srgbClr val="525252"/>
              </a:solidFill>
              <a:latin typeface="Arial" charset="0"/>
              <a:ea typeface="+mn-ea"/>
              <a:cs typeface="Arial" charset="0"/>
            </a:endParaRPr>
          </a:p>
        </p:txBody>
      </p:sp>
      <p:sp>
        <p:nvSpPr>
          <p:cNvPr id="40" name="TextBox 39"/>
          <p:cNvSpPr txBox="1"/>
          <p:nvPr/>
        </p:nvSpPr>
        <p:spPr bwMode="gray">
          <a:xfrm>
            <a:off x="5310209" y="2269669"/>
            <a:ext cx="1929743" cy="1054135"/>
          </a:xfrm>
          <a:prstGeom prst="rect">
            <a:avLst/>
          </a:prstGeom>
          <a:noFill/>
        </p:spPr>
        <p:txBody>
          <a:bodyPr wrap="square" rtlCol="0" anchor="ctr">
            <a:spAutoFit/>
          </a:bodyPr>
          <a:lstStyle/>
          <a:p>
            <a:pPr marL="114300" indent="-114300" algn="l">
              <a:spcBef>
                <a:spcPts val="300"/>
              </a:spcBef>
              <a:buFont typeface="Arial" pitchFamily="34" charset="0"/>
              <a:buChar char="•"/>
            </a:pPr>
            <a:r>
              <a:rPr lang="en-US" dirty="0">
                <a:solidFill>
                  <a:srgbClr val="525252"/>
                </a:solidFill>
                <a:latin typeface="Arial" charset="0"/>
                <a:ea typeface="+mn-ea"/>
                <a:cs typeface="Arial" charset="0"/>
              </a:rPr>
              <a:t>Screen</a:t>
            </a:r>
          </a:p>
          <a:p>
            <a:pPr marL="114300" indent="-114300" algn="l">
              <a:spcBef>
                <a:spcPts val="300"/>
              </a:spcBef>
              <a:buFont typeface="Arial" pitchFamily="34" charset="0"/>
              <a:buChar char="•"/>
            </a:pPr>
            <a:r>
              <a:rPr lang="en-US" dirty="0">
                <a:solidFill>
                  <a:srgbClr val="525252"/>
                </a:solidFill>
                <a:latin typeface="Arial" charset="0"/>
                <a:ea typeface="+mn-ea"/>
                <a:cs typeface="Arial" charset="0"/>
              </a:rPr>
              <a:t>Compare plans </a:t>
            </a:r>
            <a:r>
              <a:rPr lang="en-US" dirty="0" smtClean="0">
                <a:solidFill>
                  <a:srgbClr val="525252"/>
                </a:solidFill>
                <a:latin typeface="Arial" charset="0"/>
                <a:ea typeface="+mn-ea"/>
                <a:cs typeface="Arial" charset="0"/>
              </a:rPr>
              <a:t>&amp; enroll</a:t>
            </a:r>
            <a:endParaRPr lang="en-US" dirty="0">
              <a:solidFill>
                <a:srgbClr val="525252"/>
              </a:solidFill>
              <a:latin typeface="Arial" charset="0"/>
              <a:ea typeface="+mn-ea"/>
              <a:cs typeface="Arial" charset="0"/>
            </a:endParaRPr>
          </a:p>
          <a:p>
            <a:pPr marL="114300" indent="-114300" algn="l">
              <a:spcBef>
                <a:spcPts val="300"/>
              </a:spcBef>
              <a:buFont typeface="Arial" pitchFamily="34" charset="0"/>
              <a:buChar char="•"/>
            </a:pPr>
            <a:r>
              <a:rPr lang="en-US" dirty="0">
                <a:solidFill>
                  <a:srgbClr val="525252"/>
                </a:solidFill>
                <a:latin typeface="Arial" charset="0"/>
                <a:ea typeface="+mn-ea"/>
                <a:cs typeface="Arial" charset="0"/>
              </a:rPr>
              <a:t>Change plans</a:t>
            </a:r>
          </a:p>
          <a:p>
            <a:pPr marL="114300" indent="-114300" algn="l">
              <a:spcBef>
                <a:spcPts val="300"/>
              </a:spcBef>
              <a:buFont typeface="Arial" pitchFamily="34" charset="0"/>
              <a:buChar char="•"/>
            </a:pPr>
            <a:r>
              <a:rPr lang="en-US" dirty="0">
                <a:solidFill>
                  <a:srgbClr val="525252"/>
                </a:solidFill>
                <a:latin typeface="Arial" charset="0"/>
                <a:ea typeface="+mn-ea"/>
                <a:cs typeface="Arial" charset="0"/>
              </a:rPr>
              <a:t>Request mandate </a:t>
            </a:r>
            <a:r>
              <a:rPr lang="en-US" dirty="0" smtClean="0">
                <a:solidFill>
                  <a:srgbClr val="525252"/>
                </a:solidFill>
                <a:latin typeface="Arial" charset="0"/>
                <a:ea typeface="+mn-ea"/>
                <a:cs typeface="Arial" charset="0"/>
              </a:rPr>
              <a:t>exemptions</a:t>
            </a:r>
            <a:endParaRPr lang="en-US" dirty="0">
              <a:solidFill>
                <a:srgbClr val="525252"/>
              </a:solidFill>
              <a:latin typeface="Arial" charset="0"/>
              <a:ea typeface="+mn-ea"/>
              <a:cs typeface="Arial" charset="0"/>
            </a:endParaRPr>
          </a:p>
        </p:txBody>
      </p:sp>
      <p:cxnSp>
        <p:nvCxnSpPr>
          <p:cNvPr id="41" name="Straight Arrow Connector 40"/>
          <p:cNvCxnSpPr/>
          <p:nvPr/>
        </p:nvCxnSpPr>
        <p:spPr bwMode="gray">
          <a:xfrm rot="5400000">
            <a:off x="883072" y="2798150"/>
            <a:ext cx="929127" cy="1439"/>
          </a:xfrm>
          <a:prstGeom prst="straightConnector1">
            <a:avLst/>
          </a:prstGeom>
          <a:ln w="12700">
            <a:solidFill>
              <a:schemeClr val="bg1">
                <a:lumMod val="50000"/>
              </a:schemeClr>
            </a:solidFill>
            <a:headEnd type="triangle" w="med" len="med"/>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bwMode="gray">
          <a:xfrm>
            <a:off x="2263539" y="914711"/>
            <a:ext cx="1986442" cy="523220"/>
          </a:xfrm>
          <a:prstGeom prst="rect">
            <a:avLst/>
          </a:prstGeom>
          <a:noFill/>
        </p:spPr>
        <p:txBody>
          <a:bodyPr wrap="none" rtlCol="0">
            <a:spAutoFit/>
          </a:bodyPr>
          <a:lstStyle/>
          <a:p>
            <a:pPr algn="ctr">
              <a:spcBef>
                <a:spcPts val="0"/>
              </a:spcBef>
            </a:pPr>
            <a:r>
              <a:rPr lang="en-US" sz="1400" i="1" dirty="0">
                <a:solidFill>
                  <a:srgbClr val="525252"/>
                </a:solidFill>
                <a:latin typeface="Arial" charset="0"/>
                <a:ea typeface="+mn-ea"/>
                <a:cs typeface="Arial" charset="0"/>
              </a:rPr>
              <a:t> Brokers, Navigators,</a:t>
            </a:r>
          </a:p>
          <a:p>
            <a:pPr algn="ctr">
              <a:spcBef>
                <a:spcPts val="0"/>
              </a:spcBef>
            </a:pPr>
            <a:r>
              <a:rPr lang="en-US" sz="1400" i="1" dirty="0">
                <a:solidFill>
                  <a:srgbClr val="525252"/>
                </a:solidFill>
                <a:latin typeface="Arial" charset="0"/>
                <a:ea typeface="+mn-ea"/>
                <a:cs typeface="Arial" charset="0"/>
              </a:rPr>
              <a:t>Community Partners</a:t>
            </a:r>
          </a:p>
        </p:txBody>
      </p:sp>
      <p:sp>
        <p:nvSpPr>
          <p:cNvPr id="43" name="TextBox 42"/>
          <p:cNvSpPr txBox="1"/>
          <p:nvPr/>
        </p:nvSpPr>
        <p:spPr bwMode="gray">
          <a:xfrm>
            <a:off x="788344" y="914711"/>
            <a:ext cx="1101584" cy="523220"/>
          </a:xfrm>
          <a:prstGeom prst="rect">
            <a:avLst/>
          </a:prstGeom>
          <a:noFill/>
        </p:spPr>
        <p:txBody>
          <a:bodyPr wrap="none" rtlCol="0">
            <a:spAutoFit/>
          </a:bodyPr>
          <a:lstStyle/>
          <a:p>
            <a:pPr algn="ctr">
              <a:spcBef>
                <a:spcPts val="0"/>
              </a:spcBef>
            </a:pPr>
            <a:r>
              <a:rPr lang="en-US" sz="1400" i="1" dirty="0" smtClean="0">
                <a:solidFill>
                  <a:srgbClr val="525252"/>
                </a:solidFill>
                <a:latin typeface="Arial" charset="0"/>
                <a:ea typeface="+mn-ea"/>
                <a:cs typeface="Arial" charset="0"/>
              </a:rPr>
              <a:t>Small </a:t>
            </a:r>
          </a:p>
          <a:p>
            <a:pPr algn="ctr">
              <a:spcBef>
                <a:spcPts val="0"/>
              </a:spcBef>
            </a:pPr>
            <a:r>
              <a:rPr lang="en-US" sz="1400" i="1" dirty="0" smtClean="0">
                <a:solidFill>
                  <a:srgbClr val="525252"/>
                </a:solidFill>
                <a:latin typeface="Arial" charset="0"/>
                <a:ea typeface="+mn-ea"/>
                <a:cs typeface="Arial" charset="0"/>
              </a:rPr>
              <a:t>Employers</a:t>
            </a:r>
            <a:endParaRPr lang="en-US" sz="1400" i="1" dirty="0">
              <a:solidFill>
                <a:srgbClr val="525252"/>
              </a:solidFill>
              <a:latin typeface="Arial" charset="0"/>
              <a:ea typeface="+mn-ea"/>
              <a:cs typeface="Arial" charset="0"/>
            </a:endParaRPr>
          </a:p>
        </p:txBody>
      </p:sp>
      <p:sp>
        <p:nvSpPr>
          <p:cNvPr id="44" name="TextBox 43"/>
          <p:cNvSpPr txBox="1"/>
          <p:nvPr/>
        </p:nvSpPr>
        <p:spPr bwMode="gray">
          <a:xfrm>
            <a:off x="6386914" y="914711"/>
            <a:ext cx="1707520" cy="523220"/>
          </a:xfrm>
          <a:prstGeom prst="rect">
            <a:avLst/>
          </a:prstGeom>
          <a:noFill/>
        </p:spPr>
        <p:txBody>
          <a:bodyPr wrap="none" rtlCol="0">
            <a:spAutoFit/>
          </a:bodyPr>
          <a:lstStyle/>
          <a:p>
            <a:pPr algn="ctr">
              <a:spcBef>
                <a:spcPts val="0"/>
              </a:spcBef>
            </a:pPr>
            <a:r>
              <a:rPr lang="en-US" sz="1400" i="1" dirty="0">
                <a:solidFill>
                  <a:srgbClr val="525252"/>
                </a:solidFill>
                <a:latin typeface="Arial" charset="0"/>
                <a:ea typeface="+mn-ea"/>
                <a:cs typeface="Arial" charset="0"/>
              </a:rPr>
              <a:t>Employees of </a:t>
            </a:r>
          </a:p>
          <a:p>
            <a:pPr algn="ctr">
              <a:spcBef>
                <a:spcPts val="0"/>
              </a:spcBef>
            </a:pPr>
            <a:r>
              <a:rPr lang="en-US" sz="1400" i="1" dirty="0">
                <a:solidFill>
                  <a:srgbClr val="525252"/>
                </a:solidFill>
                <a:latin typeface="Arial" charset="0"/>
                <a:ea typeface="+mn-ea"/>
                <a:cs typeface="Arial" charset="0"/>
              </a:rPr>
              <a:t>Small Businesses</a:t>
            </a:r>
          </a:p>
        </p:txBody>
      </p:sp>
      <p:sp>
        <p:nvSpPr>
          <p:cNvPr id="45" name="TextBox 44"/>
          <p:cNvSpPr txBox="1"/>
          <p:nvPr/>
        </p:nvSpPr>
        <p:spPr bwMode="gray">
          <a:xfrm>
            <a:off x="3246892" y="2306391"/>
            <a:ext cx="1820571" cy="846386"/>
          </a:xfrm>
          <a:prstGeom prst="rect">
            <a:avLst/>
          </a:prstGeom>
          <a:noFill/>
        </p:spPr>
        <p:txBody>
          <a:bodyPr wrap="square" rtlCol="0" anchor="ctr">
            <a:spAutoFit/>
          </a:bodyPr>
          <a:lstStyle/>
          <a:p>
            <a:pPr marL="114300" indent="-114300" algn="l">
              <a:spcBef>
                <a:spcPts val="300"/>
              </a:spcBef>
              <a:buFont typeface="Arial" pitchFamily="34" charset="0"/>
              <a:buChar char="•"/>
            </a:pPr>
            <a:r>
              <a:rPr lang="en-US" dirty="0">
                <a:solidFill>
                  <a:srgbClr val="525252"/>
                </a:solidFill>
                <a:latin typeface="Arial" charset="0"/>
                <a:ea typeface="+mn-ea"/>
                <a:cs typeface="Arial" charset="0"/>
              </a:rPr>
              <a:t>Help customers enroll</a:t>
            </a:r>
          </a:p>
          <a:p>
            <a:pPr marL="114300" indent="-114300" algn="l">
              <a:spcBef>
                <a:spcPts val="300"/>
              </a:spcBef>
              <a:buFont typeface="Arial" pitchFamily="34" charset="0"/>
              <a:buChar char="•"/>
            </a:pPr>
            <a:r>
              <a:rPr lang="en-US" dirty="0">
                <a:solidFill>
                  <a:srgbClr val="525252"/>
                </a:solidFill>
                <a:latin typeface="Arial" charset="0"/>
                <a:ea typeface="+mn-ea"/>
                <a:cs typeface="Arial" charset="0"/>
              </a:rPr>
              <a:t>Provide </a:t>
            </a:r>
            <a:r>
              <a:rPr lang="en-US" dirty="0" smtClean="0">
                <a:solidFill>
                  <a:srgbClr val="525252"/>
                </a:solidFill>
                <a:latin typeface="Arial" charset="0"/>
                <a:ea typeface="+mn-ea"/>
                <a:cs typeface="Arial" charset="0"/>
              </a:rPr>
              <a:t>information</a:t>
            </a:r>
          </a:p>
          <a:p>
            <a:pPr marL="114300" indent="-114300" algn="l">
              <a:spcBef>
                <a:spcPts val="300"/>
              </a:spcBef>
              <a:buFont typeface="Arial" pitchFamily="34" charset="0"/>
              <a:buChar char="•"/>
            </a:pPr>
            <a:r>
              <a:rPr lang="en-US" dirty="0" smtClean="0">
                <a:solidFill>
                  <a:srgbClr val="525252"/>
                </a:solidFill>
                <a:latin typeface="Arial" charset="0"/>
                <a:ea typeface="+mn-ea"/>
                <a:cs typeface="Arial" charset="0"/>
              </a:rPr>
              <a:t>Role will likely vary by State</a:t>
            </a:r>
            <a:endParaRPr lang="en-US" dirty="0">
              <a:solidFill>
                <a:srgbClr val="525252"/>
              </a:solidFill>
              <a:latin typeface="Arial" charset="0"/>
              <a:ea typeface="+mn-ea"/>
              <a:cs typeface="Arial" charset="0"/>
            </a:endParaRPr>
          </a:p>
        </p:txBody>
      </p:sp>
      <p:cxnSp>
        <p:nvCxnSpPr>
          <p:cNvPr id="46" name="Straight Arrow Connector 45"/>
          <p:cNvCxnSpPr/>
          <p:nvPr/>
        </p:nvCxnSpPr>
        <p:spPr bwMode="gray">
          <a:xfrm rot="5400000">
            <a:off x="2792196" y="2798150"/>
            <a:ext cx="929127" cy="1439"/>
          </a:xfrm>
          <a:prstGeom prst="straightConnector1">
            <a:avLst/>
          </a:prstGeom>
          <a:ln w="12700">
            <a:solidFill>
              <a:schemeClr val="bg1">
                <a:lumMod val="50000"/>
              </a:schemeClr>
            </a:solidFill>
            <a:headEnd type="triangle" w="med" len="med"/>
            <a:tailEnd type="triangle"/>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bwMode="gray">
          <a:xfrm>
            <a:off x="1415951" y="2306391"/>
            <a:ext cx="1307246" cy="846386"/>
          </a:xfrm>
          <a:prstGeom prst="rect">
            <a:avLst/>
          </a:prstGeom>
          <a:noFill/>
        </p:spPr>
        <p:txBody>
          <a:bodyPr wrap="square" rtlCol="0" anchor="ctr">
            <a:spAutoFit/>
          </a:bodyPr>
          <a:lstStyle/>
          <a:p>
            <a:pPr marL="114300" indent="-114300" algn="l">
              <a:spcBef>
                <a:spcPts val="300"/>
              </a:spcBef>
              <a:buFont typeface="Arial" pitchFamily="34" charset="0"/>
              <a:buChar char="•"/>
            </a:pPr>
            <a:r>
              <a:rPr lang="en-US" dirty="0">
                <a:solidFill>
                  <a:srgbClr val="525252"/>
                </a:solidFill>
                <a:latin typeface="Arial" charset="0"/>
                <a:ea typeface="+mn-ea"/>
                <a:cs typeface="Arial" charset="0"/>
              </a:rPr>
              <a:t>Select </a:t>
            </a:r>
            <a:r>
              <a:rPr lang="en-US" dirty="0" smtClean="0">
                <a:solidFill>
                  <a:srgbClr val="525252"/>
                </a:solidFill>
                <a:latin typeface="Arial" charset="0"/>
                <a:ea typeface="+mn-ea"/>
                <a:cs typeface="Arial" charset="0"/>
              </a:rPr>
              <a:t>plan level(s)</a:t>
            </a:r>
            <a:endParaRPr lang="en-US" dirty="0">
              <a:solidFill>
                <a:srgbClr val="525252"/>
              </a:solidFill>
              <a:latin typeface="Arial" charset="0"/>
              <a:ea typeface="+mn-ea"/>
              <a:cs typeface="Arial" charset="0"/>
            </a:endParaRPr>
          </a:p>
          <a:p>
            <a:pPr marL="114300" indent="-114300" algn="l">
              <a:spcBef>
                <a:spcPts val="300"/>
              </a:spcBef>
              <a:buFont typeface="Arial" pitchFamily="34" charset="0"/>
              <a:buChar char="•"/>
            </a:pPr>
            <a:r>
              <a:rPr lang="en-US" dirty="0">
                <a:solidFill>
                  <a:srgbClr val="525252"/>
                </a:solidFill>
                <a:latin typeface="Arial" charset="0"/>
                <a:ea typeface="+mn-ea"/>
                <a:cs typeface="Arial" charset="0"/>
              </a:rPr>
              <a:t>Pay premiums</a:t>
            </a:r>
          </a:p>
          <a:p>
            <a:pPr marL="114300" indent="-114300" algn="l">
              <a:spcBef>
                <a:spcPts val="300"/>
              </a:spcBef>
              <a:buFont typeface="Arial" pitchFamily="34" charset="0"/>
              <a:buChar char="•"/>
            </a:pPr>
            <a:r>
              <a:rPr lang="en-US" dirty="0">
                <a:solidFill>
                  <a:srgbClr val="525252"/>
                </a:solidFill>
                <a:latin typeface="Arial" charset="0"/>
                <a:ea typeface="+mn-ea"/>
                <a:cs typeface="Arial" charset="0"/>
              </a:rPr>
              <a:t>Track fines</a:t>
            </a:r>
          </a:p>
        </p:txBody>
      </p:sp>
      <p:cxnSp>
        <p:nvCxnSpPr>
          <p:cNvPr id="48" name="Straight Arrow Connector 47"/>
          <p:cNvCxnSpPr/>
          <p:nvPr/>
        </p:nvCxnSpPr>
        <p:spPr bwMode="gray">
          <a:xfrm rot="5400000">
            <a:off x="4846090" y="2798150"/>
            <a:ext cx="929127" cy="1439"/>
          </a:xfrm>
          <a:prstGeom prst="straightConnector1">
            <a:avLst/>
          </a:prstGeom>
          <a:ln w="12700">
            <a:solidFill>
              <a:schemeClr val="bg1">
                <a:lumMod val="50000"/>
              </a:schemeClr>
            </a:solidFill>
            <a:headEnd type="triangle" w="med" len="med"/>
            <a:tailEnd type="triangle"/>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bwMode="gray">
          <a:xfrm>
            <a:off x="7258503" y="2306391"/>
            <a:ext cx="1480176" cy="884858"/>
          </a:xfrm>
          <a:prstGeom prst="rect">
            <a:avLst/>
          </a:prstGeom>
          <a:noFill/>
        </p:spPr>
        <p:txBody>
          <a:bodyPr wrap="square" rtlCol="0" anchor="ctr">
            <a:spAutoFit/>
          </a:bodyPr>
          <a:lstStyle/>
          <a:p>
            <a:pPr marL="114300" indent="-114300" algn="l">
              <a:spcBef>
                <a:spcPts val="300"/>
              </a:spcBef>
              <a:buFont typeface="Arial" pitchFamily="34" charset="0"/>
              <a:buChar char="•"/>
            </a:pPr>
            <a:r>
              <a:rPr lang="en-US" dirty="0">
                <a:solidFill>
                  <a:srgbClr val="525252"/>
                </a:solidFill>
                <a:latin typeface="Arial" charset="0"/>
                <a:ea typeface="+mn-ea"/>
                <a:cs typeface="Arial" charset="0"/>
              </a:rPr>
              <a:t>Screen</a:t>
            </a:r>
          </a:p>
          <a:p>
            <a:pPr marL="114300" indent="-114300" algn="l">
              <a:spcBef>
                <a:spcPts val="300"/>
              </a:spcBef>
              <a:buFont typeface="Arial" pitchFamily="34" charset="0"/>
              <a:buChar char="•"/>
            </a:pPr>
            <a:r>
              <a:rPr lang="en-US" dirty="0">
                <a:solidFill>
                  <a:srgbClr val="525252"/>
                </a:solidFill>
                <a:latin typeface="Arial" charset="0"/>
                <a:ea typeface="+mn-ea"/>
                <a:cs typeface="Arial" charset="0"/>
              </a:rPr>
              <a:t>Compare plans</a:t>
            </a:r>
          </a:p>
          <a:p>
            <a:pPr marL="114300" indent="-114300" algn="l">
              <a:spcBef>
                <a:spcPts val="300"/>
              </a:spcBef>
              <a:buFont typeface="Arial" pitchFamily="34" charset="0"/>
              <a:buChar char="•"/>
            </a:pPr>
            <a:r>
              <a:rPr lang="en-US" dirty="0">
                <a:solidFill>
                  <a:srgbClr val="525252"/>
                </a:solidFill>
                <a:latin typeface="Arial" charset="0"/>
                <a:ea typeface="+mn-ea"/>
                <a:cs typeface="Arial" charset="0"/>
              </a:rPr>
              <a:t>Enroll</a:t>
            </a:r>
          </a:p>
          <a:p>
            <a:pPr marL="114300" indent="-114300" algn="l">
              <a:spcBef>
                <a:spcPts val="300"/>
              </a:spcBef>
              <a:buFont typeface="Arial" pitchFamily="34" charset="0"/>
              <a:buChar char="•"/>
            </a:pPr>
            <a:r>
              <a:rPr lang="en-US" dirty="0">
                <a:solidFill>
                  <a:srgbClr val="525252"/>
                </a:solidFill>
                <a:latin typeface="Arial" charset="0"/>
                <a:ea typeface="+mn-ea"/>
                <a:cs typeface="Arial" charset="0"/>
              </a:rPr>
              <a:t>Change plans</a:t>
            </a:r>
          </a:p>
        </p:txBody>
      </p:sp>
      <p:cxnSp>
        <p:nvCxnSpPr>
          <p:cNvPr id="50" name="Straight Arrow Connector 49"/>
          <p:cNvCxnSpPr/>
          <p:nvPr/>
        </p:nvCxnSpPr>
        <p:spPr bwMode="gray">
          <a:xfrm rot="5400000">
            <a:off x="6776109" y="2798150"/>
            <a:ext cx="929127" cy="1439"/>
          </a:xfrm>
          <a:prstGeom prst="straightConnector1">
            <a:avLst/>
          </a:prstGeom>
          <a:ln w="12700">
            <a:solidFill>
              <a:schemeClr val="bg1">
                <a:lumMod val="50000"/>
              </a:schemeClr>
            </a:solidFill>
            <a:headEnd type="triangle" w="med" len="med"/>
            <a:tailEnd type="triangle"/>
          </a:ln>
        </p:spPr>
        <p:style>
          <a:lnRef idx="1">
            <a:schemeClr val="accent1"/>
          </a:lnRef>
          <a:fillRef idx="0">
            <a:schemeClr val="accent1"/>
          </a:fillRef>
          <a:effectRef idx="0">
            <a:schemeClr val="accent1"/>
          </a:effectRef>
          <a:fontRef idx="minor">
            <a:schemeClr val="tx1"/>
          </a:fontRef>
        </p:style>
      </p:cxnSp>
      <p:pic>
        <p:nvPicPr>
          <p:cNvPr id="51" name="Picture 3" descr="C:\Users\cgraeff\Documents\Graphics Archive\_Icons\Handshake_1.png"/>
          <p:cNvPicPr>
            <a:picLocks noChangeAspect="1" noChangeArrowheads="1"/>
          </p:cNvPicPr>
          <p:nvPr/>
        </p:nvPicPr>
        <p:blipFill>
          <a:blip r:embed="rId3" cstate="print">
            <a:duotone>
              <a:schemeClr val="accent3">
                <a:shade val="45000"/>
                <a:satMod val="135000"/>
              </a:schemeClr>
              <a:prstClr val="white"/>
            </a:duotone>
          </a:blip>
          <a:srcRect l="6034" r="9483"/>
          <a:stretch>
            <a:fillRect/>
          </a:stretch>
        </p:blipFill>
        <p:spPr bwMode="gray">
          <a:xfrm>
            <a:off x="2833685" y="1392489"/>
            <a:ext cx="846149" cy="890851"/>
          </a:xfrm>
          <a:prstGeom prst="rect">
            <a:avLst/>
          </a:prstGeom>
          <a:noFill/>
        </p:spPr>
      </p:pic>
      <p:pic>
        <p:nvPicPr>
          <p:cNvPr id="52" name="Picture 6" descr="C:\Users\cgraeff\Documents\Graphics Archive\_Icons\Citizens_circle_7.png"/>
          <p:cNvPicPr>
            <a:picLocks noChangeAspect="1" noChangeArrowheads="1"/>
          </p:cNvPicPr>
          <p:nvPr/>
        </p:nvPicPr>
        <p:blipFill>
          <a:blip r:embed="rId4" cstate="print">
            <a:duotone>
              <a:schemeClr val="accent3">
                <a:shade val="45000"/>
                <a:satMod val="135000"/>
              </a:schemeClr>
              <a:prstClr val="white"/>
            </a:duotone>
          </a:blip>
          <a:srcRect/>
          <a:stretch>
            <a:fillRect/>
          </a:stretch>
        </p:blipFill>
        <p:spPr bwMode="gray">
          <a:xfrm>
            <a:off x="4896213" y="1393261"/>
            <a:ext cx="828881" cy="889306"/>
          </a:xfrm>
          <a:prstGeom prst="rect">
            <a:avLst/>
          </a:prstGeom>
          <a:noFill/>
        </p:spPr>
      </p:pic>
      <p:pic>
        <p:nvPicPr>
          <p:cNvPr id="53" name="Picture 8" descr="C:\Users\cgraeff\Documents\Graphics Archive\_Icons\Community partners_circle_2.png"/>
          <p:cNvPicPr>
            <a:picLocks noChangeAspect="1" noChangeArrowheads="1"/>
          </p:cNvPicPr>
          <p:nvPr/>
        </p:nvPicPr>
        <p:blipFill>
          <a:blip r:embed="rId5" cstate="print">
            <a:duotone>
              <a:schemeClr val="accent3">
                <a:shade val="45000"/>
                <a:satMod val="135000"/>
              </a:schemeClr>
              <a:prstClr val="white"/>
            </a:duotone>
          </a:blip>
          <a:srcRect/>
          <a:stretch>
            <a:fillRect/>
          </a:stretch>
        </p:blipFill>
        <p:spPr bwMode="gray">
          <a:xfrm>
            <a:off x="6826233" y="1393261"/>
            <a:ext cx="828881" cy="889306"/>
          </a:xfrm>
          <a:prstGeom prst="rect">
            <a:avLst/>
          </a:prstGeom>
          <a:noFill/>
        </p:spPr>
      </p:pic>
      <p:pic>
        <p:nvPicPr>
          <p:cNvPr id="54" name="Picture 15" descr="C:\Users\cgraeff\Documents\Graphics Archive\_Icons\Woman using computer at desk_circle_1.png"/>
          <p:cNvPicPr>
            <a:picLocks noChangeAspect="1" noChangeArrowheads="1"/>
          </p:cNvPicPr>
          <p:nvPr/>
        </p:nvPicPr>
        <p:blipFill>
          <a:blip r:embed="rId6" cstate="print">
            <a:duotone>
              <a:schemeClr val="accent3">
                <a:shade val="45000"/>
                <a:satMod val="135000"/>
              </a:schemeClr>
              <a:prstClr val="white"/>
            </a:duotone>
          </a:blip>
          <a:srcRect r="12281" b="22944"/>
          <a:stretch>
            <a:fillRect/>
          </a:stretch>
        </p:blipFill>
        <p:spPr bwMode="gray">
          <a:xfrm>
            <a:off x="920874" y="1389401"/>
            <a:ext cx="863417" cy="897026"/>
          </a:xfrm>
          <a:prstGeom prst="rect">
            <a:avLst/>
          </a:prstGeom>
          <a:noFill/>
        </p:spPr>
      </p:pic>
      <p:pic>
        <p:nvPicPr>
          <p:cNvPr id="55" name="Picture 16" descr="C:\Users\cgraeff\Documents\Graphics Archive\_Icons\Man at desk writing_1.png"/>
          <p:cNvPicPr>
            <a:picLocks noChangeAspect="1" noChangeArrowheads="1"/>
          </p:cNvPicPr>
          <p:nvPr/>
        </p:nvPicPr>
        <p:blipFill>
          <a:blip r:embed="rId7" cstate="print">
            <a:duotone>
              <a:schemeClr val="accent3">
                <a:shade val="45000"/>
                <a:satMod val="135000"/>
              </a:schemeClr>
              <a:prstClr val="white"/>
            </a:duotone>
          </a:blip>
          <a:srcRect/>
          <a:stretch>
            <a:fillRect/>
          </a:stretch>
        </p:blipFill>
        <p:spPr bwMode="gray">
          <a:xfrm>
            <a:off x="5146542" y="4910379"/>
            <a:ext cx="860539" cy="892394"/>
          </a:xfrm>
          <a:prstGeom prst="rect">
            <a:avLst/>
          </a:prstGeom>
          <a:noFill/>
        </p:spPr>
      </p:pic>
      <p:sp>
        <p:nvSpPr>
          <p:cNvPr id="56" name="TextBox 55"/>
          <p:cNvSpPr txBox="1"/>
          <p:nvPr/>
        </p:nvSpPr>
        <p:spPr bwMode="gray">
          <a:xfrm>
            <a:off x="4918494" y="5787832"/>
            <a:ext cx="1383712" cy="461665"/>
          </a:xfrm>
          <a:prstGeom prst="rect">
            <a:avLst/>
          </a:prstGeom>
          <a:noFill/>
        </p:spPr>
        <p:txBody>
          <a:bodyPr wrap="none" rtlCol="0">
            <a:spAutoFit/>
          </a:bodyPr>
          <a:lstStyle/>
          <a:p>
            <a:pPr algn="ctr">
              <a:spcBef>
                <a:spcPts val="0"/>
              </a:spcBef>
            </a:pPr>
            <a:r>
              <a:rPr lang="en-US" sz="1200" i="1" dirty="0">
                <a:solidFill>
                  <a:srgbClr val="525252"/>
                </a:solidFill>
                <a:latin typeface="Arial" charset="0"/>
                <a:ea typeface="+mn-ea"/>
                <a:cs typeface="Arial" charset="0"/>
              </a:rPr>
              <a:t>Exchange </a:t>
            </a:r>
          </a:p>
          <a:p>
            <a:pPr algn="ctr">
              <a:spcBef>
                <a:spcPts val="0"/>
              </a:spcBef>
            </a:pPr>
            <a:r>
              <a:rPr lang="en-US" sz="1200" i="1" dirty="0" smtClean="0">
                <a:solidFill>
                  <a:srgbClr val="525252"/>
                </a:solidFill>
                <a:latin typeface="Arial" charset="0"/>
                <a:ea typeface="+mn-ea"/>
                <a:cs typeface="Arial" charset="0"/>
              </a:rPr>
              <a:t>Governing Body</a:t>
            </a:r>
            <a:endParaRPr lang="en-US" sz="1200" i="1" dirty="0">
              <a:solidFill>
                <a:srgbClr val="525252"/>
              </a:solidFill>
              <a:latin typeface="Arial" charset="0"/>
              <a:ea typeface="+mn-ea"/>
              <a:cs typeface="Arial" charset="0"/>
            </a:endParaRPr>
          </a:p>
        </p:txBody>
      </p:sp>
      <p:sp>
        <p:nvSpPr>
          <p:cNvPr id="57" name="TextBox 56"/>
          <p:cNvSpPr txBox="1"/>
          <p:nvPr/>
        </p:nvSpPr>
        <p:spPr bwMode="gray">
          <a:xfrm>
            <a:off x="1615225" y="5787832"/>
            <a:ext cx="1670132" cy="646331"/>
          </a:xfrm>
          <a:prstGeom prst="rect">
            <a:avLst/>
          </a:prstGeom>
          <a:noFill/>
        </p:spPr>
        <p:txBody>
          <a:bodyPr wrap="square" rtlCol="0">
            <a:spAutoFit/>
          </a:bodyPr>
          <a:lstStyle/>
          <a:p>
            <a:pPr algn="ctr">
              <a:spcBef>
                <a:spcPts val="0"/>
              </a:spcBef>
            </a:pPr>
            <a:r>
              <a:rPr lang="en-US" sz="1200" i="1" dirty="0" smtClean="0">
                <a:solidFill>
                  <a:srgbClr val="525252"/>
                </a:solidFill>
                <a:latin typeface="Arial" charset="0"/>
                <a:ea typeface="+mn-ea"/>
                <a:cs typeface="Arial" charset="0"/>
              </a:rPr>
              <a:t>Customer Service</a:t>
            </a:r>
            <a:r>
              <a:rPr lang="en-US" sz="1200" i="1" dirty="0" smtClean="0">
                <a:solidFill>
                  <a:srgbClr val="525252"/>
                </a:solidFill>
              </a:rPr>
              <a:t>, </a:t>
            </a:r>
            <a:r>
              <a:rPr lang="en-US" sz="1200" i="1" dirty="0" smtClean="0">
                <a:solidFill>
                  <a:srgbClr val="525252"/>
                </a:solidFill>
                <a:latin typeface="Arial" charset="0"/>
                <a:ea typeface="+mn-ea"/>
                <a:cs typeface="Arial" charset="0"/>
              </a:rPr>
              <a:t>Operations, Vendors</a:t>
            </a:r>
            <a:endParaRPr lang="en-US" sz="1200" i="1" dirty="0">
              <a:solidFill>
                <a:srgbClr val="525252"/>
              </a:solidFill>
              <a:latin typeface="Arial" charset="0"/>
              <a:ea typeface="+mn-ea"/>
              <a:cs typeface="Arial" charset="0"/>
            </a:endParaRPr>
          </a:p>
        </p:txBody>
      </p:sp>
      <p:sp>
        <p:nvSpPr>
          <p:cNvPr id="58" name="TextBox 57"/>
          <p:cNvSpPr txBox="1"/>
          <p:nvPr/>
        </p:nvSpPr>
        <p:spPr bwMode="gray">
          <a:xfrm>
            <a:off x="6598411" y="5787832"/>
            <a:ext cx="1627369" cy="461665"/>
          </a:xfrm>
          <a:prstGeom prst="rect">
            <a:avLst/>
          </a:prstGeom>
          <a:noFill/>
        </p:spPr>
        <p:txBody>
          <a:bodyPr wrap="none" rtlCol="0">
            <a:spAutoFit/>
          </a:bodyPr>
          <a:lstStyle/>
          <a:p>
            <a:pPr algn="ctr">
              <a:spcBef>
                <a:spcPts val="0"/>
              </a:spcBef>
            </a:pPr>
            <a:r>
              <a:rPr lang="en-US" sz="1200" i="1" dirty="0">
                <a:solidFill>
                  <a:srgbClr val="525252"/>
                </a:solidFill>
                <a:latin typeface="Arial" charset="0"/>
                <a:ea typeface="+mn-ea"/>
                <a:cs typeface="Arial" charset="0"/>
              </a:rPr>
              <a:t>Federal and State</a:t>
            </a:r>
          </a:p>
          <a:p>
            <a:pPr algn="ctr">
              <a:spcBef>
                <a:spcPts val="0"/>
              </a:spcBef>
            </a:pPr>
            <a:r>
              <a:rPr lang="en-US" sz="1200" i="1" dirty="0">
                <a:solidFill>
                  <a:srgbClr val="525252"/>
                </a:solidFill>
                <a:latin typeface="Arial" charset="0"/>
                <a:ea typeface="+mn-ea"/>
                <a:cs typeface="Arial" charset="0"/>
              </a:rPr>
              <a:t>Agencies / Systems</a:t>
            </a:r>
          </a:p>
        </p:txBody>
      </p:sp>
      <p:sp>
        <p:nvSpPr>
          <p:cNvPr id="59" name="TextBox 58"/>
          <p:cNvSpPr txBox="1"/>
          <p:nvPr/>
        </p:nvSpPr>
        <p:spPr bwMode="gray">
          <a:xfrm>
            <a:off x="5609585" y="3582112"/>
            <a:ext cx="1648918" cy="1392689"/>
          </a:xfrm>
          <a:prstGeom prst="rect">
            <a:avLst/>
          </a:prstGeom>
          <a:noFill/>
        </p:spPr>
        <p:txBody>
          <a:bodyPr wrap="square" rtlCol="0" anchor="t">
            <a:spAutoFit/>
          </a:bodyPr>
          <a:lstStyle/>
          <a:p>
            <a:pPr marL="114300" indent="-114300" algn="l">
              <a:spcBef>
                <a:spcPts val="300"/>
              </a:spcBef>
              <a:buFont typeface="Arial" pitchFamily="34" charset="0"/>
              <a:buChar char="•"/>
            </a:pPr>
            <a:r>
              <a:rPr lang="en-US" dirty="0" smtClean="0">
                <a:solidFill>
                  <a:srgbClr val="525252"/>
                </a:solidFill>
              </a:rPr>
              <a:t>Set exchange business policy</a:t>
            </a:r>
          </a:p>
          <a:p>
            <a:pPr marL="114300" indent="-114300" algn="l">
              <a:spcBef>
                <a:spcPts val="300"/>
              </a:spcBef>
              <a:buFont typeface="Arial" pitchFamily="34" charset="0"/>
              <a:buChar char="•"/>
            </a:pPr>
            <a:r>
              <a:rPr lang="en-US" dirty="0" smtClean="0">
                <a:solidFill>
                  <a:srgbClr val="525252"/>
                </a:solidFill>
                <a:latin typeface="Arial" charset="0"/>
                <a:ea typeface="+mn-ea"/>
                <a:cs typeface="Arial" charset="0"/>
              </a:rPr>
              <a:t>Certify &amp; rate plans</a:t>
            </a:r>
            <a:endParaRPr lang="en-US" dirty="0">
              <a:solidFill>
                <a:srgbClr val="525252"/>
              </a:solidFill>
              <a:latin typeface="Arial" charset="0"/>
              <a:ea typeface="+mn-ea"/>
              <a:cs typeface="Arial" charset="0"/>
            </a:endParaRPr>
          </a:p>
          <a:p>
            <a:pPr marL="114300" indent="-114300" algn="l">
              <a:spcBef>
                <a:spcPts val="300"/>
              </a:spcBef>
              <a:buFont typeface="Arial" pitchFamily="34" charset="0"/>
              <a:buChar char="•"/>
            </a:pPr>
            <a:r>
              <a:rPr lang="en-US" dirty="0" smtClean="0">
                <a:solidFill>
                  <a:srgbClr val="525252"/>
                </a:solidFill>
                <a:latin typeface="Arial" charset="0"/>
                <a:ea typeface="+mn-ea"/>
                <a:cs typeface="Arial" charset="0"/>
              </a:rPr>
              <a:t>Approve exemptions</a:t>
            </a:r>
          </a:p>
          <a:p>
            <a:pPr marL="114300" indent="-114300" algn="l">
              <a:spcBef>
                <a:spcPts val="300"/>
              </a:spcBef>
              <a:buFont typeface="Arial" pitchFamily="34" charset="0"/>
              <a:buChar char="•"/>
            </a:pPr>
            <a:r>
              <a:rPr lang="en-US" dirty="0" smtClean="0">
                <a:solidFill>
                  <a:srgbClr val="525252"/>
                </a:solidFill>
              </a:rPr>
              <a:t>Make vendor / carrier selection</a:t>
            </a:r>
            <a:endParaRPr lang="en-US" dirty="0" smtClean="0">
              <a:solidFill>
                <a:srgbClr val="525252"/>
              </a:solidFill>
              <a:latin typeface="Arial" charset="0"/>
              <a:ea typeface="+mn-ea"/>
              <a:cs typeface="Arial" charset="0"/>
            </a:endParaRPr>
          </a:p>
        </p:txBody>
      </p:sp>
      <p:sp>
        <p:nvSpPr>
          <p:cNvPr id="60" name="TextBox 59"/>
          <p:cNvSpPr txBox="1"/>
          <p:nvPr/>
        </p:nvSpPr>
        <p:spPr bwMode="gray">
          <a:xfrm>
            <a:off x="7440100" y="3582112"/>
            <a:ext cx="1486186" cy="1354217"/>
          </a:xfrm>
          <a:prstGeom prst="rect">
            <a:avLst/>
          </a:prstGeom>
          <a:noFill/>
        </p:spPr>
        <p:txBody>
          <a:bodyPr wrap="square" rtlCol="0" anchor="t">
            <a:spAutoFit/>
          </a:bodyPr>
          <a:lstStyle/>
          <a:p>
            <a:pPr marL="112713" indent="-112713" algn="l">
              <a:spcBef>
                <a:spcPts val="600"/>
              </a:spcBef>
              <a:buFont typeface="Arial" pitchFamily="34" charset="0"/>
              <a:buChar char="•"/>
            </a:pPr>
            <a:r>
              <a:rPr lang="en-US" dirty="0" smtClean="0">
                <a:solidFill>
                  <a:srgbClr val="525252"/>
                </a:solidFill>
                <a:latin typeface="Arial" charset="0"/>
                <a:ea typeface="+mn-ea"/>
                <a:cs typeface="Arial" charset="0"/>
              </a:rPr>
              <a:t>Create rules</a:t>
            </a:r>
          </a:p>
          <a:p>
            <a:pPr marL="112713" indent="-112713" algn="l">
              <a:spcBef>
                <a:spcPts val="600"/>
              </a:spcBef>
              <a:buFont typeface="Arial" pitchFamily="34" charset="0"/>
              <a:buChar char="•"/>
            </a:pPr>
            <a:r>
              <a:rPr lang="en-US" dirty="0" smtClean="0">
                <a:solidFill>
                  <a:srgbClr val="525252"/>
                </a:solidFill>
                <a:latin typeface="Arial" charset="0"/>
                <a:ea typeface="+mn-ea"/>
                <a:cs typeface="Arial" charset="0"/>
              </a:rPr>
              <a:t>Send/receive </a:t>
            </a:r>
            <a:r>
              <a:rPr lang="en-US" dirty="0">
                <a:solidFill>
                  <a:srgbClr val="525252"/>
                </a:solidFill>
                <a:latin typeface="Arial" charset="0"/>
                <a:ea typeface="+mn-ea"/>
                <a:cs typeface="Arial" charset="0"/>
              </a:rPr>
              <a:t>tax, premium, </a:t>
            </a:r>
            <a:r>
              <a:rPr lang="en-US" dirty="0" smtClean="0">
                <a:solidFill>
                  <a:srgbClr val="525252"/>
                </a:solidFill>
                <a:latin typeface="Arial" charset="0"/>
                <a:ea typeface="+mn-ea"/>
                <a:cs typeface="Arial" charset="0"/>
              </a:rPr>
              <a:t>&amp; other information </a:t>
            </a:r>
            <a:r>
              <a:rPr lang="en-US" dirty="0">
                <a:solidFill>
                  <a:srgbClr val="525252"/>
                </a:solidFill>
                <a:latin typeface="Arial" charset="0"/>
                <a:ea typeface="+mn-ea"/>
                <a:cs typeface="Arial" charset="0"/>
              </a:rPr>
              <a:t>used for verification, enrollment, </a:t>
            </a:r>
            <a:r>
              <a:rPr lang="en-US" dirty="0" smtClean="0">
                <a:solidFill>
                  <a:srgbClr val="525252"/>
                </a:solidFill>
                <a:latin typeface="Arial" charset="0"/>
                <a:ea typeface="+mn-ea"/>
                <a:cs typeface="Arial" charset="0"/>
              </a:rPr>
              <a:t>&amp; risk </a:t>
            </a:r>
            <a:r>
              <a:rPr lang="en-US" dirty="0">
                <a:solidFill>
                  <a:srgbClr val="525252"/>
                </a:solidFill>
                <a:latin typeface="Arial" charset="0"/>
                <a:ea typeface="+mn-ea"/>
                <a:cs typeface="Arial" charset="0"/>
              </a:rPr>
              <a:t>adjustment</a:t>
            </a:r>
          </a:p>
        </p:txBody>
      </p:sp>
      <p:sp>
        <p:nvSpPr>
          <p:cNvPr id="61" name="TextBox 60"/>
          <p:cNvSpPr txBox="1"/>
          <p:nvPr/>
        </p:nvSpPr>
        <p:spPr bwMode="gray">
          <a:xfrm>
            <a:off x="2430688" y="3582112"/>
            <a:ext cx="1773115" cy="1223412"/>
          </a:xfrm>
          <a:prstGeom prst="rect">
            <a:avLst/>
          </a:prstGeom>
          <a:noFill/>
        </p:spPr>
        <p:txBody>
          <a:bodyPr wrap="square" rtlCol="0" anchor="t">
            <a:spAutoFit/>
          </a:bodyPr>
          <a:lstStyle/>
          <a:p>
            <a:pPr marL="114300" indent="-114300" algn="l">
              <a:spcBef>
                <a:spcPts val="300"/>
              </a:spcBef>
              <a:buFont typeface="Arial" pitchFamily="34" charset="0"/>
              <a:buChar char="•"/>
            </a:pPr>
            <a:r>
              <a:rPr lang="en-US" dirty="0">
                <a:solidFill>
                  <a:srgbClr val="525252"/>
                </a:solidFill>
                <a:latin typeface="Arial" charset="0"/>
                <a:ea typeface="+mn-ea"/>
                <a:cs typeface="Arial" charset="0"/>
              </a:rPr>
              <a:t>Support phone </a:t>
            </a:r>
            <a:r>
              <a:rPr lang="en-US" dirty="0" smtClean="0">
                <a:solidFill>
                  <a:srgbClr val="525252"/>
                </a:solidFill>
                <a:latin typeface="Arial" charset="0"/>
                <a:ea typeface="+mn-ea"/>
                <a:cs typeface="Arial" charset="0"/>
              </a:rPr>
              <a:t>&amp; mail </a:t>
            </a:r>
            <a:r>
              <a:rPr lang="en-US" dirty="0">
                <a:solidFill>
                  <a:srgbClr val="525252"/>
                </a:solidFill>
                <a:latin typeface="Arial" charset="0"/>
                <a:ea typeface="+mn-ea"/>
                <a:cs typeface="Arial" charset="0"/>
              </a:rPr>
              <a:t>enrollments</a:t>
            </a:r>
          </a:p>
          <a:p>
            <a:pPr marL="114300" indent="-114300" algn="l">
              <a:spcBef>
                <a:spcPts val="300"/>
              </a:spcBef>
              <a:buFont typeface="Arial" pitchFamily="34" charset="0"/>
              <a:buChar char="•"/>
            </a:pPr>
            <a:r>
              <a:rPr lang="en-US" dirty="0">
                <a:solidFill>
                  <a:srgbClr val="525252"/>
                </a:solidFill>
                <a:latin typeface="Arial" charset="0"/>
                <a:ea typeface="+mn-ea"/>
                <a:cs typeface="Arial" charset="0"/>
              </a:rPr>
              <a:t>Help customers</a:t>
            </a:r>
          </a:p>
          <a:p>
            <a:pPr marL="114300" indent="-114300" algn="l">
              <a:spcBef>
                <a:spcPts val="300"/>
              </a:spcBef>
              <a:buFont typeface="Arial" pitchFamily="34" charset="0"/>
              <a:buChar char="•"/>
            </a:pPr>
            <a:r>
              <a:rPr lang="en-US" dirty="0">
                <a:solidFill>
                  <a:srgbClr val="525252"/>
                </a:solidFill>
                <a:latin typeface="Arial" charset="0"/>
                <a:ea typeface="+mn-ea"/>
                <a:cs typeface="Arial" charset="0"/>
              </a:rPr>
              <a:t>Manage </a:t>
            </a:r>
            <a:r>
              <a:rPr lang="en-US" dirty="0" smtClean="0">
                <a:solidFill>
                  <a:srgbClr val="525252"/>
                </a:solidFill>
                <a:latin typeface="Arial" charset="0"/>
                <a:ea typeface="+mn-ea"/>
                <a:cs typeface="Arial" charset="0"/>
              </a:rPr>
              <a:t>grievances</a:t>
            </a:r>
            <a:endParaRPr lang="en-US" dirty="0" smtClean="0">
              <a:solidFill>
                <a:srgbClr val="525252"/>
              </a:solidFill>
            </a:endParaRPr>
          </a:p>
          <a:p>
            <a:pPr marL="114300" indent="-114300" algn="l">
              <a:spcBef>
                <a:spcPts val="300"/>
              </a:spcBef>
              <a:buFont typeface="Arial" pitchFamily="34" charset="0"/>
              <a:buChar char="•"/>
            </a:pPr>
            <a:r>
              <a:rPr lang="en-US" dirty="0" smtClean="0">
                <a:solidFill>
                  <a:srgbClr val="525252"/>
                </a:solidFill>
                <a:latin typeface="Arial" charset="0"/>
                <a:cs typeface="Arial" charset="0"/>
              </a:rPr>
              <a:t>May aggregate </a:t>
            </a:r>
            <a:r>
              <a:rPr lang="en-US" dirty="0" smtClean="0">
                <a:solidFill>
                  <a:srgbClr val="525252"/>
                </a:solidFill>
              </a:rPr>
              <a:t>premium payments </a:t>
            </a:r>
            <a:endParaRPr lang="en-US" dirty="0">
              <a:solidFill>
                <a:srgbClr val="525252"/>
              </a:solidFill>
              <a:latin typeface="Arial" charset="0"/>
              <a:ea typeface="+mn-ea"/>
              <a:cs typeface="Arial" charset="0"/>
            </a:endParaRPr>
          </a:p>
        </p:txBody>
      </p:sp>
      <p:sp>
        <p:nvSpPr>
          <p:cNvPr id="62" name="TextBox 61"/>
          <p:cNvSpPr txBox="1"/>
          <p:nvPr/>
        </p:nvSpPr>
        <p:spPr bwMode="gray">
          <a:xfrm>
            <a:off x="253700" y="5787832"/>
            <a:ext cx="1107997" cy="276999"/>
          </a:xfrm>
          <a:prstGeom prst="rect">
            <a:avLst/>
          </a:prstGeom>
          <a:noFill/>
        </p:spPr>
        <p:txBody>
          <a:bodyPr wrap="none" rtlCol="0">
            <a:spAutoFit/>
          </a:bodyPr>
          <a:lstStyle/>
          <a:p>
            <a:pPr algn="ctr">
              <a:spcBef>
                <a:spcPts val="0"/>
              </a:spcBef>
            </a:pPr>
            <a:r>
              <a:rPr lang="en-US" sz="1200" i="1" dirty="0">
                <a:solidFill>
                  <a:srgbClr val="525252"/>
                </a:solidFill>
                <a:latin typeface="Arial" charset="0"/>
                <a:ea typeface="+mn-ea"/>
                <a:cs typeface="Arial" charset="0"/>
              </a:rPr>
              <a:t>Health Plans</a:t>
            </a:r>
          </a:p>
        </p:txBody>
      </p:sp>
      <p:sp>
        <p:nvSpPr>
          <p:cNvPr id="63" name="TextBox 62"/>
          <p:cNvSpPr txBox="1"/>
          <p:nvPr/>
        </p:nvSpPr>
        <p:spPr bwMode="gray">
          <a:xfrm>
            <a:off x="759733" y="3582112"/>
            <a:ext cx="1679623" cy="1354217"/>
          </a:xfrm>
          <a:prstGeom prst="rect">
            <a:avLst/>
          </a:prstGeom>
          <a:noFill/>
        </p:spPr>
        <p:txBody>
          <a:bodyPr wrap="square" rtlCol="0" anchor="t">
            <a:spAutoFit/>
          </a:bodyPr>
          <a:lstStyle/>
          <a:p>
            <a:pPr marL="114300" indent="-114300" algn="l">
              <a:spcBef>
                <a:spcPts val="300"/>
              </a:spcBef>
              <a:buFont typeface="Arial" pitchFamily="34" charset="0"/>
              <a:buChar char="•"/>
            </a:pPr>
            <a:r>
              <a:rPr lang="en-US" dirty="0">
                <a:solidFill>
                  <a:srgbClr val="525252"/>
                </a:solidFill>
                <a:latin typeface="Arial" charset="0"/>
                <a:ea typeface="+mn-ea"/>
                <a:cs typeface="Arial" charset="0"/>
              </a:rPr>
              <a:t>Submit </a:t>
            </a:r>
            <a:r>
              <a:rPr lang="en-US" dirty="0" smtClean="0">
                <a:solidFill>
                  <a:srgbClr val="525252"/>
                </a:solidFill>
                <a:latin typeface="Arial" charset="0"/>
                <a:ea typeface="+mn-ea"/>
                <a:cs typeface="Arial" charset="0"/>
              </a:rPr>
              <a:t>plans </a:t>
            </a:r>
            <a:r>
              <a:rPr lang="en-US" dirty="0">
                <a:solidFill>
                  <a:srgbClr val="525252"/>
                </a:solidFill>
                <a:latin typeface="Arial" charset="0"/>
                <a:ea typeface="+mn-ea"/>
                <a:cs typeface="Arial" charset="0"/>
              </a:rPr>
              <a:t>for listing </a:t>
            </a:r>
          </a:p>
          <a:p>
            <a:pPr marL="114300" indent="-114300" algn="l">
              <a:spcBef>
                <a:spcPts val="300"/>
              </a:spcBef>
              <a:buFont typeface="Arial" pitchFamily="34" charset="0"/>
              <a:buChar char="•"/>
            </a:pPr>
            <a:r>
              <a:rPr lang="en-US" dirty="0">
                <a:solidFill>
                  <a:srgbClr val="525252"/>
                </a:solidFill>
                <a:latin typeface="Arial" charset="0"/>
                <a:ea typeface="+mn-ea"/>
                <a:cs typeface="Arial" charset="0"/>
              </a:rPr>
              <a:t>Maintain </a:t>
            </a:r>
            <a:r>
              <a:rPr lang="en-US" dirty="0" smtClean="0">
                <a:solidFill>
                  <a:srgbClr val="525252"/>
                </a:solidFill>
                <a:latin typeface="Arial" charset="0"/>
                <a:ea typeface="+mn-ea"/>
                <a:cs typeface="Arial" charset="0"/>
              </a:rPr>
              <a:t>plan </a:t>
            </a:r>
            <a:r>
              <a:rPr lang="en-US" dirty="0">
                <a:solidFill>
                  <a:srgbClr val="525252"/>
                </a:solidFill>
                <a:latin typeface="Arial" charset="0"/>
                <a:ea typeface="+mn-ea"/>
                <a:cs typeface="Arial" charset="0"/>
              </a:rPr>
              <a:t>info, benefits, quality, </a:t>
            </a:r>
            <a:r>
              <a:rPr lang="en-US" dirty="0" smtClean="0">
                <a:solidFill>
                  <a:srgbClr val="525252"/>
                </a:solidFill>
                <a:latin typeface="Arial" charset="0"/>
                <a:ea typeface="+mn-ea"/>
                <a:cs typeface="Arial" charset="0"/>
              </a:rPr>
              <a:t>cost &amp; providers</a:t>
            </a:r>
            <a:endParaRPr lang="en-US" dirty="0">
              <a:solidFill>
                <a:srgbClr val="525252"/>
              </a:solidFill>
              <a:latin typeface="Arial" charset="0"/>
              <a:ea typeface="+mn-ea"/>
              <a:cs typeface="Arial" charset="0"/>
            </a:endParaRPr>
          </a:p>
          <a:p>
            <a:pPr marL="114300" indent="-114300" algn="l">
              <a:spcBef>
                <a:spcPts val="300"/>
              </a:spcBef>
              <a:buFont typeface="Arial" pitchFamily="34" charset="0"/>
              <a:buChar char="•"/>
            </a:pPr>
            <a:r>
              <a:rPr lang="en-US" dirty="0">
                <a:solidFill>
                  <a:srgbClr val="525252"/>
                </a:solidFill>
                <a:latin typeface="Arial" charset="0"/>
                <a:ea typeface="+mn-ea"/>
                <a:cs typeface="Arial" charset="0"/>
              </a:rPr>
              <a:t>Receive enrollments and premiums</a:t>
            </a:r>
          </a:p>
        </p:txBody>
      </p:sp>
      <p:sp>
        <p:nvSpPr>
          <p:cNvPr id="64" name="TextBox 63"/>
          <p:cNvSpPr txBox="1"/>
          <p:nvPr/>
        </p:nvSpPr>
        <p:spPr bwMode="gray">
          <a:xfrm>
            <a:off x="3443552" y="5787832"/>
            <a:ext cx="1502717" cy="461665"/>
          </a:xfrm>
          <a:prstGeom prst="rect">
            <a:avLst/>
          </a:prstGeom>
          <a:noFill/>
        </p:spPr>
        <p:txBody>
          <a:bodyPr wrap="square" rtlCol="0">
            <a:spAutoFit/>
          </a:bodyPr>
          <a:lstStyle/>
          <a:p>
            <a:pPr algn="ctr">
              <a:spcBef>
                <a:spcPts val="0"/>
              </a:spcBef>
            </a:pPr>
            <a:r>
              <a:rPr lang="en-US" sz="1200" i="1" dirty="0">
                <a:solidFill>
                  <a:srgbClr val="525252"/>
                </a:solidFill>
                <a:latin typeface="Arial" charset="0"/>
                <a:ea typeface="+mn-ea"/>
                <a:cs typeface="Arial" charset="0"/>
              </a:rPr>
              <a:t>Social Services Programs</a:t>
            </a:r>
          </a:p>
        </p:txBody>
      </p:sp>
      <p:sp>
        <p:nvSpPr>
          <p:cNvPr id="65" name="TextBox 64"/>
          <p:cNvSpPr txBox="1"/>
          <p:nvPr/>
        </p:nvSpPr>
        <p:spPr bwMode="gray">
          <a:xfrm>
            <a:off x="4209466" y="3582112"/>
            <a:ext cx="1192894" cy="600164"/>
          </a:xfrm>
          <a:prstGeom prst="rect">
            <a:avLst/>
          </a:prstGeom>
          <a:noFill/>
        </p:spPr>
        <p:txBody>
          <a:bodyPr wrap="square" rtlCol="0" anchor="t">
            <a:spAutoFit/>
          </a:bodyPr>
          <a:lstStyle/>
          <a:p>
            <a:pPr marL="112713" indent="-112713" algn="l">
              <a:spcBef>
                <a:spcPts val="600"/>
              </a:spcBef>
              <a:buFont typeface="Arial" pitchFamily="34" charset="0"/>
              <a:buChar char="•"/>
            </a:pPr>
            <a:r>
              <a:rPr lang="en-US" dirty="0">
                <a:solidFill>
                  <a:srgbClr val="525252"/>
                </a:solidFill>
                <a:latin typeface="Arial" charset="0"/>
                <a:ea typeface="+mn-ea"/>
                <a:cs typeface="Arial" charset="0"/>
              </a:rPr>
              <a:t>Receive eligibility referrals</a:t>
            </a:r>
          </a:p>
        </p:txBody>
      </p:sp>
      <p:cxnSp>
        <p:nvCxnSpPr>
          <p:cNvPr id="68" name="Straight Arrow Connector 67"/>
          <p:cNvCxnSpPr/>
          <p:nvPr/>
        </p:nvCxnSpPr>
        <p:spPr bwMode="gray">
          <a:xfrm flipV="1">
            <a:off x="2430688" y="3594442"/>
            <a:ext cx="8669" cy="1211082"/>
          </a:xfrm>
          <a:prstGeom prst="straightConnector1">
            <a:avLst/>
          </a:prstGeom>
          <a:ln w="12700">
            <a:solidFill>
              <a:schemeClr val="bg1">
                <a:lumMod val="50000"/>
              </a:schemeClr>
            </a:solidFill>
            <a:headEnd type="triangle" w="med" len="med"/>
            <a:tailEnd type="triangle"/>
          </a:ln>
        </p:spPr>
        <p:style>
          <a:lnRef idx="1">
            <a:schemeClr val="accent1"/>
          </a:lnRef>
          <a:fillRef idx="0">
            <a:schemeClr val="accent1"/>
          </a:fillRef>
          <a:effectRef idx="0">
            <a:schemeClr val="accent1"/>
          </a:effectRef>
          <a:fontRef idx="minor">
            <a:schemeClr val="tx1"/>
          </a:fontRef>
        </p:style>
      </p:cxnSp>
      <p:pic>
        <p:nvPicPr>
          <p:cNvPr id="71" name="Picture 4" descr="C:\Users\cgraeff\Documents\Graphics Archive\_Icons\Help desk man_1.png"/>
          <p:cNvPicPr>
            <a:picLocks noChangeAspect="1" noChangeArrowheads="1"/>
          </p:cNvPicPr>
          <p:nvPr/>
        </p:nvPicPr>
        <p:blipFill>
          <a:blip r:embed="rId8" cstate="print">
            <a:duotone>
              <a:schemeClr val="accent3">
                <a:shade val="45000"/>
                <a:satMod val="135000"/>
              </a:schemeClr>
              <a:prstClr val="white"/>
            </a:duotone>
          </a:blip>
          <a:srcRect/>
          <a:stretch>
            <a:fillRect/>
          </a:stretch>
        </p:blipFill>
        <p:spPr bwMode="gray">
          <a:xfrm>
            <a:off x="2003523" y="4910379"/>
            <a:ext cx="828881" cy="909378"/>
          </a:xfrm>
          <a:prstGeom prst="rect">
            <a:avLst/>
          </a:prstGeom>
          <a:noFill/>
        </p:spPr>
      </p:pic>
      <p:pic>
        <p:nvPicPr>
          <p:cNvPr id="72" name="Picture 12" descr="C:\Users\cgraeff\Documents\Graphics Archive\_Icons\Capitol building_circle_1.png"/>
          <p:cNvPicPr>
            <a:picLocks noChangeAspect="1" noChangeArrowheads="1"/>
          </p:cNvPicPr>
          <p:nvPr/>
        </p:nvPicPr>
        <p:blipFill>
          <a:blip r:embed="rId9" cstate="print">
            <a:duotone>
              <a:schemeClr val="accent3">
                <a:shade val="45000"/>
                <a:satMod val="135000"/>
              </a:schemeClr>
              <a:prstClr val="white"/>
            </a:duotone>
          </a:blip>
          <a:srcRect/>
          <a:stretch>
            <a:fillRect/>
          </a:stretch>
        </p:blipFill>
        <p:spPr bwMode="gray">
          <a:xfrm>
            <a:off x="3757913" y="4910379"/>
            <a:ext cx="828881" cy="920786"/>
          </a:xfrm>
          <a:prstGeom prst="rect">
            <a:avLst/>
          </a:prstGeom>
          <a:noFill/>
        </p:spPr>
      </p:pic>
      <p:pic>
        <p:nvPicPr>
          <p:cNvPr id="73" name="Picture 13" descr="C:\Users\cgraeff\Documents\Graphics Archive\_Icons\Medical benefits_4.png"/>
          <p:cNvPicPr>
            <a:picLocks noChangeAspect="1" noChangeArrowheads="1"/>
          </p:cNvPicPr>
          <p:nvPr/>
        </p:nvPicPr>
        <p:blipFill>
          <a:blip r:embed="rId10" cstate="print">
            <a:duotone>
              <a:schemeClr val="accent3">
                <a:shade val="45000"/>
                <a:satMod val="135000"/>
              </a:schemeClr>
              <a:prstClr val="white"/>
            </a:duotone>
          </a:blip>
          <a:srcRect/>
          <a:stretch>
            <a:fillRect/>
          </a:stretch>
        </p:blipFill>
        <p:spPr bwMode="gray">
          <a:xfrm>
            <a:off x="371224" y="4910379"/>
            <a:ext cx="828881" cy="889306"/>
          </a:xfrm>
          <a:prstGeom prst="rect">
            <a:avLst/>
          </a:prstGeom>
          <a:noFill/>
        </p:spPr>
      </p:pic>
      <p:pic>
        <p:nvPicPr>
          <p:cNvPr id="74" name="Picture 14" descr="C:\Users\cgraeff\Documents\Graphics Archive\_Icons\Computer_keyboard_circle_1.png"/>
          <p:cNvPicPr>
            <a:picLocks noChangeAspect="1" noChangeArrowheads="1"/>
          </p:cNvPicPr>
          <p:nvPr/>
        </p:nvPicPr>
        <p:blipFill>
          <a:blip r:embed="rId11" cstate="print">
            <a:duotone>
              <a:schemeClr val="accent3">
                <a:shade val="45000"/>
                <a:satMod val="135000"/>
              </a:schemeClr>
              <a:prstClr val="white"/>
            </a:duotone>
          </a:blip>
          <a:srcRect/>
          <a:stretch>
            <a:fillRect/>
          </a:stretch>
        </p:blipFill>
        <p:spPr bwMode="gray">
          <a:xfrm>
            <a:off x="6975620" y="4910379"/>
            <a:ext cx="828881" cy="889306"/>
          </a:xfrm>
          <a:prstGeom prst="rect">
            <a:avLst/>
          </a:prstGeom>
          <a:noFill/>
        </p:spPr>
      </p:pic>
      <p:cxnSp>
        <p:nvCxnSpPr>
          <p:cNvPr id="76" name="Straight Arrow Connector 75"/>
          <p:cNvCxnSpPr/>
          <p:nvPr/>
        </p:nvCxnSpPr>
        <p:spPr bwMode="gray">
          <a:xfrm flipV="1">
            <a:off x="597259" y="3594442"/>
            <a:ext cx="8669" cy="1211082"/>
          </a:xfrm>
          <a:prstGeom prst="straightConnector1">
            <a:avLst/>
          </a:prstGeom>
          <a:ln w="12700">
            <a:solidFill>
              <a:schemeClr val="bg1">
                <a:lumMod val="50000"/>
              </a:schemeClr>
            </a:solidFill>
            <a:headEnd type="triangle" w="med" len="med"/>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bwMode="gray">
          <a:xfrm flipV="1">
            <a:off x="4209466" y="3594442"/>
            <a:ext cx="8669" cy="1211082"/>
          </a:xfrm>
          <a:prstGeom prst="straightConnector1">
            <a:avLst/>
          </a:prstGeom>
          <a:ln w="12700">
            <a:solidFill>
              <a:schemeClr val="bg1">
                <a:lumMod val="50000"/>
              </a:schemeClr>
            </a:solidFill>
            <a:headEnd type="triangle" w="med" len="med"/>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bwMode="gray">
          <a:xfrm flipV="1">
            <a:off x="5600916" y="3576735"/>
            <a:ext cx="8669" cy="1211082"/>
          </a:xfrm>
          <a:prstGeom prst="straightConnector1">
            <a:avLst/>
          </a:prstGeom>
          <a:ln w="12700">
            <a:solidFill>
              <a:schemeClr val="bg1">
                <a:lumMod val="50000"/>
              </a:schemeClr>
            </a:solidFill>
            <a:headEnd type="triangle" w="med" len="med"/>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bwMode="gray">
          <a:xfrm flipV="1">
            <a:off x="7431431" y="3594442"/>
            <a:ext cx="8669" cy="1211082"/>
          </a:xfrm>
          <a:prstGeom prst="straightConnector1">
            <a:avLst/>
          </a:prstGeom>
          <a:ln w="12700">
            <a:solidFill>
              <a:schemeClr val="bg1">
                <a:lumMod val="50000"/>
              </a:schemeClr>
            </a:solidFill>
            <a:headEnd type="triangle" w="med" len="med"/>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Pavj4RqCL0KCh1MRQYS9GA"/>
</p:tagLst>
</file>

<file path=ppt/theme/theme1.xml><?xml version="1.0" encoding="utf-8"?>
<a:theme xmlns:a="http://schemas.openxmlformats.org/drawingml/2006/main" name="Dbriefs Q4'10 PPT Template">
  <a:themeElements>
    <a:clrScheme name="Custom 1">
      <a:dk1>
        <a:srgbClr val="002776"/>
      </a:dk1>
      <a:lt1>
        <a:srgbClr val="FFFFFF"/>
      </a:lt1>
      <a:dk2>
        <a:srgbClr val="002776"/>
      </a:dk2>
      <a:lt2>
        <a:srgbClr val="FFFFFF"/>
      </a:lt2>
      <a:accent1>
        <a:srgbClr val="002776"/>
      </a:accent1>
      <a:accent2>
        <a:srgbClr val="92D400"/>
      </a:accent2>
      <a:accent3>
        <a:srgbClr val="00A1DE"/>
      </a:accent3>
      <a:accent4>
        <a:srgbClr val="3C8A2E"/>
      </a:accent4>
      <a:accent5>
        <a:srgbClr val="72C7E7"/>
      </a:accent5>
      <a:accent6>
        <a:srgbClr val="C9DD03"/>
      </a:accent6>
      <a:hlink>
        <a:srgbClr val="00A1DE"/>
      </a:hlink>
      <a:folHlink>
        <a:srgbClr val="72C7E7"/>
      </a:folHlink>
    </a:clrScheme>
    <a:fontScheme name="1_Main Master - Deloitte Report (print) US03 Feb0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a:solidFill>
            <a:schemeClr val="tx1"/>
          </a:solidFill>
        </a:ln>
      </a:spPr>
      <a:bodyPr lIns="45720" tIns="45720" rIns="45720" rtlCol="0" anchor="ctr"/>
      <a:lstStyle>
        <a:defPPr algn="ctr">
          <a:defRPr sz="1800" b="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spcBef>
            <a:spcPts val="600"/>
          </a:spcBef>
          <a:defRPr sz="1800" dirty="0" err="1" smtClean="0"/>
        </a:defPPr>
      </a:lstStyle>
    </a:txDef>
  </a:objectDefaults>
  <a:extraClrSchemeLst/>
</a:theme>
</file>

<file path=ppt/theme/theme2.xml><?xml version="1.0" encoding="utf-8"?>
<a:theme xmlns:a="http://schemas.openxmlformats.org/drawingml/2006/main" name="Deloitte Medium">
  <a:themeElements>
    <a:clrScheme name="Custom 1">
      <a:dk1>
        <a:srgbClr val="002776"/>
      </a:dk1>
      <a:lt1>
        <a:srgbClr val="FFFFFF"/>
      </a:lt1>
      <a:dk2>
        <a:srgbClr val="002776"/>
      </a:dk2>
      <a:lt2>
        <a:srgbClr val="FFFFFF"/>
      </a:lt2>
      <a:accent1>
        <a:srgbClr val="002776"/>
      </a:accent1>
      <a:accent2>
        <a:srgbClr val="92D400"/>
      </a:accent2>
      <a:accent3>
        <a:srgbClr val="00A1DE"/>
      </a:accent3>
      <a:accent4>
        <a:srgbClr val="3C8A2E"/>
      </a:accent4>
      <a:accent5>
        <a:srgbClr val="72C7E7"/>
      </a:accent5>
      <a:accent6>
        <a:srgbClr val="C9DD03"/>
      </a:accent6>
      <a:hlink>
        <a:srgbClr val="00A1DE"/>
      </a:hlink>
      <a:folHlink>
        <a:srgbClr val="72C7E7"/>
      </a:folHlink>
    </a:clrScheme>
    <a:fontScheme name="1_Main Master - Deloitte Report (print) US03 Feb0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a:solidFill>
            <a:schemeClr val="tx1"/>
          </a:solidFill>
        </a:ln>
      </a:spPr>
      <a:bodyPr lIns="45720" tIns="45720" rIns="45720" rtlCol="0" anchor="ctr"/>
      <a:lstStyle>
        <a:defPPr algn="ctr">
          <a:defRPr sz="1800" b="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spcBef>
            <a:spcPts val="600"/>
          </a:spcBef>
          <a:defRPr sz="1800" dirty="0" err="1" smtClean="0"/>
        </a:defPPr>
      </a:lstStyle>
    </a:txDef>
  </a:objectDefaults>
  <a:extraClrSchemeLst/>
</a:theme>
</file>

<file path=ppt/theme/theme3.xml><?xml version="1.0" encoding="utf-8"?>
<a:theme xmlns:a="http://schemas.openxmlformats.org/drawingml/2006/main" name="1_Deloitte Medium">
  <a:themeElements>
    <a:clrScheme name="Custom 1">
      <a:dk1>
        <a:srgbClr val="002776"/>
      </a:dk1>
      <a:lt1>
        <a:srgbClr val="FFFFFF"/>
      </a:lt1>
      <a:dk2>
        <a:srgbClr val="002776"/>
      </a:dk2>
      <a:lt2>
        <a:srgbClr val="FFFFFF"/>
      </a:lt2>
      <a:accent1>
        <a:srgbClr val="002776"/>
      </a:accent1>
      <a:accent2>
        <a:srgbClr val="92D400"/>
      </a:accent2>
      <a:accent3>
        <a:srgbClr val="00A1DE"/>
      </a:accent3>
      <a:accent4>
        <a:srgbClr val="3C8A2E"/>
      </a:accent4>
      <a:accent5>
        <a:srgbClr val="72C7E7"/>
      </a:accent5>
      <a:accent6>
        <a:srgbClr val="C9DD03"/>
      </a:accent6>
      <a:hlink>
        <a:srgbClr val="00A1DE"/>
      </a:hlink>
      <a:folHlink>
        <a:srgbClr val="72C7E7"/>
      </a:folHlink>
    </a:clrScheme>
    <a:fontScheme name="1_Main Master - Deloitte Report (print) US03 Feb0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a:solidFill>
            <a:schemeClr val="tx1"/>
          </a:solidFill>
        </a:ln>
      </a:spPr>
      <a:bodyPr lIns="45720" tIns="45720" rIns="45720" rtlCol="0" anchor="ctr"/>
      <a:lstStyle>
        <a:defPPr algn="ctr">
          <a:defRPr sz="1800" b="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spcBef>
            <a:spcPts val="600"/>
          </a:spcBef>
          <a:defRPr sz="1800" dirty="0" err="1" smtClean="0"/>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Dbriefs Q4'10 PPT Template</Template>
  <TotalTime>2935</TotalTime>
  <Words>2307</Words>
  <Application>Microsoft Office PowerPoint</Application>
  <PresentationFormat>On-screen Show (4:3)</PresentationFormat>
  <Paragraphs>356</Paragraphs>
  <Slides>21</Slides>
  <Notes>15</Notes>
  <HiddenSlides>0</HiddenSlides>
  <MMClips>0</MMClips>
  <ScaleCrop>false</ScaleCrop>
  <HeadingPairs>
    <vt:vector size="4" baseType="variant">
      <vt:variant>
        <vt:lpstr>Theme</vt:lpstr>
      </vt:variant>
      <vt:variant>
        <vt:i4>3</vt:i4>
      </vt:variant>
      <vt:variant>
        <vt:lpstr>Slide Titles</vt:lpstr>
      </vt:variant>
      <vt:variant>
        <vt:i4>21</vt:i4>
      </vt:variant>
    </vt:vector>
  </HeadingPairs>
  <TitlesOfParts>
    <vt:vector size="24" baseType="lpstr">
      <vt:lpstr>Dbriefs Q4'10 PPT Template</vt:lpstr>
      <vt:lpstr>Deloitte Medium</vt:lpstr>
      <vt:lpstr>1_Deloitte Medium</vt:lpstr>
      <vt:lpstr>Slide 0</vt:lpstr>
      <vt:lpstr>Agenda</vt:lpstr>
      <vt:lpstr>Overview of Health Insurance Exchanges</vt:lpstr>
      <vt:lpstr>Exchanges are a lynchpin of reform</vt:lpstr>
      <vt:lpstr>Exchanges must fulfill a broad range of roles and responsibilities</vt:lpstr>
      <vt:lpstr>Slide 5</vt:lpstr>
      <vt:lpstr>Exchanges will develop over time</vt:lpstr>
      <vt:lpstr>States will implement Exchanges within Federal guidelines (or defer to Feds)</vt:lpstr>
      <vt:lpstr>Many stakeholders play key roles in Exchanges</vt:lpstr>
      <vt:lpstr>Implementing Health Insurance Exchanges</vt:lpstr>
      <vt:lpstr>Exchanges are not a new concept</vt:lpstr>
      <vt:lpstr>Overview of statewide attempts to create Health Insurance Exchanges</vt:lpstr>
      <vt:lpstr>Exchanges: Key challenges in past attempts</vt:lpstr>
      <vt:lpstr>Marketplace design is driven by several considerations</vt:lpstr>
      <vt:lpstr>Federal Funding</vt:lpstr>
      <vt:lpstr>Concluding Thoughts</vt:lpstr>
      <vt:lpstr>Although we know that Exchanges will be transformational, we’re not quite sure what they will actually look like</vt:lpstr>
      <vt:lpstr>Question and Answer</vt:lpstr>
      <vt:lpstr>Contact info</vt:lpstr>
      <vt:lpstr>Slide 19</vt:lpstr>
      <vt:lpstr>Slide 20</vt:lpstr>
    </vt:vector>
  </TitlesOfParts>
  <Company>Deloitte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Dbriefs Health Reform series presents:</dc:title>
  <dc:creator>Wiley, Sarah</dc:creator>
  <cp:lastModifiedBy>Bartlett, Paula</cp:lastModifiedBy>
  <cp:revision>268</cp:revision>
  <dcterms:created xsi:type="dcterms:W3CDTF">2011-01-25T03:33:33Z</dcterms:created>
  <dcterms:modified xsi:type="dcterms:W3CDTF">2011-02-14T17:14:44Z</dcterms:modified>
</cp:coreProperties>
</file>