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c7dbe8bb3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c7dbe8bb3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c7dbe8bb3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0c7dbe8bb3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c7dbe8bb3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0c7dbe8bb3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c7dbe8bb3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0c7dbe8bb3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c7dbe8bb3_1_1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0c7dbe8bb3_1_1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215329971c54c77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215329971c54c77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c7dbe8bb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c7dbe8bb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c7dbe8b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c7dbe8b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c7dbe8bb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c7dbe8bb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c7dbe8bb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0c7dbe8bb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c7dbe8bb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0c7dbe8bb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c7dbe8bb3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0c7dbe8bb3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c7dbe8bb3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0c7dbe8bb3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c7dbe8bb3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0c7dbe8bb3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5.jpg"/><Relationship Id="rId5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ADOS Youth Pathway Center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Young People’s Task Force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Education</a:t>
            </a:r>
            <a:endParaRPr u="sng"/>
          </a:p>
        </p:txBody>
      </p:sp>
      <p:sp>
        <p:nvSpPr>
          <p:cNvPr id="199" name="Google Shape;199;p22"/>
          <p:cNvSpPr txBox="1"/>
          <p:nvPr>
            <p:ph idx="1" type="body"/>
          </p:nvPr>
        </p:nvSpPr>
        <p:spPr>
          <a:xfrm>
            <a:off x="5180400" y="1542700"/>
            <a:ext cx="3658800" cy="23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Diploma/GED assistance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Credit repair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Tutoring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Library access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Stem programming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Skill Building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Enrichment Camps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542700"/>
            <a:ext cx="3658824" cy="205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Recreation, Creative Expression, and Music</a:t>
            </a:r>
            <a:endParaRPr u="sng"/>
          </a:p>
        </p:txBody>
      </p:sp>
      <p:sp>
        <p:nvSpPr>
          <p:cNvPr id="206" name="Google Shape;206;p23"/>
          <p:cNvSpPr txBox="1"/>
          <p:nvPr>
            <p:ph idx="1" type="body"/>
          </p:nvPr>
        </p:nvSpPr>
        <p:spPr>
          <a:xfrm>
            <a:off x="5618920" y="1432059"/>
            <a:ext cx="3050100" cy="22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Youth identified recrea</a:t>
            </a:r>
            <a:r>
              <a:rPr lang="en"/>
              <a:t>tion needs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Self-expression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Creative drama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Sports Fundamentals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Recording Studio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Artist Development </a:t>
            </a:r>
            <a:endParaRPr/>
          </a:p>
        </p:txBody>
      </p:sp>
      <p:pic>
        <p:nvPicPr>
          <p:cNvPr id="207" name="Google Shape;2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7150" y="1431975"/>
            <a:ext cx="2611775" cy="227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500" y="1431985"/>
            <a:ext cx="1709649" cy="2279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Leadership</a:t>
            </a:r>
            <a:endParaRPr u="sng"/>
          </a:p>
        </p:txBody>
      </p:sp>
      <p:sp>
        <p:nvSpPr>
          <p:cNvPr id="214" name="Google Shape;214;p24"/>
          <p:cNvSpPr txBox="1"/>
          <p:nvPr>
            <p:ph idx="1" type="body"/>
          </p:nvPr>
        </p:nvSpPr>
        <p:spPr>
          <a:xfrm>
            <a:off x="5234651" y="2312513"/>
            <a:ext cx="3552900" cy="20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Mentorship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Admi</a:t>
            </a:r>
            <a:r>
              <a:rPr lang="en"/>
              <a:t>nistration position grooming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Peer to Peer engagement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Operations internships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Media engagement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358525"/>
            <a:ext cx="3552800" cy="242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Holistic Health and Safety</a:t>
            </a:r>
            <a:endParaRPr u="sng"/>
          </a:p>
        </p:txBody>
      </p:sp>
      <p:sp>
        <p:nvSpPr>
          <p:cNvPr id="221" name="Google Shape;221;p25"/>
          <p:cNvSpPr txBox="1"/>
          <p:nvPr>
            <p:ph idx="1" type="body"/>
          </p:nvPr>
        </p:nvSpPr>
        <p:spPr>
          <a:xfrm>
            <a:off x="4572000" y="1504500"/>
            <a:ext cx="43335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Spirit, Spiritual Self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Mind, Mental Self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Heart, Emotional Self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Body, Physical Self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504495"/>
            <a:ext cx="2938373" cy="2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Center Principles</a:t>
            </a:r>
            <a:endParaRPr u="sng"/>
          </a:p>
        </p:txBody>
      </p:sp>
      <p:sp>
        <p:nvSpPr>
          <p:cNvPr id="228" name="Google Shape;228;p26"/>
          <p:cNvSpPr txBox="1"/>
          <p:nvPr>
            <p:ph idx="1" type="body"/>
          </p:nvPr>
        </p:nvSpPr>
        <p:spPr>
          <a:xfrm>
            <a:off x="4571989" y="11161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Youth Centered and Youth Focused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Positive Youth Development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Strengths Based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Trauma-Informed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Trusting Adult Relationships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Community Involvement and Collaboration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Diversity, Equity, History, and Inclusion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Reconciliation and Mediation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Pathway and Journey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Integrative </a:t>
            </a:r>
            <a:endParaRPr/>
          </a:p>
        </p:txBody>
      </p:sp>
      <p:pic>
        <p:nvPicPr>
          <p:cNvPr id="229" name="Google Shape;22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452600"/>
            <a:ext cx="3102999" cy="22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type="ctrTitle"/>
          </p:nvPr>
        </p:nvSpPr>
        <p:spPr>
          <a:xfrm>
            <a:off x="3338375" y="226809"/>
            <a:ext cx="5017500" cy="7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</a:t>
            </a:r>
            <a:endParaRPr/>
          </a:p>
        </p:txBody>
      </p:sp>
      <p:pic>
        <p:nvPicPr>
          <p:cNvPr id="235" name="Google Shape;2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400" y="2633971"/>
            <a:ext cx="3037750" cy="202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/>
          <p:cNvPicPr preferRelativeResize="0"/>
          <p:nvPr/>
        </p:nvPicPr>
        <p:blipFill rotWithShape="1">
          <a:blip r:embed="rId4">
            <a:alphaModFix/>
          </a:blip>
          <a:srcRect b="0" l="25328" r="0" t="0"/>
          <a:stretch/>
        </p:blipFill>
        <p:spPr>
          <a:xfrm>
            <a:off x="4988150" y="895225"/>
            <a:ext cx="2854326" cy="256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3033575" cy="2273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The Young People’s Task Force</a:t>
            </a:r>
            <a:endParaRPr u="sng"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4572000" y="1420047"/>
            <a:ext cx="4306800" cy="23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Formed in September of 2020 under the Unity Community Mediation Team.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Since formed, we have made it a focal point to elevate, connect, and collaborate the young people of Minneapolis with city leaders to magnify youth voices, </a:t>
            </a:r>
            <a:r>
              <a:rPr lang="en"/>
              <a:t>initiatives</a:t>
            </a:r>
            <a:r>
              <a:rPr lang="en"/>
              <a:t>, and ideas.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Young People’s Task Force has hosted a Series of Community Conversations centered around Public Safety and Community Development.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overwhelming outcome of the conversations, was the need for an oasis that the young people and various communities throughout Minneapolis can call their own. </a:t>
            </a: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420050"/>
            <a:ext cx="3071205" cy="2303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The Gordon Center</a:t>
            </a:r>
            <a:endParaRPr u="sng"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5763450" y="1416475"/>
            <a:ext cx="3003300" cy="23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2200 16th Ave N. Minneapolis, MN 55411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Located in the Willard Hay Neighborhood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Approximately 22,000 sq. ft in space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Vacant since 2005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Owned by Minneapolis Public Schools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Located less than 1 mile from North Point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Located in one of the highest crime and poverty areas in Minneapolis</a:t>
            </a:r>
            <a:endParaRPr/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416486"/>
            <a:ext cx="4122674" cy="231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Our Vision</a:t>
            </a:r>
            <a:endParaRPr u="sng"/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5145012" y="1516650"/>
            <a:ext cx="3999000" cy="21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center</a:t>
            </a:r>
            <a:r>
              <a:rPr lang="en"/>
              <a:t> of safety and refuge where equity and reconciliation are standards.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Youth aspirations are cultivated and celebrated and ADOS youth are inspired, encouraged, and guided to holistic, self-sustaining futures of economic opportunity and stability.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1" y="1294375"/>
            <a:ext cx="3406314" cy="255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Mission</a:t>
            </a:r>
            <a:endParaRPr u="sng"/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5168348" y="1464600"/>
            <a:ext cx="3643500" cy="25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ADOS youth are empowered and armed with long-term tools needed to thrive as leaders and ambassadors of community peace and transformation, along with the self-sustaining capacity to achieve economic self-sufficiency and entrepreneurial independence</a:t>
            </a:r>
            <a:endParaRPr/>
          </a:p>
        </p:txBody>
      </p:sp>
      <p:sp>
        <p:nvSpPr>
          <p:cNvPr id="163" name="Google Shape;163;p17"/>
          <p:cNvSpPr txBox="1"/>
          <p:nvPr/>
        </p:nvSpPr>
        <p:spPr>
          <a:xfrm>
            <a:off x="913525" y="2145425"/>
            <a:ext cx="789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12" y="1464612"/>
            <a:ext cx="3643577" cy="3198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Service Components</a:t>
            </a:r>
            <a:endParaRPr u="sng"/>
          </a:p>
        </p:txBody>
      </p:sp>
      <p:sp>
        <p:nvSpPr>
          <p:cNvPr id="170" name="Google Shape;170;p18"/>
          <p:cNvSpPr txBox="1"/>
          <p:nvPr>
            <p:ph idx="1" type="body"/>
          </p:nvPr>
        </p:nvSpPr>
        <p:spPr>
          <a:xfrm>
            <a:off x="4587700" y="1630500"/>
            <a:ext cx="3947100" cy="21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/>
              <a:t>Self Actualization 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/>
              <a:t>Reconciliation, inclusion, mediation 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/>
              <a:t>Economic Development 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/>
              <a:t>Education 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/>
              <a:t>Recreation, creative expression and music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/>
              <a:t>Leadership/center management 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/>
              <a:t>Holistic, Health, Wellness, and Safety </a:t>
            </a:r>
            <a:endParaRPr b="1"/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474475"/>
            <a:ext cx="3290199" cy="219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Self-Actualization</a:t>
            </a:r>
            <a:endParaRPr u="sng"/>
          </a:p>
        </p:txBody>
      </p:sp>
      <p:sp>
        <p:nvSpPr>
          <p:cNvPr id="177" name="Google Shape;177;p19"/>
          <p:cNvSpPr txBox="1"/>
          <p:nvPr>
            <p:ph idx="1" type="body"/>
          </p:nvPr>
        </p:nvSpPr>
        <p:spPr>
          <a:xfrm>
            <a:off x="5194800" y="1714800"/>
            <a:ext cx="3764400" cy="20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Belief in self,  who I am, my </a:t>
            </a:r>
            <a:r>
              <a:rPr b="1" lang="en"/>
              <a:t>culture</a:t>
            </a:r>
            <a:r>
              <a:rPr b="1" lang="en"/>
              <a:t> , self identity</a:t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Having the desire to be the best one can be. </a:t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Understanding  significance, fulfillment and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achievement  starts from inside-out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Realizing the highest level of potential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is within the capacity of self </a:t>
            </a:r>
            <a:endParaRPr b="1"/>
          </a:p>
        </p:txBody>
      </p:sp>
      <p:pic>
        <p:nvPicPr>
          <p:cNvPr id="178" name="Google Shape;17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1" y="1307850"/>
            <a:ext cx="3897301" cy="292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/>
          <p:nvPr>
            <p:ph type="title"/>
          </p:nvPr>
        </p:nvSpPr>
        <p:spPr>
          <a:xfrm>
            <a:off x="1419950" y="3715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Reconciliation and Mediation</a:t>
            </a:r>
            <a:endParaRPr u="sng"/>
          </a:p>
        </p:txBody>
      </p:sp>
      <p:sp>
        <p:nvSpPr>
          <p:cNvPr id="184" name="Google Shape;184;p20"/>
          <p:cNvSpPr txBox="1"/>
          <p:nvPr>
            <p:ph idx="1" type="body"/>
          </p:nvPr>
        </p:nvSpPr>
        <p:spPr>
          <a:xfrm>
            <a:off x="4837043" y="1433258"/>
            <a:ext cx="3036000" cy="22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Rebuilding the </a:t>
            </a:r>
            <a:r>
              <a:rPr lang="en"/>
              <a:t>connection and chemistry with law enforcement and community.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Understanding the importance of taking ownership for wrong behaviors and actions.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Using our different mediation organizational groups to make peace with both community members and peace officers.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Crime prevention, intervention and rehabilitation help coming from, and being for, the community.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Transforming the MPD and its officers within the department to bring back trust, integrity, honesty and love back to the community.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/>
          </a:blip>
          <a:srcRect b="181340" l="-24439" r="24440" t="-181340"/>
          <a:stretch/>
        </p:blipFill>
        <p:spPr>
          <a:xfrm>
            <a:off x="1297500" y="-1557233"/>
            <a:ext cx="3035965" cy="227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488" y="1433243"/>
            <a:ext cx="3266646" cy="2276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type="title"/>
          </p:nvPr>
        </p:nvSpPr>
        <p:spPr>
          <a:xfrm>
            <a:off x="1284255" y="393742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Economic Development</a:t>
            </a:r>
            <a:endParaRPr u="sng"/>
          </a:p>
        </p:txBody>
      </p:sp>
      <p:sp>
        <p:nvSpPr>
          <p:cNvPr id="192" name="Google Shape;192;p21"/>
          <p:cNvSpPr txBox="1"/>
          <p:nvPr>
            <p:ph idx="1" type="body"/>
          </p:nvPr>
        </p:nvSpPr>
        <p:spPr>
          <a:xfrm>
            <a:off x="4572000" y="1996461"/>
            <a:ext cx="4359900" cy="22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Job readin</a:t>
            </a:r>
            <a:r>
              <a:rPr lang="en"/>
              <a:t>ess </a:t>
            </a:r>
            <a:endParaRPr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Resumes</a:t>
            </a:r>
            <a:endParaRPr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Internship </a:t>
            </a:r>
            <a:endParaRPr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Shadowing mentors </a:t>
            </a:r>
            <a:endParaRPr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Job carpool program </a:t>
            </a:r>
            <a:endParaRPr/>
          </a:p>
          <a:p>
            <a:pPr indent="0" lvl="0" marL="137160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650" y="1453895"/>
            <a:ext cx="3969350" cy="2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