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35D45-9170-4ACA-BF0A-87895449C627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1868F-9780-4A9D-B52B-0D986561A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5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BAFFD-39F3-406C-9525-22841CA23EEC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6621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2666F7-5677-4279-93D6-654E0AF62B10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01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DDA0F3-2B90-4B4B-8939-69B4D2566AC5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68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>
            <a:lvl1pPr>
              <a:defRPr sz="3600" b="1" u="sng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Tx/>
              <a:defRPr sz="3200" b="1">
                <a:latin typeface="Verdana" pitchFamily="34" charset="0"/>
              </a:defRPr>
            </a:lvl1pPr>
            <a:lvl2pPr marL="640080" indent="-246888">
              <a:buClrTx/>
              <a:buSzPct val="95000"/>
              <a:buFont typeface="Verdana" pitchFamily="34" charset="0"/>
              <a:buChar char="–"/>
              <a:defRPr sz="3200" b="1">
                <a:latin typeface="Verdana" pitchFamily="34" charset="0"/>
              </a:defRPr>
            </a:lvl2pPr>
            <a:lvl3pPr>
              <a:defRPr sz="3200" b="1">
                <a:latin typeface="Verdana" pitchFamily="34" charset="0"/>
              </a:defRPr>
            </a:lvl3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 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2EE2A-FCAB-4628-9C0A-7252CC7526E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10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187EF-D9EF-4048-AE90-F5F7FB4904E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848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C47DC-622E-42AF-9F3F-2C76A0E61B0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04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741122-8589-40D5-B30F-235223F1007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09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A1405-E433-45AE-BF33-7CB2CF439D74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5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C13125-D9F3-44CA-9414-12E7AFEE6C6C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20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C0F74-A168-4204-92F3-8CF1B5487D76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1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C38CB5B-2C53-4A7D-9F60-EC2ED7DC950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4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04617B">
                  <a:shade val="90000"/>
                </a:srgbClr>
              </a:solidFill>
              <a:latin typeface="Comic Sans MS" pitchFamily="66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04617B">
                  <a:shade val="90000"/>
                </a:srgbClr>
              </a:solidFill>
              <a:latin typeface="Comic Sans MS" pitchFamily="66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fld id="{034C30A2-7720-4899-A5EC-60D3C7E6307A}" type="slidenum">
              <a:rPr lang="en-US" b="1" smtClean="0">
                <a:solidFill>
                  <a:srgbClr val="04617B">
                    <a:shade val="90000"/>
                  </a:srgbClr>
                </a:solidFill>
                <a:latin typeface="Comic Sans MS" pitchFamily="66" charset="0"/>
              </a:rPr>
              <a:pPr fontAlgn="base">
                <a:spcBef>
                  <a:spcPct val="20000"/>
                </a:spcBef>
                <a:spcAft>
                  <a:spcPct val="0"/>
                </a:spcAft>
                <a:defRPr/>
              </a:pPr>
              <a:t>‹#›</a:t>
            </a:fld>
            <a:endParaRPr lang="en-US" b="1" dirty="0">
              <a:solidFill>
                <a:srgbClr val="04617B">
                  <a:shade val="90000"/>
                </a:srgbClr>
              </a:solidFill>
              <a:latin typeface="Comic Sans MS" pitchFamily="6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 b="1" dirty="0">
                <a:solidFill>
                  <a:prstClr val="black"/>
                </a:solidFill>
                <a:latin typeface="Comic Sans MS" pitchFamily="66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</a:pPr>
              <a:endParaRPr lang="en-US" sz="3200" b="1" dirty="0">
                <a:solidFill>
                  <a:prstClr val="black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290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700" y="1219200"/>
            <a:ext cx="8229600" cy="28956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/>
              <a:t>State of Minnesota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/>
              <a:t>Gambling Control Board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2EE2A-FCAB-4628-9C0A-7252CC7526E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 descr="SealMin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0" y="26670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A86950-9340-4C7A-9557-4FDD3CB6AF21}"/>
              </a:ext>
            </a:extLst>
          </p:cNvPr>
          <p:cNvSpPr txBox="1"/>
          <p:nvPr/>
        </p:nvSpPr>
        <p:spPr>
          <a:xfrm>
            <a:off x="520700" y="4192212"/>
            <a:ext cx="8229600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Executive Director</a:t>
            </a:r>
          </a:p>
          <a:p>
            <a:pPr algn="ctr"/>
            <a:r>
              <a:rPr lang="en-US" sz="2400" dirty="0"/>
              <a:t>Matt Gettman</a:t>
            </a:r>
          </a:p>
          <a:p>
            <a:pPr algn="ctr"/>
            <a:r>
              <a:rPr lang="en-US" sz="2400" dirty="0"/>
              <a:t>matt.gettman@state.mn.us</a:t>
            </a:r>
            <a:br>
              <a:rPr lang="en-US" sz="2400" dirty="0"/>
            </a:br>
            <a:r>
              <a:rPr lang="en-US" dirty="0"/>
              <a:t>651-539-1900</a:t>
            </a:r>
          </a:p>
          <a:p>
            <a:pPr algn="ctr">
              <a:lnSpc>
                <a:spcPct val="120000"/>
              </a:lnSpc>
            </a:pPr>
            <a:r>
              <a:rPr lang="en-US" dirty="0"/>
              <a:t>www.mn.gov/gcb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3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FFFF"/>
      </a:hlink>
      <a:folHlink>
        <a:srgbClr val="85DFD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29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Comic Sans MS</vt:lpstr>
      <vt:lpstr>Verdana</vt:lpstr>
      <vt:lpstr>Wingdings 2</vt:lpstr>
      <vt:lpstr>Flow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Authority - Lawful Gambling</dc:title>
  <dc:creator>Steve</dc:creator>
  <cp:lastModifiedBy>Adeline Miller</cp:lastModifiedBy>
  <cp:revision>12</cp:revision>
  <dcterms:created xsi:type="dcterms:W3CDTF">2015-11-13T01:16:27Z</dcterms:created>
  <dcterms:modified xsi:type="dcterms:W3CDTF">2021-01-25T15:34:33Z</dcterms:modified>
</cp:coreProperties>
</file>