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58" r:id="rId4"/>
    <p:sldId id="264" r:id="rId5"/>
    <p:sldId id="259" r:id="rId6"/>
    <p:sldId id="262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064" y="-16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1769F-4460-4A46-ABF9-1DC53F1336AE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27701-2EE5-46DB-9174-76428A03F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8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8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21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5009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9" y="4229100"/>
            <a:ext cx="6234545" cy="4914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7394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7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6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199" y="4400550"/>
            <a:ext cx="6780213" cy="4660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9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442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3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7701-2EE5-46DB-9174-76428A03F6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6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EC98-ACFC-4883-9BCD-2D63AC5EC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306" y="1693006"/>
            <a:ext cx="8312727" cy="1515533"/>
          </a:xfrm>
        </p:spPr>
        <p:txBody>
          <a:bodyPr/>
          <a:lstStyle/>
          <a:p>
            <a:r>
              <a:rPr lang="en-US" sz="4600" dirty="0"/>
              <a:t>Minnesota Association of</a:t>
            </a:r>
            <a:br>
              <a:rPr lang="en-US" sz="4600" dirty="0"/>
            </a:br>
            <a:r>
              <a:rPr lang="en-US" sz="4600" dirty="0"/>
              <a:t> County Veterans Service Officers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D0FB0-6E75-4FF5-A279-13CD220C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432" y="3788222"/>
            <a:ext cx="8098975" cy="1320802"/>
          </a:xfrm>
        </p:spPr>
        <p:txBody>
          <a:bodyPr>
            <a:normAutofit/>
          </a:bodyPr>
          <a:lstStyle/>
          <a:p>
            <a:r>
              <a:rPr lang="en-US" sz="2750" dirty="0"/>
              <a:t>House Veterans and Military Affairs Finance and Policy</a:t>
            </a:r>
            <a:br>
              <a:rPr lang="en-US" sz="2750" dirty="0"/>
            </a:br>
            <a:r>
              <a:rPr lang="en-US" sz="2750" dirty="0"/>
              <a:t>1/23/2023</a:t>
            </a:r>
          </a:p>
        </p:txBody>
      </p:sp>
    </p:spTree>
    <p:extLst>
      <p:ext uri="{BB962C8B-B14F-4D97-AF65-F5344CB8AC3E}">
        <p14:creationId xmlns:p14="http://schemas.microsoft.com/office/powerpoint/2010/main" val="150561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7EF5-B0A1-45E0-B7E7-79E17D14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16B5D-EC0F-4F72-AA4B-98860804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1809749"/>
            <a:ext cx="1963757" cy="3505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0A9980-3EBA-46CF-8993-07BE3194A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136" y="1809749"/>
            <a:ext cx="1963757" cy="310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976C59-8056-445A-9739-D1D395C0BEE9}"/>
              </a:ext>
            </a:extLst>
          </p:cNvPr>
          <p:cNvSpPr txBox="1"/>
          <p:nvPr/>
        </p:nvSpPr>
        <p:spPr>
          <a:xfrm>
            <a:off x="1042107" y="5314950"/>
            <a:ext cx="2594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President Martin Howes</a:t>
            </a:r>
            <a:br>
              <a:rPr lang="en-US" b="1" dirty="0"/>
            </a:br>
            <a:r>
              <a:rPr lang="en-US" b="1" dirty="0"/>
              <a:t>Army Veteran</a:t>
            </a:r>
            <a:br>
              <a:rPr lang="en-US" b="1" dirty="0"/>
            </a:br>
            <a:r>
              <a:rPr lang="en-US" b="1" dirty="0"/>
              <a:t>Roseau County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C94A8-AD57-4DCD-8107-A4E26CB65602}"/>
              </a:ext>
            </a:extLst>
          </p:cNvPr>
          <p:cNvSpPr txBox="1"/>
          <p:nvPr/>
        </p:nvSpPr>
        <p:spPr>
          <a:xfrm>
            <a:off x="9053586" y="5037951"/>
            <a:ext cx="2118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Legislative Director</a:t>
            </a:r>
            <a:br>
              <a:rPr lang="en-US" b="1" dirty="0"/>
            </a:br>
            <a:r>
              <a:rPr lang="en-US" b="1" dirty="0"/>
              <a:t>Greg Peterson</a:t>
            </a:r>
            <a:br>
              <a:rPr lang="en-US" b="1" dirty="0"/>
            </a:br>
            <a:r>
              <a:rPr lang="en-US" b="1" dirty="0"/>
              <a:t>Air Force Veteran</a:t>
            </a:r>
            <a:br>
              <a:rPr lang="en-US" b="1" dirty="0"/>
            </a:br>
            <a:r>
              <a:rPr lang="en-US" b="1" dirty="0"/>
              <a:t>Brown County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7EA79-8B20-4404-A289-9B5193431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080" y="2638920"/>
            <a:ext cx="2716270" cy="2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6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89CA-D46C-4E27-9B19-45E9BC43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CVSOs Created by Legislature - 1945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5C81B-50A0-439A-AFCC-FEFE59374296}"/>
              </a:ext>
            </a:extLst>
          </p:cNvPr>
          <p:cNvSpPr txBox="1"/>
          <p:nvPr/>
        </p:nvSpPr>
        <p:spPr>
          <a:xfrm>
            <a:off x="1362456" y="2505456"/>
            <a:ext cx="953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AEA1B3C-0A87-42BB-B856-2AAE3BB9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2601696"/>
            <a:ext cx="2371723" cy="29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CCABA-9000-40C6-B8C8-97C41196A947}"/>
              </a:ext>
            </a:extLst>
          </p:cNvPr>
          <p:cNvSpPr txBox="1"/>
          <p:nvPr/>
        </p:nvSpPr>
        <p:spPr>
          <a:xfrm>
            <a:off x="8050935" y="5492948"/>
            <a:ext cx="3239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Governor Edward Thye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C6068-F70A-4214-8DB0-3EF7841A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456" y="2467356"/>
            <a:ext cx="60960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402087-7A72-4DE9-901A-4E9612F407B4}"/>
              </a:ext>
            </a:extLst>
          </p:cNvPr>
          <p:cNvSpPr/>
          <p:nvPr/>
        </p:nvSpPr>
        <p:spPr>
          <a:xfrm>
            <a:off x="1295402" y="2269671"/>
            <a:ext cx="9601196" cy="21227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B89CA-D46C-4E27-9B19-45E9BC43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6166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u="sng" dirty="0"/>
              <a:t>Statutes Governing CVSOs</a:t>
            </a:r>
            <a:r>
              <a:rPr lang="en-US" sz="4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3AB0A-C0BD-4F98-82BD-0D5928BF1B54}"/>
              </a:ext>
            </a:extLst>
          </p:cNvPr>
          <p:cNvSpPr txBox="1"/>
          <p:nvPr/>
        </p:nvSpPr>
        <p:spPr>
          <a:xfrm>
            <a:off x="1075911" y="955279"/>
            <a:ext cx="10335986" cy="520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197.60:   Appointed, Term, Compensation, Tax Levy, Oath of Office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197.601: Qualifications: Resident, US Citizen, Veteran</a:t>
            </a:r>
            <a:br>
              <a:rPr lang="en-US" sz="2800" dirty="0"/>
            </a:br>
            <a:r>
              <a:rPr lang="en-US" sz="2800" dirty="0"/>
              <a:t>197.602: Joint Actions by Multiple Counties</a:t>
            </a:r>
            <a:br>
              <a:rPr lang="en-US" sz="2800" dirty="0"/>
            </a:br>
            <a:r>
              <a:rPr lang="en-US" sz="2800" dirty="0"/>
              <a:t>197.603: Duties &amp; Data Privacy</a:t>
            </a:r>
            <a:br>
              <a:rPr lang="en-US" sz="2800" dirty="0"/>
            </a:br>
            <a:r>
              <a:rPr lang="en-US" sz="2800" dirty="0"/>
              <a:t>197.604: Unlawful to Pay Fee</a:t>
            </a:r>
            <a:br>
              <a:rPr lang="en-US" sz="2800" dirty="0"/>
            </a:br>
            <a:r>
              <a:rPr lang="en-US" sz="2800" dirty="0"/>
              <a:t>197.605: MDVA Provides Resources</a:t>
            </a:r>
            <a:br>
              <a:rPr lang="en-US" sz="2800" dirty="0"/>
            </a:br>
            <a:r>
              <a:rPr lang="en-US" sz="2800" dirty="0"/>
              <a:t>197.606: Classed as County Employees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197.608: Grant Program</a:t>
            </a:r>
          </a:p>
        </p:txBody>
      </p:sp>
    </p:spTree>
    <p:extLst>
      <p:ext uri="{BB962C8B-B14F-4D97-AF65-F5344CB8AC3E}">
        <p14:creationId xmlns:p14="http://schemas.microsoft.com/office/powerpoint/2010/main" val="71348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E265-1A59-465B-9AFF-C26CAB77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39182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dirty="0"/>
              <a:t>Early Partnership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AF698-75C1-4459-97BB-1475103E7959}"/>
              </a:ext>
            </a:extLst>
          </p:cNvPr>
          <p:cNvSpPr txBox="1"/>
          <p:nvPr/>
        </p:nvSpPr>
        <p:spPr>
          <a:xfrm>
            <a:off x="1426464" y="2697480"/>
            <a:ext cx="9470134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Discuss with committee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95742-B143-4162-8E94-8A59DD96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361661"/>
            <a:ext cx="11306175" cy="53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7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DB09-3D9D-4FDD-B207-910103FC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MACVSO Helps Form NACVSO</a:t>
            </a:r>
          </a:p>
        </p:txBody>
      </p:sp>
      <p:pic>
        <p:nvPicPr>
          <p:cNvPr id="4098" name="Picture 2" descr="Otoe County Veterans Service Office | Nebraska City NE">
            <a:extLst>
              <a:ext uri="{FF2B5EF4-FFF2-40B4-BE49-F238E27FC236}">
                <a16:creationId xmlns:a16="http://schemas.microsoft.com/office/drawing/2014/main" id="{72DEC189-8A5E-4261-B9CC-B6FE1FED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2" y="2857499"/>
            <a:ext cx="6596183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0B6A44-5F25-473B-A877-2AE24E6666CE}"/>
              </a:ext>
            </a:extLst>
          </p:cNvPr>
          <p:cNvSpPr txBox="1"/>
          <p:nvPr/>
        </p:nvSpPr>
        <p:spPr>
          <a:xfrm>
            <a:off x="7515225" y="2844225"/>
            <a:ext cx="42304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Formed in 1991</a:t>
            </a:r>
            <a:br>
              <a:rPr lang="en-US" sz="3200" dirty="0"/>
            </a:br>
            <a:r>
              <a:rPr lang="en-US" sz="3200" dirty="0"/>
              <a:t>36 States Have CVSOs</a:t>
            </a:r>
            <a:br>
              <a:rPr lang="en-US" sz="3200" dirty="0"/>
            </a:br>
            <a:r>
              <a:rPr lang="en-US" sz="3200" dirty="0"/>
              <a:t>Provide Standardized Trg</a:t>
            </a:r>
            <a:br>
              <a:rPr lang="en-US" sz="3200" dirty="0"/>
            </a:br>
            <a:r>
              <a:rPr lang="en-US" sz="3200" dirty="0"/>
              <a:t>National Legislation</a:t>
            </a:r>
          </a:p>
        </p:txBody>
      </p:sp>
    </p:spTree>
    <p:extLst>
      <p:ext uri="{BB962C8B-B14F-4D97-AF65-F5344CB8AC3E}">
        <p14:creationId xmlns:p14="http://schemas.microsoft.com/office/powerpoint/2010/main" val="161443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5B8A61-2BC3-4B93-A0CF-DDE5C68F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04" y="1257299"/>
            <a:ext cx="4141754" cy="3852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6DB09-3D9D-4FDD-B207-910103FC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7757"/>
            <a:ext cx="9601196" cy="1303867"/>
          </a:xfrm>
        </p:spPr>
        <p:txBody>
          <a:bodyPr/>
          <a:lstStyle/>
          <a:p>
            <a:r>
              <a:rPr lang="en-US" dirty="0"/>
              <a:t>Minnesota CVSOs Leading National Org.</a:t>
            </a:r>
          </a:p>
        </p:txBody>
      </p:sp>
      <p:pic>
        <p:nvPicPr>
          <p:cNvPr id="5122" name="Picture 2" descr="National Association of County Veterans Service Officers">
            <a:extLst>
              <a:ext uri="{FF2B5EF4-FFF2-40B4-BE49-F238E27FC236}">
                <a16:creationId xmlns:a16="http://schemas.microsoft.com/office/drawing/2014/main" id="{FEE4D1E7-7DE1-4EA7-BAFB-01830F3F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52" y="3994266"/>
            <a:ext cx="3174190" cy="23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ational Association of County Veterans Service Officers">
            <a:extLst>
              <a:ext uri="{FF2B5EF4-FFF2-40B4-BE49-F238E27FC236}">
                <a16:creationId xmlns:a16="http://schemas.microsoft.com/office/drawing/2014/main" id="{85CB4E2D-43DA-485B-AB9D-BA8BE3D4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52" y="1285874"/>
            <a:ext cx="3174190" cy="226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56B5BC-CCE3-4C9F-9CF0-2453A7DAC460}"/>
              </a:ext>
            </a:extLst>
          </p:cNvPr>
          <p:cNvSpPr txBox="1"/>
          <p:nvPr/>
        </p:nvSpPr>
        <p:spPr>
          <a:xfrm>
            <a:off x="7550702" y="3558260"/>
            <a:ext cx="36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Mike McLaughlin – Blue Earth Co.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60731-D424-40AF-8C26-69D40A9C4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733" y="1257299"/>
            <a:ext cx="2695575" cy="2952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1ED37B-5EE8-426A-A93D-E5912B84397E}"/>
              </a:ext>
            </a:extLst>
          </p:cNvPr>
          <p:cNvSpPr txBox="1"/>
          <p:nvPr/>
        </p:nvSpPr>
        <p:spPr>
          <a:xfrm>
            <a:off x="5324633" y="4419599"/>
            <a:ext cx="1889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Ashely Laganiere</a:t>
            </a:r>
            <a:br>
              <a:rPr lang="en-US" b="1" dirty="0"/>
            </a:br>
            <a:r>
              <a:rPr lang="en-US" b="1" dirty="0"/>
              <a:t>Olmsted Co.</a:t>
            </a:r>
          </a:p>
        </p:txBody>
      </p:sp>
    </p:spTree>
    <p:extLst>
      <p:ext uri="{BB962C8B-B14F-4D97-AF65-F5344CB8AC3E}">
        <p14:creationId xmlns:p14="http://schemas.microsoft.com/office/powerpoint/2010/main" val="64785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DB09-3D9D-4FDD-B207-910103FC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44823"/>
            <a:ext cx="4571477" cy="1303867"/>
          </a:xfrm>
        </p:spPr>
        <p:txBody>
          <a:bodyPr>
            <a:normAutofit/>
          </a:bodyPr>
          <a:lstStyle/>
          <a:p>
            <a:r>
              <a:rPr lang="en-US" dirty="0"/>
              <a:t>A Day in the Life…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0831F-4F2A-40F6-B07A-42C32788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727" y="483196"/>
            <a:ext cx="2604023" cy="2530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D1768-2C7B-4E40-8CA8-3BDEC4D52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599992"/>
            <a:ext cx="2398692" cy="3198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2CF22F-1533-4DA5-80A7-D0AE8E133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750" y="4041117"/>
            <a:ext cx="40640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A91B2-2F8B-46E0-9546-A543419F4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942" y="2965502"/>
            <a:ext cx="3398020" cy="322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452ABD-3674-4020-86B0-58795D482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750" y="484430"/>
            <a:ext cx="4127590" cy="355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A9F52-F0A3-423F-8988-9E6144AC2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7844" y="3011274"/>
            <a:ext cx="1089024" cy="31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813CC-0D06-4A16-B212-74C260E8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841" y="395158"/>
            <a:ext cx="9601196" cy="1303867"/>
          </a:xfrm>
        </p:spPr>
        <p:txBody>
          <a:bodyPr/>
          <a:lstStyle/>
          <a:p>
            <a:r>
              <a:rPr lang="en-US" dirty="0"/>
              <a:t>Our Team Serves Minnesota’s Veterans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6ACC0-18EE-43BD-AA28-B38AF45EC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1" y="1538287"/>
            <a:ext cx="11188556" cy="49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49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983</TotalTime>
  <Words>181</Words>
  <Application>Microsoft Office PowerPoint</Application>
  <PresentationFormat>Widescreen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Minnesota Association of  County Veterans Service Officers</vt:lpstr>
      <vt:lpstr>Today’s Presenters</vt:lpstr>
      <vt:lpstr>CVSOs Created by Legislature - 1945 </vt:lpstr>
      <vt:lpstr>Statutes Governing CVSOs </vt:lpstr>
      <vt:lpstr>Early Partnership</vt:lpstr>
      <vt:lpstr>MACVSO Helps Form NACVSO</vt:lpstr>
      <vt:lpstr>Minnesota CVSOs Leading National Org.</vt:lpstr>
      <vt:lpstr>A Day in the Life…</vt:lpstr>
      <vt:lpstr>Our Team Serves Minnesota’s Veterans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MACVSO Executive Director Initiative</dc:title>
  <dc:creator>Vaske, Cory</dc:creator>
  <cp:lastModifiedBy>Greg Peterson</cp:lastModifiedBy>
  <cp:revision>92</cp:revision>
  <dcterms:created xsi:type="dcterms:W3CDTF">2019-09-04T18:28:20Z</dcterms:created>
  <dcterms:modified xsi:type="dcterms:W3CDTF">2023-01-20T20:13:14Z</dcterms:modified>
</cp:coreProperties>
</file>