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62" r:id="rId2"/>
    <p:sldId id="259" r:id="rId3"/>
    <p:sldId id="266" r:id="rId4"/>
    <p:sldId id="261" r:id="rId5"/>
    <p:sldId id="257" r:id="rId6"/>
    <p:sldId id="260" r:id="rId7"/>
    <p:sldId id="263" r:id="rId8"/>
    <p:sldId id="26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849" autoAdjust="0"/>
  </p:normalViewPr>
  <p:slideViewPr>
    <p:cSldViewPr>
      <p:cViewPr>
        <p:scale>
          <a:sx n="70" d="100"/>
          <a:sy n="70" d="100"/>
        </p:scale>
        <p:origin x="-691" y="-5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72B9994-4CC4-4DEB-88CB-AC10422C1958}" type="doc">
      <dgm:prSet loTypeId="urn:microsoft.com/office/officeart/2009/3/layout/IncreasingArrowsProcess" loCatId="process" qsTypeId="urn:microsoft.com/office/officeart/2005/8/quickstyle/simple1" qsCatId="simple" csTypeId="urn:microsoft.com/office/officeart/2005/8/colors/accent0_3" csCatId="mainScheme" phldr="1"/>
      <dgm:spPr/>
      <dgm:t>
        <a:bodyPr/>
        <a:lstStyle/>
        <a:p>
          <a:endParaRPr lang="en-US"/>
        </a:p>
      </dgm:t>
    </dgm:pt>
    <dgm:pt modelId="{74F87E6B-5DFC-4E42-B51E-B803761BD5C0}">
      <dgm:prSet phldrT="[Text]" custT="1"/>
      <dgm:spPr/>
      <dgm:t>
        <a:bodyPr/>
        <a:lstStyle/>
        <a:p>
          <a:r>
            <a:rPr lang="en-US" sz="2000" b="1" dirty="0" smtClean="0"/>
            <a:t>Education</a:t>
          </a:r>
          <a:endParaRPr lang="en-US" sz="1300" b="1" dirty="0"/>
        </a:p>
      </dgm:t>
    </dgm:pt>
    <dgm:pt modelId="{24683E9E-0A74-4B5B-9F65-79C9569B3979}" type="parTrans" cxnId="{B34B5999-9207-4E04-A567-637AF3D05F25}">
      <dgm:prSet/>
      <dgm:spPr/>
      <dgm:t>
        <a:bodyPr/>
        <a:lstStyle/>
        <a:p>
          <a:endParaRPr lang="en-US"/>
        </a:p>
      </dgm:t>
    </dgm:pt>
    <dgm:pt modelId="{53D7FBCB-A060-4F1C-BACE-91A2D4B79176}" type="sibTrans" cxnId="{B34B5999-9207-4E04-A567-637AF3D05F25}">
      <dgm:prSet/>
      <dgm:spPr/>
      <dgm:t>
        <a:bodyPr/>
        <a:lstStyle/>
        <a:p>
          <a:endParaRPr lang="en-US"/>
        </a:p>
      </dgm:t>
    </dgm:pt>
    <dgm:pt modelId="{C2D8568A-6620-4766-8A1C-D6B90DFB18CC}">
      <dgm:prSet phldrT="[Text]" custT="1"/>
      <dgm:spPr/>
      <dgm:t>
        <a:bodyPr/>
        <a:lstStyle/>
        <a:p>
          <a:r>
            <a:rPr lang="en-US" sz="2000" b="1" dirty="0" smtClean="0"/>
            <a:t>Jobs</a:t>
          </a:r>
          <a:endParaRPr lang="en-US" sz="1300" b="1" dirty="0"/>
        </a:p>
      </dgm:t>
    </dgm:pt>
    <dgm:pt modelId="{F8CAE441-7F1E-4FD7-8F98-F519C69ECEE8}" type="parTrans" cxnId="{B73D051B-D497-444A-9A2A-06483163048B}">
      <dgm:prSet/>
      <dgm:spPr/>
      <dgm:t>
        <a:bodyPr/>
        <a:lstStyle/>
        <a:p>
          <a:endParaRPr lang="en-US"/>
        </a:p>
      </dgm:t>
    </dgm:pt>
    <dgm:pt modelId="{44E9E4A3-D0B7-443B-8FD1-CA216E9ED2FC}" type="sibTrans" cxnId="{B73D051B-D497-444A-9A2A-06483163048B}">
      <dgm:prSet/>
      <dgm:spPr/>
      <dgm:t>
        <a:bodyPr/>
        <a:lstStyle/>
        <a:p>
          <a:endParaRPr lang="en-US"/>
        </a:p>
      </dgm:t>
    </dgm:pt>
    <dgm:pt modelId="{E798BCE6-6241-4F7B-A232-C40931686FBD}">
      <dgm:prSet phldrT="[Text]" custT="1"/>
      <dgm:spPr/>
      <dgm:t>
        <a:bodyPr/>
        <a:lstStyle/>
        <a:p>
          <a:r>
            <a:rPr lang="en-US" sz="2000" b="1" dirty="0" smtClean="0"/>
            <a:t>Housing</a:t>
          </a:r>
          <a:endParaRPr lang="en-US" sz="1300" b="1" dirty="0"/>
        </a:p>
      </dgm:t>
    </dgm:pt>
    <dgm:pt modelId="{D280EC2B-C712-4711-B6FD-DB6C5D882EDE}" type="parTrans" cxnId="{D0687646-0901-4082-B224-B9466FF4FF75}">
      <dgm:prSet/>
      <dgm:spPr/>
      <dgm:t>
        <a:bodyPr/>
        <a:lstStyle/>
        <a:p>
          <a:endParaRPr lang="en-US"/>
        </a:p>
      </dgm:t>
    </dgm:pt>
    <dgm:pt modelId="{1B4F1BD8-C33B-43F0-86E8-D1C71C098BEC}" type="sibTrans" cxnId="{D0687646-0901-4082-B224-B9466FF4FF75}">
      <dgm:prSet/>
      <dgm:spPr/>
      <dgm:t>
        <a:bodyPr/>
        <a:lstStyle/>
        <a:p>
          <a:endParaRPr lang="en-US"/>
        </a:p>
      </dgm:t>
    </dgm:pt>
    <dgm:pt modelId="{A5034836-14C6-4A65-A596-6BB92BF2B123}">
      <dgm:prSet phldrT="[Text]" custT="1"/>
      <dgm:spPr/>
      <dgm:t>
        <a:bodyPr/>
        <a:lstStyle/>
        <a:p>
          <a:r>
            <a:rPr lang="en-US" sz="1600" b="1" dirty="0" smtClean="0"/>
            <a:t>Support programs</a:t>
          </a:r>
          <a:endParaRPr lang="en-US" sz="1600" b="1" dirty="0"/>
        </a:p>
      </dgm:t>
    </dgm:pt>
    <dgm:pt modelId="{1461B668-3737-4AD2-B56C-AF040155F061}" type="parTrans" cxnId="{4263BCB2-4699-4606-8BC2-6F1C7AE0B5D1}">
      <dgm:prSet/>
      <dgm:spPr/>
      <dgm:t>
        <a:bodyPr/>
        <a:lstStyle/>
        <a:p>
          <a:endParaRPr lang="en-US"/>
        </a:p>
      </dgm:t>
    </dgm:pt>
    <dgm:pt modelId="{C139F8BC-46E3-4874-B214-A6A27F529B6A}" type="sibTrans" cxnId="{4263BCB2-4699-4606-8BC2-6F1C7AE0B5D1}">
      <dgm:prSet/>
      <dgm:spPr/>
      <dgm:t>
        <a:bodyPr/>
        <a:lstStyle/>
        <a:p>
          <a:endParaRPr lang="en-US"/>
        </a:p>
      </dgm:t>
    </dgm:pt>
    <dgm:pt modelId="{A3A54CBC-92A2-4EA9-9901-7A89EB7AD9DF}">
      <dgm:prSet phldrT="[Text]" custT="1"/>
      <dgm:spPr/>
      <dgm:t>
        <a:bodyPr/>
        <a:lstStyle/>
        <a:p>
          <a:pPr rtl="0"/>
          <a:r>
            <a:rPr lang="en-US" sz="1600" dirty="0" smtClean="0"/>
            <a:t>Better Education leads to a more</a:t>
          </a:r>
          <a:r>
            <a:rPr lang="en-US" sz="1600" baseline="0" dirty="0" smtClean="0"/>
            <a:t> thoughtful population and preps people for better jobs</a:t>
          </a:r>
          <a:endParaRPr lang="en-US" sz="1600" dirty="0"/>
        </a:p>
      </dgm:t>
    </dgm:pt>
    <dgm:pt modelId="{F7EF4C07-BFD1-444D-97D0-BD9091145DD7}" type="parTrans" cxnId="{64684DF1-DBCE-485E-9B24-56F7A97C385D}">
      <dgm:prSet/>
      <dgm:spPr/>
      <dgm:t>
        <a:bodyPr/>
        <a:lstStyle/>
        <a:p>
          <a:endParaRPr lang="en-US"/>
        </a:p>
      </dgm:t>
    </dgm:pt>
    <dgm:pt modelId="{2520EE32-8538-4A6C-B036-B5B6CFA28BFC}" type="sibTrans" cxnId="{64684DF1-DBCE-485E-9B24-56F7A97C385D}">
      <dgm:prSet/>
      <dgm:spPr/>
      <dgm:t>
        <a:bodyPr/>
        <a:lstStyle/>
        <a:p>
          <a:endParaRPr lang="en-US"/>
        </a:p>
      </dgm:t>
    </dgm:pt>
    <dgm:pt modelId="{B0DBBB51-2A34-4792-AB5D-B5412062E69E}">
      <dgm:prSet phldrT="[Text]" custT="1"/>
      <dgm:spPr/>
      <dgm:t>
        <a:bodyPr/>
        <a:lstStyle/>
        <a:p>
          <a:pPr rtl="0"/>
          <a:r>
            <a:rPr lang="en-US" sz="1600" dirty="0" smtClean="0"/>
            <a:t>More and better jobs</a:t>
          </a:r>
          <a:r>
            <a:rPr lang="en-US" sz="1600" baseline="0" dirty="0" smtClean="0"/>
            <a:t> create a stronger </a:t>
          </a:r>
          <a:r>
            <a:rPr lang="en-US" sz="1600" dirty="0" smtClean="0"/>
            <a:t>economy</a:t>
          </a:r>
          <a:endParaRPr lang="en-US" sz="1600" dirty="0"/>
        </a:p>
      </dgm:t>
    </dgm:pt>
    <dgm:pt modelId="{9B1523F4-25DC-4B97-BF7D-7AC510EA43DD}" type="parTrans" cxnId="{398864C7-7BA6-450B-AAF6-9AB60739429E}">
      <dgm:prSet/>
      <dgm:spPr/>
      <dgm:t>
        <a:bodyPr/>
        <a:lstStyle/>
        <a:p>
          <a:endParaRPr lang="en-US"/>
        </a:p>
      </dgm:t>
    </dgm:pt>
    <dgm:pt modelId="{B6A37360-B231-4A3B-B372-45F8071103F4}" type="sibTrans" cxnId="{398864C7-7BA6-450B-AAF6-9AB60739429E}">
      <dgm:prSet/>
      <dgm:spPr/>
      <dgm:t>
        <a:bodyPr/>
        <a:lstStyle/>
        <a:p>
          <a:endParaRPr lang="en-US"/>
        </a:p>
      </dgm:t>
    </dgm:pt>
    <dgm:pt modelId="{EF6E9CFB-1BB8-4704-8802-B61B3144FF9C}">
      <dgm:prSet phldrT="[Text]" custT="1"/>
      <dgm:spPr/>
      <dgm:t>
        <a:bodyPr/>
        <a:lstStyle/>
        <a:p>
          <a:pPr rtl="0"/>
          <a:r>
            <a:rPr lang="en-US" sz="1600" dirty="0" smtClean="0"/>
            <a:t>A</a:t>
          </a:r>
          <a:r>
            <a:rPr lang="en-US" sz="1600" baseline="0" dirty="0" smtClean="0"/>
            <a:t> better economy helps stabilize housing</a:t>
          </a:r>
          <a:endParaRPr lang="en-US" sz="1600" dirty="0"/>
        </a:p>
      </dgm:t>
    </dgm:pt>
    <dgm:pt modelId="{AF771680-5EF1-4209-8E4E-CD0B2B40A25B}" type="parTrans" cxnId="{E9885E10-6896-4378-9E40-AEB097F80AD1}">
      <dgm:prSet/>
      <dgm:spPr/>
      <dgm:t>
        <a:bodyPr/>
        <a:lstStyle/>
        <a:p>
          <a:endParaRPr lang="en-US"/>
        </a:p>
      </dgm:t>
    </dgm:pt>
    <dgm:pt modelId="{09CD95F0-D6C3-413F-A4C7-790975B9E3B5}" type="sibTrans" cxnId="{E9885E10-6896-4378-9E40-AEB097F80AD1}">
      <dgm:prSet/>
      <dgm:spPr/>
      <dgm:t>
        <a:bodyPr/>
        <a:lstStyle/>
        <a:p>
          <a:endParaRPr lang="en-US"/>
        </a:p>
      </dgm:t>
    </dgm:pt>
    <dgm:pt modelId="{AA2754DE-14B8-4F00-845B-47F387914376}">
      <dgm:prSet phldrT="[Text]" custT="1"/>
      <dgm:spPr/>
      <dgm:t>
        <a:bodyPr/>
        <a:lstStyle/>
        <a:p>
          <a:pPr rtl="0"/>
          <a:r>
            <a:rPr lang="en-US" sz="1600" baseline="0" dirty="0" smtClean="0"/>
            <a:t>Better stability increases people’s health and well being</a:t>
          </a:r>
          <a:endParaRPr lang="en-US" sz="1600" dirty="0"/>
        </a:p>
      </dgm:t>
    </dgm:pt>
    <dgm:pt modelId="{1768E347-E8B1-43FB-B123-AC1FFEA4A7A2}" type="parTrans" cxnId="{B5FD9183-FE25-4301-80AA-FA0D924723E0}">
      <dgm:prSet/>
      <dgm:spPr/>
      <dgm:t>
        <a:bodyPr/>
        <a:lstStyle/>
        <a:p>
          <a:endParaRPr lang="en-US"/>
        </a:p>
      </dgm:t>
    </dgm:pt>
    <dgm:pt modelId="{33AE06FE-F8A6-439C-9086-EE187D9012E4}" type="sibTrans" cxnId="{B5FD9183-FE25-4301-80AA-FA0D924723E0}">
      <dgm:prSet/>
      <dgm:spPr/>
      <dgm:t>
        <a:bodyPr/>
        <a:lstStyle/>
        <a:p>
          <a:endParaRPr lang="en-US"/>
        </a:p>
      </dgm:t>
    </dgm:pt>
    <dgm:pt modelId="{2F78AE9A-C6CD-4039-8564-FA921BF53D7B}">
      <dgm:prSet phldrT="[Text]"/>
      <dgm:spPr/>
      <dgm:t>
        <a:bodyPr/>
        <a:lstStyle/>
        <a:p>
          <a:pPr rtl="0"/>
          <a:endParaRPr lang="en-US" dirty="0"/>
        </a:p>
      </dgm:t>
    </dgm:pt>
    <dgm:pt modelId="{1AC0C21F-D6F3-4831-B4A9-C629271847DE}" type="parTrans" cxnId="{5B8BC031-8BF2-4835-BA48-CE2BD63BB848}">
      <dgm:prSet/>
      <dgm:spPr/>
      <dgm:t>
        <a:bodyPr/>
        <a:lstStyle/>
        <a:p>
          <a:endParaRPr lang="en-US"/>
        </a:p>
      </dgm:t>
    </dgm:pt>
    <dgm:pt modelId="{2C66F1E4-7EFC-4997-B685-D3E6A4B898A1}" type="sibTrans" cxnId="{5B8BC031-8BF2-4835-BA48-CE2BD63BB848}">
      <dgm:prSet/>
      <dgm:spPr/>
      <dgm:t>
        <a:bodyPr/>
        <a:lstStyle/>
        <a:p>
          <a:endParaRPr lang="en-US"/>
        </a:p>
      </dgm:t>
    </dgm:pt>
    <dgm:pt modelId="{46E41A9A-1D26-4666-B227-5D9E08416E3C}">
      <dgm:prSet phldrT="[Text]" custT="1"/>
      <dgm:spPr/>
      <dgm:t>
        <a:bodyPr/>
        <a:lstStyle/>
        <a:p>
          <a:r>
            <a:rPr lang="en-US" sz="2000" b="1" dirty="0" smtClean="0"/>
            <a:t>Health</a:t>
          </a:r>
          <a:endParaRPr lang="en-US" sz="1300" b="1" dirty="0"/>
        </a:p>
      </dgm:t>
    </dgm:pt>
    <dgm:pt modelId="{3F2AEE51-FDAC-45A1-9E5D-5D1CB2EDBF98}" type="sibTrans" cxnId="{29DE116F-6139-4F7E-8B4B-08420628750D}">
      <dgm:prSet/>
      <dgm:spPr/>
      <dgm:t>
        <a:bodyPr/>
        <a:lstStyle/>
        <a:p>
          <a:endParaRPr lang="en-US"/>
        </a:p>
      </dgm:t>
    </dgm:pt>
    <dgm:pt modelId="{F855515E-6E9A-4A1F-9622-447F2F921004}" type="parTrans" cxnId="{29DE116F-6139-4F7E-8B4B-08420628750D}">
      <dgm:prSet/>
      <dgm:spPr/>
      <dgm:t>
        <a:bodyPr/>
        <a:lstStyle/>
        <a:p>
          <a:endParaRPr lang="en-US"/>
        </a:p>
      </dgm:t>
    </dgm:pt>
    <dgm:pt modelId="{335FB1CE-9346-45BC-A55D-2438025A2B5C}">
      <dgm:prSet phldrT="[Text]" custT="1"/>
      <dgm:spPr/>
      <dgm:t>
        <a:bodyPr/>
        <a:lstStyle/>
        <a:p>
          <a:r>
            <a:rPr lang="en-US" sz="1400" baseline="0" dirty="0" smtClean="0"/>
            <a:t>Better supports and services help people live, work and get education in ways meaningful to them</a:t>
          </a:r>
          <a:endParaRPr lang="en-US" sz="1400" dirty="0"/>
        </a:p>
      </dgm:t>
    </dgm:pt>
    <dgm:pt modelId="{23C66C66-2D92-4927-B8E2-B164C68BF421}" type="parTrans" cxnId="{F9684C46-4B35-480E-9905-D16D6FBD5CD2}">
      <dgm:prSet/>
      <dgm:spPr/>
      <dgm:t>
        <a:bodyPr/>
        <a:lstStyle/>
        <a:p>
          <a:endParaRPr lang="en-US"/>
        </a:p>
      </dgm:t>
    </dgm:pt>
    <dgm:pt modelId="{44736FB2-C9AE-478B-AC12-A8D2CBCEB8E5}" type="sibTrans" cxnId="{F9684C46-4B35-480E-9905-D16D6FBD5CD2}">
      <dgm:prSet/>
      <dgm:spPr/>
      <dgm:t>
        <a:bodyPr/>
        <a:lstStyle/>
        <a:p>
          <a:endParaRPr lang="en-US"/>
        </a:p>
      </dgm:t>
    </dgm:pt>
    <dgm:pt modelId="{6568C355-9589-4E56-9912-7AA41C4C8A04}" type="pres">
      <dgm:prSet presAssocID="{072B9994-4CC4-4DEB-88CB-AC10422C1958}" presName="Name0" presStyleCnt="0">
        <dgm:presLayoutVars>
          <dgm:chMax val="5"/>
          <dgm:chPref val="5"/>
          <dgm:dir/>
          <dgm:animLvl val="lvl"/>
        </dgm:presLayoutVars>
      </dgm:prSet>
      <dgm:spPr/>
      <dgm:t>
        <a:bodyPr/>
        <a:lstStyle/>
        <a:p>
          <a:endParaRPr lang="en-US"/>
        </a:p>
      </dgm:t>
    </dgm:pt>
    <dgm:pt modelId="{E5A10AF0-0E0B-441B-AAA2-A44FDBE59673}" type="pres">
      <dgm:prSet presAssocID="{74F87E6B-5DFC-4E42-B51E-B803761BD5C0}" presName="parentText1" presStyleLbl="node1" presStyleIdx="0" presStyleCnt="5">
        <dgm:presLayoutVars>
          <dgm:chMax/>
          <dgm:chPref val="3"/>
          <dgm:bulletEnabled val="1"/>
        </dgm:presLayoutVars>
      </dgm:prSet>
      <dgm:spPr/>
      <dgm:t>
        <a:bodyPr/>
        <a:lstStyle/>
        <a:p>
          <a:endParaRPr lang="en-US"/>
        </a:p>
      </dgm:t>
    </dgm:pt>
    <dgm:pt modelId="{12AABB85-DC85-4A07-8EE0-D2B437CCE278}" type="pres">
      <dgm:prSet presAssocID="{74F87E6B-5DFC-4E42-B51E-B803761BD5C0}" presName="childText1" presStyleLbl="solidAlignAcc1" presStyleIdx="0" presStyleCnt="5">
        <dgm:presLayoutVars>
          <dgm:chMax val="0"/>
          <dgm:chPref val="0"/>
          <dgm:bulletEnabled val="1"/>
        </dgm:presLayoutVars>
      </dgm:prSet>
      <dgm:spPr/>
      <dgm:t>
        <a:bodyPr/>
        <a:lstStyle/>
        <a:p>
          <a:endParaRPr lang="en-US"/>
        </a:p>
      </dgm:t>
    </dgm:pt>
    <dgm:pt modelId="{E7B65160-9FFC-4BD9-BBBA-27AEA15EEF97}" type="pres">
      <dgm:prSet presAssocID="{C2D8568A-6620-4766-8A1C-D6B90DFB18CC}" presName="parentText2" presStyleLbl="node1" presStyleIdx="1" presStyleCnt="5">
        <dgm:presLayoutVars>
          <dgm:chMax/>
          <dgm:chPref val="3"/>
          <dgm:bulletEnabled val="1"/>
        </dgm:presLayoutVars>
      </dgm:prSet>
      <dgm:spPr/>
      <dgm:t>
        <a:bodyPr/>
        <a:lstStyle/>
        <a:p>
          <a:endParaRPr lang="en-US"/>
        </a:p>
      </dgm:t>
    </dgm:pt>
    <dgm:pt modelId="{D0138AE1-7F93-4421-8BF7-30F8940170E1}" type="pres">
      <dgm:prSet presAssocID="{C2D8568A-6620-4766-8A1C-D6B90DFB18CC}" presName="childText2" presStyleLbl="solidAlignAcc1" presStyleIdx="1" presStyleCnt="5">
        <dgm:presLayoutVars>
          <dgm:chMax val="0"/>
          <dgm:chPref val="0"/>
          <dgm:bulletEnabled val="1"/>
        </dgm:presLayoutVars>
      </dgm:prSet>
      <dgm:spPr/>
      <dgm:t>
        <a:bodyPr/>
        <a:lstStyle/>
        <a:p>
          <a:endParaRPr lang="en-US"/>
        </a:p>
      </dgm:t>
    </dgm:pt>
    <dgm:pt modelId="{3A1D4BB7-ED8A-403F-B397-307B6F990956}" type="pres">
      <dgm:prSet presAssocID="{E798BCE6-6241-4F7B-A232-C40931686FBD}" presName="parentText3" presStyleLbl="node1" presStyleIdx="2" presStyleCnt="5">
        <dgm:presLayoutVars>
          <dgm:chMax/>
          <dgm:chPref val="3"/>
          <dgm:bulletEnabled val="1"/>
        </dgm:presLayoutVars>
      </dgm:prSet>
      <dgm:spPr/>
      <dgm:t>
        <a:bodyPr/>
        <a:lstStyle/>
        <a:p>
          <a:endParaRPr lang="en-US"/>
        </a:p>
      </dgm:t>
    </dgm:pt>
    <dgm:pt modelId="{35A8949E-FC35-4EDA-80F7-CADA27B11935}" type="pres">
      <dgm:prSet presAssocID="{E798BCE6-6241-4F7B-A232-C40931686FBD}" presName="childText3" presStyleLbl="solidAlignAcc1" presStyleIdx="2" presStyleCnt="5">
        <dgm:presLayoutVars>
          <dgm:chMax val="0"/>
          <dgm:chPref val="0"/>
          <dgm:bulletEnabled val="1"/>
        </dgm:presLayoutVars>
      </dgm:prSet>
      <dgm:spPr/>
      <dgm:t>
        <a:bodyPr/>
        <a:lstStyle/>
        <a:p>
          <a:endParaRPr lang="en-US"/>
        </a:p>
      </dgm:t>
    </dgm:pt>
    <dgm:pt modelId="{9D085440-487F-495E-B96A-9A9396C4F16B}" type="pres">
      <dgm:prSet presAssocID="{46E41A9A-1D26-4666-B227-5D9E08416E3C}" presName="parentText4" presStyleLbl="node1" presStyleIdx="3" presStyleCnt="5">
        <dgm:presLayoutVars>
          <dgm:chMax/>
          <dgm:chPref val="3"/>
          <dgm:bulletEnabled val="1"/>
        </dgm:presLayoutVars>
      </dgm:prSet>
      <dgm:spPr/>
      <dgm:t>
        <a:bodyPr/>
        <a:lstStyle/>
        <a:p>
          <a:endParaRPr lang="en-US"/>
        </a:p>
      </dgm:t>
    </dgm:pt>
    <dgm:pt modelId="{9283A277-AB70-4245-B9E6-9831E098BB6E}" type="pres">
      <dgm:prSet presAssocID="{46E41A9A-1D26-4666-B227-5D9E08416E3C}" presName="childText4" presStyleLbl="solidAlignAcc1" presStyleIdx="3" presStyleCnt="5">
        <dgm:presLayoutVars>
          <dgm:chMax val="0"/>
          <dgm:chPref val="0"/>
          <dgm:bulletEnabled val="1"/>
        </dgm:presLayoutVars>
      </dgm:prSet>
      <dgm:spPr/>
      <dgm:t>
        <a:bodyPr/>
        <a:lstStyle/>
        <a:p>
          <a:endParaRPr lang="en-US"/>
        </a:p>
      </dgm:t>
    </dgm:pt>
    <dgm:pt modelId="{06F1BD15-F854-4936-B460-7938C67DC926}" type="pres">
      <dgm:prSet presAssocID="{A5034836-14C6-4A65-A596-6BB92BF2B123}" presName="parentText5" presStyleLbl="node1" presStyleIdx="4" presStyleCnt="5">
        <dgm:presLayoutVars>
          <dgm:chMax/>
          <dgm:chPref val="3"/>
          <dgm:bulletEnabled val="1"/>
        </dgm:presLayoutVars>
      </dgm:prSet>
      <dgm:spPr/>
      <dgm:t>
        <a:bodyPr/>
        <a:lstStyle/>
        <a:p>
          <a:endParaRPr lang="en-US"/>
        </a:p>
      </dgm:t>
    </dgm:pt>
    <dgm:pt modelId="{93229A46-4A34-44EF-AE87-72EBDA2203DE}" type="pres">
      <dgm:prSet presAssocID="{A5034836-14C6-4A65-A596-6BB92BF2B123}" presName="childText5" presStyleLbl="solidAlignAcc1" presStyleIdx="4" presStyleCnt="5">
        <dgm:presLayoutVars>
          <dgm:chMax val="0"/>
          <dgm:chPref val="0"/>
          <dgm:bulletEnabled val="1"/>
        </dgm:presLayoutVars>
      </dgm:prSet>
      <dgm:spPr/>
      <dgm:t>
        <a:bodyPr/>
        <a:lstStyle/>
        <a:p>
          <a:endParaRPr lang="en-US"/>
        </a:p>
      </dgm:t>
    </dgm:pt>
  </dgm:ptLst>
  <dgm:cxnLst>
    <dgm:cxn modelId="{398864C7-7BA6-450B-AAF6-9AB60739429E}" srcId="{C2D8568A-6620-4766-8A1C-D6B90DFB18CC}" destId="{B0DBBB51-2A34-4792-AB5D-B5412062E69E}" srcOrd="0" destOrd="0" parTransId="{9B1523F4-25DC-4B97-BF7D-7AC510EA43DD}" sibTransId="{B6A37360-B231-4A3B-B372-45F8071103F4}"/>
    <dgm:cxn modelId="{B73D051B-D497-444A-9A2A-06483163048B}" srcId="{072B9994-4CC4-4DEB-88CB-AC10422C1958}" destId="{C2D8568A-6620-4766-8A1C-D6B90DFB18CC}" srcOrd="1" destOrd="0" parTransId="{F8CAE441-7F1E-4FD7-8F98-F519C69ECEE8}" sibTransId="{44E9E4A3-D0B7-443B-8FD1-CA216E9ED2FC}"/>
    <dgm:cxn modelId="{C30FA876-D77C-4B0E-ACF1-A7D342861062}" type="presOf" srcId="{A3A54CBC-92A2-4EA9-9901-7A89EB7AD9DF}" destId="{12AABB85-DC85-4A07-8EE0-D2B437CCE278}" srcOrd="0" destOrd="0" presId="urn:microsoft.com/office/officeart/2009/3/layout/IncreasingArrowsProcess"/>
    <dgm:cxn modelId="{0126F55B-8E61-406A-888F-EC998A37C521}" type="presOf" srcId="{E798BCE6-6241-4F7B-A232-C40931686FBD}" destId="{3A1D4BB7-ED8A-403F-B397-307B6F990956}" srcOrd="0" destOrd="0" presId="urn:microsoft.com/office/officeart/2009/3/layout/IncreasingArrowsProcess"/>
    <dgm:cxn modelId="{B34B5999-9207-4E04-A567-637AF3D05F25}" srcId="{072B9994-4CC4-4DEB-88CB-AC10422C1958}" destId="{74F87E6B-5DFC-4E42-B51E-B803761BD5C0}" srcOrd="0" destOrd="0" parTransId="{24683E9E-0A74-4B5B-9F65-79C9569B3979}" sibTransId="{53D7FBCB-A060-4F1C-BACE-91A2D4B79176}"/>
    <dgm:cxn modelId="{64684DF1-DBCE-485E-9B24-56F7A97C385D}" srcId="{74F87E6B-5DFC-4E42-B51E-B803761BD5C0}" destId="{A3A54CBC-92A2-4EA9-9901-7A89EB7AD9DF}" srcOrd="0" destOrd="0" parTransId="{F7EF4C07-BFD1-444D-97D0-BD9091145DD7}" sibTransId="{2520EE32-8538-4A6C-B036-B5B6CFA28BFC}"/>
    <dgm:cxn modelId="{D0687646-0901-4082-B224-B9466FF4FF75}" srcId="{072B9994-4CC4-4DEB-88CB-AC10422C1958}" destId="{E798BCE6-6241-4F7B-A232-C40931686FBD}" srcOrd="2" destOrd="0" parTransId="{D280EC2B-C712-4711-B6FD-DB6C5D882EDE}" sibTransId="{1B4F1BD8-C33B-43F0-86E8-D1C71C098BEC}"/>
    <dgm:cxn modelId="{914194D4-599C-4E61-9F8C-1F163970BA76}" type="presOf" srcId="{A5034836-14C6-4A65-A596-6BB92BF2B123}" destId="{06F1BD15-F854-4936-B460-7938C67DC926}" srcOrd="0" destOrd="0" presId="urn:microsoft.com/office/officeart/2009/3/layout/IncreasingArrowsProcess"/>
    <dgm:cxn modelId="{B5FD9183-FE25-4301-80AA-FA0D924723E0}" srcId="{46E41A9A-1D26-4666-B227-5D9E08416E3C}" destId="{AA2754DE-14B8-4F00-845B-47F387914376}" srcOrd="0" destOrd="0" parTransId="{1768E347-E8B1-43FB-B123-AC1FFEA4A7A2}" sibTransId="{33AE06FE-F8A6-439C-9086-EE187D9012E4}"/>
    <dgm:cxn modelId="{5B8BC031-8BF2-4835-BA48-CE2BD63BB848}" srcId="{072B9994-4CC4-4DEB-88CB-AC10422C1958}" destId="{2F78AE9A-C6CD-4039-8564-FA921BF53D7B}" srcOrd="5" destOrd="0" parTransId="{1AC0C21F-D6F3-4831-B4A9-C629271847DE}" sibTransId="{2C66F1E4-7EFC-4997-B685-D3E6A4B898A1}"/>
    <dgm:cxn modelId="{E9885E10-6896-4378-9E40-AEB097F80AD1}" srcId="{E798BCE6-6241-4F7B-A232-C40931686FBD}" destId="{EF6E9CFB-1BB8-4704-8802-B61B3144FF9C}" srcOrd="0" destOrd="0" parTransId="{AF771680-5EF1-4209-8E4E-CD0B2B40A25B}" sibTransId="{09CD95F0-D6C3-413F-A4C7-790975B9E3B5}"/>
    <dgm:cxn modelId="{4263BCB2-4699-4606-8BC2-6F1C7AE0B5D1}" srcId="{072B9994-4CC4-4DEB-88CB-AC10422C1958}" destId="{A5034836-14C6-4A65-A596-6BB92BF2B123}" srcOrd="4" destOrd="0" parTransId="{1461B668-3737-4AD2-B56C-AF040155F061}" sibTransId="{C139F8BC-46E3-4874-B214-A6A27F529B6A}"/>
    <dgm:cxn modelId="{E6126D17-A32A-4F1B-A27C-B27EC1632019}" type="presOf" srcId="{335FB1CE-9346-45BC-A55D-2438025A2B5C}" destId="{93229A46-4A34-44EF-AE87-72EBDA2203DE}" srcOrd="0" destOrd="0" presId="urn:microsoft.com/office/officeart/2009/3/layout/IncreasingArrowsProcess"/>
    <dgm:cxn modelId="{F4BE3AF8-B708-467A-826A-D56275ADB57E}" type="presOf" srcId="{AA2754DE-14B8-4F00-845B-47F387914376}" destId="{9283A277-AB70-4245-B9E6-9831E098BB6E}" srcOrd="0" destOrd="0" presId="urn:microsoft.com/office/officeart/2009/3/layout/IncreasingArrowsProcess"/>
    <dgm:cxn modelId="{F9684C46-4B35-480E-9905-D16D6FBD5CD2}" srcId="{A5034836-14C6-4A65-A596-6BB92BF2B123}" destId="{335FB1CE-9346-45BC-A55D-2438025A2B5C}" srcOrd="0" destOrd="0" parTransId="{23C66C66-2D92-4927-B8E2-B164C68BF421}" sibTransId="{44736FB2-C9AE-478B-AC12-A8D2CBCEB8E5}"/>
    <dgm:cxn modelId="{16F5437C-A295-4570-958E-95D75C50ABD1}" type="presOf" srcId="{EF6E9CFB-1BB8-4704-8802-B61B3144FF9C}" destId="{35A8949E-FC35-4EDA-80F7-CADA27B11935}" srcOrd="0" destOrd="0" presId="urn:microsoft.com/office/officeart/2009/3/layout/IncreasingArrowsProcess"/>
    <dgm:cxn modelId="{85644EF0-C198-4E9C-8E69-BBE7BD8EBCAF}" type="presOf" srcId="{B0DBBB51-2A34-4792-AB5D-B5412062E69E}" destId="{D0138AE1-7F93-4421-8BF7-30F8940170E1}" srcOrd="0" destOrd="0" presId="urn:microsoft.com/office/officeart/2009/3/layout/IncreasingArrowsProcess"/>
    <dgm:cxn modelId="{69D7E7A4-8F39-4122-82A5-E1E6C805DF3D}" type="presOf" srcId="{072B9994-4CC4-4DEB-88CB-AC10422C1958}" destId="{6568C355-9589-4E56-9912-7AA41C4C8A04}" srcOrd="0" destOrd="0" presId="urn:microsoft.com/office/officeart/2009/3/layout/IncreasingArrowsProcess"/>
    <dgm:cxn modelId="{56A8BD52-1D96-4927-94BA-FA4687E9CAA3}" type="presOf" srcId="{46E41A9A-1D26-4666-B227-5D9E08416E3C}" destId="{9D085440-487F-495E-B96A-9A9396C4F16B}" srcOrd="0" destOrd="0" presId="urn:microsoft.com/office/officeart/2009/3/layout/IncreasingArrowsProcess"/>
    <dgm:cxn modelId="{85E2DC1F-03A1-4D06-AEE9-D3671920E327}" type="presOf" srcId="{74F87E6B-5DFC-4E42-B51E-B803761BD5C0}" destId="{E5A10AF0-0E0B-441B-AAA2-A44FDBE59673}" srcOrd="0" destOrd="0" presId="urn:microsoft.com/office/officeart/2009/3/layout/IncreasingArrowsProcess"/>
    <dgm:cxn modelId="{29DE116F-6139-4F7E-8B4B-08420628750D}" srcId="{072B9994-4CC4-4DEB-88CB-AC10422C1958}" destId="{46E41A9A-1D26-4666-B227-5D9E08416E3C}" srcOrd="3" destOrd="0" parTransId="{F855515E-6E9A-4A1F-9622-447F2F921004}" sibTransId="{3F2AEE51-FDAC-45A1-9E5D-5D1CB2EDBF98}"/>
    <dgm:cxn modelId="{C8E5B1AD-B725-4D69-90E7-A64236F65C16}" type="presOf" srcId="{C2D8568A-6620-4766-8A1C-D6B90DFB18CC}" destId="{E7B65160-9FFC-4BD9-BBBA-27AEA15EEF97}" srcOrd="0" destOrd="0" presId="urn:microsoft.com/office/officeart/2009/3/layout/IncreasingArrowsProcess"/>
    <dgm:cxn modelId="{7EFA023F-A3E2-4C7D-B174-6436CFDAC544}" type="presParOf" srcId="{6568C355-9589-4E56-9912-7AA41C4C8A04}" destId="{E5A10AF0-0E0B-441B-AAA2-A44FDBE59673}" srcOrd="0" destOrd="0" presId="urn:microsoft.com/office/officeart/2009/3/layout/IncreasingArrowsProcess"/>
    <dgm:cxn modelId="{C88E1D83-4D1F-48D3-A5AF-86A47271A020}" type="presParOf" srcId="{6568C355-9589-4E56-9912-7AA41C4C8A04}" destId="{12AABB85-DC85-4A07-8EE0-D2B437CCE278}" srcOrd="1" destOrd="0" presId="urn:microsoft.com/office/officeart/2009/3/layout/IncreasingArrowsProcess"/>
    <dgm:cxn modelId="{063B2B3E-DAC0-4293-BECD-DE9E4EA305D8}" type="presParOf" srcId="{6568C355-9589-4E56-9912-7AA41C4C8A04}" destId="{E7B65160-9FFC-4BD9-BBBA-27AEA15EEF97}" srcOrd="2" destOrd="0" presId="urn:microsoft.com/office/officeart/2009/3/layout/IncreasingArrowsProcess"/>
    <dgm:cxn modelId="{1B1F1C50-BB8C-4DF0-85B2-807EC29B7E64}" type="presParOf" srcId="{6568C355-9589-4E56-9912-7AA41C4C8A04}" destId="{D0138AE1-7F93-4421-8BF7-30F8940170E1}" srcOrd="3" destOrd="0" presId="urn:microsoft.com/office/officeart/2009/3/layout/IncreasingArrowsProcess"/>
    <dgm:cxn modelId="{9CEF00D5-EFDB-4669-9560-880EFA62EECC}" type="presParOf" srcId="{6568C355-9589-4E56-9912-7AA41C4C8A04}" destId="{3A1D4BB7-ED8A-403F-B397-307B6F990956}" srcOrd="4" destOrd="0" presId="urn:microsoft.com/office/officeart/2009/3/layout/IncreasingArrowsProcess"/>
    <dgm:cxn modelId="{9D3061DB-524E-4C26-977B-1C9ED4F19AD1}" type="presParOf" srcId="{6568C355-9589-4E56-9912-7AA41C4C8A04}" destId="{35A8949E-FC35-4EDA-80F7-CADA27B11935}" srcOrd="5" destOrd="0" presId="urn:microsoft.com/office/officeart/2009/3/layout/IncreasingArrowsProcess"/>
    <dgm:cxn modelId="{596B3BE3-81C3-4A40-B1F6-B95DEA05CAF3}" type="presParOf" srcId="{6568C355-9589-4E56-9912-7AA41C4C8A04}" destId="{9D085440-487F-495E-B96A-9A9396C4F16B}" srcOrd="6" destOrd="0" presId="urn:microsoft.com/office/officeart/2009/3/layout/IncreasingArrowsProcess"/>
    <dgm:cxn modelId="{CA11ED04-1522-429F-A72F-978BF04A4CCD}" type="presParOf" srcId="{6568C355-9589-4E56-9912-7AA41C4C8A04}" destId="{9283A277-AB70-4245-B9E6-9831E098BB6E}" srcOrd="7" destOrd="0" presId="urn:microsoft.com/office/officeart/2009/3/layout/IncreasingArrowsProcess"/>
    <dgm:cxn modelId="{73478DEF-CB9E-4128-B4B8-409011CDD48F}" type="presParOf" srcId="{6568C355-9589-4E56-9912-7AA41C4C8A04}" destId="{06F1BD15-F854-4936-B460-7938C67DC926}" srcOrd="8" destOrd="0" presId="urn:microsoft.com/office/officeart/2009/3/layout/IncreasingArrowsProcess"/>
    <dgm:cxn modelId="{089C38D9-A97D-446F-9702-543DA780969D}" type="presParOf" srcId="{6568C355-9589-4E56-9912-7AA41C4C8A04}" destId="{93229A46-4A34-44EF-AE87-72EBDA2203DE}" srcOrd="9" destOrd="0" presId="urn:microsoft.com/office/officeart/2009/3/layout/IncreasingArrows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246E3DE-F31E-4932-85BF-7A05497092BC}" type="doc">
      <dgm:prSet loTypeId="urn:microsoft.com/office/officeart/2005/8/layout/radial4" loCatId="relationship" qsTypeId="urn:microsoft.com/office/officeart/2005/8/quickstyle/simple1" qsCatId="simple" csTypeId="urn:microsoft.com/office/officeart/2005/8/colors/accent0_2" csCatId="mainScheme" phldr="1"/>
      <dgm:spPr/>
      <dgm:t>
        <a:bodyPr/>
        <a:lstStyle/>
        <a:p>
          <a:endParaRPr lang="en-US"/>
        </a:p>
      </dgm:t>
    </dgm:pt>
    <dgm:pt modelId="{2B06FE4E-3B56-4878-9F7F-7BACE273C0B5}">
      <dgm:prSet phldrT="[Text]"/>
      <dgm:spPr/>
      <dgm:t>
        <a:bodyPr/>
        <a:lstStyle/>
        <a:p>
          <a:r>
            <a:rPr lang="en-US" dirty="0" smtClean="0"/>
            <a:t>Whole Person</a:t>
          </a:r>
          <a:endParaRPr lang="en-US" dirty="0"/>
        </a:p>
      </dgm:t>
    </dgm:pt>
    <dgm:pt modelId="{8B9B1A5A-46B9-4E57-9B51-1F04EF89BAB1}" type="parTrans" cxnId="{5FACFB98-49FB-410A-8B83-DEFC1791B03F}">
      <dgm:prSet/>
      <dgm:spPr/>
      <dgm:t>
        <a:bodyPr/>
        <a:lstStyle/>
        <a:p>
          <a:endParaRPr lang="en-US"/>
        </a:p>
      </dgm:t>
    </dgm:pt>
    <dgm:pt modelId="{4010BEC4-3C92-4522-B5A4-EE5EFE00CBFD}" type="sibTrans" cxnId="{5FACFB98-49FB-410A-8B83-DEFC1791B03F}">
      <dgm:prSet/>
      <dgm:spPr/>
      <dgm:t>
        <a:bodyPr/>
        <a:lstStyle/>
        <a:p>
          <a:endParaRPr lang="en-US"/>
        </a:p>
      </dgm:t>
    </dgm:pt>
    <dgm:pt modelId="{B27DA161-96D3-4477-83BA-F796A47636B7}">
      <dgm:prSet phldrT="[Text]" custT="1"/>
      <dgm:spPr/>
      <dgm:t>
        <a:bodyPr/>
        <a:lstStyle/>
        <a:p>
          <a:r>
            <a:rPr lang="en-US" sz="1100" b="1" dirty="0" smtClean="0"/>
            <a:t>Employment</a:t>
          </a:r>
          <a:endParaRPr lang="en-US" sz="1100" b="1" dirty="0"/>
        </a:p>
      </dgm:t>
    </dgm:pt>
    <dgm:pt modelId="{F403CEC0-6C27-4539-8AF7-32DBCE84C509}" type="parTrans" cxnId="{A79D3C5E-5D0D-4AD1-AE38-C9325076D129}">
      <dgm:prSet/>
      <dgm:spPr/>
      <dgm:t>
        <a:bodyPr/>
        <a:lstStyle/>
        <a:p>
          <a:endParaRPr lang="en-US"/>
        </a:p>
      </dgm:t>
    </dgm:pt>
    <dgm:pt modelId="{5DBC5CFB-E5FD-4224-9930-01D5F989048C}" type="sibTrans" cxnId="{A79D3C5E-5D0D-4AD1-AE38-C9325076D129}">
      <dgm:prSet/>
      <dgm:spPr/>
      <dgm:t>
        <a:bodyPr/>
        <a:lstStyle/>
        <a:p>
          <a:endParaRPr lang="en-US"/>
        </a:p>
      </dgm:t>
    </dgm:pt>
    <dgm:pt modelId="{E804E82A-6CC0-4B06-A86E-77B7EEE1B694}">
      <dgm:prSet phldrT="[Text]" custT="1"/>
      <dgm:spPr/>
      <dgm:t>
        <a:bodyPr/>
        <a:lstStyle/>
        <a:p>
          <a:r>
            <a:rPr lang="en-US" sz="1200" b="1" dirty="0" smtClean="0"/>
            <a:t>Housing</a:t>
          </a:r>
          <a:endParaRPr lang="en-US" sz="1200" b="1" dirty="0"/>
        </a:p>
      </dgm:t>
    </dgm:pt>
    <dgm:pt modelId="{F8F83176-129E-47B5-AE71-8A63D01A08CB}" type="parTrans" cxnId="{9E8A5B75-CB0F-4F80-B1B1-D84C01222DA0}">
      <dgm:prSet/>
      <dgm:spPr/>
      <dgm:t>
        <a:bodyPr/>
        <a:lstStyle/>
        <a:p>
          <a:endParaRPr lang="en-US"/>
        </a:p>
      </dgm:t>
    </dgm:pt>
    <dgm:pt modelId="{A49FA0C3-814F-4544-9B3B-9B6478C0AFED}" type="sibTrans" cxnId="{9E8A5B75-CB0F-4F80-B1B1-D84C01222DA0}">
      <dgm:prSet/>
      <dgm:spPr/>
      <dgm:t>
        <a:bodyPr/>
        <a:lstStyle/>
        <a:p>
          <a:endParaRPr lang="en-US"/>
        </a:p>
      </dgm:t>
    </dgm:pt>
    <dgm:pt modelId="{399774D3-8914-487C-9B53-1FFA56C10FEB}">
      <dgm:prSet phldrT="[Text]" custT="1"/>
      <dgm:spPr/>
      <dgm:t>
        <a:bodyPr/>
        <a:lstStyle/>
        <a:p>
          <a:r>
            <a:rPr lang="en-US" sz="1100" b="1" dirty="0" smtClean="0"/>
            <a:t>Healthcare and Healthy Living</a:t>
          </a:r>
          <a:endParaRPr lang="en-US" sz="1100" b="1" dirty="0"/>
        </a:p>
      </dgm:t>
    </dgm:pt>
    <dgm:pt modelId="{A0104153-BA25-442E-942E-6F23F6F13537}" type="parTrans" cxnId="{03B715FF-79FD-4745-980B-F67EF4FF7BBE}">
      <dgm:prSet/>
      <dgm:spPr/>
      <dgm:t>
        <a:bodyPr/>
        <a:lstStyle/>
        <a:p>
          <a:endParaRPr lang="en-US"/>
        </a:p>
      </dgm:t>
    </dgm:pt>
    <dgm:pt modelId="{43166C24-C3B8-4C2B-816F-BFBDEDEF5EF2}" type="sibTrans" cxnId="{03B715FF-79FD-4745-980B-F67EF4FF7BBE}">
      <dgm:prSet/>
      <dgm:spPr/>
      <dgm:t>
        <a:bodyPr/>
        <a:lstStyle/>
        <a:p>
          <a:endParaRPr lang="en-US"/>
        </a:p>
      </dgm:t>
    </dgm:pt>
    <dgm:pt modelId="{186CBDDA-C7D7-48F4-ACB5-539197F4FE48}">
      <dgm:prSet phldrT="[Text]" custT="1"/>
      <dgm:spPr/>
      <dgm:t>
        <a:bodyPr/>
        <a:lstStyle/>
        <a:p>
          <a:r>
            <a:rPr lang="en-US" sz="1100" b="1" dirty="0" smtClean="0"/>
            <a:t>Community Engagement</a:t>
          </a:r>
          <a:endParaRPr lang="en-US" sz="1100" b="1" dirty="0"/>
        </a:p>
      </dgm:t>
    </dgm:pt>
    <dgm:pt modelId="{0C3B098C-3CA7-4308-AF38-CC2120816C91}" type="parTrans" cxnId="{61A62A82-D135-4A87-83E9-DFC4296137B2}">
      <dgm:prSet/>
      <dgm:spPr/>
      <dgm:t>
        <a:bodyPr/>
        <a:lstStyle/>
        <a:p>
          <a:endParaRPr lang="en-US"/>
        </a:p>
      </dgm:t>
    </dgm:pt>
    <dgm:pt modelId="{52C7B981-B27F-43F1-8A4C-CC302BE90A51}" type="sibTrans" cxnId="{61A62A82-D135-4A87-83E9-DFC4296137B2}">
      <dgm:prSet/>
      <dgm:spPr/>
      <dgm:t>
        <a:bodyPr/>
        <a:lstStyle/>
        <a:p>
          <a:endParaRPr lang="en-US"/>
        </a:p>
      </dgm:t>
    </dgm:pt>
    <dgm:pt modelId="{8B3D0F1D-4F86-4CDC-85AA-F75DA398C9C0}">
      <dgm:prSet phldrT="[Text]" custT="1"/>
      <dgm:spPr/>
      <dgm:t>
        <a:bodyPr/>
        <a:lstStyle/>
        <a:p>
          <a:r>
            <a:rPr lang="en-US" sz="900" b="1" dirty="0" smtClean="0"/>
            <a:t>Transportation</a:t>
          </a:r>
          <a:endParaRPr lang="en-US" sz="1000" b="1" dirty="0"/>
        </a:p>
      </dgm:t>
    </dgm:pt>
    <dgm:pt modelId="{AF104CFB-417E-49D8-8F5F-994EFF45CCD2}" type="parTrans" cxnId="{73934404-8B89-4FDA-88D1-308533C81D89}">
      <dgm:prSet/>
      <dgm:spPr/>
      <dgm:t>
        <a:bodyPr/>
        <a:lstStyle/>
        <a:p>
          <a:endParaRPr lang="en-US"/>
        </a:p>
      </dgm:t>
    </dgm:pt>
    <dgm:pt modelId="{4D2F7D21-E54A-47EA-887E-E3B21A2DAD74}" type="sibTrans" cxnId="{73934404-8B89-4FDA-88D1-308533C81D89}">
      <dgm:prSet/>
      <dgm:spPr/>
      <dgm:t>
        <a:bodyPr/>
        <a:lstStyle/>
        <a:p>
          <a:endParaRPr lang="en-US"/>
        </a:p>
      </dgm:t>
    </dgm:pt>
    <dgm:pt modelId="{38B82DEE-FF4A-4E73-951B-D77084C5136A}">
      <dgm:prSet phldrT="[Text]" custT="1"/>
      <dgm:spPr/>
      <dgm:t>
        <a:bodyPr/>
        <a:lstStyle/>
        <a:p>
          <a:r>
            <a:rPr lang="en-US" sz="1100" b="1" dirty="0" smtClean="0"/>
            <a:t>Lifelong Learning and Education</a:t>
          </a:r>
          <a:endParaRPr lang="en-US" sz="1100" b="1" dirty="0"/>
        </a:p>
      </dgm:t>
    </dgm:pt>
    <dgm:pt modelId="{7D3F0C5C-6C7D-461E-969E-BB354A118DA5}" type="parTrans" cxnId="{64047AC1-6561-4E41-B3EF-B4B7B290EC15}">
      <dgm:prSet/>
      <dgm:spPr/>
      <dgm:t>
        <a:bodyPr/>
        <a:lstStyle/>
        <a:p>
          <a:endParaRPr lang="en-US"/>
        </a:p>
      </dgm:t>
    </dgm:pt>
    <dgm:pt modelId="{93683ED1-DA42-45CB-B39C-5559916C5C40}" type="sibTrans" cxnId="{64047AC1-6561-4E41-B3EF-B4B7B290EC15}">
      <dgm:prSet/>
      <dgm:spPr/>
      <dgm:t>
        <a:bodyPr/>
        <a:lstStyle/>
        <a:p>
          <a:endParaRPr lang="en-US"/>
        </a:p>
      </dgm:t>
    </dgm:pt>
    <dgm:pt modelId="{31CCF1EE-7533-4146-AF62-58AED1F8B2E5}">
      <dgm:prSet phldrT="[Text]" custT="1"/>
      <dgm:spPr/>
      <dgm:t>
        <a:bodyPr/>
        <a:lstStyle/>
        <a:p>
          <a:r>
            <a:rPr lang="en-US" sz="1100" b="1" dirty="0" smtClean="0"/>
            <a:t>Supports and Services</a:t>
          </a:r>
          <a:endParaRPr lang="en-US" sz="1100" b="1" dirty="0"/>
        </a:p>
      </dgm:t>
    </dgm:pt>
    <dgm:pt modelId="{70CA140D-7ABC-4449-B22A-1B236BBEC613}" type="parTrans" cxnId="{91D4809D-A5E0-463B-B3D4-5845C12CEDF0}">
      <dgm:prSet/>
      <dgm:spPr/>
      <dgm:t>
        <a:bodyPr/>
        <a:lstStyle/>
        <a:p>
          <a:endParaRPr lang="en-US"/>
        </a:p>
      </dgm:t>
    </dgm:pt>
    <dgm:pt modelId="{05E7788E-DEB1-4D47-A45D-3B76C9C83E5D}" type="sibTrans" cxnId="{91D4809D-A5E0-463B-B3D4-5845C12CEDF0}">
      <dgm:prSet/>
      <dgm:spPr/>
      <dgm:t>
        <a:bodyPr/>
        <a:lstStyle/>
        <a:p>
          <a:endParaRPr lang="en-US"/>
        </a:p>
      </dgm:t>
    </dgm:pt>
    <dgm:pt modelId="{D2E37793-86F2-4958-B612-61BEDA2F0501}" type="pres">
      <dgm:prSet presAssocID="{5246E3DE-F31E-4932-85BF-7A05497092BC}" presName="cycle" presStyleCnt="0">
        <dgm:presLayoutVars>
          <dgm:chMax val="1"/>
          <dgm:dir/>
          <dgm:animLvl val="ctr"/>
          <dgm:resizeHandles val="exact"/>
        </dgm:presLayoutVars>
      </dgm:prSet>
      <dgm:spPr/>
      <dgm:t>
        <a:bodyPr/>
        <a:lstStyle/>
        <a:p>
          <a:endParaRPr lang="en-US"/>
        </a:p>
      </dgm:t>
    </dgm:pt>
    <dgm:pt modelId="{3681823B-54E2-4966-889B-3CD66D196A6B}" type="pres">
      <dgm:prSet presAssocID="{2B06FE4E-3B56-4878-9F7F-7BACE273C0B5}" presName="centerShape" presStyleLbl="node0" presStyleIdx="0" presStyleCnt="1" custScaleX="118169" custScaleY="118169"/>
      <dgm:spPr/>
      <dgm:t>
        <a:bodyPr/>
        <a:lstStyle/>
        <a:p>
          <a:endParaRPr lang="en-US"/>
        </a:p>
      </dgm:t>
    </dgm:pt>
    <dgm:pt modelId="{635E26B2-BB3C-4D61-B2B0-16B5D24B7FB5}" type="pres">
      <dgm:prSet presAssocID="{F403CEC0-6C27-4539-8AF7-32DBCE84C509}" presName="parTrans" presStyleLbl="bgSibTrans2D1" presStyleIdx="0" presStyleCnt="7"/>
      <dgm:spPr/>
      <dgm:t>
        <a:bodyPr/>
        <a:lstStyle/>
        <a:p>
          <a:endParaRPr lang="en-US"/>
        </a:p>
      </dgm:t>
    </dgm:pt>
    <dgm:pt modelId="{F4CC9C71-34D8-4A51-9F24-04172892244C}" type="pres">
      <dgm:prSet presAssocID="{B27DA161-96D3-4477-83BA-F796A47636B7}" presName="node" presStyleLbl="node1" presStyleIdx="0" presStyleCnt="7">
        <dgm:presLayoutVars>
          <dgm:bulletEnabled val="1"/>
        </dgm:presLayoutVars>
      </dgm:prSet>
      <dgm:spPr/>
      <dgm:t>
        <a:bodyPr/>
        <a:lstStyle/>
        <a:p>
          <a:endParaRPr lang="en-US"/>
        </a:p>
      </dgm:t>
    </dgm:pt>
    <dgm:pt modelId="{5B6834C4-8234-404B-802E-25A1886DD641}" type="pres">
      <dgm:prSet presAssocID="{F8F83176-129E-47B5-AE71-8A63D01A08CB}" presName="parTrans" presStyleLbl="bgSibTrans2D1" presStyleIdx="1" presStyleCnt="7"/>
      <dgm:spPr/>
      <dgm:t>
        <a:bodyPr/>
        <a:lstStyle/>
        <a:p>
          <a:endParaRPr lang="en-US"/>
        </a:p>
      </dgm:t>
    </dgm:pt>
    <dgm:pt modelId="{31EBCC17-4D77-4104-A8EB-5757C1591E74}" type="pres">
      <dgm:prSet presAssocID="{E804E82A-6CC0-4B06-A86E-77B7EEE1B694}" presName="node" presStyleLbl="node1" presStyleIdx="1" presStyleCnt="7">
        <dgm:presLayoutVars>
          <dgm:bulletEnabled val="1"/>
        </dgm:presLayoutVars>
      </dgm:prSet>
      <dgm:spPr/>
      <dgm:t>
        <a:bodyPr/>
        <a:lstStyle/>
        <a:p>
          <a:endParaRPr lang="en-US"/>
        </a:p>
      </dgm:t>
    </dgm:pt>
    <dgm:pt modelId="{AF272BE9-10A5-4B21-9CBD-0B5945D5840C}" type="pres">
      <dgm:prSet presAssocID="{A0104153-BA25-442E-942E-6F23F6F13537}" presName="parTrans" presStyleLbl="bgSibTrans2D1" presStyleIdx="2" presStyleCnt="7"/>
      <dgm:spPr/>
      <dgm:t>
        <a:bodyPr/>
        <a:lstStyle/>
        <a:p>
          <a:endParaRPr lang="en-US"/>
        </a:p>
      </dgm:t>
    </dgm:pt>
    <dgm:pt modelId="{6F53E526-AFC8-48BB-9624-20C305D7555C}" type="pres">
      <dgm:prSet presAssocID="{399774D3-8914-487C-9B53-1FFA56C10FEB}" presName="node" presStyleLbl="node1" presStyleIdx="2" presStyleCnt="7">
        <dgm:presLayoutVars>
          <dgm:bulletEnabled val="1"/>
        </dgm:presLayoutVars>
      </dgm:prSet>
      <dgm:spPr/>
      <dgm:t>
        <a:bodyPr/>
        <a:lstStyle/>
        <a:p>
          <a:endParaRPr lang="en-US"/>
        </a:p>
      </dgm:t>
    </dgm:pt>
    <dgm:pt modelId="{C4F983FE-404A-45A2-BE99-418E91F550E0}" type="pres">
      <dgm:prSet presAssocID="{0C3B098C-3CA7-4308-AF38-CC2120816C91}" presName="parTrans" presStyleLbl="bgSibTrans2D1" presStyleIdx="3" presStyleCnt="7"/>
      <dgm:spPr/>
      <dgm:t>
        <a:bodyPr/>
        <a:lstStyle/>
        <a:p>
          <a:endParaRPr lang="en-US"/>
        </a:p>
      </dgm:t>
    </dgm:pt>
    <dgm:pt modelId="{9BF333CE-3547-4518-A18C-80BDDF588EC8}" type="pres">
      <dgm:prSet presAssocID="{186CBDDA-C7D7-48F4-ACB5-539197F4FE48}" presName="node" presStyleLbl="node1" presStyleIdx="3" presStyleCnt="7">
        <dgm:presLayoutVars>
          <dgm:bulletEnabled val="1"/>
        </dgm:presLayoutVars>
      </dgm:prSet>
      <dgm:spPr/>
      <dgm:t>
        <a:bodyPr/>
        <a:lstStyle/>
        <a:p>
          <a:endParaRPr lang="en-US"/>
        </a:p>
      </dgm:t>
    </dgm:pt>
    <dgm:pt modelId="{8DB2B7D5-DEA5-4D78-9E1F-6B032BCFE75E}" type="pres">
      <dgm:prSet presAssocID="{AF104CFB-417E-49D8-8F5F-994EFF45CCD2}" presName="parTrans" presStyleLbl="bgSibTrans2D1" presStyleIdx="4" presStyleCnt="7"/>
      <dgm:spPr/>
      <dgm:t>
        <a:bodyPr/>
        <a:lstStyle/>
        <a:p>
          <a:endParaRPr lang="en-US"/>
        </a:p>
      </dgm:t>
    </dgm:pt>
    <dgm:pt modelId="{18F44224-F3CF-42C8-9798-953CF474903D}" type="pres">
      <dgm:prSet presAssocID="{8B3D0F1D-4F86-4CDC-85AA-F75DA398C9C0}" presName="node" presStyleLbl="node1" presStyleIdx="4" presStyleCnt="7">
        <dgm:presLayoutVars>
          <dgm:bulletEnabled val="1"/>
        </dgm:presLayoutVars>
      </dgm:prSet>
      <dgm:spPr/>
      <dgm:t>
        <a:bodyPr/>
        <a:lstStyle/>
        <a:p>
          <a:endParaRPr lang="en-US"/>
        </a:p>
      </dgm:t>
    </dgm:pt>
    <dgm:pt modelId="{3141886D-AA97-4108-B95E-9CCF99323793}" type="pres">
      <dgm:prSet presAssocID="{7D3F0C5C-6C7D-461E-969E-BB354A118DA5}" presName="parTrans" presStyleLbl="bgSibTrans2D1" presStyleIdx="5" presStyleCnt="7"/>
      <dgm:spPr/>
      <dgm:t>
        <a:bodyPr/>
        <a:lstStyle/>
        <a:p>
          <a:endParaRPr lang="en-US"/>
        </a:p>
      </dgm:t>
    </dgm:pt>
    <dgm:pt modelId="{326577EF-F14B-48E2-B26E-7C85B6BDFA33}" type="pres">
      <dgm:prSet presAssocID="{38B82DEE-FF4A-4E73-951B-D77084C5136A}" presName="node" presStyleLbl="node1" presStyleIdx="5" presStyleCnt="7">
        <dgm:presLayoutVars>
          <dgm:bulletEnabled val="1"/>
        </dgm:presLayoutVars>
      </dgm:prSet>
      <dgm:spPr/>
      <dgm:t>
        <a:bodyPr/>
        <a:lstStyle/>
        <a:p>
          <a:endParaRPr lang="en-US"/>
        </a:p>
      </dgm:t>
    </dgm:pt>
    <dgm:pt modelId="{F8385EE3-3CFB-4B65-87B1-6D26D394CC27}" type="pres">
      <dgm:prSet presAssocID="{70CA140D-7ABC-4449-B22A-1B236BBEC613}" presName="parTrans" presStyleLbl="bgSibTrans2D1" presStyleIdx="6" presStyleCnt="7"/>
      <dgm:spPr/>
      <dgm:t>
        <a:bodyPr/>
        <a:lstStyle/>
        <a:p>
          <a:endParaRPr lang="en-US"/>
        </a:p>
      </dgm:t>
    </dgm:pt>
    <dgm:pt modelId="{D7DE6BDE-648C-4E1D-B699-D775D8D86C67}" type="pres">
      <dgm:prSet presAssocID="{31CCF1EE-7533-4146-AF62-58AED1F8B2E5}" presName="node" presStyleLbl="node1" presStyleIdx="6" presStyleCnt="7">
        <dgm:presLayoutVars>
          <dgm:bulletEnabled val="1"/>
        </dgm:presLayoutVars>
      </dgm:prSet>
      <dgm:spPr/>
      <dgm:t>
        <a:bodyPr/>
        <a:lstStyle/>
        <a:p>
          <a:endParaRPr lang="en-US"/>
        </a:p>
      </dgm:t>
    </dgm:pt>
  </dgm:ptLst>
  <dgm:cxnLst>
    <dgm:cxn modelId="{A42933B1-94ED-419D-9C2F-2384E952C1FF}" type="presOf" srcId="{B27DA161-96D3-4477-83BA-F796A47636B7}" destId="{F4CC9C71-34D8-4A51-9F24-04172892244C}" srcOrd="0" destOrd="0" presId="urn:microsoft.com/office/officeart/2005/8/layout/radial4"/>
    <dgm:cxn modelId="{A2572C8C-D6C1-42A6-BCE1-AB4F6EB41FC5}" type="presOf" srcId="{F8F83176-129E-47B5-AE71-8A63D01A08CB}" destId="{5B6834C4-8234-404B-802E-25A1886DD641}" srcOrd="0" destOrd="0" presId="urn:microsoft.com/office/officeart/2005/8/layout/radial4"/>
    <dgm:cxn modelId="{2EAC208B-4664-4CC8-8326-F2B48573897E}" type="presOf" srcId="{8B3D0F1D-4F86-4CDC-85AA-F75DA398C9C0}" destId="{18F44224-F3CF-42C8-9798-953CF474903D}" srcOrd="0" destOrd="0" presId="urn:microsoft.com/office/officeart/2005/8/layout/radial4"/>
    <dgm:cxn modelId="{5FACFB98-49FB-410A-8B83-DEFC1791B03F}" srcId="{5246E3DE-F31E-4932-85BF-7A05497092BC}" destId="{2B06FE4E-3B56-4878-9F7F-7BACE273C0B5}" srcOrd="0" destOrd="0" parTransId="{8B9B1A5A-46B9-4E57-9B51-1F04EF89BAB1}" sibTransId="{4010BEC4-3C92-4522-B5A4-EE5EFE00CBFD}"/>
    <dgm:cxn modelId="{73934404-8B89-4FDA-88D1-308533C81D89}" srcId="{2B06FE4E-3B56-4878-9F7F-7BACE273C0B5}" destId="{8B3D0F1D-4F86-4CDC-85AA-F75DA398C9C0}" srcOrd="4" destOrd="0" parTransId="{AF104CFB-417E-49D8-8F5F-994EFF45CCD2}" sibTransId="{4D2F7D21-E54A-47EA-887E-E3B21A2DAD74}"/>
    <dgm:cxn modelId="{CC177ACD-3A75-4868-ADA5-7302222F8E5D}" type="presOf" srcId="{399774D3-8914-487C-9B53-1FFA56C10FEB}" destId="{6F53E526-AFC8-48BB-9624-20C305D7555C}" srcOrd="0" destOrd="0" presId="urn:microsoft.com/office/officeart/2005/8/layout/radial4"/>
    <dgm:cxn modelId="{489210D4-143A-499C-A182-08D1E1EC6B2B}" type="presOf" srcId="{A0104153-BA25-442E-942E-6F23F6F13537}" destId="{AF272BE9-10A5-4B21-9CBD-0B5945D5840C}" srcOrd="0" destOrd="0" presId="urn:microsoft.com/office/officeart/2005/8/layout/radial4"/>
    <dgm:cxn modelId="{B4570F14-D6E2-4427-AE07-9E1D6E9A042C}" type="presOf" srcId="{5246E3DE-F31E-4932-85BF-7A05497092BC}" destId="{D2E37793-86F2-4958-B612-61BEDA2F0501}" srcOrd="0" destOrd="0" presId="urn:microsoft.com/office/officeart/2005/8/layout/radial4"/>
    <dgm:cxn modelId="{03B715FF-79FD-4745-980B-F67EF4FF7BBE}" srcId="{2B06FE4E-3B56-4878-9F7F-7BACE273C0B5}" destId="{399774D3-8914-487C-9B53-1FFA56C10FEB}" srcOrd="2" destOrd="0" parTransId="{A0104153-BA25-442E-942E-6F23F6F13537}" sibTransId="{43166C24-C3B8-4C2B-816F-BFBDEDEF5EF2}"/>
    <dgm:cxn modelId="{91D4809D-A5E0-463B-B3D4-5845C12CEDF0}" srcId="{2B06FE4E-3B56-4878-9F7F-7BACE273C0B5}" destId="{31CCF1EE-7533-4146-AF62-58AED1F8B2E5}" srcOrd="6" destOrd="0" parTransId="{70CA140D-7ABC-4449-B22A-1B236BBEC613}" sibTransId="{05E7788E-DEB1-4D47-A45D-3B76C9C83E5D}"/>
    <dgm:cxn modelId="{61A62A82-D135-4A87-83E9-DFC4296137B2}" srcId="{2B06FE4E-3B56-4878-9F7F-7BACE273C0B5}" destId="{186CBDDA-C7D7-48F4-ACB5-539197F4FE48}" srcOrd="3" destOrd="0" parTransId="{0C3B098C-3CA7-4308-AF38-CC2120816C91}" sibTransId="{52C7B981-B27F-43F1-8A4C-CC302BE90A51}"/>
    <dgm:cxn modelId="{A5A0ED8E-125D-4CDD-B16C-72CA033498F0}" type="presOf" srcId="{2B06FE4E-3B56-4878-9F7F-7BACE273C0B5}" destId="{3681823B-54E2-4966-889B-3CD66D196A6B}" srcOrd="0" destOrd="0" presId="urn:microsoft.com/office/officeart/2005/8/layout/radial4"/>
    <dgm:cxn modelId="{4F9C9BD2-8393-48CD-B250-EEA5D00575EC}" type="presOf" srcId="{38B82DEE-FF4A-4E73-951B-D77084C5136A}" destId="{326577EF-F14B-48E2-B26E-7C85B6BDFA33}" srcOrd="0" destOrd="0" presId="urn:microsoft.com/office/officeart/2005/8/layout/radial4"/>
    <dgm:cxn modelId="{CE2F97EC-7DCB-4F3A-A2C9-FF32CEE69368}" type="presOf" srcId="{31CCF1EE-7533-4146-AF62-58AED1F8B2E5}" destId="{D7DE6BDE-648C-4E1D-B699-D775D8D86C67}" srcOrd="0" destOrd="0" presId="urn:microsoft.com/office/officeart/2005/8/layout/radial4"/>
    <dgm:cxn modelId="{5365F47E-D4CA-46F3-A9F0-20C6BE59B69E}" type="presOf" srcId="{186CBDDA-C7D7-48F4-ACB5-539197F4FE48}" destId="{9BF333CE-3547-4518-A18C-80BDDF588EC8}" srcOrd="0" destOrd="0" presId="urn:microsoft.com/office/officeart/2005/8/layout/radial4"/>
    <dgm:cxn modelId="{64047AC1-6561-4E41-B3EF-B4B7B290EC15}" srcId="{2B06FE4E-3B56-4878-9F7F-7BACE273C0B5}" destId="{38B82DEE-FF4A-4E73-951B-D77084C5136A}" srcOrd="5" destOrd="0" parTransId="{7D3F0C5C-6C7D-461E-969E-BB354A118DA5}" sibTransId="{93683ED1-DA42-45CB-B39C-5559916C5C40}"/>
    <dgm:cxn modelId="{E61C00FB-CF03-421B-A634-53827953E2D6}" type="presOf" srcId="{AF104CFB-417E-49D8-8F5F-994EFF45CCD2}" destId="{8DB2B7D5-DEA5-4D78-9E1F-6B032BCFE75E}" srcOrd="0" destOrd="0" presId="urn:microsoft.com/office/officeart/2005/8/layout/radial4"/>
    <dgm:cxn modelId="{D93CFCB3-BEEB-4785-8D76-C8C0C173849C}" type="presOf" srcId="{F403CEC0-6C27-4539-8AF7-32DBCE84C509}" destId="{635E26B2-BB3C-4D61-B2B0-16B5D24B7FB5}" srcOrd="0" destOrd="0" presId="urn:microsoft.com/office/officeart/2005/8/layout/radial4"/>
    <dgm:cxn modelId="{9A25E645-01BA-4637-B0BC-05D73F99E2FE}" type="presOf" srcId="{E804E82A-6CC0-4B06-A86E-77B7EEE1B694}" destId="{31EBCC17-4D77-4104-A8EB-5757C1591E74}" srcOrd="0" destOrd="0" presId="urn:microsoft.com/office/officeart/2005/8/layout/radial4"/>
    <dgm:cxn modelId="{767C5635-71E4-488A-8A86-3A56580FAD30}" type="presOf" srcId="{0C3B098C-3CA7-4308-AF38-CC2120816C91}" destId="{C4F983FE-404A-45A2-BE99-418E91F550E0}" srcOrd="0" destOrd="0" presId="urn:microsoft.com/office/officeart/2005/8/layout/radial4"/>
    <dgm:cxn modelId="{E44CEE63-C67D-4C07-8956-DCF0DE0A15C8}" type="presOf" srcId="{7D3F0C5C-6C7D-461E-969E-BB354A118DA5}" destId="{3141886D-AA97-4108-B95E-9CCF99323793}" srcOrd="0" destOrd="0" presId="urn:microsoft.com/office/officeart/2005/8/layout/radial4"/>
    <dgm:cxn modelId="{9E8A5B75-CB0F-4F80-B1B1-D84C01222DA0}" srcId="{2B06FE4E-3B56-4878-9F7F-7BACE273C0B5}" destId="{E804E82A-6CC0-4B06-A86E-77B7EEE1B694}" srcOrd="1" destOrd="0" parTransId="{F8F83176-129E-47B5-AE71-8A63D01A08CB}" sibTransId="{A49FA0C3-814F-4544-9B3B-9B6478C0AFED}"/>
    <dgm:cxn modelId="{A79D3C5E-5D0D-4AD1-AE38-C9325076D129}" srcId="{2B06FE4E-3B56-4878-9F7F-7BACE273C0B5}" destId="{B27DA161-96D3-4477-83BA-F796A47636B7}" srcOrd="0" destOrd="0" parTransId="{F403CEC0-6C27-4539-8AF7-32DBCE84C509}" sibTransId="{5DBC5CFB-E5FD-4224-9930-01D5F989048C}"/>
    <dgm:cxn modelId="{1C0FB22E-7F50-4E22-A9DB-F77E63C5ACAF}" type="presOf" srcId="{70CA140D-7ABC-4449-B22A-1B236BBEC613}" destId="{F8385EE3-3CFB-4B65-87B1-6D26D394CC27}" srcOrd="0" destOrd="0" presId="urn:microsoft.com/office/officeart/2005/8/layout/radial4"/>
    <dgm:cxn modelId="{478252A6-602A-4A90-9BDD-23EB2D9F362E}" type="presParOf" srcId="{D2E37793-86F2-4958-B612-61BEDA2F0501}" destId="{3681823B-54E2-4966-889B-3CD66D196A6B}" srcOrd="0" destOrd="0" presId="urn:microsoft.com/office/officeart/2005/8/layout/radial4"/>
    <dgm:cxn modelId="{E9C073A2-3704-4A27-9A23-DE16C58A2343}" type="presParOf" srcId="{D2E37793-86F2-4958-B612-61BEDA2F0501}" destId="{635E26B2-BB3C-4D61-B2B0-16B5D24B7FB5}" srcOrd="1" destOrd="0" presId="urn:microsoft.com/office/officeart/2005/8/layout/radial4"/>
    <dgm:cxn modelId="{E359660B-DE80-4E6C-8DEC-75930B6CF872}" type="presParOf" srcId="{D2E37793-86F2-4958-B612-61BEDA2F0501}" destId="{F4CC9C71-34D8-4A51-9F24-04172892244C}" srcOrd="2" destOrd="0" presId="urn:microsoft.com/office/officeart/2005/8/layout/radial4"/>
    <dgm:cxn modelId="{2685161C-6A97-4C77-A16B-DB408C6D4D2A}" type="presParOf" srcId="{D2E37793-86F2-4958-B612-61BEDA2F0501}" destId="{5B6834C4-8234-404B-802E-25A1886DD641}" srcOrd="3" destOrd="0" presId="urn:microsoft.com/office/officeart/2005/8/layout/radial4"/>
    <dgm:cxn modelId="{EDD2A31A-4704-483F-8369-D9B7BC0AD752}" type="presParOf" srcId="{D2E37793-86F2-4958-B612-61BEDA2F0501}" destId="{31EBCC17-4D77-4104-A8EB-5757C1591E74}" srcOrd="4" destOrd="0" presId="urn:microsoft.com/office/officeart/2005/8/layout/radial4"/>
    <dgm:cxn modelId="{EFAEABB9-8303-4C4A-A085-D981D16C89AF}" type="presParOf" srcId="{D2E37793-86F2-4958-B612-61BEDA2F0501}" destId="{AF272BE9-10A5-4B21-9CBD-0B5945D5840C}" srcOrd="5" destOrd="0" presId="urn:microsoft.com/office/officeart/2005/8/layout/radial4"/>
    <dgm:cxn modelId="{8C7E6974-CB51-412E-B6DE-8DB52D387C26}" type="presParOf" srcId="{D2E37793-86F2-4958-B612-61BEDA2F0501}" destId="{6F53E526-AFC8-48BB-9624-20C305D7555C}" srcOrd="6" destOrd="0" presId="urn:microsoft.com/office/officeart/2005/8/layout/radial4"/>
    <dgm:cxn modelId="{06206CE4-EF65-461D-B14F-93DD6585DE4F}" type="presParOf" srcId="{D2E37793-86F2-4958-B612-61BEDA2F0501}" destId="{C4F983FE-404A-45A2-BE99-418E91F550E0}" srcOrd="7" destOrd="0" presId="urn:microsoft.com/office/officeart/2005/8/layout/radial4"/>
    <dgm:cxn modelId="{4D33783B-4D06-4F96-A18B-8810C95A582B}" type="presParOf" srcId="{D2E37793-86F2-4958-B612-61BEDA2F0501}" destId="{9BF333CE-3547-4518-A18C-80BDDF588EC8}" srcOrd="8" destOrd="0" presId="urn:microsoft.com/office/officeart/2005/8/layout/radial4"/>
    <dgm:cxn modelId="{0DE958EA-3447-47EA-B9C5-31E1A6EACFF4}" type="presParOf" srcId="{D2E37793-86F2-4958-B612-61BEDA2F0501}" destId="{8DB2B7D5-DEA5-4D78-9E1F-6B032BCFE75E}" srcOrd="9" destOrd="0" presId="urn:microsoft.com/office/officeart/2005/8/layout/radial4"/>
    <dgm:cxn modelId="{6792E16A-86BE-4E11-B44C-AC10917CF5CC}" type="presParOf" srcId="{D2E37793-86F2-4958-B612-61BEDA2F0501}" destId="{18F44224-F3CF-42C8-9798-953CF474903D}" srcOrd="10" destOrd="0" presId="urn:microsoft.com/office/officeart/2005/8/layout/radial4"/>
    <dgm:cxn modelId="{C59BFE24-460A-41BB-ABD5-5A654E742369}" type="presParOf" srcId="{D2E37793-86F2-4958-B612-61BEDA2F0501}" destId="{3141886D-AA97-4108-B95E-9CCF99323793}" srcOrd="11" destOrd="0" presId="urn:microsoft.com/office/officeart/2005/8/layout/radial4"/>
    <dgm:cxn modelId="{BC23B620-E9F6-4722-AFF1-8AAB23D4DB26}" type="presParOf" srcId="{D2E37793-86F2-4958-B612-61BEDA2F0501}" destId="{326577EF-F14B-48E2-B26E-7C85B6BDFA33}" srcOrd="12" destOrd="0" presId="urn:microsoft.com/office/officeart/2005/8/layout/radial4"/>
    <dgm:cxn modelId="{AD8275D1-1220-4C5F-A624-736317D7EE78}" type="presParOf" srcId="{D2E37793-86F2-4958-B612-61BEDA2F0501}" destId="{F8385EE3-3CFB-4B65-87B1-6D26D394CC27}" srcOrd="13" destOrd="0" presId="urn:microsoft.com/office/officeart/2005/8/layout/radial4"/>
    <dgm:cxn modelId="{7FF5BA15-1132-4E69-BAA4-F7FEB98978EB}" type="presParOf" srcId="{D2E37793-86F2-4958-B612-61BEDA2F0501}" destId="{D7DE6BDE-648C-4E1D-B699-D775D8D86C67}" srcOrd="14"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EBB8D8D-DA4C-435F-9EDB-96E1E0F79344}" type="doc">
      <dgm:prSet loTypeId="urn:microsoft.com/office/officeart/2005/8/layout/arrow2" loCatId="process" qsTypeId="urn:microsoft.com/office/officeart/2005/8/quickstyle/simple1" qsCatId="simple" csTypeId="urn:microsoft.com/office/officeart/2005/8/colors/accent0_3" csCatId="mainScheme" phldr="1"/>
      <dgm:spPr/>
    </dgm:pt>
    <dgm:pt modelId="{79817E4E-8298-4DA8-B4C0-7C1C9D7C25B0}">
      <dgm:prSet phldrT="[Text]"/>
      <dgm:spPr/>
      <dgm:t>
        <a:bodyPr/>
        <a:lstStyle/>
        <a:p>
          <a:r>
            <a:rPr lang="en-US" dirty="0" smtClean="0"/>
            <a:t>Historic leadership</a:t>
          </a:r>
          <a:endParaRPr lang="en-US" dirty="0"/>
        </a:p>
      </dgm:t>
    </dgm:pt>
    <dgm:pt modelId="{6184EFB4-F325-4DD7-A079-38092EB0C202}" type="parTrans" cxnId="{58254AC8-9B3F-4899-904F-DED0352A9D69}">
      <dgm:prSet/>
      <dgm:spPr/>
      <dgm:t>
        <a:bodyPr/>
        <a:lstStyle/>
        <a:p>
          <a:endParaRPr lang="en-US"/>
        </a:p>
      </dgm:t>
    </dgm:pt>
    <dgm:pt modelId="{BED3F009-CE6A-4405-9D38-EB2326748319}" type="sibTrans" cxnId="{58254AC8-9B3F-4899-904F-DED0352A9D69}">
      <dgm:prSet/>
      <dgm:spPr/>
      <dgm:t>
        <a:bodyPr/>
        <a:lstStyle/>
        <a:p>
          <a:endParaRPr lang="en-US"/>
        </a:p>
      </dgm:t>
    </dgm:pt>
    <dgm:pt modelId="{60B3B0BA-2E84-428A-9763-1C15113529A0}">
      <dgm:prSet phldrT="[Text]"/>
      <dgm:spPr/>
      <dgm:t>
        <a:bodyPr/>
        <a:lstStyle/>
        <a:p>
          <a:r>
            <a:rPr lang="en-US" dirty="0" smtClean="0"/>
            <a:t>Progress slowed</a:t>
          </a:r>
          <a:endParaRPr lang="en-US" dirty="0"/>
        </a:p>
      </dgm:t>
    </dgm:pt>
    <dgm:pt modelId="{A607D214-A2F4-4860-9F57-8CDEEF639011}" type="parTrans" cxnId="{93DCFDF9-0793-4A80-8AD7-CCFC24262E72}">
      <dgm:prSet/>
      <dgm:spPr/>
      <dgm:t>
        <a:bodyPr/>
        <a:lstStyle/>
        <a:p>
          <a:endParaRPr lang="en-US"/>
        </a:p>
      </dgm:t>
    </dgm:pt>
    <dgm:pt modelId="{57F32324-67C8-45C7-A9F1-79C2E34B30E3}" type="sibTrans" cxnId="{93DCFDF9-0793-4A80-8AD7-CCFC24262E72}">
      <dgm:prSet/>
      <dgm:spPr/>
      <dgm:t>
        <a:bodyPr/>
        <a:lstStyle/>
        <a:p>
          <a:endParaRPr lang="en-US"/>
        </a:p>
      </dgm:t>
    </dgm:pt>
    <dgm:pt modelId="{178734EE-99E3-4D40-83CF-25A02024C95E}">
      <dgm:prSet phldrT="[Text]"/>
      <dgm:spPr/>
      <dgm:t>
        <a:bodyPr/>
        <a:lstStyle/>
        <a:p>
          <a:r>
            <a:rPr lang="en-US" dirty="0" smtClean="0"/>
            <a:t>National leadership</a:t>
          </a:r>
          <a:endParaRPr lang="en-US" dirty="0"/>
        </a:p>
      </dgm:t>
    </dgm:pt>
    <dgm:pt modelId="{5FB16E5C-9B06-408D-9E71-D89ABA0AE0B3}" type="parTrans" cxnId="{74CD3679-3B83-45C7-9BED-2A74E5765811}">
      <dgm:prSet/>
      <dgm:spPr/>
      <dgm:t>
        <a:bodyPr/>
        <a:lstStyle/>
        <a:p>
          <a:endParaRPr lang="en-US"/>
        </a:p>
      </dgm:t>
    </dgm:pt>
    <dgm:pt modelId="{43957981-5599-4D25-B89B-3F93B38FDDFA}" type="sibTrans" cxnId="{74CD3679-3B83-45C7-9BED-2A74E5765811}">
      <dgm:prSet/>
      <dgm:spPr/>
      <dgm:t>
        <a:bodyPr/>
        <a:lstStyle/>
        <a:p>
          <a:endParaRPr lang="en-US"/>
        </a:p>
      </dgm:t>
    </dgm:pt>
    <dgm:pt modelId="{694043AA-34D5-4B06-9AFB-801C884921B8}" type="pres">
      <dgm:prSet presAssocID="{AEBB8D8D-DA4C-435F-9EDB-96E1E0F79344}" presName="arrowDiagram" presStyleCnt="0">
        <dgm:presLayoutVars>
          <dgm:chMax val="5"/>
          <dgm:dir/>
          <dgm:resizeHandles val="exact"/>
        </dgm:presLayoutVars>
      </dgm:prSet>
      <dgm:spPr/>
    </dgm:pt>
    <dgm:pt modelId="{3EC809A7-03D3-4625-B393-8E3DB901E138}" type="pres">
      <dgm:prSet presAssocID="{AEBB8D8D-DA4C-435F-9EDB-96E1E0F79344}" presName="arrow" presStyleLbl="bgShp" presStyleIdx="0" presStyleCnt="1" custLinFactNeighborY="-25429"/>
      <dgm:spPr/>
    </dgm:pt>
    <dgm:pt modelId="{50F5C42C-6B70-4483-B168-67099C815363}" type="pres">
      <dgm:prSet presAssocID="{AEBB8D8D-DA4C-435F-9EDB-96E1E0F79344}" presName="arrowDiagram3" presStyleCnt="0"/>
      <dgm:spPr/>
    </dgm:pt>
    <dgm:pt modelId="{E0B51E46-8815-4CDA-B609-311986C68A92}" type="pres">
      <dgm:prSet presAssocID="{79817E4E-8298-4DA8-B4C0-7C1C9D7C25B0}" presName="bullet3a" presStyleLbl="node1" presStyleIdx="0" presStyleCnt="3" custLinFactX="45609" custLinFactY="-331940" custLinFactNeighborX="100000" custLinFactNeighborY="-400000"/>
      <dgm:spPr/>
    </dgm:pt>
    <dgm:pt modelId="{37B2D81F-E314-459C-8A71-380890F76923}" type="pres">
      <dgm:prSet presAssocID="{79817E4E-8298-4DA8-B4C0-7C1C9D7C25B0}" presName="textBox3a" presStyleLbl="revTx" presStyleIdx="0" presStyleCnt="3" custLinFactNeighborX="16248" custLinFactNeighborY="-97448">
        <dgm:presLayoutVars>
          <dgm:bulletEnabled val="1"/>
        </dgm:presLayoutVars>
      </dgm:prSet>
      <dgm:spPr/>
      <dgm:t>
        <a:bodyPr/>
        <a:lstStyle/>
        <a:p>
          <a:endParaRPr lang="en-US"/>
        </a:p>
      </dgm:t>
    </dgm:pt>
    <dgm:pt modelId="{6F6BD800-1DB5-495C-844F-820609A40E0C}" type="pres">
      <dgm:prSet presAssocID="{60B3B0BA-2E84-428A-9763-1C15113529A0}" presName="bullet3b" presStyleLbl="node1" presStyleIdx="1" presStyleCnt="3" custLinFactY="-177812" custLinFactNeighborX="80551" custLinFactNeighborY="-200000"/>
      <dgm:spPr/>
    </dgm:pt>
    <dgm:pt modelId="{B4B92D1E-3487-413B-A73D-CE1C307E30FC}" type="pres">
      <dgm:prSet presAssocID="{60B3B0BA-2E84-428A-9763-1C15113529A0}" presName="textBox3b" presStyleLbl="revTx" presStyleIdx="1" presStyleCnt="3" custLinFactNeighborX="13271" custLinFactNeighborY="-46534">
        <dgm:presLayoutVars>
          <dgm:bulletEnabled val="1"/>
        </dgm:presLayoutVars>
      </dgm:prSet>
      <dgm:spPr/>
      <dgm:t>
        <a:bodyPr/>
        <a:lstStyle/>
        <a:p>
          <a:endParaRPr lang="en-US"/>
        </a:p>
      </dgm:t>
    </dgm:pt>
    <dgm:pt modelId="{8C62F0E9-E809-4940-9A4A-02146EB58201}" type="pres">
      <dgm:prSet presAssocID="{178734EE-99E3-4D40-83CF-25A02024C95E}" presName="bullet3c" presStyleLbl="node1" presStyleIdx="2" presStyleCnt="3" custLinFactY="-100000" custLinFactNeighborX="58244" custLinFactNeighborY="-167994"/>
      <dgm:spPr/>
    </dgm:pt>
    <dgm:pt modelId="{C7846E67-DE3B-49A4-B4F3-999635A976FF}" type="pres">
      <dgm:prSet presAssocID="{178734EE-99E3-4D40-83CF-25A02024C95E}" presName="textBox3c" presStyleLbl="revTx" presStyleIdx="2" presStyleCnt="3" custLinFactNeighborX="15774" custLinFactNeighborY="-36487">
        <dgm:presLayoutVars>
          <dgm:bulletEnabled val="1"/>
        </dgm:presLayoutVars>
      </dgm:prSet>
      <dgm:spPr/>
      <dgm:t>
        <a:bodyPr/>
        <a:lstStyle/>
        <a:p>
          <a:endParaRPr lang="en-US"/>
        </a:p>
      </dgm:t>
    </dgm:pt>
  </dgm:ptLst>
  <dgm:cxnLst>
    <dgm:cxn modelId="{93DCFDF9-0793-4A80-8AD7-CCFC24262E72}" srcId="{AEBB8D8D-DA4C-435F-9EDB-96E1E0F79344}" destId="{60B3B0BA-2E84-428A-9763-1C15113529A0}" srcOrd="1" destOrd="0" parTransId="{A607D214-A2F4-4860-9F57-8CDEEF639011}" sibTransId="{57F32324-67C8-45C7-A9F1-79C2E34B30E3}"/>
    <dgm:cxn modelId="{58254AC8-9B3F-4899-904F-DED0352A9D69}" srcId="{AEBB8D8D-DA4C-435F-9EDB-96E1E0F79344}" destId="{79817E4E-8298-4DA8-B4C0-7C1C9D7C25B0}" srcOrd="0" destOrd="0" parTransId="{6184EFB4-F325-4DD7-A079-38092EB0C202}" sibTransId="{BED3F009-CE6A-4405-9D38-EB2326748319}"/>
    <dgm:cxn modelId="{63A5275E-20A4-4E64-B0BC-EAB11D033686}" type="presOf" srcId="{178734EE-99E3-4D40-83CF-25A02024C95E}" destId="{C7846E67-DE3B-49A4-B4F3-999635A976FF}" srcOrd="0" destOrd="0" presId="urn:microsoft.com/office/officeart/2005/8/layout/arrow2"/>
    <dgm:cxn modelId="{A6D349D7-51D1-4D5A-B25A-3A6DD31E4A52}" type="presOf" srcId="{AEBB8D8D-DA4C-435F-9EDB-96E1E0F79344}" destId="{694043AA-34D5-4B06-9AFB-801C884921B8}" srcOrd="0" destOrd="0" presId="urn:microsoft.com/office/officeart/2005/8/layout/arrow2"/>
    <dgm:cxn modelId="{C00CF696-E47F-44C7-BD06-CD075C7D9AB8}" type="presOf" srcId="{79817E4E-8298-4DA8-B4C0-7C1C9D7C25B0}" destId="{37B2D81F-E314-459C-8A71-380890F76923}" srcOrd="0" destOrd="0" presId="urn:microsoft.com/office/officeart/2005/8/layout/arrow2"/>
    <dgm:cxn modelId="{D0E1C51C-3D5B-4FA0-BC07-0161C31053B1}" type="presOf" srcId="{60B3B0BA-2E84-428A-9763-1C15113529A0}" destId="{B4B92D1E-3487-413B-A73D-CE1C307E30FC}" srcOrd="0" destOrd="0" presId="urn:microsoft.com/office/officeart/2005/8/layout/arrow2"/>
    <dgm:cxn modelId="{74CD3679-3B83-45C7-9BED-2A74E5765811}" srcId="{AEBB8D8D-DA4C-435F-9EDB-96E1E0F79344}" destId="{178734EE-99E3-4D40-83CF-25A02024C95E}" srcOrd="2" destOrd="0" parTransId="{5FB16E5C-9B06-408D-9E71-D89ABA0AE0B3}" sibTransId="{43957981-5599-4D25-B89B-3F93B38FDDFA}"/>
    <dgm:cxn modelId="{61B4464C-BC65-42FD-9686-8A6003F012A2}" type="presParOf" srcId="{694043AA-34D5-4B06-9AFB-801C884921B8}" destId="{3EC809A7-03D3-4625-B393-8E3DB901E138}" srcOrd="0" destOrd="0" presId="urn:microsoft.com/office/officeart/2005/8/layout/arrow2"/>
    <dgm:cxn modelId="{0E39ABAE-FAEB-481D-B421-7B818CE90560}" type="presParOf" srcId="{694043AA-34D5-4B06-9AFB-801C884921B8}" destId="{50F5C42C-6B70-4483-B168-67099C815363}" srcOrd="1" destOrd="0" presId="urn:microsoft.com/office/officeart/2005/8/layout/arrow2"/>
    <dgm:cxn modelId="{6F420C7E-9818-4693-B444-83C177CB1375}" type="presParOf" srcId="{50F5C42C-6B70-4483-B168-67099C815363}" destId="{E0B51E46-8815-4CDA-B609-311986C68A92}" srcOrd="0" destOrd="0" presId="urn:microsoft.com/office/officeart/2005/8/layout/arrow2"/>
    <dgm:cxn modelId="{8F69AAB2-FD09-42D8-820D-421C9556202F}" type="presParOf" srcId="{50F5C42C-6B70-4483-B168-67099C815363}" destId="{37B2D81F-E314-459C-8A71-380890F76923}" srcOrd="1" destOrd="0" presId="urn:microsoft.com/office/officeart/2005/8/layout/arrow2"/>
    <dgm:cxn modelId="{C17DA2AF-1A75-4C5C-83FE-DE21ACAFC8D4}" type="presParOf" srcId="{50F5C42C-6B70-4483-B168-67099C815363}" destId="{6F6BD800-1DB5-495C-844F-820609A40E0C}" srcOrd="2" destOrd="0" presId="urn:microsoft.com/office/officeart/2005/8/layout/arrow2"/>
    <dgm:cxn modelId="{5283AB83-7A46-4811-AE83-B4E0AAE605A0}" type="presParOf" srcId="{50F5C42C-6B70-4483-B168-67099C815363}" destId="{B4B92D1E-3487-413B-A73D-CE1C307E30FC}" srcOrd="3" destOrd="0" presId="urn:microsoft.com/office/officeart/2005/8/layout/arrow2"/>
    <dgm:cxn modelId="{4E5C4FEA-AE95-4E7F-84AD-13EEFF308EEA}" type="presParOf" srcId="{50F5C42C-6B70-4483-B168-67099C815363}" destId="{8C62F0E9-E809-4940-9A4A-02146EB58201}" srcOrd="4" destOrd="0" presId="urn:microsoft.com/office/officeart/2005/8/layout/arrow2"/>
    <dgm:cxn modelId="{E674028A-1A71-4167-8C71-069B9AE68CC1}" type="presParOf" srcId="{50F5C42C-6B70-4483-B168-67099C815363}" destId="{C7846E67-DE3B-49A4-B4F3-999635A976FF}" srcOrd="5" destOrd="0" presId="urn:microsoft.com/office/officeart/2005/8/layout/arrow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A10AF0-0E0B-441B-AAA2-A44FDBE59673}">
      <dsp:nvSpPr>
        <dsp:cNvPr id="0" name=""/>
        <dsp:cNvSpPr/>
      </dsp:nvSpPr>
      <dsp:spPr>
        <a:xfrm>
          <a:off x="623900" y="54213"/>
          <a:ext cx="7258319" cy="1055563"/>
        </a:xfrm>
        <a:prstGeom prst="rightArrow">
          <a:avLst>
            <a:gd name="adj1" fmla="val 50000"/>
            <a:gd name="adj2" fmla="val 5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254000" bIns="167571" numCol="1" spcCol="1270" anchor="ctr" anchorCtr="0">
          <a:noAutofit/>
        </a:bodyPr>
        <a:lstStyle/>
        <a:p>
          <a:pPr lvl="0" algn="l" defTabSz="889000">
            <a:lnSpc>
              <a:spcPct val="90000"/>
            </a:lnSpc>
            <a:spcBef>
              <a:spcPct val="0"/>
            </a:spcBef>
            <a:spcAft>
              <a:spcPct val="35000"/>
            </a:spcAft>
          </a:pPr>
          <a:r>
            <a:rPr lang="en-US" sz="2000" b="1" kern="1200" dirty="0" smtClean="0"/>
            <a:t>Education</a:t>
          </a:r>
          <a:endParaRPr lang="en-US" sz="1300" b="1" kern="1200" dirty="0"/>
        </a:p>
      </dsp:txBody>
      <dsp:txXfrm>
        <a:off x="623900" y="318104"/>
        <a:ext cx="6994428" cy="527781"/>
      </dsp:txXfrm>
    </dsp:sp>
    <dsp:sp modelId="{12AABB85-DC85-4A07-8EE0-D2B437CCE278}">
      <dsp:nvSpPr>
        <dsp:cNvPr id="0" name=""/>
        <dsp:cNvSpPr/>
      </dsp:nvSpPr>
      <dsp:spPr>
        <a:xfrm>
          <a:off x="623900" y="866842"/>
          <a:ext cx="1341482" cy="1938183"/>
        </a:xfrm>
        <a:prstGeom prst="rect">
          <a:avLst/>
        </a:prstGeom>
        <a:solidFill>
          <a:schemeClr val="lt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rtl="0">
            <a:lnSpc>
              <a:spcPct val="90000"/>
            </a:lnSpc>
            <a:spcBef>
              <a:spcPct val="0"/>
            </a:spcBef>
            <a:spcAft>
              <a:spcPct val="35000"/>
            </a:spcAft>
          </a:pPr>
          <a:r>
            <a:rPr lang="en-US" sz="1600" kern="1200" dirty="0" smtClean="0"/>
            <a:t>Better Education leads to a more</a:t>
          </a:r>
          <a:r>
            <a:rPr lang="en-US" sz="1600" kern="1200" baseline="0" dirty="0" smtClean="0"/>
            <a:t> thoughtful population and preps people for better jobs</a:t>
          </a:r>
          <a:endParaRPr lang="en-US" sz="1600" kern="1200" dirty="0"/>
        </a:p>
      </dsp:txBody>
      <dsp:txXfrm>
        <a:off x="623900" y="866842"/>
        <a:ext cx="1341482" cy="1938183"/>
      </dsp:txXfrm>
    </dsp:sp>
    <dsp:sp modelId="{E7B65160-9FFC-4BD9-BBBA-27AEA15EEF97}">
      <dsp:nvSpPr>
        <dsp:cNvPr id="0" name=""/>
        <dsp:cNvSpPr/>
      </dsp:nvSpPr>
      <dsp:spPr>
        <a:xfrm>
          <a:off x="1965237" y="406203"/>
          <a:ext cx="5916982" cy="1055563"/>
        </a:xfrm>
        <a:prstGeom prst="rightArrow">
          <a:avLst>
            <a:gd name="adj1" fmla="val 50000"/>
            <a:gd name="adj2" fmla="val 5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254000" bIns="167571" numCol="1" spcCol="1270" anchor="ctr" anchorCtr="0">
          <a:noAutofit/>
        </a:bodyPr>
        <a:lstStyle/>
        <a:p>
          <a:pPr lvl="0" algn="l" defTabSz="889000">
            <a:lnSpc>
              <a:spcPct val="90000"/>
            </a:lnSpc>
            <a:spcBef>
              <a:spcPct val="0"/>
            </a:spcBef>
            <a:spcAft>
              <a:spcPct val="35000"/>
            </a:spcAft>
          </a:pPr>
          <a:r>
            <a:rPr lang="en-US" sz="2000" b="1" kern="1200" dirty="0" smtClean="0"/>
            <a:t>Jobs</a:t>
          </a:r>
          <a:endParaRPr lang="en-US" sz="1300" b="1" kern="1200" dirty="0"/>
        </a:p>
      </dsp:txBody>
      <dsp:txXfrm>
        <a:off x="1965237" y="670094"/>
        <a:ext cx="5653091" cy="527781"/>
      </dsp:txXfrm>
    </dsp:sp>
    <dsp:sp modelId="{D0138AE1-7F93-4421-8BF7-30F8940170E1}">
      <dsp:nvSpPr>
        <dsp:cNvPr id="0" name=""/>
        <dsp:cNvSpPr/>
      </dsp:nvSpPr>
      <dsp:spPr>
        <a:xfrm>
          <a:off x="1965237" y="1218832"/>
          <a:ext cx="1341482" cy="1938183"/>
        </a:xfrm>
        <a:prstGeom prst="rect">
          <a:avLst/>
        </a:prstGeom>
        <a:solidFill>
          <a:schemeClr val="lt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rtl="0">
            <a:lnSpc>
              <a:spcPct val="90000"/>
            </a:lnSpc>
            <a:spcBef>
              <a:spcPct val="0"/>
            </a:spcBef>
            <a:spcAft>
              <a:spcPct val="35000"/>
            </a:spcAft>
          </a:pPr>
          <a:r>
            <a:rPr lang="en-US" sz="1600" kern="1200" dirty="0" smtClean="0"/>
            <a:t>More and better jobs</a:t>
          </a:r>
          <a:r>
            <a:rPr lang="en-US" sz="1600" kern="1200" baseline="0" dirty="0" smtClean="0"/>
            <a:t> create a stronger </a:t>
          </a:r>
          <a:r>
            <a:rPr lang="en-US" sz="1600" kern="1200" dirty="0" smtClean="0"/>
            <a:t>economy</a:t>
          </a:r>
          <a:endParaRPr lang="en-US" sz="1600" kern="1200" dirty="0"/>
        </a:p>
      </dsp:txBody>
      <dsp:txXfrm>
        <a:off x="1965237" y="1218832"/>
        <a:ext cx="1341482" cy="1938183"/>
      </dsp:txXfrm>
    </dsp:sp>
    <dsp:sp modelId="{3A1D4BB7-ED8A-403F-B397-307B6F990956}">
      <dsp:nvSpPr>
        <dsp:cNvPr id="0" name=""/>
        <dsp:cNvSpPr/>
      </dsp:nvSpPr>
      <dsp:spPr>
        <a:xfrm>
          <a:off x="3306575" y="758193"/>
          <a:ext cx="4575644" cy="1055563"/>
        </a:xfrm>
        <a:prstGeom prst="rightArrow">
          <a:avLst>
            <a:gd name="adj1" fmla="val 50000"/>
            <a:gd name="adj2" fmla="val 5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254000" bIns="167571" numCol="1" spcCol="1270" anchor="ctr" anchorCtr="0">
          <a:noAutofit/>
        </a:bodyPr>
        <a:lstStyle/>
        <a:p>
          <a:pPr lvl="0" algn="l" defTabSz="889000">
            <a:lnSpc>
              <a:spcPct val="90000"/>
            </a:lnSpc>
            <a:spcBef>
              <a:spcPct val="0"/>
            </a:spcBef>
            <a:spcAft>
              <a:spcPct val="35000"/>
            </a:spcAft>
          </a:pPr>
          <a:r>
            <a:rPr lang="en-US" sz="2000" b="1" kern="1200" dirty="0" smtClean="0"/>
            <a:t>Housing</a:t>
          </a:r>
          <a:endParaRPr lang="en-US" sz="1300" b="1" kern="1200" dirty="0"/>
        </a:p>
      </dsp:txBody>
      <dsp:txXfrm>
        <a:off x="3306575" y="1022084"/>
        <a:ext cx="4311753" cy="527781"/>
      </dsp:txXfrm>
    </dsp:sp>
    <dsp:sp modelId="{35A8949E-FC35-4EDA-80F7-CADA27B11935}">
      <dsp:nvSpPr>
        <dsp:cNvPr id="0" name=""/>
        <dsp:cNvSpPr/>
      </dsp:nvSpPr>
      <dsp:spPr>
        <a:xfrm>
          <a:off x="3306575" y="1570822"/>
          <a:ext cx="1341482" cy="1938183"/>
        </a:xfrm>
        <a:prstGeom prst="rect">
          <a:avLst/>
        </a:prstGeom>
        <a:solidFill>
          <a:schemeClr val="lt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rtl="0">
            <a:lnSpc>
              <a:spcPct val="90000"/>
            </a:lnSpc>
            <a:spcBef>
              <a:spcPct val="0"/>
            </a:spcBef>
            <a:spcAft>
              <a:spcPct val="35000"/>
            </a:spcAft>
          </a:pPr>
          <a:r>
            <a:rPr lang="en-US" sz="1600" kern="1200" dirty="0" smtClean="0"/>
            <a:t>A</a:t>
          </a:r>
          <a:r>
            <a:rPr lang="en-US" sz="1600" kern="1200" baseline="0" dirty="0" smtClean="0"/>
            <a:t> better economy helps stabilize housing</a:t>
          </a:r>
          <a:endParaRPr lang="en-US" sz="1600" kern="1200" dirty="0"/>
        </a:p>
      </dsp:txBody>
      <dsp:txXfrm>
        <a:off x="3306575" y="1570822"/>
        <a:ext cx="1341482" cy="1938183"/>
      </dsp:txXfrm>
    </dsp:sp>
    <dsp:sp modelId="{9D085440-487F-495E-B96A-9A9396C4F16B}">
      <dsp:nvSpPr>
        <dsp:cNvPr id="0" name=""/>
        <dsp:cNvSpPr/>
      </dsp:nvSpPr>
      <dsp:spPr>
        <a:xfrm>
          <a:off x="4648638" y="1110183"/>
          <a:ext cx="3233581" cy="1055563"/>
        </a:xfrm>
        <a:prstGeom prst="rightArrow">
          <a:avLst>
            <a:gd name="adj1" fmla="val 50000"/>
            <a:gd name="adj2" fmla="val 5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254000" bIns="167571" numCol="1" spcCol="1270" anchor="ctr" anchorCtr="0">
          <a:noAutofit/>
        </a:bodyPr>
        <a:lstStyle/>
        <a:p>
          <a:pPr lvl="0" algn="l" defTabSz="889000">
            <a:lnSpc>
              <a:spcPct val="90000"/>
            </a:lnSpc>
            <a:spcBef>
              <a:spcPct val="0"/>
            </a:spcBef>
            <a:spcAft>
              <a:spcPct val="35000"/>
            </a:spcAft>
          </a:pPr>
          <a:r>
            <a:rPr lang="en-US" sz="2000" b="1" kern="1200" dirty="0" smtClean="0"/>
            <a:t>Health</a:t>
          </a:r>
          <a:endParaRPr lang="en-US" sz="1300" b="1" kern="1200" dirty="0"/>
        </a:p>
      </dsp:txBody>
      <dsp:txXfrm>
        <a:off x="4648638" y="1374074"/>
        <a:ext cx="2969690" cy="527781"/>
      </dsp:txXfrm>
    </dsp:sp>
    <dsp:sp modelId="{9283A277-AB70-4245-B9E6-9831E098BB6E}">
      <dsp:nvSpPr>
        <dsp:cNvPr id="0" name=""/>
        <dsp:cNvSpPr/>
      </dsp:nvSpPr>
      <dsp:spPr>
        <a:xfrm>
          <a:off x="4648638" y="1922812"/>
          <a:ext cx="1341482" cy="1938183"/>
        </a:xfrm>
        <a:prstGeom prst="rect">
          <a:avLst/>
        </a:prstGeom>
        <a:solidFill>
          <a:schemeClr val="lt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rtl="0">
            <a:lnSpc>
              <a:spcPct val="90000"/>
            </a:lnSpc>
            <a:spcBef>
              <a:spcPct val="0"/>
            </a:spcBef>
            <a:spcAft>
              <a:spcPct val="35000"/>
            </a:spcAft>
          </a:pPr>
          <a:r>
            <a:rPr lang="en-US" sz="1600" kern="1200" baseline="0" dirty="0" smtClean="0"/>
            <a:t>Better stability increases people’s health and well being</a:t>
          </a:r>
          <a:endParaRPr lang="en-US" sz="1600" kern="1200" dirty="0"/>
        </a:p>
      </dsp:txBody>
      <dsp:txXfrm>
        <a:off x="4648638" y="1922812"/>
        <a:ext cx="1341482" cy="1938183"/>
      </dsp:txXfrm>
    </dsp:sp>
    <dsp:sp modelId="{06F1BD15-F854-4936-B460-7938C67DC926}">
      <dsp:nvSpPr>
        <dsp:cNvPr id="0" name=""/>
        <dsp:cNvSpPr/>
      </dsp:nvSpPr>
      <dsp:spPr>
        <a:xfrm>
          <a:off x="5989975" y="1462173"/>
          <a:ext cx="1892244" cy="1055563"/>
        </a:xfrm>
        <a:prstGeom prst="rightArrow">
          <a:avLst>
            <a:gd name="adj1" fmla="val 50000"/>
            <a:gd name="adj2" fmla="val 5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254000" bIns="167571" numCol="1" spcCol="1270" anchor="ctr" anchorCtr="0">
          <a:noAutofit/>
        </a:bodyPr>
        <a:lstStyle/>
        <a:p>
          <a:pPr lvl="0" algn="l" defTabSz="711200">
            <a:lnSpc>
              <a:spcPct val="90000"/>
            </a:lnSpc>
            <a:spcBef>
              <a:spcPct val="0"/>
            </a:spcBef>
            <a:spcAft>
              <a:spcPct val="35000"/>
            </a:spcAft>
          </a:pPr>
          <a:r>
            <a:rPr lang="en-US" sz="1600" b="1" kern="1200" dirty="0" smtClean="0"/>
            <a:t>Support programs</a:t>
          </a:r>
          <a:endParaRPr lang="en-US" sz="1600" b="1" kern="1200" dirty="0"/>
        </a:p>
      </dsp:txBody>
      <dsp:txXfrm>
        <a:off x="5989975" y="1726064"/>
        <a:ext cx="1628353" cy="527781"/>
      </dsp:txXfrm>
    </dsp:sp>
    <dsp:sp modelId="{93229A46-4A34-44EF-AE87-72EBDA2203DE}">
      <dsp:nvSpPr>
        <dsp:cNvPr id="0" name=""/>
        <dsp:cNvSpPr/>
      </dsp:nvSpPr>
      <dsp:spPr>
        <a:xfrm>
          <a:off x="5989975" y="2274802"/>
          <a:ext cx="1341482" cy="1938183"/>
        </a:xfrm>
        <a:prstGeom prst="rect">
          <a:avLst/>
        </a:prstGeom>
        <a:solidFill>
          <a:schemeClr val="lt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n-US" sz="1400" kern="1200" baseline="0" dirty="0" smtClean="0"/>
            <a:t>Better supports and services help people live, work and get education in ways meaningful to them</a:t>
          </a:r>
          <a:endParaRPr lang="en-US" sz="1400" kern="1200" dirty="0"/>
        </a:p>
      </dsp:txBody>
      <dsp:txXfrm>
        <a:off x="5989975" y="2274802"/>
        <a:ext cx="1341482" cy="193818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81823B-54E2-4966-889B-3CD66D196A6B}">
      <dsp:nvSpPr>
        <dsp:cNvPr id="0" name=""/>
        <dsp:cNvSpPr/>
      </dsp:nvSpPr>
      <dsp:spPr>
        <a:xfrm>
          <a:off x="1966702" y="2481941"/>
          <a:ext cx="1629194" cy="1629194"/>
        </a:xfrm>
        <a:prstGeom prst="ellipse">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en-US" sz="2700" kern="1200" dirty="0" smtClean="0"/>
            <a:t>Whole Person</a:t>
          </a:r>
          <a:endParaRPr lang="en-US" sz="2700" kern="1200" dirty="0"/>
        </a:p>
      </dsp:txBody>
      <dsp:txXfrm>
        <a:off x="2205292" y="2720531"/>
        <a:ext cx="1152014" cy="1152014"/>
      </dsp:txXfrm>
    </dsp:sp>
    <dsp:sp modelId="{635E26B2-BB3C-4D61-B2B0-16B5D24B7FB5}">
      <dsp:nvSpPr>
        <dsp:cNvPr id="0" name=""/>
        <dsp:cNvSpPr/>
      </dsp:nvSpPr>
      <dsp:spPr>
        <a:xfrm rot="10800000">
          <a:off x="484059" y="3100074"/>
          <a:ext cx="1401097" cy="392929"/>
        </a:xfrm>
        <a:prstGeom prst="lef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4CC9C71-34D8-4A51-9F24-04172892244C}">
      <dsp:nvSpPr>
        <dsp:cNvPr id="0" name=""/>
        <dsp:cNvSpPr/>
      </dsp:nvSpPr>
      <dsp:spPr>
        <a:xfrm>
          <a:off x="1515" y="2910503"/>
          <a:ext cx="965089" cy="772071"/>
        </a:xfrm>
        <a:prstGeom prst="roundRect">
          <a:avLst>
            <a:gd name="adj" fmla="val 1000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lvl="0" algn="ctr" defTabSz="488950">
            <a:lnSpc>
              <a:spcPct val="90000"/>
            </a:lnSpc>
            <a:spcBef>
              <a:spcPct val="0"/>
            </a:spcBef>
            <a:spcAft>
              <a:spcPct val="35000"/>
            </a:spcAft>
          </a:pPr>
          <a:r>
            <a:rPr lang="en-US" sz="1100" b="1" kern="1200" dirty="0" smtClean="0"/>
            <a:t>Employment</a:t>
          </a:r>
          <a:endParaRPr lang="en-US" sz="1100" b="1" kern="1200" dirty="0"/>
        </a:p>
      </dsp:txBody>
      <dsp:txXfrm>
        <a:off x="24128" y="2933116"/>
        <a:ext cx="919863" cy="726845"/>
      </dsp:txXfrm>
    </dsp:sp>
    <dsp:sp modelId="{5B6834C4-8234-404B-802E-25A1886DD641}">
      <dsp:nvSpPr>
        <dsp:cNvPr id="0" name=""/>
        <dsp:cNvSpPr/>
      </dsp:nvSpPr>
      <dsp:spPr>
        <a:xfrm rot="12600000">
          <a:off x="697976" y="2301728"/>
          <a:ext cx="1401097" cy="392929"/>
        </a:xfrm>
        <a:prstGeom prst="lef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1EBCC17-4D77-4104-A8EB-5757C1591E74}">
      <dsp:nvSpPr>
        <dsp:cNvPr id="0" name=""/>
        <dsp:cNvSpPr/>
      </dsp:nvSpPr>
      <dsp:spPr>
        <a:xfrm>
          <a:off x="309287" y="1761883"/>
          <a:ext cx="965089" cy="772071"/>
        </a:xfrm>
        <a:prstGeom prst="roundRect">
          <a:avLst>
            <a:gd name="adj" fmla="val 1000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533400">
            <a:lnSpc>
              <a:spcPct val="90000"/>
            </a:lnSpc>
            <a:spcBef>
              <a:spcPct val="0"/>
            </a:spcBef>
            <a:spcAft>
              <a:spcPct val="35000"/>
            </a:spcAft>
          </a:pPr>
          <a:r>
            <a:rPr lang="en-US" sz="1200" b="1" kern="1200" dirty="0" smtClean="0"/>
            <a:t>Housing</a:t>
          </a:r>
          <a:endParaRPr lang="en-US" sz="1200" b="1" kern="1200" dirty="0"/>
        </a:p>
      </dsp:txBody>
      <dsp:txXfrm>
        <a:off x="331900" y="1784496"/>
        <a:ext cx="919863" cy="726845"/>
      </dsp:txXfrm>
    </dsp:sp>
    <dsp:sp modelId="{AF272BE9-10A5-4B21-9CBD-0B5945D5840C}">
      <dsp:nvSpPr>
        <dsp:cNvPr id="0" name=""/>
        <dsp:cNvSpPr/>
      </dsp:nvSpPr>
      <dsp:spPr>
        <a:xfrm rot="14400000">
          <a:off x="1282405" y="1717299"/>
          <a:ext cx="1401097" cy="392929"/>
        </a:xfrm>
        <a:prstGeom prst="lef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F53E526-AFC8-48BB-9624-20C305D7555C}">
      <dsp:nvSpPr>
        <dsp:cNvPr id="0" name=""/>
        <dsp:cNvSpPr/>
      </dsp:nvSpPr>
      <dsp:spPr>
        <a:xfrm>
          <a:off x="1150135" y="921035"/>
          <a:ext cx="965089" cy="772071"/>
        </a:xfrm>
        <a:prstGeom prst="roundRect">
          <a:avLst>
            <a:gd name="adj" fmla="val 1000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lvl="0" algn="ctr" defTabSz="488950">
            <a:lnSpc>
              <a:spcPct val="90000"/>
            </a:lnSpc>
            <a:spcBef>
              <a:spcPct val="0"/>
            </a:spcBef>
            <a:spcAft>
              <a:spcPct val="35000"/>
            </a:spcAft>
          </a:pPr>
          <a:r>
            <a:rPr lang="en-US" sz="1100" b="1" kern="1200" dirty="0" smtClean="0"/>
            <a:t>Healthcare and Healthy Living</a:t>
          </a:r>
          <a:endParaRPr lang="en-US" sz="1100" b="1" kern="1200" dirty="0"/>
        </a:p>
      </dsp:txBody>
      <dsp:txXfrm>
        <a:off x="1172748" y="943648"/>
        <a:ext cx="919863" cy="726845"/>
      </dsp:txXfrm>
    </dsp:sp>
    <dsp:sp modelId="{C4F983FE-404A-45A2-BE99-418E91F550E0}">
      <dsp:nvSpPr>
        <dsp:cNvPr id="0" name=""/>
        <dsp:cNvSpPr/>
      </dsp:nvSpPr>
      <dsp:spPr>
        <a:xfrm rot="16200000">
          <a:off x="2080751" y="1503383"/>
          <a:ext cx="1401097" cy="392929"/>
        </a:xfrm>
        <a:prstGeom prst="lef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BF333CE-3547-4518-A18C-80BDDF588EC8}">
      <dsp:nvSpPr>
        <dsp:cNvPr id="0" name=""/>
        <dsp:cNvSpPr/>
      </dsp:nvSpPr>
      <dsp:spPr>
        <a:xfrm>
          <a:off x="2298755" y="613263"/>
          <a:ext cx="965089" cy="772071"/>
        </a:xfrm>
        <a:prstGeom prst="roundRect">
          <a:avLst>
            <a:gd name="adj" fmla="val 1000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lvl="0" algn="ctr" defTabSz="488950">
            <a:lnSpc>
              <a:spcPct val="90000"/>
            </a:lnSpc>
            <a:spcBef>
              <a:spcPct val="0"/>
            </a:spcBef>
            <a:spcAft>
              <a:spcPct val="35000"/>
            </a:spcAft>
          </a:pPr>
          <a:r>
            <a:rPr lang="en-US" sz="1100" b="1" kern="1200" dirty="0" smtClean="0"/>
            <a:t>Community Engagement</a:t>
          </a:r>
          <a:endParaRPr lang="en-US" sz="1100" b="1" kern="1200" dirty="0"/>
        </a:p>
      </dsp:txBody>
      <dsp:txXfrm>
        <a:off x="2321368" y="635876"/>
        <a:ext cx="919863" cy="726845"/>
      </dsp:txXfrm>
    </dsp:sp>
    <dsp:sp modelId="{8DB2B7D5-DEA5-4D78-9E1F-6B032BCFE75E}">
      <dsp:nvSpPr>
        <dsp:cNvPr id="0" name=""/>
        <dsp:cNvSpPr/>
      </dsp:nvSpPr>
      <dsp:spPr>
        <a:xfrm rot="18000000">
          <a:off x="2879097" y="1717299"/>
          <a:ext cx="1401097" cy="392929"/>
        </a:xfrm>
        <a:prstGeom prst="lef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8F44224-F3CF-42C8-9798-953CF474903D}">
      <dsp:nvSpPr>
        <dsp:cNvPr id="0" name=""/>
        <dsp:cNvSpPr/>
      </dsp:nvSpPr>
      <dsp:spPr>
        <a:xfrm>
          <a:off x="3447375" y="921035"/>
          <a:ext cx="965089" cy="772071"/>
        </a:xfrm>
        <a:prstGeom prst="roundRect">
          <a:avLst>
            <a:gd name="adj" fmla="val 1000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400050">
            <a:lnSpc>
              <a:spcPct val="90000"/>
            </a:lnSpc>
            <a:spcBef>
              <a:spcPct val="0"/>
            </a:spcBef>
            <a:spcAft>
              <a:spcPct val="35000"/>
            </a:spcAft>
          </a:pPr>
          <a:r>
            <a:rPr lang="en-US" sz="900" b="1" kern="1200" dirty="0" smtClean="0"/>
            <a:t>Transportation</a:t>
          </a:r>
          <a:endParaRPr lang="en-US" sz="1000" b="1" kern="1200" dirty="0"/>
        </a:p>
      </dsp:txBody>
      <dsp:txXfrm>
        <a:off x="3469988" y="943648"/>
        <a:ext cx="919863" cy="726845"/>
      </dsp:txXfrm>
    </dsp:sp>
    <dsp:sp modelId="{3141886D-AA97-4108-B95E-9CCF99323793}">
      <dsp:nvSpPr>
        <dsp:cNvPr id="0" name=""/>
        <dsp:cNvSpPr/>
      </dsp:nvSpPr>
      <dsp:spPr>
        <a:xfrm rot="19800000">
          <a:off x="3463526" y="2301728"/>
          <a:ext cx="1401097" cy="392929"/>
        </a:xfrm>
        <a:prstGeom prst="lef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26577EF-F14B-48E2-B26E-7C85B6BDFA33}">
      <dsp:nvSpPr>
        <dsp:cNvPr id="0" name=""/>
        <dsp:cNvSpPr/>
      </dsp:nvSpPr>
      <dsp:spPr>
        <a:xfrm>
          <a:off x="4288223" y="1761883"/>
          <a:ext cx="965089" cy="772071"/>
        </a:xfrm>
        <a:prstGeom prst="roundRect">
          <a:avLst>
            <a:gd name="adj" fmla="val 1000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lvl="0" algn="ctr" defTabSz="488950">
            <a:lnSpc>
              <a:spcPct val="90000"/>
            </a:lnSpc>
            <a:spcBef>
              <a:spcPct val="0"/>
            </a:spcBef>
            <a:spcAft>
              <a:spcPct val="35000"/>
            </a:spcAft>
          </a:pPr>
          <a:r>
            <a:rPr lang="en-US" sz="1100" b="1" kern="1200" dirty="0" smtClean="0"/>
            <a:t>Lifelong Learning and Education</a:t>
          </a:r>
          <a:endParaRPr lang="en-US" sz="1100" b="1" kern="1200" dirty="0"/>
        </a:p>
      </dsp:txBody>
      <dsp:txXfrm>
        <a:off x="4310836" y="1784496"/>
        <a:ext cx="919863" cy="726845"/>
      </dsp:txXfrm>
    </dsp:sp>
    <dsp:sp modelId="{F8385EE3-3CFB-4B65-87B1-6D26D394CC27}">
      <dsp:nvSpPr>
        <dsp:cNvPr id="0" name=""/>
        <dsp:cNvSpPr/>
      </dsp:nvSpPr>
      <dsp:spPr>
        <a:xfrm>
          <a:off x="3677442" y="3100074"/>
          <a:ext cx="1401097" cy="392929"/>
        </a:xfrm>
        <a:prstGeom prst="lef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7DE6BDE-648C-4E1D-B699-D775D8D86C67}">
      <dsp:nvSpPr>
        <dsp:cNvPr id="0" name=""/>
        <dsp:cNvSpPr/>
      </dsp:nvSpPr>
      <dsp:spPr>
        <a:xfrm>
          <a:off x="4595995" y="2910503"/>
          <a:ext cx="965089" cy="772071"/>
        </a:xfrm>
        <a:prstGeom prst="roundRect">
          <a:avLst>
            <a:gd name="adj" fmla="val 1000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lvl="0" algn="ctr" defTabSz="488950">
            <a:lnSpc>
              <a:spcPct val="90000"/>
            </a:lnSpc>
            <a:spcBef>
              <a:spcPct val="0"/>
            </a:spcBef>
            <a:spcAft>
              <a:spcPct val="35000"/>
            </a:spcAft>
          </a:pPr>
          <a:r>
            <a:rPr lang="en-US" sz="1100" b="1" kern="1200" dirty="0" smtClean="0"/>
            <a:t>Supports and Services</a:t>
          </a:r>
          <a:endParaRPr lang="en-US" sz="1100" b="1" kern="1200" dirty="0"/>
        </a:p>
      </dsp:txBody>
      <dsp:txXfrm>
        <a:off x="4618608" y="2933116"/>
        <a:ext cx="919863" cy="72684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1451971-BE89-4FA7-AD9D-BE31163B664A}" type="datetimeFigureOut">
              <a:rPr lang="en-US" smtClean="0"/>
              <a:t>1/21/2015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8BF717-C60A-4952-9979-E0DC9DC76A77}" type="slidenum">
              <a:rPr lang="en-US" smtClean="0"/>
              <a:t>‹#›</a:t>
            </a:fld>
            <a:endParaRPr lang="en-US" dirty="0"/>
          </a:p>
        </p:txBody>
      </p:sp>
    </p:spTree>
    <p:extLst>
      <p:ext uri="{BB962C8B-B14F-4D97-AF65-F5344CB8AC3E}">
        <p14:creationId xmlns:p14="http://schemas.microsoft.com/office/powerpoint/2010/main" val="27041240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45048AC-8913-4A08-BAE0-0A90AD990F08}" type="slidenum">
              <a:rPr lang="en-US">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17927668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A45048AC-8913-4A08-BAE0-0A90AD990F08}" type="slidenum">
              <a:rPr lang="en-US">
                <a:solidFill>
                  <a:prstClr val="black"/>
                </a:solidFill>
              </a:rPr>
              <a:pPr/>
              <a:t>2</a:t>
            </a:fld>
            <a:endParaRPr lang="en-US" dirty="0">
              <a:solidFill>
                <a:prstClr val="black"/>
              </a:solidFill>
            </a:endParaRPr>
          </a:p>
        </p:txBody>
      </p:sp>
    </p:spTree>
    <p:extLst>
      <p:ext uri="{BB962C8B-B14F-4D97-AF65-F5344CB8AC3E}">
        <p14:creationId xmlns:p14="http://schemas.microsoft.com/office/powerpoint/2010/main" val="17927668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B8BF717-C60A-4952-9979-E0DC9DC76A77}" type="slidenum">
              <a:rPr lang="en-US" smtClean="0"/>
              <a:t>3</a:t>
            </a:fld>
            <a:endParaRPr lang="en-US" dirty="0"/>
          </a:p>
        </p:txBody>
      </p:sp>
    </p:spTree>
    <p:extLst>
      <p:ext uri="{BB962C8B-B14F-4D97-AF65-F5344CB8AC3E}">
        <p14:creationId xmlns:p14="http://schemas.microsoft.com/office/powerpoint/2010/main" val="41063633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A45048AC-8913-4A08-BAE0-0A90AD990F08}" type="slidenum">
              <a:rPr lang="en-US">
                <a:solidFill>
                  <a:prstClr val="black"/>
                </a:solidFill>
              </a:rPr>
              <a:pPr/>
              <a:t>4</a:t>
            </a:fld>
            <a:endParaRPr lang="en-US" dirty="0">
              <a:solidFill>
                <a:prstClr val="black"/>
              </a:solidFill>
            </a:endParaRPr>
          </a:p>
        </p:txBody>
      </p:sp>
    </p:spTree>
    <p:extLst>
      <p:ext uri="{BB962C8B-B14F-4D97-AF65-F5344CB8AC3E}">
        <p14:creationId xmlns:p14="http://schemas.microsoft.com/office/powerpoint/2010/main" val="17927668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45048AC-8913-4A08-BAE0-0A90AD990F08}" type="slidenum">
              <a:rPr lang="en-US" smtClean="0">
                <a:solidFill>
                  <a:prstClr val="black"/>
                </a:solidFill>
              </a:rPr>
              <a:pPr/>
              <a:t>5</a:t>
            </a:fld>
            <a:endParaRPr lang="en-US" dirty="0">
              <a:solidFill>
                <a:prstClr val="black"/>
              </a:solidFill>
            </a:endParaRPr>
          </a:p>
        </p:txBody>
      </p:sp>
    </p:spTree>
    <p:extLst>
      <p:ext uri="{BB962C8B-B14F-4D97-AF65-F5344CB8AC3E}">
        <p14:creationId xmlns:p14="http://schemas.microsoft.com/office/powerpoint/2010/main" val="17927668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A45048AC-8913-4A08-BAE0-0A90AD990F08}" type="slidenum">
              <a:rPr lang="en-US">
                <a:solidFill>
                  <a:prstClr val="black"/>
                </a:solidFill>
              </a:rPr>
              <a:pPr/>
              <a:t>6</a:t>
            </a:fld>
            <a:endParaRPr lang="en-US" dirty="0">
              <a:solidFill>
                <a:prstClr val="black"/>
              </a:solidFill>
            </a:endParaRPr>
          </a:p>
        </p:txBody>
      </p:sp>
    </p:spTree>
    <p:extLst>
      <p:ext uri="{BB962C8B-B14F-4D97-AF65-F5344CB8AC3E}">
        <p14:creationId xmlns:p14="http://schemas.microsoft.com/office/powerpoint/2010/main" val="17927668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45048AC-8913-4A08-BAE0-0A90AD990F08}" type="slidenum">
              <a:rPr lang="en-US" smtClean="0">
                <a:solidFill>
                  <a:prstClr val="black"/>
                </a:solidFill>
              </a:rPr>
              <a:pPr/>
              <a:t>7</a:t>
            </a:fld>
            <a:endParaRPr lang="en-US" dirty="0">
              <a:solidFill>
                <a:prstClr val="black"/>
              </a:solidFill>
            </a:endParaRPr>
          </a:p>
        </p:txBody>
      </p:sp>
    </p:spTree>
    <p:extLst>
      <p:ext uri="{BB962C8B-B14F-4D97-AF65-F5344CB8AC3E}">
        <p14:creationId xmlns:p14="http://schemas.microsoft.com/office/powerpoint/2010/main" val="17927668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150938" y="685800"/>
            <a:ext cx="6908800" cy="1600200"/>
          </a:xfrm>
        </p:spPr>
        <p:txBody>
          <a:bodyPr/>
          <a:lstStyle>
            <a:lvl1pPr>
              <a:defRPr>
                <a:effectLst>
                  <a:outerShdw blurRad="38100" dist="38100" dir="2700000" algn="tl">
                    <a:srgbClr val="C0C0C0"/>
                  </a:outerShdw>
                </a:effectLst>
              </a:defRPr>
            </a:lvl1pPr>
          </a:lstStyle>
          <a:p>
            <a:pPr lvl="0"/>
            <a:r>
              <a:rPr lang="en-US" altLang="en-US" noProof="0" smtClean="0"/>
              <a:t>Click to edit Master title style</a:t>
            </a:r>
          </a:p>
        </p:txBody>
      </p:sp>
      <p:sp>
        <p:nvSpPr>
          <p:cNvPr id="3075" name="Rectangle 3"/>
          <p:cNvSpPr>
            <a:spLocks noGrp="1" noChangeArrowheads="1"/>
          </p:cNvSpPr>
          <p:nvPr>
            <p:ph type="subTitle" idx="1"/>
          </p:nvPr>
        </p:nvSpPr>
        <p:spPr>
          <a:xfrm>
            <a:off x="1354138" y="3429000"/>
            <a:ext cx="6435725" cy="2209800"/>
          </a:xfrm>
        </p:spPr>
        <p:txBody>
          <a:bodyPr/>
          <a:lstStyle>
            <a:lvl1pPr marL="0" indent="0" algn="ctr">
              <a:buFont typeface="Wingdings" pitchFamily="2" charset="2"/>
              <a:buNone/>
              <a:defRPr/>
            </a:lvl1pPr>
          </a:lstStyle>
          <a:p>
            <a:pPr lvl="0"/>
            <a:r>
              <a:rPr lang="en-US" altLang="en-US" noProof="0" smtClean="0"/>
              <a:t>Click to edit Master subtitle style</a:t>
            </a:r>
          </a:p>
        </p:txBody>
      </p:sp>
      <p:sp>
        <p:nvSpPr>
          <p:cNvPr id="3076" name="Rectangle 4"/>
          <p:cNvSpPr>
            <a:spLocks noGrp="1" noChangeArrowheads="1"/>
          </p:cNvSpPr>
          <p:nvPr>
            <p:ph type="dt" sz="half" idx="2"/>
          </p:nvPr>
        </p:nvSpPr>
        <p:spPr>
          <a:xfrm>
            <a:off x="677863" y="6248400"/>
            <a:ext cx="1895475" cy="457200"/>
          </a:xfrm>
        </p:spPr>
        <p:txBody>
          <a:bodyPr/>
          <a:lstStyle>
            <a:lvl1pPr>
              <a:defRPr/>
            </a:lvl1pPr>
          </a:lstStyle>
          <a:p>
            <a:endParaRPr lang="en-US" altLang="en-US" dirty="0">
              <a:solidFill>
                <a:prstClr val="black"/>
              </a:solidFill>
            </a:endParaRPr>
          </a:p>
        </p:txBody>
      </p:sp>
      <p:sp>
        <p:nvSpPr>
          <p:cNvPr id="3077" name="Rectangle 5"/>
          <p:cNvSpPr>
            <a:spLocks noGrp="1" noChangeArrowheads="1"/>
          </p:cNvSpPr>
          <p:nvPr>
            <p:ph type="ftr" sz="quarter" idx="3"/>
          </p:nvPr>
        </p:nvSpPr>
        <p:spPr>
          <a:xfrm>
            <a:off x="3116263" y="6248400"/>
            <a:ext cx="2911475" cy="457200"/>
          </a:xfrm>
        </p:spPr>
        <p:txBody>
          <a:bodyPr/>
          <a:lstStyle>
            <a:lvl1pPr>
              <a:defRPr/>
            </a:lvl1pPr>
          </a:lstStyle>
          <a:p>
            <a:endParaRPr lang="en-US" altLang="en-US" dirty="0">
              <a:solidFill>
                <a:prstClr val="black"/>
              </a:solidFill>
            </a:endParaRPr>
          </a:p>
        </p:txBody>
      </p:sp>
      <p:sp>
        <p:nvSpPr>
          <p:cNvPr id="3078" name="Rectangle 6"/>
          <p:cNvSpPr>
            <a:spLocks noGrp="1" noChangeArrowheads="1"/>
          </p:cNvSpPr>
          <p:nvPr>
            <p:ph type="sldNum" sz="quarter" idx="4"/>
          </p:nvPr>
        </p:nvSpPr>
        <p:spPr>
          <a:xfrm>
            <a:off x="6570663" y="6248400"/>
            <a:ext cx="1895475" cy="457200"/>
          </a:xfrm>
        </p:spPr>
        <p:txBody>
          <a:bodyPr/>
          <a:lstStyle>
            <a:lvl1pPr>
              <a:defRPr/>
            </a:lvl1pPr>
          </a:lstStyle>
          <a:p>
            <a:fld id="{22B4B04B-7B42-4F5F-BF7D-B4F480A48451}" type="slidenum">
              <a:rPr lang="en-US" altLang="en-US">
                <a:solidFill>
                  <a:prstClr val="black"/>
                </a:solidFill>
              </a:rPr>
              <a:pPr/>
              <a:t>‹#›</a:t>
            </a:fld>
            <a:endParaRPr lang="en-US" altLang="en-US" dirty="0">
              <a:solidFill>
                <a:prstClr val="black"/>
              </a:solidFill>
            </a:endParaRPr>
          </a:p>
        </p:txBody>
      </p:sp>
      <p:sp>
        <p:nvSpPr>
          <p:cNvPr id="3079" name="Line 7"/>
          <p:cNvSpPr>
            <a:spLocks noChangeShapeType="1"/>
          </p:cNvSpPr>
          <p:nvPr/>
        </p:nvSpPr>
        <p:spPr bwMode="auto">
          <a:xfrm>
            <a:off x="1082675" y="2667000"/>
            <a:ext cx="6975475" cy="0"/>
          </a:xfrm>
          <a:prstGeom prst="line">
            <a:avLst/>
          </a:prstGeom>
          <a:noFill/>
          <a:ln w="7620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dirty="0">
              <a:solidFill>
                <a:prstClr val="black"/>
              </a:solidFill>
              <a:latin typeface="Times New Roman" pitchFamily="18" charset="0"/>
            </a:endParaRPr>
          </a:p>
        </p:txBody>
      </p:sp>
      <p:pic>
        <p:nvPicPr>
          <p:cNvPr id="3081" name="Picture 9" descr="DHS Logo with text, 8 inc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5257800"/>
            <a:ext cx="2743200" cy="1295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5357909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dirty="0">
              <a:solidFill>
                <a:prstClr val="black"/>
              </a:solidFill>
            </a:endParaRPr>
          </a:p>
        </p:txBody>
      </p:sp>
      <p:sp>
        <p:nvSpPr>
          <p:cNvPr id="5" name="Footer Placeholder 4"/>
          <p:cNvSpPr>
            <a:spLocks noGrp="1"/>
          </p:cNvSpPr>
          <p:nvPr>
            <p:ph type="ftr" sz="quarter" idx="11"/>
          </p:nvPr>
        </p:nvSpPr>
        <p:spPr/>
        <p:txBody>
          <a:bodyPr/>
          <a:lstStyle>
            <a:lvl1pPr>
              <a:defRPr/>
            </a:lvl1pPr>
          </a:lstStyle>
          <a:p>
            <a:endParaRPr lang="en-US" altLang="en-US" dirty="0">
              <a:solidFill>
                <a:prstClr val="black"/>
              </a:solidFill>
            </a:endParaRPr>
          </a:p>
        </p:txBody>
      </p:sp>
      <p:sp>
        <p:nvSpPr>
          <p:cNvPr id="6" name="Slide Number Placeholder 5"/>
          <p:cNvSpPr>
            <a:spLocks noGrp="1"/>
          </p:cNvSpPr>
          <p:nvPr>
            <p:ph type="sldNum" sz="quarter" idx="12"/>
          </p:nvPr>
        </p:nvSpPr>
        <p:spPr/>
        <p:txBody>
          <a:bodyPr/>
          <a:lstStyle>
            <a:lvl1pPr>
              <a:defRPr/>
            </a:lvl1pPr>
          </a:lstStyle>
          <a:p>
            <a:fld id="{7A3FBEA0-BCFD-448E-B3B6-F74128670429}" type="slidenum">
              <a:rPr lang="en-US" altLang="en-US">
                <a:solidFill>
                  <a:prstClr val="black"/>
                </a:solidFill>
              </a:rPr>
              <a:pPr/>
              <a:t>‹#›</a:t>
            </a:fld>
            <a:endParaRPr lang="en-US" altLang="en-US" dirty="0">
              <a:solidFill>
                <a:prstClr val="black"/>
              </a:solidFill>
            </a:endParaRPr>
          </a:p>
        </p:txBody>
      </p:sp>
    </p:spTree>
    <p:extLst>
      <p:ext uri="{BB962C8B-B14F-4D97-AF65-F5344CB8AC3E}">
        <p14:creationId xmlns:p14="http://schemas.microsoft.com/office/powerpoint/2010/main" val="8859031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85800"/>
            <a:ext cx="19431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85800"/>
            <a:ext cx="5676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dirty="0">
              <a:solidFill>
                <a:prstClr val="black"/>
              </a:solidFill>
            </a:endParaRPr>
          </a:p>
        </p:txBody>
      </p:sp>
      <p:sp>
        <p:nvSpPr>
          <p:cNvPr id="5" name="Footer Placeholder 4"/>
          <p:cNvSpPr>
            <a:spLocks noGrp="1"/>
          </p:cNvSpPr>
          <p:nvPr>
            <p:ph type="ftr" sz="quarter" idx="11"/>
          </p:nvPr>
        </p:nvSpPr>
        <p:spPr/>
        <p:txBody>
          <a:bodyPr/>
          <a:lstStyle>
            <a:lvl1pPr>
              <a:defRPr/>
            </a:lvl1pPr>
          </a:lstStyle>
          <a:p>
            <a:endParaRPr lang="en-US" altLang="en-US" dirty="0">
              <a:solidFill>
                <a:prstClr val="black"/>
              </a:solidFill>
            </a:endParaRPr>
          </a:p>
        </p:txBody>
      </p:sp>
      <p:sp>
        <p:nvSpPr>
          <p:cNvPr id="6" name="Slide Number Placeholder 5"/>
          <p:cNvSpPr>
            <a:spLocks noGrp="1"/>
          </p:cNvSpPr>
          <p:nvPr>
            <p:ph type="sldNum" sz="quarter" idx="12"/>
          </p:nvPr>
        </p:nvSpPr>
        <p:spPr/>
        <p:txBody>
          <a:bodyPr/>
          <a:lstStyle>
            <a:lvl1pPr>
              <a:defRPr/>
            </a:lvl1pPr>
          </a:lstStyle>
          <a:p>
            <a:fld id="{88D46CDB-7EC1-4513-83A8-7AC15CFF4C2E}" type="slidenum">
              <a:rPr lang="en-US" altLang="en-US">
                <a:solidFill>
                  <a:prstClr val="black"/>
                </a:solidFill>
              </a:rPr>
              <a:pPr/>
              <a:t>‹#›</a:t>
            </a:fld>
            <a:endParaRPr lang="en-US" altLang="en-US" dirty="0">
              <a:solidFill>
                <a:prstClr val="black"/>
              </a:solidFill>
            </a:endParaRPr>
          </a:p>
        </p:txBody>
      </p:sp>
    </p:spTree>
    <p:extLst>
      <p:ext uri="{BB962C8B-B14F-4D97-AF65-F5344CB8AC3E}">
        <p14:creationId xmlns:p14="http://schemas.microsoft.com/office/powerpoint/2010/main" val="2490661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3200"/>
            </a:lvl1pPr>
            <a:lvl2pPr>
              <a:defRPr sz="2800"/>
            </a:lvl2pPr>
            <a:lvl3pPr>
              <a:defRPr sz="2400"/>
            </a:lvl3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endParaRPr lang="en-US" altLang="en-US" dirty="0">
              <a:solidFill>
                <a:prstClr val="black"/>
              </a:solidFill>
            </a:endParaRPr>
          </a:p>
        </p:txBody>
      </p:sp>
      <p:sp>
        <p:nvSpPr>
          <p:cNvPr id="5" name="Footer Placeholder 4"/>
          <p:cNvSpPr>
            <a:spLocks noGrp="1"/>
          </p:cNvSpPr>
          <p:nvPr>
            <p:ph type="ftr" sz="quarter" idx="11"/>
          </p:nvPr>
        </p:nvSpPr>
        <p:spPr/>
        <p:txBody>
          <a:bodyPr/>
          <a:lstStyle>
            <a:lvl1pPr>
              <a:defRPr/>
            </a:lvl1pPr>
          </a:lstStyle>
          <a:p>
            <a:endParaRPr lang="en-US" altLang="en-US" dirty="0">
              <a:solidFill>
                <a:prstClr val="black"/>
              </a:solidFill>
            </a:endParaRPr>
          </a:p>
        </p:txBody>
      </p:sp>
      <p:sp>
        <p:nvSpPr>
          <p:cNvPr id="6" name="Slide Number Placeholder 5"/>
          <p:cNvSpPr>
            <a:spLocks noGrp="1"/>
          </p:cNvSpPr>
          <p:nvPr>
            <p:ph type="sldNum" sz="quarter" idx="12"/>
          </p:nvPr>
        </p:nvSpPr>
        <p:spPr/>
        <p:txBody>
          <a:bodyPr/>
          <a:lstStyle>
            <a:lvl1pPr>
              <a:defRPr/>
            </a:lvl1pPr>
          </a:lstStyle>
          <a:p>
            <a:fld id="{E002CD8E-3C0E-4985-99E2-DF2BCF32DEB0}" type="slidenum">
              <a:rPr lang="en-US" altLang="en-US">
                <a:solidFill>
                  <a:prstClr val="black"/>
                </a:solidFill>
              </a:rPr>
              <a:pPr/>
              <a:t>‹#›</a:t>
            </a:fld>
            <a:endParaRPr lang="en-US" altLang="en-US" dirty="0">
              <a:solidFill>
                <a:prstClr val="black"/>
              </a:solidFill>
            </a:endParaRPr>
          </a:p>
        </p:txBody>
      </p:sp>
    </p:spTree>
    <p:extLst>
      <p:ext uri="{BB962C8B-B14F-4D97-AF65-F5344CB8AC3E}">
        <p14:creationId xmlns:p14="http://schemas.microsoft.com/office/powerpoint/2010/main" val="228830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dirty="0">
              <a:solidFill>
                <a:prstClr val="black"/>
              </a:solidFill>
            </a:endParaRPr>
          </a:p>
        </p:txBody>
      </p:sp>
      <p:sp>
        <p:nvSpPr>
          <p:cNvPr id="5" name="Footer Placeholder 4"/>
          <p:cNvSpPr>
            <a:spLocks noGrp="1"/>
          </p:cNvSpPr>
          <p:nvPr>
            <p:ph type="ftr" sz="quarter" idx="11"/>
          </p:nvPr>
        </p:nvSpPr>
        <p:spPr/>
        <p:txBody>
          <a:bodyPr/>
          <a:lstStyle>
            <a:lvl1pPr>
              <a:defRPr/>
            </a:lvl1pPr>
          </a:lstStyle>
          <a:p>
            <a:endParaRPr lang="en-US" altLang="en-US" dirty="0">
              <a:solidFill>
                <a:prstClr val="black"/>
              </a:solidFill>
            </a:endParaRPr>
          </a:p>
        </p:txBody>
      </p:sp>
      <p:sp>
        <p:nvSpPr>
          <p:cNvPr id="6" name="Slide Number Placeholder 5"/>
          <p:cNvSpPr>
            <a:spLocks noGrp="1"/>
          </p:cNvSpPr>
          <p:nvPr>
            <p:ph type="sldNum" sz="quarter" idx="12"/>
          </p:nvPr>
        </p:nvSpPr>
        <p:spPr/>
        <p:txBody>
          <a:bodyPr/>
          <a:lstStyle>
            <a:lvl1pPr>
              <a:defRPr/>
            </a:lvl1pPr>
          </a:lstStyle>
          <a:p>
            <a:fld id="{33926EBE-7468-4C64-BC58-020303C396D3}" type="slidenum">
              <a:rPr lang="en-US" altLang="en-US">
                <a:solidFill>
                  <a:prstClr val="black"/>
                </a:solidFill>
              </a:rPr>
              <a:pPr/>
              <a:t>‹#›</a:t>
            </a:fld>
            <a:endParaRPr lang="en-US" altLang="en-US" dirty="0">
              <a:solidFill>
                <a:prstClr val="black"/>
              </a:solidFill>
            </a:endParaRPr>
          </a:p>
        </p:txBody>
      </p:sp>
    </p:spTree>
    <p:extLst>
      <p:ext uri="{BB962C8B-B14F-4D97-AF65-F5344CB8AC3E}">
        <p14:creationId xmlns:p14="http://schemas.microsoft.com/office/powerpoint/2010/main" val="3278761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2057400"/>
            <a:ext cx="38100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057400"/>
            <a:ext cx="38100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dirty="0">
              <a:solidFill>
                <a:prstClr val="black"/>
              </a:solidFill>
            </a:endParaRPr>
          </a:p>
        </p:txBody>
      </p:sp>
      <p:sp>
        <p:nvSpPr>
          <p:cNvPr id="6" name="Footer Placeholder 5"/>
          <p:cNvSpPr>
            <a:spLocks noGrp="1"/>
          </p:cNvSpPr>
          <p:nvPr>
            <p:ph type="ftr" sz="quarter" idx="11"/>
          </p:nvPr>
        </p:nvSpPr>
        <p:spPr/>
        <p:txBody>
          <a:bodyPr/>
          <a:lstStyle>
            <a:lvl1pPr>
              <a:defRPr/>
            </a:lvl1pPr>
          </a:lstStyle>
          <a:p>
            <a:endParaRPr lang="en-US" altLang="en-US" dirty="0">
              <a:solidFill>
                <a:prstClr val="black"/>
              </a:solidFill>
            </a:endParaRPr>
          </a:p>
        </p:txBody>
      </p:sp>
      <p:sp>
        <p:nvSpPr>
          <p:cNvPr id="7" name="Slide Number Placeholder 6"/>
          <p:cNvSpPr>
            <a:spLocks noGrp="1"/>
          </p:cNvSpPr>
          <p:nvPr>
            <p:ph type="sldNum" sz="quarter" idx="12"/>
          </p:nvPr>
        </p:nvSpPr>
        <p:spPr/>
        <p:txBody>
          <a:bodyPr/>
          <a:lstStyle>
            <a:lvl1pPr>
              <a:defRPr/>
            </a:lvl1pPr>
          </a:lstStyle>
          <a:p>
            <a:fld id="{3A7658DF-BAB4-4131-B083-A39A5D100C67}" type="slidenum">
              <a:rPr lang="en-US" altLang="en-US">
                <a:solidFill>
                  <a:prstClr val="black"/>
                </a:solidFill>
              </a:rPr>
              <a:pPr/>
              <a:t>‹#›</a:t>
            </a:fld>
            <a:endParaRPr lang="en-US" altLang="en-US" dirty="0">
              <a:solidFill>
                <a:prstClr val="black"/>
              </a:solidFill>
            </a:endParaRPr>
          </a:p>
        </p:txBody>
      </p:sp>
    </p:spTree>
    <p:extLst>
      <p:ext uri="{BB962C8B-B14F-4D97-AF65-F5344CB8AC3E}">
        <p14:creationId xmlns:p14="http://schemas.microsoft.com/office/powerpoint/2010/main" val="10505573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dirty="0">
              <a:solidFill>
                <a:prstClr val="black"/>
              </a:solidFill>
            </a:endParaRPr>
          </a:p>
        </p:txBody>
      </p:sp>
      <p:sp>
        <p:nvSpPr>
          <p:cNvPr id="8" name="Footer Placeholder 7"/>
          <p:cNvSpPr>
            <a:spLocks noGrp="1"/>
          </p:cNvSpPr>
          <p:nvPr>
            <p:ph type="ftr" sz="quarter" idx="11"/>
          </p:nvPr>
        </p:nvSpPr>
        <p:spPr/>
        <p:txBody>
          <a:bodyPr/>
          <a:lstStyle>
            <a:lvl1pPr>
              <a:defRPr/>
            </a:lvl1pPr>
          </a:lstStyle>
          <a:p>
            <a:endParaRPr lang="en-US" altLang="en-US" dirty="0">
              <a:solidFill>
                <a:prstClr val="black"/>
              </a:solidFill>
            </a:endParaRPr>
          </a:p>
        </p:txBody>
      </p:sp>
      <p:sp>
        <p:nvSpPr>
          <p:cNvPr id="9" name="Slide Number Placeholder 8"/>
          <p:cNvSpPr>
            <a:spLocks noGrp="1"/>
          </p:cNvSpPr>
          <p:nvPr>
            <p:ph type="sldNum" sz="quarter" idx="12"/>
          </p:nvPr>
        </p:nvSpPr>
        <p:spPr/>
        <p:txBody>
          <a:bodyPr/>
          <a:lstStyle>
            <a:lvl1pPr>
              <a:defRPr/>
            </a:lvl1pPr>
          </a:lstStyle>
          <a:p>
            <a:fld id="{9F483FAA-F86D-4AF7-B31D-9F825F1AC41F}" type="slidenum">
              <a:rPr lang="en-US" altLang="en-US">
                <a:solidFill>
                  <a:prstClr val="black"/>
                </a:solidFill>
              </a:rPr>
              <a:pPr/>
              <a:t>‹#›</a:t>
            </a:fld>
            <a:endParaRPr lang="en-US" altLang="en-US" dirty="0">
              <a:solidFill>
                <a:prstClr val="black"/>
              </a:solidFill>
            </a:endParaRPr>
          </a:p>
        </p:txBody>
      </p:sp>
    </p:spTree>
    <p:extLst>
      <p:ext uri="{BB962C8B-B14F-4D97-AF65-F5344CB8AC3E}">
        <p14:creationId xmlns:p14="http://schemas.microsoft.com/office/powerpoint/2010/main" val="20736792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dirty="0">
              <a:solidFill>
                <a:prstClr val="black"/>
              </a:solidFill>
            </a:endParaRPr>
          </a:p>
        </p:txBody>
      </p:sp>
      <p:sp>
        <p:nvSpPr>
          <p:cNvPr id="4" name="Footer Placeholder 3"/>
          <p:cNvSpPr>
            <a:spLocks noGrp="1"/>
          </p:cNvSpPr>
          <p:nvPr>
            <p:ph type="ftr" sz="quarter" idx="11"/>
          </p:nvPr>
        </p:nvSpPr>
        <p:spPr/>
        <p:txBody>
          <a:bodyPr/>
          <a:lstStyle>
            <a:lvl1pPr>
              <a:defRPr/>
            </a:lvl1pPr>
          </a:lstStyle>
          <a:p>
            <a:endParaRPr lang="en-US" altLang="en-US" dirty="0">
              <a:solidFill>
                <a:prstClr val="black"/>
              </a:solidFill>
            </a:endParaRPr>
          </a:p>
        </p:txBody>
      </p:sp>
      <p:sp>
        <p:nvSpPr>
          <p:cNvPr id="5" name="Slide Number Placeholder 4"/>
          <p:cNvSpPr>
            <a:spLocks noGrp="1"/>
          </p:cNvSpPr>
          <p:nvPr>
            <p:ph type="sldNum" sz="quarter" idx="12"/>
          </p:nvPr>
        </p:nvSpPr>
        <p:spPr/>
        <p:txBody>
          <a:bodyPr/>
          <a:lstStyle>
            <a:lvl1pPr>
              <a:defRPr/>
            </a:lvl1pPr>
          </a:lstStyle>
          <a:p>
            <a:fld id="{47768502-4A92-4D9B-AD6F-A8BB7A48CB9A}" type="slidenum">
              <a:rPr lang="en-US" altLang="en-US">
                <a:solidFill>
                  <a:prstClr val="black"/>
                </a:solidFill>
              </a:rPr>
              <a:pPr/>
              <a:t>‹#›</a:t>
            </a:fld>
            <a:endParaRPr lang="en-US" altLang="en-US" dirty="0">
              <a:solidFill>
                <a:prstClr val="black"/>
              </a:solidFill>
            </a:endParaRPr>
          </a:p>
        </p:txBody>
      </p:sp>
    </p:spTree>
    <p:extLst>
      <p:ext uri="{BB962C8B-B14F-4D97-AF65-F5344CB8AC3E}">
        <p14:creationId xmlns:p14="http://schemas.microsoft.com/office/powerpoint/2010/main" val="2654965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dirty="0">
              <a:solidFill>
                <a:prstClr val="black"/>
              </a:solidFill>
            </a:endParaRPr>
          </a:p>
        </p:txBody>
      </p:sp>
      <p:sp>
        <p:nvSpPr>
          <p:cNvPr id="3" name="Footer Placeholder 2"/>
          <p:cNvSpPr>
            <a:spLocks noGrp="1"/>
          </p:cNvSpPr>
          <p:nvPr>
            <p:ph type="ftr" sz="quarter" idx="11"/>
          </p:nvPr>
        </p:nvSpPr>
        <p:spPr/>
        <p:txBody>
          <a:bodyPr/>
          <a:lstStyle>
            <a:lvl1pPr>
              <a:defRPr/>
            </a:lvl1pPr>
          </a:lstStyle>
          <a:p>
            <a:endParaRPr lang="en-US" altLang="en-US" dirty="0">
              <a:solidFill>
                <a:prstClr val="black"/>
              </a:solidFill>
            </a:endParaRPr>
          </a:p>
        </p:txBody>
      </p:sp>
      <p:sp>
        <p:nvSpPr>
          <p:cNvPr id="4" name="Slide Number Placeholder 3"/>
          <p:cNvSpPr>
            <a:spLocks noGrp="1"/>
          </p:cNvSpPr>
          <p:nvPr>
            <p:ph type="sldNum" sz="quarter" idx="12"/>
          </p:nvPr>
        </p:nvSpPr>
        <p:spPr/>
        <p:txBody>
          <a:bodyPr/>
          <a:lstStyle>
            <a:lvl1pPr>
              <a:defRPr/>
            </a:lvl1pPr>
          </a:lstStyle>
          <a:p>
            <a:fld id="{B9E051CF-ADF2-4884-878E-CD8EAF275622}" type="slidenum">
              <a:rPr lang="en-US" altLang="en-US">
                <a:solidFill>
                  <a:prstClr val="black"/>
                </a:solidFill>
              </a:rPr>
              <a:pPr/>
              <a:t>‹#›</a:t>
            </a:fld>
            <a:endParaRPr lang="en-US" altLang="en-US" dirty="0">
              <a:solidFill>
                <a:prstClr val="black"/>
              </a:solidFill>
            </a:endParaRPr>
          </a:p>
        </p:txBody>
      </p:sp>
    </p:spTree>
    <p:extLst>
      <p:ext uri="{BB962C8B-B14F-4D97-AF65-F5344CB8AC3E}">
        <p14:creationId xmlns:p14="http://schemas.microsoft.com/office/powerpoint/2010/main" val="1042166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dirty="0">
              <a:solidFill>
                <a:prstClr val="black"/>
              </a:solidFill>
            </a:endParaRPr>
          </a:p>
        </p:txBody>
      </p:sp>
      <p:sp>
        <p:nvSpPr>
          <p:cNvPr id="6" name="Footer Placeholder 5"/>
          <p:cNvSpPr>
            <a:spLocks noGrp="1"/>
          </p:cNvSpPr>
          <p:nvPr>
            <p:ph type="ftr" sz="quarter" idx="11"/>
          </p:nvPr>
        </p:nvSpPr>
        <p:spPr/>
        <p:txBody>
          <a:bodyPr/>
          <a:lstStyle>
            <a:lvl1pPr>
              <a:defRPr/>
            </a:lvl1pPr>
          </a:lstStyle>
          <a:p>
            <a:endParaRPr lang="en-US" altLang="en-US" dirty="0">
              <a:solidFill>
                <a:prstClr val="black"/>
              </a:solidFill>
            </a:endParaRPr>
          </a:p>
        </p:txBody>
      </p:sp>
      <p:sp>
        <p:nvSpPr>
          <p:cNvPr id="7" name="Slide Number Placeholder 6"/>
          <p:cNvSpPr>
            <a:spLocks noGrp="1"/>
          </p:cNvSpPr>
          <p:nvPr>
            <p:ph type="sldNum" sz="quarter" idx="12"/>
          </p:nvPr>
        </p:nvSpPr>
        <p:spPr/>
        <p:txBody>
          <a:bodyPr/>
          <a:lstStyle>
            <a:lvl1pPr>
              <a:defRPr/>
            </a:lvl1pPr>
          </a:lstStyle>
          <a:p>
            <a:fld id="{BB4FB5E9-AE1D-45EB-87DE-0C0A008ECEC7}" type="slidenum">
              <a:rPr lang="en-US" altLang="en-US">
                <a:solidFill>
                  <a:prstClr val="black"/>
                </a:solidFill>
              </a:rPr>
              <a:pPr/>
              <a:t>‹#›</a:t>
            </a:fld>
            <a:endParaRPr lang="en-US" altLang="en-US" dirty="0">
              <a:solidFill>
                <a:prstClr val="black"/>
              </a:solidFill>
            </a:endParaRPr>
          </a:p>
        </p:txBody>
      </p:sp>
    </p:spTree>
    <p:extLst>
      <p:ext uri="{BB962C8B-B14F-4D97-AF65-F5344CB8AC3E}">
        <p14:creationId xmlns:p14="http://schemas.microsoft.com/office/powerpoint/2010/main" val="4145039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dirty="0">
              <a:solidFill>
                <a:prstClr val="black"/>
              </a:solidFill>
            </a:endParaRPr>
          </a:p>
        </p:txBody>
      </p:sp>
      <p:sp>
        <p:nvSpPr>
          <p:cNvPr id="6" name="Footer Placeholder 5"/>
          <p:cNvSpPr>
            <a:spLocks noGrp="1"/>
          </p:cNvSpPr>
          <p:nvPr>
            <p:ph type="ftr" sz="quarter" idx="11"/>
          </p:nvPr>
        </p:nvSpPr>
        <p:spPr/>
        <p:txBody>
          <a:bodyPr/>
          <a:lstStyle>
            <a:lvl1pPr>
              <a:defRPr/>
            </a:lvl1pPr>
          </a:lstStyle>
          <a:p>
            <a:endParaRPr lang="en-US" altLang="en-US" dirty="0">
              <a:solidFill>
                <a:prstClr val="black"/>
              </a:solidFill>
            </a:endParaRPr>
          </a:p>
        </p:txBody>
      </p:sp>
      <p:sp>
        <p:nvSpPr>
          <p:cNvPr id="7" name="Slide Number Placeholder 6"/>
          <p:cNvSpPr>
            <a:spLocks noGrp="1"/>
          </p:cNvSpPr>
          <p:nvPr>
            <p:ph type="sldNum" sz="quarter" idx="12"/>
          </p:nvPr>
        </p:nvSpPr>
        <p:spPr/>
        <p:txBody>
          <a:bodyPr/>
          <a:lstStyle>
            <a:lvl1pPr>
              <a:defRPr/>
            </a:lvl1pPr>
          </a:lstStyle>
          <a:p>
            <a:fld id="{0C515D0F-7E34-4F8B-8F66-032288A3E2A4}" type="slidenum">
              <a:rPr lang="en-US" altLang="en-US">
                <a:solidFill>
                  <a:prstClr val="black"/>
                </a:solidFill>
              </a:rPr>
              <a:pPr/>
              <a:t>‹#›</a:t>
            </a:fld>
            <a:endParaRPr lang="en-US" altLang="en-US" dirty="0">
              <a:solidFill>
                <a:prstClr val="black"/>
              </a:solidFill>
            </a:endParaRPr>
          </a:p>
        </p:txBody>
      </p:sp>
    </p:spTree>
    <p:extLst>
      <p:ext uri="{BB962C8B-B14F-4D97-AF65-F5344CB8AC3E}">
        <p14:creationId xmlns:p14="http://schemas.microsoft.com/office/powerpoint/2010/main" val="19774849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858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2057400"/>
            <a:ext cx="7772400" cy="403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eaLnBrk="0" fontAlgn="base" hangingPunct="0">
              <a:spcBef>
                <a:spcPct val="0"/>
              </a:spcBef>
              <a:spcAft>
                <a:spcPct val="0"/>
              </a:spcAft>
            </a:pPr>
            <a:endParaRPr lang="en-US" altLang="en-US" dirty="0">
              <a:solidFill>
                <a:prstClr val="black"/>
              </a:solidFill>
              <a:latin typeface="Times New Roman" pitchFamily="18" charset="0"/>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eaLnBrk="0" fontAlgn="base" hangingPunct="0">
              <a:spcBef>
                <a:spcPct val="0"/>
              </a:spcBef>
              <a:spcAft>
                <a:spcPct val="0"/>
              </a:spcAft>
            </a:pPr>
            <a:endParaRPr lang="en-US" altLang="en-US" dirty="0">
              <a:solidFill>
                <a:prstClr val="black"/>
              </a:solidFill>
              <a:latin typeface="Times New Roman" pitchFamily="18" charset="0"/>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eaLnBrk="0" fontAlgn="base" hangingPunct="0">
              <a:spcBef>
                <a:spcPct val="0"/>
              </a:spcBef>
              <a:spcAft>
                <a:spcPct val="0"/>
              </a:spcAft>
            </a:pPr>
            <a:fld id="{083D6F0C-BCD8-43E6-B29A-8B60A0B17B28}" type="slidenum">
              <a:rPr lang="en-US" altLang="en-US">
                <a:solidFill>
                  <a:prstClr val="black"/>
                </a:solidFill>
                <a:latin typeface="Times New Roman" pitchFamily="18" charset="0"/>
              </a:rPr>
              <a:pPr eaLnBrk="0" fontAlgn="base" hangingPunct="0">
                <a:spcBef>
                  <a:spcPct val="0"/>
                </a:spcBef>
                <a:spcAft>
                  <a:spcPct val="0"/>
                </a:spcAft>
              </a:pPr>
              <a:t>‹#›</a:t>
            </a:fld>
            <a:endParaRPr lang="en-US" altLang="en-US" dirty="0">
              <a:solidFill>
                <a:prstClr val="black"/>
              </a:solidFill>
              <a:latin typeface="Times New Roman" pitchFamily="18" charset="0"/>
            </a:endParaRPr>
          </a:p>
        </p:txBody>
      </p:sp>
    </p:spTree>
    <p:extLst>
      <p:ext uri="{BB962C8B-B14F-4D97-AF65-F5344CB8AC3E}">
        <p14:creationId xmlns:p14="http://schemas.microsoft.com/office/powerpoint/2010/main" val="40091356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Arial Black" pitchFamily="34" charset="0"/>
        </a:defRPr>
      </a:lvl2pPr>
      <a:lvl3pPr algn="l" rtl="0" eaLnBrk="1" fontAlgn="base" hangingPunct="1">
        <a:spcBef>
          <a:spcPct val="0"/>
        </a:spcBef>
        <a:spcAft>
          <a:spcPct val="0"/>
        </a:spcAft>
        <a:defRPr sz="4400">
          <a:solidFill>
            <a:schemeClr val="tx2"/>
          </a:solidFill>
          <a:latin typeface="Arial Black" pitchFamily="34" charset="0"/>
        </a:defRPr>
      </a:lvl3pPr>
      <a:lvl4pPr algn="l" rtl="0" eaLnBrk="1" fontAlgn="base" hangingPunct="1">
        <a:spcBef>
          <a:spcPct val="0"/>
        </a:spcBef>
        <a:spcAft>
          <a:spcPct val="0"/>
        </a:spcAft>
        <a:defRPr sz="4400">
          <a:solidFill>
            <a:schemeClr val="tx2"/>
          </a:solidFill>
          <a:latin typeface="Arial Black" pitchFamily="34" charset="0"/>
        </a:defRPr>
      </a:lvl4pPr>
      <a:lvl5pPr algn="l" rtl="0" eaLnBrk="1" fontAlgn="base" hangingPunct="1">
        <a:spcBef>
          <a:spcPct val="0"/>
        </a:spcBef>
        <a:spcAft>
          <a:spcPct val="0"/>
        </a:spcAft>
        <a:defRPr sz="4400">
          <a:solidFill>
            <a:schemeClr val="tx2"/>
          </a:solidFill>
          <a:latin typeface="Arial Black" pitchFamily="34" charset="0"/>
        </a:defRPr>
      </a:lvl5pPr>
      <a:lvl6pPr marL="457200" algn="l" rtl="0" eaLnBrk="1" fontAlgn="base" hangingPunct="1">
        <a:spcBef>
          <a:spcPct val="0"/>
        </a:spcBef>
        <a:spcAft>
          <a:spcPct val="0"/>
        </a:spcAft>
        <a:defRPr sz="4400">
          <a:solidFill>
            <a:schemeClr val="tx2"/>
          </a:solidFill>
          <a:latin typeface="Arial Black" pitchFamily="34" charset="0"/>
        </a:defRPr>
      </a:lvl6pPr>
      <a:lvl7pPr marL="914400" algn="l" rtl="0" eaLnBrk="1" fontAlgn="base" hangingPunct="1">
        <a:spcBef>
          <a:spcPct val="0"/>
        </a:spcBef>
        <a:spcAft>
          <a:spcPct val="0"/>
        </a:spcAft>
        <a:defRPr sz="4400">
          <a:solidFill>
            <a:schemeClr val="tx2"/>
          </a:solidFill>
          <a:latin typeface="Arial Black" pitchFamily="34" charset="0"/>
        </a:defRPr>
      </a:lvl7pPr>
      <a:lvl8pPr marL="1371600" algn="l" rtl="0" eaLnBrk="1" fontAlgn="base" hangingPunct="1">
        <a:spcBef>
          <a:spcPct val="0"/>
        </a:spcBef>
        <a:spcAft>
          <a:spcPct val="0"/>
        </a:spcAft>
        <a:defRPr sz="4400">
          <a:solidFill>
            <a:schemeClr val="tx2"/>
          </a:solidFill>
          <a:latin typeface="Arial Black" pitchFamily="34" charset="0"/>
        </a:defRPr>
      </a:lvl8pPr>
      <a:lvl9pPr marL="1828800" algn="l" rtl="0" eaLnBrk="1" fontAlgn="base" hangingPunct="1">
        <a:spcBef>
          <a:spcPct val="0"/>
        </a:spcBef>
        <a:spcAft>
          <a:spcPct val="0"/>
        </a:spcAft>
        <a:defRPr sz="4400">
          <a:solidFill>
            <a:schemeClr val="tx2"/>
          </a:solidFill>
          <a:latin typeface="Arial Black" pitchFamily="34" charset="0"/>
        </a:defRPr>
      </a:lvl9pPr>
    </p:titleStyle>
    <p:bodyStyle>
      <a:lvl1pPr marL="342900" indent="-342900" algn="l" rtl="0" eaLnBrk="1" fontAlgn="base" hangingPunct="1">
        <a:spcBef>
          <a:spcPct val="20000"/>
        </a:spcBef>
        <a:spcAft>
          <a:spcPct val="0"/>
        </a:spcAft>
        <a:buClr>
          <a:schemeClr val="tx2"/>
        </a:buClr>
        <a:buSzPct val="70000"/>
        <a:buFont typeface="Wingdings" pitchFamily="2" charset="2"/>
        <a:buChar char="l"/>
        <a:defRPr sz="3600" b="1">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SzPct val="70000"/>
        <a:buFont typeface="Wingdings" pitchFamily="2" charset="2"/>
        <a:buChar char="l"/>
        <a:defRPr sz="3200" b="1">
          <a:solidFill>
            <a:schemeClr val="tx1"/>
          </a:solidFill>
          <a:latin typeface="+mn-lt"/>
        </a:defRPr>
      </a:lvl2pPr>
      <a:lvl3pPr marL="1143000" indent="-228600" algn="l" rtl="0" eaLnBrk="1" fontAlgn="base" hangingPunct="1">
        <a:spcBef>
          <a:spcPct val="20000"/>
        </a:spcBef>
        <a:spcAft>
          <a:spcPct val="0"/>
        </a:spcAft>
        <a:buSzPct val="70000"/>
        <a:buFont typeface="Wingdings" pitchFamily="2" charset="2"/>
        <a:buChar char="l"/>
        <a:defRPr sz="2800" b="1">
          <a:solidFill>
            <a:schemeClr val="tx1"/>
          </a:solidFill>
          <a:latin typeface="+mn-lt"/>
        </a:defRPr>
      </a:lvl3pPr>
      <a:lvl4pPr marL="1600200" indent="-228600" algn="l" rtl="0" eaLnBrk="1" fontAlgn="base" hangingPunct="1">
        <a:spcBef>
          <a:spcPct val="20000"/>
        </a:spcBef>
        <a:spcAft>
          <a:spcPct val="0"/>
        </a:spcAft>
        <a:buFont typeface="Wingdings" pitchFamily="2" charset="2"/>
        <a:defRPr sz="2400" b="1">
          <a:solidFill>
            <a:schemeClr val="tx1"/>
          </a:solidFill>
          <a:latin typeface="+mn-lt"/>
        </a:defRPr>
      </a:lvl4pPr>
      <a:lvl5pPr marL="2057400" indent="-228600" algn="l" rtl="0" eaLnBrk="1" fontAlgn="base" hangingPunct="1">
        <a:spcBef>
          <a:spcPct val="20000"/>
        </a:spcBef>
        <a:spcAft>
          <a:spcPct val="0"/>
        </a:spcAft>
        <a:buFont typeface="Wingdings" pitchFamily="2" charset="2"/>
        <a:defRPr sz="2400" b="1">
          <a:solidFill>
            <a:schemeClr val="tx1"/>
          </a:solidFill>
          <a:latin typeface="+mn-lt"/>
        </a:defRPr>
      </a:lvl5pPr>
      <a:lvl6pPr marL="2514600" indent="-228600" algn="l" rtl="0" eaLnBrk="1" fontAlgn="base" hangingPunct="1">
        <a:spcBef>
          <a:spcPct val="20000"/>
        </a:spcBef>
        <a:spcAft>
          <a:spcPct val="0"/>
        </a:spcAft>
        <a:buFont typeface="Wingdings" pitchFamily="2" charset="2"/>
        <a:defRPr sz="2400" b="1">
          <a:solidFill>
            <a:schemeClr val="tx1"/>
          </a:solidFill>
          <a:latin typeface="+mn-lt"/>
        </a:defRPr>
      </a:lvl6pPr>
      <a:lvl7pPr marL="2971800" indent="-228600" algn="l" rtl="0" eaLnBrk="1" fontAlgn="base" hangingPunct="1">
        <a:spcBef>
          <a:spcPct val="20000"/>
        </a:spcBef>
        <a:spcAft>
          <a:spcPct val="0"/>
        </a:spcAft>
        <a:buFont typeface="Wingdings" pitchFamily="2" charset="2"/>
        <a:defRPr sz="2400" b="1">
          <a:solidFill>
            <a:schemeClr val="tx1"/>
          </a:solidFill>
          <a:latin typeface="+mn-lt"/>
        </a:defRPr>
      </a:lvl7pPr>
      <a:lvl8pPr marL="3429000" indent="-228600" algn="l" rtl="0" eaLnBrk="1" fontAlgn="base" hangingPunct="1">
        <a:spcBef>
          <a:spcPct val="20000"/>
        </a:spcBef>
        <a:spcAft>
          <a:spcPct val="0"/>
        </a:spcAft>
        <a:buFont typeface="Wingdings" pitchFamily="2" charset="2"/>
        <a:defRPr sz="2400" b="1">
          <a:solidFill>
            <a:schemeClr val="tx1"/>
          </a:solidFill>
          <a:latin typeface="+mn-lt"/>
        </a:defRPr>
      </a:lvl8pPr>
      <a:lvl9pPr marL="3886200" indent="-228600" algn="l" rtl="0" eaLnBrk="1" fontAlgn="base" hangingPunct="1">
        <a:spcBef>
          <a:spcPct val="20000"/>
        </a:spcBef>
        <a:spcAft>
          <a:spcPct val="0"/>
        </a:spcAft>
        <a:buFont typeface="Wingdings" pitchFamily="2" charset="2"/>
        <a:defRPr sz="24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8.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2" Type="http://schemas.openxmlformats.org/officeDocument/2006/relationships/hyperlink" Target="mn.gov/olmstead"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90945"/>
            <a:ext cx="7772400" cy="623455"/>
          </a:xfrm>
        </p:spPr>
        <p:txBody>
          <a:bodyPr/>
          <a:lstStyle/>
          <a:p>
            <a:r>
              <a:rPr lang="en-US" dirty="0" smtClean="0"/>
              <a:t>Olmstead </a:t>
            </a:r>
            <a:r>
              <a:rPr lang="en-US" dirty="0"/>
              <a:t>Plan </a:t>
            </a:r>
            <a:endParaRPr lang="en-US" sz="3600" dirty="0"/>
          </a:p>
        </p:txBody>
      </p:sp>
      <p:sp>
        <p:nvSpPr>
          <p:cNvPr id="3" name="Content Placeholder 2"/>
          <p:cNvSpPr>
            <a:spLocks noGrp="1"/>
          </p:cNvSpPr>
          <p:nvPr>
            <p:ph idx="1"/>
          </p:nvPr>
        </p:nvSpPr>
        <p:spPr>
          <a:xfrm>
            <a:off x="743539" y="990600"/>
            <a:ext cx="8095661" cy="5486400"/>
          </a:xfrm>
        </p:spPr>
        <p:txBody>
          <a:bodyPr/>
          <a:lstStyle/>
          <a:p>
            <a:pPr marL="0" indent="0">
              <a:buNone/>
            </a:pPr>
            <a:r>
              <a:rPr lang="en-US" sz="1800" dirty="0"/>
              <a:t>In 2013, Minnesota created an Olmstead Plan to improve how it serves people with disabilities. This was important because</a:t>
            </a:r>
            <a:r>
              <a:rPr lang="en-US" sz="1800" dirty="0" smtClean="0"/>
              <a:t>:</a:t>
            </a:r>
          </a:p>
          <a:p>
            <a:pPr marL="0" indent="0">
              <a:buNone/>
            </a:pPr>
            <a:endParaRPr lang="en-US" sz="1800" b="0" dirty="0" smtClean="0"/>
          </a:p>
          <a:p>
            <a:pPr marL="400050" lvl="1" indent="0">
              <a:buNone/>
            </a:pPr>
            <a:r>
              <a:rPr lang="en-US" sz="1800" b="0" dirty="0" smtClean="0"/>
              <a:t>Approximately 10% </a:t>
            </a:r>
            <a:r>
              <a:rPr lang="en-US" sz="1800" b="0" dirty="0"/>
              <a:t>of Minnesotans have a disability. That total is expected to grow as a large portion of our population ages</a:t>
            </a:r>
            <a:r>
              <a:rPr lang="en-US" sz="1800" b="0" dirty="0" smtClean="0"/>
              <a:t>.</a:t>
            </a:r>
          </a:p>
          <a:p>
            <a:pPr marL="400050" lvl="1" indent="0">
              <a:buNone/>
            </a:pPr>
            <a:endParaRPr lang="en-US" sz="1800" b="0" dirty="0" smtClean="0"/>
          </a:p>
          <a:p>
            <a:pPr marL="400050" lvl="1" indent="0" fontAlgn="auto">
              <a:spcBef>
                <a:spcPts val="0"/>
              </a:spcBef>
              <a:spcAft>
                <a:spcPts val="0"/>
              </a:spcAft>
              <a:buClrTx/>
              <a:buSzTx/>
              <a:buNone/>
              <a:defRPr/>
            </a:pPr>
            <a:r>
              <a:rPr lang="en-US" sz="1800" b="0" dirty="0" smtClean="0"/>
              <a:t>Unfortunately</a:t>
            </a:r>
            <a:r>
              <a:rPr lang="en-US" sz="1800" b="0" dirty="0"/>
              <a:t>, Minnesotans with disabilities do not have access to the same choices and opportunities as people without </a:t>
            </a:r>
            <a:r>
              <a:rPr lang="en-US" sz="1800" b="0" dirty="0" smtClean="0"/>
              <a:t>a disability. </a:t>
            </a:r>
          </a:p>
          <a:p>
            <a:pPr marL="400050" lvl="1" indent="0" fontAlgn="auto">
              <a:spcBef>
                <a:spcPts val="0"/>
              </a:spcBef>
              <a:spcAft>
                <a:spcPts val="0"/>
              </a:spcAft>
              <a:buClrTx/>
              <a:buSzTx/>
              <a:buNone/>
              <a:defRPr/>
            </a:pPr>
            <a:endParaRPr lang="en-US" sz="1800" b="0" dirty="0"/>
          </a:p>
          <a:p>
            <a:pPr marL="400050" lvl="1" indent="0" fontAlgn="auto">
              <a:spcBef>
                <a:spcPts val="0"/>
              </a:spcBef>
              <a:spcAft>
                <a:spcPts val="0"/>
              </a:spcAft>
              <a:buClrTx/>
              <a:buSzTx/>
              <a:buNone/>
              <a:defRPr/>
            </a:pPr>
            <a:endParaRPr lang="en-US" sz="1800" b="0" dirty="0" smtClean="0"/>
          </a:p>
          <a:p>
            <a:pPr marL="400050" lvl="1" indent="0" fontAlgn="auto">
              <a:spcBef>
                <a:spcPts val="0"/>
              </a:spcBef>
              <a:spcAft>
                <a:spcPts val="0"/>
              </a:spcAft>
              <a:buClrTx/>
              <a:buSzTx/>
              <a:buNone/>
              <a:defRPr/>
            </a:pPr>
            <a:r>
              <a:rPr lang="en-US" sz="1800" b="0" dirty="0" smtClean="0"/>
              <a:t>In </a:t>
            </a:r>
            <a:r>
              <a:rPr lang="en-US" sz="1800" b="0" dirty="0"/>
              <a:t>fact, it can be very tough for a person with a disability to live in the place and the way that is best for them. Resources to manage their disability are often not available or realistic. </a:t>
            </a:r>
          </a:p>
          <a:p>
            <a:pPr marL="400050" lvl="1" indent="0" fontAlgn="auto">
              <a:spcBef>
                <a:spcPts val="0"/>
              </a:spcBef>
              <a:spcAft>
                <a:spcPts val="0"/>
              </a:spcAft>
              <a:buClrTx/>
              <a:buSzTx/>
              <a:buNone/>
              <a:defRPr/>
            </a:pPr>
            <a:endParaRPr lang="en-US" sz="1800" b="0" dirty="0"/>
          </a:p>
          <a:p>
            <a:pPr marL="400050" lvl="1" indent="0" fontAlgn="auto">
              <a:spcBef>
                <a:spcPts val="0"/>
              </a:spcBef>
              <a:spcAft>
                <a:spcPts val="0"/>
              </a:spcAft>
              <a:buClrTx/>
              <a:buSzTx/>
              <a:buNone/>
              <a:defRPr/>
            </a:pPr>
            <a:r>
              <a:rPr lang="en-US" sz="1800" b="0" dirty="0" smtClean="0"/>
              <a:t>This </a:t>
            </a:r>
            <a:r>
              <a:rPr lang="en-US" sz="1800" b="0" dirty="0"/>
              <a:t>can terribly limit a person’s </a:t>
            </a:r>
            <a:r>
              <a:rPr lang="en-US" sz="1800" b="0" dirty="0" smtClean="0"/>
              <a:t>freedom – and that creates a big problem for our state. </a:t>
            </a:r>
            <a:endParaRPr lang="en-US" sz="1800" b="0" dirty="0"/>
          </a:p>
        </p:txBody>
      </p:sp>
      <p:grpSp>
        <p:nvGrpSpPr>
          <p:cNvPr id="17" name="Group 16" descr="Background image&#10;"/>
          <p:cNvGrpSpPr/>
          <p:nvPr/>
        </p:nvGrpSpPr>
        <p:grpSpPr>
          <a:xfrm>
            <a:off x="533400" y="2341225"/>
            <a:ext cx="609600" cy="3068975"/>
            <a:chOff x="533400" y="2341225"/>
            <a:chExt cx="609600" cy="3068975"/>
          </a:xfrm>
        </p:grpSpPr>
        <p:sp>
          <p:nvSpPr>
            <p:cNvPr id="10" name="Curved Left Arrow 9"/>
            <p:cNvSpPr/>
            <p:nvPr/>
          </p:nvSpPr>
          <p:spPr bwMode="auto">
            <a:xfrm flipH="1">
              <a:off x="533400" y="2341225"/>
              <a:ext cx="609600" cy="859175"/>
            </a:xfrm>
            <a:prstGeom prst="curvedLeftArrow">
              <a:avLst/>
            </a:prstGeom>
            <a:solidFill>
              <a:schemeClr val="tx2">
                <a:lumMod val="75000"/>
              </a:schemeClr>
            </a:solidFill>
            <a:ln w="38100" cap="flat" cmpd="sng" algn="ctr">
              <a:solidFill>
                <a:schemeClr val="tx2"/>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endParaRPr>
            </a:p>
          </p:txBody>
        </p:sp>
        <p:sp>
          <p:nvSpPr>
            <p:cNvPr id="14" name="Curved Left Arrow 13"/>
            <p:cNvSpPr/>
            <p:nvPr/>
          </p:nvSpPr>
          <p:spPr bwMode="auto">
            <a:xfrm flipH="1">
              <a:off x="533400" y="3429000"/>
              <a:ext cx="609600" cy="838200"/>
            </a:xfrm>
            <a:prstGeom prst="curvedLeftArrow">
              <a:avLst/>
            </a:prstGeom>
            <a:solidFill>
              <a:schemeClr val="tx2">
                <a:lumMod val="75000"/>
              </a:schemeClr>
            </a:solidFill>
            <a:ln w="38100" cap="flat" cmpd="sng" algn="ctr">
              <a:solidFill>
                <a:schemeClr val="tx2"/>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endParaRPr>
            </a:p>
          </p:txBody>
        </p:sp>
        <p:sp>
          <p:nvSpPr>
            <p:cNvPr id="16" name="Curved Left Arrow 15"/>
            <p:cNvSpPr/>
            <p:nvPr/>
          </p:nvSpPr>
          <p:spPr bwMode="auto">
            <a:xfrm flipH="1">
              <a:off x="533400" y="4572000"/>
              <a:ext cx="609600" cy="838200"/>
            </a:xfrm>
            <a:prstGeom prst="curvedLeftArrow">
              <a:avLst/>
            </a:prstGeom>
            <a:solidFill>
              <a:schemeClr val="tx2">
                <a:lumMod val="75000"/>
              </a:schemeClr>
            </a:solidFill>
            <a:ln w="38100" cap="flat" cmpd="sng" algn="ctr">
              <a:solidFill>
                <a:schemeClr val="tx2"/>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endParaRPr>
            </a:p>
          </p:txBody>
        </p:sp>
      </p:grpSp>
    </p:spTree>
    <p:extLst>
      <p:ext uri="{BB962C8B-B14F-4D97-AF65-F5344CB8AC3E}">
        <p14:creationId xmlns:p14="http://schemas.microsoft.com/office/powerpoint/2010/main" val="40841503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7696200" cy="685800"/>
          </a:xfrm>
        </p:spPr>
        <p:txBody>
          <a:bodyPr/>
          <a:lstStyle/>
          <a:p>
            <a:r>
              <a:rPr lang="en-US" sz="3200" dirty="0" smtClean="0"/>
              <a:t>A better Minnesota for </a:t>
            </a:r>
            <a:r>
              <a:rPr lang="en-US" sz="3200" u="sng" dirty="0" smtClean="0"/>
              <a:t>all</a:t>
            </a:r>
            <a:r>
              <a:rPr lang="en-US" sz="3200" dirty="0" smtClean="0"/>
              <a:t> of us</a:t>
            </a:r>
            <a:endParaRPr lang="en-US" sz="3200" dirty="0"/>
          </a:p>
        </p:txBody>
      </p:sp>
      <p:sp>
        <p:nvSpPr>
          <p:cNvPr id="6" name="TextBox 5"/>
          <p:cNvSpPr txBox="1"/>
          <p:nvPr/>
        </p:nvSpPr>
        <p:spPr>
          <a:xfrm>
            <a:off x="304800" y="954464"/>
            <a:ext cx="8382000" cy="1477328"/>
          </a:xfrm>
          <a:prstGeom prst="rect">
            <a:avLst/>
          </a:prstGeom>
          <a:noFill/>
        </p:spPr>
        <p:txBody>
          <a:bodyPr wrap="square" rtlCol="0">
            <a:spAutoFit/>
          </a:bodyPr>
          <a:lstStyle/>
          <a:p>
            <a:r>
              <a:rPr lang="en-US" dirty="0"/>
              <a:t>Our state can’t fully thrive if people </a:t>
            </a:r>
            <a:r>
              <a:rPr lang="en-US" dirty="0" smtClean="0"/>
              <a:t>aren’t able to live in a place and a way that’s best for them. This is segregation. </a:t>
            </a:r>
          </a:p>
          <a:p>
            <a:endParaRPr lang="en-US" dirty="0" smtClean="0"/>
          </a:p>
          <a:p>
            <a:pPr lvl="0"/>
            <a:r>
              <a:rPr lang="en-US" dirty="0" smtClean="0"/>
              <a:t>Healthy</a:t>
            </a:r>
            <a:r>
              <a:rPr lang="en-US" dirty="0"/>
              <a:t>, educated, employed, stable people are the </a:t>
            </a:r>
            <a:r>
              <a:rPr lang="en-US" dirty="0" smtClean="0"/>
              <a:t>heart of strong</a:t>
            </a:r>
            <a:r>
              <a:rPr lang="en-US" dirty="0"/>
              <a:t>, respectful, thriving </a:t>
            </a:r>
            <a:r>
              <a:rPr lang="en-US" dirty="0" smtClean="0"/>
              <a:t>communities. When our community thrives, we </a:t>
            </a:r>
            <a:r>
              <a:rPr lang="en-US" u="sng" dirty="0" smtClean="0"/>
              <a:t>all</a:t>
            </a:r>
            <a:r>
              <a:rPr lang="en-US" dirty="0" smtClean="0"/>
              <a:t> benefit. </a:t>
            </a:r>
            <a:endParaRPr lang="en-US" dirty="0"/>
          </a:p>
        </p:txBody>
      </p:sp>
      <p:graphicFrame>
        <p:nvGraphicFramePr>
          <p:cNvPr id="5" name="Content Placeholder 4" descr="Graphic of five parrallel arrows all pointing forward. Each arrow reprsents one important trait that adds to a strong community. "/>
          <p:cNvGraphicFramePr>
            <a:graphicFrameLocks noGrp="1"/>
          </p:cNvGraphicFramePr>
          <p:nvPr>
            <p:ph idx="1"/>
            <p:extLst>
              <p:ext uri="{D42A27DB-BD31-4B8C-83A1-F6EECF244321}">
                <p14:modId xmlns:p14="http://schemas.microsoft.com/office/powerpoint/2010/main" val="2071872095"/>
              </p:ext>
            </p:extLst>
          </p:nvPr>
        </p:nvGraphicFramePr>
        <p:xfrm>
          <a:off x="304800" y="2362200"/>
          <a:ext cx="8506120" cy="4267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531804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7772400" cy="762000"/>
          </a:xfrm>
        </p:spPr>
        <p:txBody>
          <a:bodyPr/>
          <a:lstStyle/>
          <a:p>
            <a:r>
              <a:rPr lang="en-US" dirty="0" smtClean="0"/>
              <a:t>The Olmstead vision</a:t>
            </a:r>
            <a:endParaRPr lang="en-US" dirty="0"/>
          </a:p>
        </p:txBody>
      </p:sp>
      <p:sp>
        <p:nvSpPr>
          <p:cNvPr id="5" name="Content Placeholder 2"/>
          <p:cNvSpPr txBox="1">
            <a:spLocks/>
          </p:cNvSpPr>
          <p:nvPr/>
        </p:nvSpPr>
        <p:spPr bwMode="auto">
          <a:xfrm>
            <a:off x="762000" y="1295400"/>
            <a:ext cx="7543800" cy="5181600"/>
          </a:xfrm>
          <a:prstGeom prst="roundRect">
            <a:avLst/>
          </a:prstGeom>
          <a:solidFill>
            <a:schemeClr val="tx2">
              <a:lumMod val="50000"/>
            </a:schemeClr>
          </a:solidFill>
          <a:ln>
            <a:noFill/>
          </a:ln>
          <a:effectLs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tx2"/>
              </a:buClr>
              <a:buSzPct val="70000"/>
              <a:buFont typeface="Wingdings" pitchFamily="2" charset="2"/>
              <a:buChar char="l"/>
              <a:defRPr sz="3200" b="1">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SzPct val="70000"/>
              <a:buFont typeface="Wingdings" pitchFamily="2" charset="2"/>
              <a:buChar char="l"/>
              <a:defRPr sz="2800" b="1">
                <a:solidFill>
                  <a:schemeClr val="tx1"/>
                </a:solidFill>
                <a:latin typeface="+mn-lt"/>
              </a:defRPr>
            </a:lvl2pPr>
            <a:lvl3pPr marL="1143000" indent="-228600" algn="l" rtl="0" eaLnBrk="1" fontAlgn="base" hangingPunct="1">
              <a:spcBef>
                <a:spcPct val="20000"/>
              </a:spcBef>
              <a:spcAft>
                <a:spcPct val="0"/>
              </a:spcAft>
              <a:buSzPct val="70000"/>
              <a:buFont typeface="Wingdings" pitchFamily="2" charset="2"/>
              <a:buChar char="l"/>
              <a:defRPr sz="2400" b="1">
                <a:solidFill>
                  <a:schemeClr val="tx1"/>
                </a:solidFill>
                <a:latin typeface="+mn-lt"/>
              </a:defRPr>
            </a:lvl3pPr>
            <a:lvl4pPr marL="1600200" indent="-228600" algn="l" rtl="0" eaLnBrk="1" fontAlgn="base" hangingPunct="1">
              <a:spcBef>
                <a:spcPct val="20000"/>
              </a:spcBef>
              <a:spcAft>
                <a:spcPct val="0"/>
              </a:spcAft>
              <a:buFont typeface="Wingdings" pitchFamily="2" charset="2"/>
              <a:defRPr sz="2400" b="1">
                <a:solidFill>
                  <a:schemeClr val="tx1"/>
                </a:solidFill>
                <a:latin typeface="+mn-lt"/>
              </a:defRPr>
            </a:lvl4pPr>
            <a:lvl5pPr marL="2057400" indent="-228600" algn="l" rtl="0" eaLnBrk="1" fontAlgn="base" hangingPunct="1">
              <a:spcBef>
                <a:spcPct val="20000"/>
              </a:spcBef>
              <a:spcAft>
                <a:spcPct val="0"/>
              </a:spcAft>
              <a:buFont typeface="Wingdings" pitchFamily="2" charset="2"/>
              <a:defRPr sz="2400" b="1">
                <a:solidFill>
                  <a:schemeClr val="tx1"/>
                </a:solidFill>
                <a:latin typeface="+mn-lt"/>
              </a:defRPr>
            </a:lvl5pPr>
            <a:lvl6pPr marL="2514600" indent="-228600" algn="l" rtl="0" eaLnBrk="1" fontAlgn="base" hangingPunct="1">
              <a:spcBef>
                <a:spcPct val="20000"/>
              </a:spcBef>
              <a:spcAft>
                <a:spcPct val="0"/>
              </a:spcAft>
              <a:buFont typeface="Wingdings" pitchFamily="2" charset="2"/>
              <a:defRPr sz="2400" b="1">
                <a:solidFill>
                  <a:schemeClr val="tx1"/>
                </a:solidFill>
                <a:latin typeface="+mn-lt"/>
              </a:defRPr>
            </a:lvl6pPr>
            <a:lvl7pPr marL="2971800" indent="-228600" algn="l" rtl="0" eaLnBrk="1" fontAlgn="base" hangingPunct="1">
              <a:spcBef>
                <a:spcPct val="20000"/>
              </a:spcBef>
              <a:spcAft>
                <a:spcPct val="0"/>
              </a:spcAft>
              <a:buFont typeface="Wingdings" pitchFamily="2" charset="2"/>
              <a:defRPr sz="2400" b="1">
                <a:solidFill>
                  <a:schemeClr val="tx1"/>
                </a:solidFill>
                <a:latin typeface="+mn-lt"/>
              </a:defRPr>
            </a:lvl7pPr>
            <a:lvl8pPr marL="3429000" indent="-228600" algn="l" rtl="0" eaLnBrk="1" fontAlgn="base" hangingPunct="1">
              <a:spcBef>
                <a:spcPct val="20000"/>
              </a:spcBef>
              <a:spcAft>
                <a:spcPct val="0"/>
              </a:spcAft>
              <a:buFont typeface="Wingdings" pitchFamily="2" charset="2"/>
              <a:defRPr sz="2400" b="1">
                <a:solidFill>
                  <a:schemeClr val="tx1"/>
                </a:solidFill>
                <a:latin typeface="+mn-lt"/>
              </a:defRPr>
            </a:lvl8pPr>
            <a:lvl9pPr marL="3886200" indent="-228600" algn="l" rtl="0" eaLnBrk="1" fontAlgn="base" hangingPunct="1">
              <a:spcBef>
                <a:spcPct val="20000"/>
              </a:spcBef>
              <a:spcAft>
                <a:spcPct val="0"/>
              </a:spcAft>
              <a:buFont typeface="Wingdings" pitchFamily="2" charset="2"/>
              <a:defRPr sz="2400" b="1">
                <a:solidFill>
                  <a:schemeClr val="tx1"/>
                </a:solidFill>
                <a:latin typeface="+mn-lt"/>
              </a:defRPr>
            </a:lvl9pPr>
          </a:lstStyle>
          <a:p>
            <a:pPr marL="0" indent="0">
              <a:buNone/>
            </a:pPr>
            <a:r>
              <a:rPr lang="en-US" sz="2800" b="0" kern="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The Olmstead Plan will help achieve a Better Minnesota for all Minnesotans, because it will help Minnesotans with disabilities have the opportunity, both now and in the future, to:</a:t>
            </a:r>
          </a:p>
          <a:p>
            <a:pPr>
              <a:buFont typeface="Courier New" panose="02070309020205020404" pitchFamily="49" charset="0"/>
              <a:buChar char="o"/>
            </a:pPr>
            <a:r>
              <a:rPr lang="en-US" sz="2800" b="0" kern="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Live close to their families and friends </a:t>
            </a:r>
          </a:p>
          <a:p>
            <a:pPr>
              <a:buFont typeface="Courier New" panose="02070309020205020404" pitchFamily="49" charset="0"/>
              <a:buChar char="o"/>
            </a:pPr>
            <a:r>
              <a:rPr lang="en-US" sz="2800" b="0" kern="0" dirty="0">
                <a:ln w="18415" cmpd="sng">
                  <a:solidFill>
                    <a:srgbClr val="FFFFFF"/>
                  </a:solidFill>
                  <a:prstDash val="solid"/>
                </a:ln>
                <a:solidFill>
                  <a:srgbClr val="FFFFFF"/>
                </a:solidFill>
                <a:effectLst>
                  <a:outerShdw blurRad="63500" dir="3600000" algn="tl" rotWithShape="0">
                    <a:srgbClr val="000000">
                      <a:alpha val="70000"/>
                    </a:srgbClr>
                  </a:outerShdw>
                </a:effectLst>
              </a:rPr>
              <a:t>L</a:t>
            </a:r>
            <a:r>
              <a:rPr lang="en-US" sz="2800" b="0" kern="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ive more independently</a:t>
            </a:r>
          </a:p>
          <a:p>
            <a:pPr>
              <a:buFont typeface="Courier New" panose="02070309020205020404" pitchFamily="49" charset="0"/>
              <a:buChar char="o"/>
            </a:pPr>
            <a:r>
              <a:rPr lang="en-US" sz="2800" b="0" kern="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Engage in productive employment</a:t>
            </a:r>
          </a:p>
          <a:p>
            <a:pPr>
              <a:buFont typeface="Courier New" panose="02070309020205020404" pitchFamily="49" charset="0"/>
              <a:buChar char="o"/>
            </a:pPr>
            <a:r>
              <a:rPr lang="en-US" sz="2800" b="0" kern="0" dirty="0">
                <a:ln w="18415" cmpd="sng">
                  <a:solidFill>
                    <a:srgbClr val="FFFFFF"/>
                  </a:solidFill>
                  <a:prstDash val="solid"/>
                </a:ln>
                <a:solidFill>
                  <a:srgbClr val="FFFFFF"/>
                </a:solidFill>
                <a:effectLst>
                  <a:outerShdw blurRad="63500" dir="3600000" algn="tl" rotWithShape="0">
                    <a:srgbClr val="000000">
                      <a:alpha val="70000"/>
                    </a:srgbClr>
                  </a:outerShdw>
                </a:effectLst>
              </a:rPr>
              <a:t>P</a:t>
            </a:r>
            <a:r>
              <a:rPr lang="en-US" sz="2800" b="0" kern="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articipate in community life</a:t>
            </a:r>
            <a:endParaRPr lang="en-US" sz="2800" b="0" kern="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163589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305800" cy="793750"/>
          </a:xfrm>
        </p:spPr>
        <p:txBody>
          <a:bodyPr/>
          <a:lstStyle/>
          <a:p>
            <a:r>
              <a:rPr lang="en-US" sz="3200" dirty="0" smtClean="0"/>
              <a:t>How do we get there from here?</a:t>
            </a:r>
            <a:endParaRPr lang="en-US" sz="3200" dirty="0"/>
          </a:p>
        </p:txBody>
      </p:sp>
      <p:sp>
        <p:nvSpPr>
          <p:cNvPr id="3" name="Rectangle 2"/>
          <p:cNvSpPr/>
          <p:nvPr/>
        </p:nvSpPr>
        <p:spPr>
          <a:xfrm>
            <a:off x="304800" y="990600"/>
            <a:ext cx="8305800" cy="1015663"/>
          </a:xfrm>
          <a:prstGeom prst="rect">
            <a:avLst/>
          </a:prstGeom>
        </p:spPr>
        <p:txBody>
          <a:bodyPr wrap="square">
            <a:spAutoFit/>
          </a:bodyPr>
          <a:lstStyle/>
          <a:p>
            <a:r>
              <a:rPr lang="en-US" sz="2000" dirty="0"/>
              <a:t>The aim of Minnesota’s Olmstead Plan is to build communities that welcome, engage and respect people with disabilities at the highest level possible and more than ever before.</a:t>
            </a:r>
          </a:p>
        </p:txBody>
      </p:sp>
      <p:sp>
        <p:nvSpPr>
          <p:cNvPr id="6" name="Text Placeholder 5"/>
          <p:cNvSpPr>
            <a:spLocks noGrp="1"/>
          </p:cNvSpPr>
          <p:nvPr>
            <p:ph type="body" sz="half" idx="2"/>
          </p:nvPr>
        </p:nvSpPr>
        <p:spPr>
          <a:xfrm>
            <a:off x="304800" y="2057400"/>
            <a:ext cx="3048000" cy="3733800"/>
          </a:xfrm>
        </p:spPr>
        <p:txBody>
          <a:bodyPr/>
          <a:lstStyle/>
          <a:p>
            <a:r>
              <a:rPr lang="en-US" sz="2000" b="0" dirty="0" smtClean="0"/>
              <a:t>To do that, the Olmstead Plan outlines seven important “</a:t>
            </a:r>
            <a:r>
              <a:rPr lang="en-US" sz="2000" b="0" dirty="0"/>
              <a:t>domains” </a:t>
            </a:r>
            <a:r>
              <a:rPr lang="en-US" sz="2000" b="0" dirty="0" smtClean="0"/>
              <a:t>in </a:t>
            </a:r>
            <a:r>
              <a:rPr lang="en-US" sz="2000" b="0" dirty="0"/>
              <a:t>a person’s </a:t>
            </a:r>
            <a:r>
              <a:rPr lang="en-US" sz="2000" b="0" dirty="0" smtClean="0"/>
              <a:t>life.</a:t>
            </a:r>
          </a:p>
          <a:p>
            <a:endParaRPr lang="en-US" sz="2000" b="0" dirty="0" smtClean="0"/>
          </a:p>
          <a:p>
            <a:pPr marL="342900" indent="-342900">
              <a:buFont typeface="Arial" panose="020B0604020202020204" pitchFamily="34" charset="0"/>
              <a:buChar char="•"/>
            </a:pPr>
            <a:r>
              <a:rPr lang="en-US" sz="1800" b="0" dirty="0" smtClean="0"/>
              <a:t>Each of the domains must be on track for a person to fully thrive</a:t>
            </a:r>
          </a:p>
          <a:p>
            <a:endParaRPr lang="en-US" sz="1800" b="0" dirty="0" smtClean="0"/>
          </a:p>
          <a:p>
            <a:pPr marL="342900" indent="-342900">
              <a:buFont typeface="Arial" panose="020B0604020202020204" pitchFamily="34" charset="0"/>
              <a:buChar char="•"/>
            </a:pPr>
            <a:r>
              <a:rPr lang="en-US" sz="1800" b="0" dirty="0" smtClean="0"/>
              <a:t>The Plan lists goals and key activities that address each of these domains </a:t>
            </a:r>
          </a:p>
        </p:txBody>
      </p:sp>
      <p:sp>
        <p:nvSpPr>
          <p:cNvPr id="4" name="TextBox 3"/>
          <p:cNvSpPr txBox="1"/>
          <p:nvPr/>
        </p:nvSpPr>
        <p:spPr>
          <a:xfrm>
            <a:off x="4953000" y="1954530"/>
            <a:ext cx="2667000" cy="400110"/>
          </a:xfrm>
          <a:prstGeom prst="rect">
            <a:avLst/>
          </a:prstGeom>
          <a:noFill/>
        </p:spPr>
        <p:txBody>
          <a:bodyPr wrap="square" rtlCol="0">
            <a:spAutoFit/>
          </a:bodyPr>
          <a:lstStyle/>
          <a:p>
            <a:r>
              <a:rPr lang="en-US" sz="2000" b="1" dirty="0" smtClean="0">
                <a:solidFill>
                  <a:schemeClr val="tx2">
                    <a:lumMod val="75000"/>
                  </a:schemeClr>
                </a:solidFill>
              </a:rPr>
              <a:t>The seven domains</a:t>
            </a:r>
            <a:endParaRPr lang="en-US" sz="2000" b="1" dirty="0">
              <a:solidFill>
                <a:schemeClr val="tx2">
                  <a:lumMod val="75000"/>
                </a:schemeClr>
              </a:solidFill>
            </a:endParaRPr>
          </a:p>
        </p:txBody>
      </p:sp>
      <p:graphicFrame>
        <p:nvGraphicFramePr>
          <p:cNvPr id="7" name="Diagram 6" descr="Graphic image that spells out the seven domains of a person's life.  Each domain is represented in it's own square with an arrow. The seven arrows all point to a center circle. The circle represents the whole person. "/>
          <p:cNvGraphicFramePr/>
          <p:nvPr>
            <p:extLst>
              <p:ext uri="{D42A27DB-BD31-4B8C-83A1-F6EECF244321}">
                <p14:modId xmlns:p14="http://schemas.microsoft.com/office/powerpoint/2010/main" val="2669717749"/>
              </p:ext>
            </p:extLst>
          </p:nvPr>
        </p:nvGraphicFramePr>
        <p:xfrm>
          <a:off x="3429000" y="1905000"/>
          <a:ext cx="5562600" cy="4724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531804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7772400" cy="685800"/>
          </a:xfrm>
        </p:spPr>
        <p:txBody>
          <a:bodyPr/>
          <a:lstStyle/>
          <a:p>
            <a:r>
              <a:rPr lang="en-US" sz="3600" dirty="0" smtClean="0"/>
              <a:t>Accountable and effective</a:t>
            </a:r>
            <a:endParaRPr lang="en-US" sz="3600" dirty="0"/>
          </a:p>
        </p:txBody>
      </p:sp>
      <p:sp>
        <p:nvSpPr>
          <p:cNvPr id="3" name="Content Placeholder 2"/>
          <p:cNvSpPr>
            <a:spLocks noGrp="1"/>
          </p:cNvSpPr>
          <p:nvPr>
            <p:ph idx="1"/>
          </p:nvPr>
        </p:nvSpPr>
        <p:spPr>
          <a:xfrm>
            <a:off x="381000" y="1066800"/>
            <a:ext cx="8458200" cy="5638800"/>
          </a:xfrm>
        </p:spPr>
        <p:txBody>
          <a:bodyPr/>
          <a:lstStyle/>
          <a:p>
            <a:pPr marL="0" indent="0">
              <a:spcBef>
                <a:spcPts val="600"/>
              </a:spcBef>
              <a:spcAft>
                <a:spcPts val="600"/>
              </a:spcAft>
              <a:buNone/>
            </a:pPr>
            <a:r>
              <a:rPr lang="en-US" sz="2000" b="0" dirty="0" smtClean="0"/>
              <a:t>Minnesota’s Olmstead Plan requires us to truly make a difference for people in our communities. Simply working hard is not good enough. To be successful, we need to improve the options for Minnesotans with </a:t>
            </a:r>
            <a:r>
              <a:rPr lang="en-US" sz="2000" b="0" dirty="0"/>
              <a:t>disabilities.</a:t>
            </a:r>
            <a:endParaRPr lang="en-US" sz="2000" b="0" dirty="0" smtClean="0"/>
          </a:p>
          <a:p>
            <a:pPr>
              <a:spcBef>
                <a:spcPts val="600"/>
              </a:spcBef>
              <a:spcAft>
                <a:spcPts val="600"/>
              </a:spcAft>
            </a:pPr>
            <a:r>
              <a:rPr lang="en-US" sz="2000" b="0" dirty="0" smtClean="0"/>
              <a:t>To do this, Olmstead goals were created to be specific, measureable and timely</a:t>
            </a:r>
          </a:p>
          <a:p>
            <a:pPr>
              <a:spcBef>
                <a:spcPts val="600"/>
              </a:spcBef>
              <a:spcAft>
                <a:spcPts val="600"/>
              </a:spcAft>
            </a:pPr>
            <a:r>
              <a:rPr lang="en-US" sz="2000" b="0" dirty="0" smtClean="0"/>
              <a:t>We are beginning to measure in three areas: </a:t>
            </a:r>
          </a:p>
          <a:p>
            <a:pPr lvl="1">
              <a:spcBef>
                <a:spcPts val="600"/>
              </a:spcBef>
              <a:spcAft>
                <a:spcPts val="600"/>
              </a:spcAft>
            </a:pPr>
            <a:r>
              <a:rPr lang="en-US" sz="1600" b="0" dirty="0" smtClean="0"/>
              <a:t>Movement from segregated to integrated opportunities</a:t>
            </a:r>
          </a:p>
          <a:p>
            <a:pPr lvl="1">
              <a:spcBef>
                <a:spcPts val="600"/>
              </a:spcBef>
              <a:spcAft>
                <a:spcPts val="600"/>
              </a:spcAft>
            </a:pPr>
            <a:r>
              <a:rPr lang="en-US" sz="1600" b="0" dirty="0"/>
              <a:t>G</a:t>
            </a:r>
            <a:r>
              <a:rPr lang="en-US" sz="1600" b="0" dirty="0" smtClean="0"/>
              <a:t>etting rid of waiting lists or making sure they move at a reasonable pace</a:t>
            </a:r>
          </a:p>
          <a:p>
            <a:pPr lvl="1">
              <a:spcBef>
                <a:spcPts val="600"/>
              </a:spcBef>
              <a:spcAft>
                <a:spcPts val="600"/>
              </a:spcAft>
            </a:pPr>
            <a:r>
              <a:rPr lang="en-US" sz="1600" b="0" dirty="0"/>
              <a:t>O</a:t>
            </a:r>
            <a:r>
              <a:rPr lang="en-US" sz="1600" b="0" dirty="0" smtClean="0"/>
              <a:t>verall </a:t>
            </a:r>
            <a:r>
              <a:rPr lang="en-US" sz="1600" b="0" dirty="0"/>
              <a:t>quality of life for people with disabilities</a:t>
            </a:r>
          </a:p>
          <a:p>
            <a:pPr>
              <a:spcBef>
                <a:spcPts val="600"/>
              </a:spcBef>
              <a:spcAft>
                <a:spcPts val="600"/>
              </a:spcAft>
            </a:pPr>
            <a:r>
              <a:rPr lang="en-US" sz="2000" b="0" dirty="0" smtClean="0"/>
              <a:t>All measurement and activities will be transparent so people can see the work and hold us accountable for it</a:t>
            </a:r>
          </a:p>
          <a:p>
            <a:pPr>
              <a:spcBef>
                <a:spcPts val="600"/>
              </a:spcBef>
              <a:spcAft>
                <a:spcPts val="600"/>
              </a:spcAft>
            </a:pPr>
            <a:r>
              <a:rPr lang="en-US" sz="2000" b="0" dirty="0" smtClean="0"/>
              <a:t>We </a:t>
            </a:r>
            <a:r>
              <a:rPr lang="en-US" sz="2000" b="0" dirty="0"/>
              <a:t>will </a:t>
            </a:r>
            <a:r>
              <a:rPr lang="en-US" sz="2000" b="0" dirty="0" smtClean="0"/>
              <a:t>measure </a:t>
            </a:r>
            <a:r>
              <a:rPr lang="en-US" sz="2000" b="0" dirty="0"/>
              <a:t>progress over a long period of time. We don’t want just </a:t>
            </a:r>
            <a:r>
              <a:rPr lang="en-US" sz="2000" b="0" dirty="0" smtClean="0"/>
              <a:t>a quick “snapshot</a:t>
            </a:r>
            <a:r>
              <a:rPr lang="en-US" sz="2000" b="0" dirty="0"/>
              <a:t>” of our services, but a rich “story” of how individuals with disabilities are better </a:t>
            </a:r>
            <a:r>
              <a:rPr lang="en-US" sz="2000" b="0" dirty="0" smtClean="0"/>
              <a:t>off overall. </a:t>
            </a:r>
            <a:endParaRPr lang="en-US" sz="2000" b="0" dirty="0"/>
          </a:p>
          <a:p>
            <a:pPr marL="0" indent="0">
              <a:spcBef>
                <a:spcPts val="600"/>
              </a:spcBef>
              <a:spcAft>
                <a:spcPts val="600"/>
              </a:spcAft>
              <a:buNone/>
            </a:pPr>
            <a:endParaRPr lang="en-US" sz="2000" b="0" dirty="0" smtClean="0"/>
          </a:p>
          <a:p>
            <a:pPr marL="0" indent="0">
              <a:spcBef>
                <a:spcPts val="600"/>
              </a:spcBef>
              <a:spcAft>
                <a:spcPts val="600"/>
              </a:spcAft>
              <a:buNone/>
            </a:pPr>
            <a:endParaRPr lang="en-US" sz="2000" dirty="0"/>
          </a:p>
        </p:txBody>
      </p:sp>
    </p:spTree>
    <p:extLst>
      <p:ext uri="{BB962C8B-B14F-4D97-AF65-F5344CB8AC3E}">
        <p14:creationId xmlns:p14="http://schemas.microsoft.com/office/powerpoint/2010/main" val="33900364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077200" cy="685800"/>
          </a:xfrm>
        </p:spPr>
        <p:txBody>
          <a:bodyPr/>
          <a:lstStyle/>
          <a:p>
            <a:r>
              <a:rPr lang="en-US" sz="2800" dirty="0" smtClean="0"/>
              <a:t>It’s the Law.</a:t>
            </a:r>
            <a:endParaRPr lang="en-US" sz="2800" dirty="0"/>
          </a:p>
        </p:txBody>
      </p:sp>
      <p:sp>
        <p:nvSpPr>
          <p:cNvPr id="3" name="Content Placeholder 2"/>
          <p:cNvSpPr>
            <a:spLocks noGrp="1"/>
          </p:cNvSpPr>
          <p:nvPr>
            <p:ph idx="1"/>
          </p:nvPr>
        </p:nvSpPr>
        <p:spPr>
          <a:xfrm>
            <a:off x="457200" y="1219200"/>
            <a:ext cx="4876800" cy="5105400"/>
          </a:xfrm>
        </p:spPr>
        <p:txBody>
          <a:bodyPr/>
          <a:lstStyle/>
          <a:p>
            <a:pPr marL="0" indent="0">
              <a:spcBef>
                <a:spcPts val="600"/>
              </a:spcBef>
              <a:spcAft>
                <a:spcPts val="600"/>
              </a:spcAft>
              <a:buNone/>
            </a:pPr>
            <a:r>
              <a:rPr lang="en-US" sz="2000" b="0" dirty="0" smtClean="0"/>
              <a:t>Improving people’s lives is the right thing to do. </a:t>
            </a:r>
            <a:r>
              <a:rPr lang="en-US" sz="2000" b="0" dirty="0"/>
              <a:t>I</a:t>
            </a:r>
            <a:r>
              <a:rPr lang="en-US" sz="2000" b="0" dirty="0" smtClean="0"/>
              <a:t>t’s also the law. </a:t>
            </a:r>
          </a:p>
          <a:p>
            <a:pPr marL="0" indent="0">
              <a:spcBef>
                <a:spcPts val="600"/>
              </a:spcBef>
              <a:spcAft>
                <a:spcPts val="600"/>
              </a:spcAft>
              <a:buNone/>
            </a:pPr>
            <a:r>
              <a:rPr lang="en-US" sz="2000" b="0" dirty="0" smtClean="0"/>
              <a:t>Our Olmstead Plan complies with:</a:t>
            </a:r>
          </a:p>
          <a:p>
            <a:pPr>
              <a:spcBef>
                <a:spcPts val="600"/>
              </a:spcBef>
              <a:spcAft>
                <a:spcPts val="600"/>
              </a:spcAft>
            </a:pPr>
            <a:r>
              <a:rPr lang="en-US" sz="2000" b="0" dirty="0"/>
              <a:t>The Minnesota Human Rights Act </a:t>
            </a:r>
            <a:r>
              <a:rPr lang="en-US" sz="2000" b="0" dirty="0" smtClean="0"/>
              <a:t>(State </a:t>
            </a:r>
            <a:r>
              <a:rPr lang="en-US" sz="2000" b="0" dirty="0"/>
              <a:t>law) </a:t>
            </a:r>
            <a:endParaRPr lang="en-US" sz="2000" b="0" dirty="0" smtClean="0"/>
          </a:p>
          <a:p>
            <a:pPr>
              <a:spcBef>
                <a:spcPts val="600"/>
              </a:spcBef>
              <a:spcAft>
                <a:spcPts val="600"/>
              </a:spcAft>
            </a:pPr>
            <a:r>
              <a:rPr lang="en-US" sz="2000" b="0" dirty="0" smtClean="0"/>
              <a:t>The </a:t>
            </a:r>
            <a:r>
              <a:rPr lang="en-US" sz="2000" b="0" dirty="0"/>
              <a:t>Americans with Disabilities Act </a:t>
            </a:r>
            <a:r>
              <a:rPr lang="en-US" sz="2000" b="0" dirty="0" smtClean="0"/>
              <a:t>(Federal </a:t>
            </a:r>
            <a:r>
              <a:rPr lang="en-US" sz="2000" b="0" dirty="0"/>
              <a:t>law</a:t>
            </a:r>
            <a:r>
              <a:rPr lang="en-US" sz="2000" b="0" dirty="0" smtClean="0"/>
              <a:t>)</a:t>
            </a:r>
          </a:p>
          <a:p>
            <a:pPr marL="0" indent="0">
              <a:spcBef>
                <a:spcPts val="600"/>
              </a:spcBef>
              <a:spcAft>
                <a:spcPts val="600"/>
              </a:spcAft>
              <a:buNone/>
            </a:pPr>
            <a:r>
              <a:rPr lang="en-US" sz="2000" b="0" dirty="0" smtClean="0"/>
              <a:t>Both of these laws prohibit </a:t>
            </a:r>
            <a:r>
              <a:rPr lang="en-US" sz="2000" b="0" dirty="0"/>
              <a:t>discrimination against people with disabilities. </a:t>
            </a:r>
          </a:p>
          <a:p>
            <a:pPr marL="0" indent="0">
              <a:spcBef>
                <a:spcPts val="600"/>
              </a:spcBef>
              <a:spcAft>
                <a:spcPts val="600"/>
              </a:spcAft>
              <a:buNone/>
            </a:pPr>
            <a:endParaRPr lang="en-US" sz="2000" b="0" dirty="0" smtClean="0"/>
          </a:p>
        </p:txBody>
      </p:sp>
      <p:grpSp>
        <p:nvGrpSpPr>
          <p:cNvPr id="7" name="Group 6" descr="Text box"/>
          <p:cNvGrpSpPr/>
          <p:nvPr/>
        </p:nvGrpSpPr>
        <p:grpSpPr>
          <a:xfrm>
            <a:off x="5486400" y="1143000"/>
            <a:ext cx="3352800" cy="4572000"/>
            <a:chOff x="5562600" y="1219200"/>
            <a:chExt cx="3352800" cy="4572000"/>
          </a:xfrm>
        </p:grpSpPr>
        <p:sp>
          <p:nvSpPr>
            <p:cNvPr id="5" name="Rounded Rectangle 4"/>
            <p:cNvSpPr/>
            <p:nvPr/>
          </p:nvSpPr>
          <p:spPr bwMode="auto">
            <a:xfrm>
              <a:off x="5562600" y="1219200"/>
              <a:ext cx="3352800" cy="4572000"/>
            </a:xfrm>
            <a:prstGeom prst="roundRect">
              <a:avLst/>
            </a:prstGeom>
            <a:solidFill>
              <a:schemeClr val="tx2">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endParaRPr>
            </a:p>
          </p:txBody>
        </p:sp>
        <p:sp>
          <p:nvSpPr>
            <p:cNvPr id="4" name="TextBox 3"/>
            <p:cNvSpPr txBox="1"/>
            <p:nvPr/>
          </p:nvSpPr>
          <p:spPr>
            <a:xfrm>
              <a:off x="5715000" y="1524000"/>
              <a:ext cx="3048000" cy="3970318"/>
            </a:xfrm>
            <a:prstGeom prst="rect">
              <a:avLst/>
            </a:prstGeom>
            <a:noFill/>
            <a:ln>
              <a:noFill/>
            </a:ln>
          </p:spPr>
          <p:style>
            <a:lnRef idx="1">
              <a:schemeClr val="accent1"/>
            </a:lnRef>
            <a:fillRef idx="2">
              <a:schemeClr val="accent1"/>
            </a:fillRef>
            <a:effectRef idx="1">
              <a:schemeClr val="accent1"/>
            </a:effectRef>
            <a:fontRef idx="minor">
              <a:schemeClr val="dk1"/>
            </a:fontRef>
          </p:style>
          <p:txBody>
            <a:bodyPr wrap="square" rtlCol="0">
              <a:spAutoFit/>
            </a:bodyPr>
            <a:lstStyle/>
            <a:p>
              <a:pPr>
                <a:defRPr/>
              </a:pPr>
              <a:r>
                <a:rPr lang="en-US" dirty="0">
                  <a:solidFill>
                    <a:schemeClr val="bg1"/>
                  </a:solidFill>
                </a:rPr>
                <a:t>The Olmstead Plan is named after a landmark civil rights case that reached the U.S. Supreme Court. The Court’s decision in this case </a:t>
              </a:r>
              <a:r>
                <a:rPr lang="en-US" dirty="0" smtClean="0">
                  <a:solidFill>
                    <a:schemeClr val="bg1"/>
                  </a:solidFill>
                </a:rPr>
                <a:t>defined </a:t>
              </a:r>
              <a:r>
                <a:rPr lang="en-US" dirty="0">
                  <a:solidFill>
                    <a:schemeClr val="bg1"/>
                  </a:solidFill>
                </a:rPr>
                <a:t>the rights of people with disabilities. </a:t>
              </a:r>
              <a:endParaRPr lang="en-US" dirty="0" smtClean="0">
                <a:solidFill>
                  <a:schemeClr val="bg1"/>
                </a:solidFill>
              </a:endParaRPr>
            </a:p>
            <a:p>
              <a:pPr>
                <a:defRPr/>
              </a:pPr>
              <a:endParaRPr lang="en-US" dirty="0">
                <a:solidFill>
                  <a:schemeClr val="bg1"/>
                </a:solidFill>
                <a:ea typeface="Calibri"/>
                <a:cs typeface="Times New Roman"/>
              </a:endParaRPr>
            </a:p>
            <a:p>
              <a:pPr>
                <a:defRPr/>
              </a:pPr>
              <a:r>
                <a:rPr lang="en-US" dirty="0" smtClean="0">
                  <a:solidFill>
                    <a:schemeClr val="bg1"/>
                  </a:solidFill>
                  <a:ea typeface="Calibri"/>
                  <a:cs typeface="Times New Roman"/>
                </a:rPr>
                <a:t>The </a:t>
              </a:r>
              <a:r>
                <a:rPr lang="en-US" dirty="0">
                  <a:solidFill>
                    <a:schemeClr val="bg1"/>
                  </a:solidFill>
                  <a:ea typeface="Calibri"/>
                  <a:cs typeface="Times New Roman"/>
                </a:rPr>
                <a:t>name “Olmstead” does not refer to a county in Minnesota. It is the last name of the defendant in the 1999 U.S. Supreme Court case. </a:t>
              </a:r>
              <a:r>
                <a:rPr lang="en-US" dirty="0">
                  <a:solidFill>
                    <a:schemeClr val="bg1"/>
                  </a:solidFill>
                </a:rPr>
                <a:t> </a:t>
              </a:r>
            </a:p>
          </p:txBody>
        </p:sp>
      </p:grpSp>
    </p:spTree>
    <p:extLst>
      <p:ext uri="{BB962C8B-B14F-4D97-AF65-F5344CB8AC3E}">
        <p14:creationId xmlns:p14="http://schemas.microsoft.com/office/powerpoint/2010/main" val="16531804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a:spLocks noGrp="1"/>
          </p:cNvSpPr>
          <p:nvPr>
            <p:ph type="title"/>
          </p:nvPr>
        </p:nvSpPr>
        <p:spPr>
          <a:xfrm>
            <a:off x="381000" y="228600"/>
            <a:ext cx="8077200" cy="685800"/>
          </a:xfrm>
        </p:spPr>
        <p:txBody>
          <a:bodyPr/>
          <a:lstStyle/>
          <a:p>
            <a:r>
              <a:rPr lang="en-US" sz="2800" dirty="0" smtClean="0"/>
              <a:t>Minnesota’s legacy</a:t>
            </a:r>
            <a:endParaRPr lang="en-US" sz="2800" dirty="0"/>
          </a:p>
        </p:txBody>
      </p:sp>
      <p:sp>
        <p:nvSpPr>
          <p:cNvPr id="3" name="Content Placeholder 2"/>
          <p:cNvSpPr>
            <a:spLocks noGrp="1"/>
          </p:cNvSpPr>
          <p:nvPr>
            <p:ph sz="half" idx="1"/>
          </p:nvPr>
        </p:nvSpPr>
        <p:spPr>
          <a:xfrm>
            <a:off x="381000" y="914400"/>
            <a:ext cx="8305800" cy="1447800"/>
          </a:xfrm>
        </p:spPr>
        <p:txBody>
          <a:bodyPr/>
          <a:lstStyle/>
          <a:p>
            <a:pPr marL="0" indent="0">
              <a:spcBef>
                <a:spcPts val="600"/>
              </a:spcBef>
              <a:spcAft>
                <a:spcPts val="600"/>
              </a:spcAft>
              <a:buNone/>
            </a:pPr>
            <a:r>
              <a:rPr lang="en-US" sz="2000" b="0" dirty="0"/>
              <a:t>The Olmstead Plan spells out a thorough approach to transform the lives of people with disabilities. </a:t>
            </a:r>
          </a:p>
          <a:p>
            <a:pPr marL="0" indent="0">
              <a:spcBef>
                <a:spcPts val="600"/>
              </a:spcBef>
              <a:spcAft>
                <a:spcPts val="600"/>
              </a:spcAft>
              <a:buNone/>
            </a:pPr>
            <a:r>
              <a:rPr lang="en-US" sz="2000" b="0" dirty="0" smtClean="0"/>
              <a:t>Historically</a:t>
            </a:r>
            <a:r>
              <a:rPr lang="en-US" sz="2000" b="0" dirty="0"/>
              <a:t>, Minnesota was a national leader in </a:t>
            </a:r>
            <a:r>
              <a:rPr lang="en-US" sz="2000" b="0" dirty="0" smtClean="0"/>
              <a:t>community-based disability </a:t>
            </a:r>
            <a:r>
              <a:rPr lang="en-US" sz="2000" b="0" dirty="0"/>
              <a:t>services, but over the years, our progress has faded. </a:t>
            </a:r>
            <a:endParaRPr lang="en-US" sz="2000" b="0" dirty="0" smtClean="0"/>
          </a:p>
        </p:txBody>
      </p:sp>
      <p:sp>
        <p:nvSpPr>
          <p:cNvPr id="12" name="TextBox 11"/>
          <p:cNvSpPr txBox="1"/>
          <p:nvPr/>
        </p:nvSpPr>
        <p:spPr>
          <a:xfrm>
            <a:off x="381000" y="2494270"/>
            <a:ext cx="3505200" cy="3677930"/>
          </a:xfrm>
          <a:prstGeom prst="rect">
            <a:avLst/>
          </a:prstGeom>
          <a:noFill/>
        </p:spPr>
        <p:txBody>
          <a:bodyPr wrap="square" rtlCol="0">
            <a:spAutoFit/>
          </a:bodyPr>
          <a:lstStyle/>
          <a:p>
            <a:pPr>
              <a:spcBef>
                <a:spcPts val="600"/>
              </a:spcBef>
              <a:spcAft>
                <a:spcPts val="600"/>
              </a:spcAft>
            </a:pPr>
            <a:r>
              <a:rPr lang="en-US" sz="2000" dirty="0"/>
              <a:t>When we meet the </a:t>
            </a:r>
            <a:r>
              <a:rPr lang="en-US" sz="2000" dirty="0" smtClean="0"/>
              <a:t>Plan’s </a:t>
            </a:r>
            <a:r>
              <a:rPr lang="en-US" sz="2000" dirty="0"/>
              <a:t>goals, Minnesota will again set the highest standards for disability services in the nation. We will become a model for other states and communities to follow. </a:t>
            </a:r>
          </a:p>
          <a:p>
            <a:pPr>
              <a:spcBef>
                <a:spcPts val="600"/>
              </a:spcBef>
              <a:spcAft>
                <a:spcPts val="600"/>
              </a:spcAft>
            </a:pPr>
            <a:r>
              <a:rPr lang="en-US" sz="2000" dirty="0"/>
              <a:t>Most importantly, Olmstead will improve the lives of all Minnesotans.</a:t>
            </a:r>
          </a:p>
          <a:p>
            <a:endParaRPr lang="en-US" dirty="0"/>
          </a:p>
        </p:txBody>
      </p:sp>
      <p:graphicFrame>
        <p:nvGraphicFramePr>
          <p:cNvPr id="4" name="Diagram 3" descr="Graphic image of a flowing arrow that points both upwards and forward. The arrow has three specific sections that are chronological from the bottom to the top. The bottom section says Historic Leadership. The middle section says Progress Slowed. The top section says National Leadership. "/>
          <p:cNvGraphicFramePr/>
          <p:nvPr>
            <p:extLst>
              <p:ext uri="{D42A27DB-BD31-4B8C-83A1-F6EECF244321}">
                <p14:modId xmlns:p14="http://schemas.microsoft.com/office/powerpoint/2010/main" val="3022029381"/>
              </p:ext>
            </p:extLst>
          </p:nvPr>
        </p:nvGraphicFramePr>
        <p:xfrm>
          <a:off x="3657600" y="2362200"/>
          <a:ext cx="5334000" cy="5257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870816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Olmstead information</a:t>
            </a:r>
            <a:br>
              <a:rPr lang="en-US" dirty="0"/>
            </a:br>
            <a:endParaRPr lang="en-US" dirty="0"/>
          </a:p>
        </p:txBody>
      </p:sp>
      <p:sp>
        <p:nvSpPr>
          <p:cNvPr id="5" name="Content Placeholder 4"/>
          <p:cNvSpPr>
            <a:spLocks noGrp="1"/>
          </p:cNvSpPr>
          <p:nvPr>
            <p:ph idx="1"/>
          </p:nvPr>
        </p:nvSpPr>
        <p:spPr>
          <a:xfrm>
            <a:off x="685800" y="1371600"/>
            <a:ext cx="7772400" cy="4038600"/>
          </a:xfrm>
        </p:spPr>
        <p:txBody>
          <a:bodyPr/>
          <a:lstStyle/>
          <a:p>
            <a:r>
              <a:rPr lang="en-US" dirty="0"/>
              <a:t>You can get more information and read Minnesota’s complete Olmstead </a:t>
            </a:r>
            <a:r>
              <a:rPr lang="en-US" dirty="0" smtClean="0"/>
              <a:t>Plan </a:t>
            </a:r>
            <a:r>
              <a:rPr lang="en-US" dirty="0"/>
              <a:t>on the </a:t>
            </a:r>
            <a:r>
              <a:rPr lang="en-US" dirty="0">
                <a:hlinkClick r:id="rId2" action="ppaction://hlinkfile"/>
              </a:rPr>
              <a:t>Olmstead Office’s website</a:t>
            </a:r>
            <a:r>
              <a:rPr lang="en-US" dirty="0"/>
              <a:t>. </a:t>
            </a:r>
          </a:p>
          <a:p>
            <a:endParaRPr lang="en-US" dirty="0"/>
          </a:p>
        </p:txBody>
      </p:sp>
    </p:spTree>
    <p:extLst>
      <p:ext uri="{BB962C8B-B14F-4D97-AF65-F5344CB8AC3E}">
        <p14:creationId xmlns:p14="http://schemas.microsoft.com/office/powerpoint/2010/main" val="4269926919"/>
      </p:ext>
    </p:extLst>
  </p:cSld>
  <p:clrMapOvr>
    <a:masterClrMapping/>
  </p:clrMapOvr>
</p:sld>
</file>

<file path=ppt/theme/theme1.xml><?xml version="1.0" encoding="utf-8"?>
<a:theme xmlns:a="http://schemas.openxmlformats.org/drawingml/2006/main" name="DHS Presentation3">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Default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99CCFF"/>
        </a:lt1>
        <a:dk2>
          <a:srgbClr val="000000"/>
        </a:dk2>
        <a:lt2>
          <a:srgbClr val="808080"/>
        </a:lt2>
        <a:accent1>
          <a:srgbClr val="3399FF"/>
        </a:accent1>
        <a:accent2>
          <a:srgbClr val="99FFCC"/>
        </a:accent2>
        <a:accent3>
          <a:srgbClr val="CAE2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720</TotalTime>
  <Words>795</Words>
  <Application>Microsoft Office PowerPoint</Application>
  <PresentationFormat>On-screen Show (4:3)</PresentationFormat>
  <Paragraphs>82</Paragraphs>
  <Slides>8</Slides>
  <Notes>7</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DHS Presentation3</vt:lpstr>
      <vt:lpstr>Olmstead Plan </vt:lpstr>
      <vt:lpstr>A better Minnesota for all of us</vt:lpstr>
      <vt:lpstr>The Olmstead vision</vt:lpstr>
      <vt:lpstr>How do we get there from here?</vt:lpstr>
      <vt:lpstr>Accountable and effective</vt:lpstr>
      <vt:lpstr>It’s the Law.</vt:lpstr>
      <vt:lpstr>Minnesota’s legacy</vt:lpstr>
      <vt:lpstr>Olmstead information </vt:lpstr>
    </vt:vector>
  </TitlesOfParts>
  <Company>MN Dept of Human Services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MN needs to transform</dc:title>
  <dc:creator>Naomi Rettke</dc:creator>
  <cp:lastModifiedBy>Brandt, Shelia M</cp:lastModifiedBy>
  <cp:revision>41</cp:revision>
  <dcterms:created xsi:type="dcterms:W3CDTF">2014-12-23T22:25:19Z</dcterms:created>
  <dcterms:modified xsi:type="dcterms:W3CDTF">2015-01-21T23:28:59Z</dcterms:modified>
</cp:coreProperties>
</file>