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5"/>
  </p:sldMasterIdLst>
  <p:notesMasterIdLst>
    <p:notesMasterId r:id="rId18"/>
  </p:notesMasterIdLst>
  <p:handoutMasterIdLst>
    <p:handoutMasterId r:id="rId19"/>
  </p:handoutMasterIdLst>
  <p:sldIdLst>
    <p:sldId id="259" r:id="rId6"/>
    <p:sldId id="276" r:id="rId7"/>
    <p:sldId id="273" r:id="rId8"/>
    <p:sldId id="277" r:id="rId9"/>
    <p:sldId id="274" r:id="rId10"/>
    <p:sldId id="275" r:id="rId11"/>
    <p:sldId id="278" r:id="rId12"/>
    <p:sldId id="279" r:id="rId13"/>
    <p:sldId id="280" r:id="rId14"/>
    <p:sldId id="281" r:id="rId15"/>
    <p:sldId id="263" r:id="rId16"/>
    <p:sldId id="282" r:id="rId1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E6E6E6"/>
    <a:srgbClr val="003865"/>
    <a:srgbClr val="78BE21"/>
    <a:srgbClr val="E8E8E8"/>
    <a:srgbClr val="0D0D0D"/>
    <a:srgbClr val="B20738"/>
    <a:srgbClr val="00A3E2"/>
    <a:srgbClr val="2C2C2C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89884" autoAdjust="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60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Calibri" panose="020F0502020204030204" pitchFamily="34" charset="0"/>
              </a:rPr>
              <a:t>2/12/2020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2/12/2020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304800" y="5505450"/>
            <a:ext cx="11582400" cy="8191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r>
              <a:rPr lang="en-US" dirty="0" smtClean="0"/>
              <a:t> | Job Title</a:t>
            </a:r>
            <a:br>
              <a:rPr lang="en-US" dirty="0" smtClean="0"/>
            </a:br>
            <a:r>
              <a:rPr lang="en-US" dirty="0" smtClean="0"/>
              <a:t>Date</a:t>
            </a:r>
            <a:endParaRPr lang="en-US" dirty="0"/>
          </a:p>
        </p:txBody>
      </p:sp>
      <p:sp>
        <p:nvSpPr>
          <p:cNvPr id="7" name="Footer"/>
          <p:cNvSpPr txBox="1">
            <a:spLocks/>
          </p:cNvSpPr>
          <p:nvPr userDrawn="1"/>
        </p:nvSpPr>
        <p:spPr>
          <a:xfrm>
            <a:off x="2027074" y="6367781"/>
            <a:ext cx="82478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b="1" i="0" kern="1200" cap="all" spc="100" baseline="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Protecting, maintaining and improving the health of all </a:t>
            </a:r>
            <a:r>
              <a:rPr lang="en-US" sz="1000" dirty="0" err="1" smtClean="0"/>
              <a:t>minnesotans</a:t>
            </a:r>
            <a:endParaRPr lang="en-US" sz="1000" dirty="0"/>
          </a:p>
        </p:txBody>
      </p:sp>
      <p:sp>
        <p:nvSpPr>
          <p:cNvPr id="9" name="Rectangle 1" descr="&quot;&quot;"/>
          <p:cNvSpPr/>
          <p:nvPr userDrawn="1"/>
        </p:nvSpPr>
        <p:spPr bwMode="black">
          <a:xfrm rot="10800000">
            <a:off x="3048" y="4235956"/>
            <a:ext cx="12188952" cy="1216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2" name="Title 2" descr="&quot;&quot;"/>
          <p:cNvSpPr>
            <a:spLocks noGrp="1"/>
          </p:cNvSpPr>
          <p:nvPr userDrawn="1">
            <p:ph type="ctrTitle" hasCustomPrompt="1"/>
          </p:nvPr>
        </p:nvSpPr>
        <p:spPr bwMode="auto">
          <a:xfrm>
            <a:off x="304800" y="4235955"/>
            <a:ext cx="11582400" cy="1216153"/>
          </a:xfrm>
          <a:noFill/>
          <a:ln>
            <a:noFill/>
          </a:ln>
        </p:spPr>
        <p:txBody>
          <a:bodyPr wrap="square" lIns="182880" tIns="91440" rIns="182880" bIns="91440" anchor="ctr">
            <a:normAutofit/>
          </a:bodyPr>
          <a:lstStyle>
            <a:lvl1pPr algn="ctr"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pic>
        <p:nvPicPr>
          <p:cNvPr id="10" name="Picture 9" descr="Mnnesota Department of Health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423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2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304799" y="4309353"/>
            <a:ext cx="11582399" cy="1527243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Add contact information</a:t>
            </a:r>
            <a:endParaRPr lang="en-US" dirty="0"/>
          </a:p>
        </p:txBody>
      </p:sp>
      <p:sp>
        <p:nvSpPr>
          <p:cNvPr id="6" name="Rectangle 6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Minnesota Department of Health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217" y="-189954"/>
            <a:ext cx="12213217" cy="1570469"/>
          </a:xfrm>
          <a:prstGeom prst="rect">
            <a:avLst/>
          </a:prstGeom>
        </p:spPr>
      </p:pic>
      <p:sp>
        <p:nvSpPr>
          <p:cNvPr id="14" name="Footer"/>
          <p:cNvSpPr txBox="1">
            <a:spLocks/>
          </p:cNvSpPr>
          <p:nvPr userDrawn="1"/>
        </p:nvSpPr>
        <p:spPr>
          <a:xfrm>
            <a:off x="2027074" y="6367781"/>
            <a:ext cx="82478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b="1" i="0" kern="1200" cap="all" spc="100" baseline="0">
                <a:solidFill>
                  <a:schemeClr val="accent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dirty="0" smtClean="0"/>
              <a:t>WWW.</a:t>
            </a:r>
            <a:r>
              <a:rPr lang="en-US" sz="1000" baseline="0" dirty="0" smtClean="0"/>
              <a:t>HEALTH.MN.GOV</a:t>
            </a:r>
            <a:endParaRPr lang="en-US" sz="1000" dirty="0"/>
          </a:p>
        </p:txBody>
      </p:sp>
      <p:sp>
        <p:nvSpPr>
          <p:cNvPr id="15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304800" y="3093328"/>
            <a:ext cx="11582400" cy="1216025"/>
          </a:xfrm>
          <a:noFill/>
        </p:spPr>
        <p:txBody>
          <a:bodyPr lIns="0" rIns="0">
            <a:normAutofit/>
          </a:bodyPr>
          <a:lstStyle>
            <a:lvl1pPr algn="ctr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Add thank you text.</a:t>
            </a:r>
            <a:endParaRPr lang="en-US" dirty="0"/>
          </a:p>
        </p:txBody>
      </p:sp>
      <p:pic>
        <p:nvPicPr>
          <p:cNvPr id="7" name="MDH Logo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50" y="6399063"/>
            <a:ext cx="1590752" cy="23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col / 1 row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-3430" y="-8887"/>
            <a:ext cx="12195430" cy="1344168"/>
            <a:chOff x="-3430" y="-8887"/>
            <a:chExt cx="12195430" cy="1344168"/>
          </a:xfrm>
        </p:grpSpPr>
        <p:sp>
          <p:nvSpPr>
            <p:cNvPr id="9" name="Rectangle 1" descr="&quot;&quot;"/>
            <p:cNvSpPr/>
            <p:nvPr userDrawn="1"/>
          </p:nvSpPr>
          <p:spPr bwMode="black">
            <a:xfrm>
              <a:off x="1337308" y="-128"/>
              <a:ext cx="10851978" cy="12161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16" descr="&quot;&quot;"/>
            <p:cNvSpPr/>
            <p:nvPr userDrawn="1"/>
          </p:nvSpPr>
          <p:spPr bwMode="auto">
            <a:xfrm>
              <a:off x="1337308" y="1216025"/>
              <a:ext cx="10854692" cy="1192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1" name="Right Triangle 10" descr="&quot;&quot;"/>
            <p:cNvSpPr/>
            <p:nvPr userDrawn="1"/>
          </p:nvSpPr>
          <p:spPr>
            <a:xfrm rot="16200000">
              <a:off x="-3430" y="-8887"/>
              <a:ext cx="1344168" cy="1344168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itle 2"/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1334594" y="-1"/>
            <a:ext cx="10552606" cy="1216025"/>
          </a:xfrm>
          <a:noFill/>
        </p:spPr>
        <p:txBody>
          <a:bodyPr lIns="0" rIns="0">
            <a:normAutofit/>
          </a:bodyPr>
          <a:lstStyle>
            <a:lvl1pPr marL="457200" algn="r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Slide title – 1 col / 1 row w corner fold</a:t>
            </a:r>
            <a:endParaRPr lang="en-US" dirty="0"/>
          </a:p>
        </p:txBody>
      </p:sp>
      <p:sp>
        <p:nvSpPr>
          <p:cNvPr id="3" name="Content Placeholder 3"/>
          <p:cNvSpPr>
            <a:spLocks noGrp="1"/>
          </p:cNvSpPr>
          <p:nvPr userDrawn="1">
            <p:ph idx="1" hasCustomPrompt="1"/>
          </p:nvPr>
        </p:nvSpPr>
        <p:spPr bwMode="gray">
          <a:xfrm>
            <a:off x="1529542" y="1594624"/>
            <a:ext cx="10357658" cy="4582339"/>
          </a:xfrm>
          <a:noFill/>
        </p:spPr>
        <p:txBody>
          <a:bodyPr/>
          <a:lstStyle>
            <a:lvl1pPr>
              <a:buClr>
                <a:schemeClr val="accent3"/>
              </a:buClr>
              <a:defRPr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Add text or click icon to add object</a:t>
            </a:r>
          </a:p>
          <a:p>
            <a:pPr lvl="1"/>
            <a:r>
              <a:rPr lang="en-US" dirty="0" err="1" smtClean="0"/>
              <a:t>Lsjkdflksd</a:t>
            </a:r>
            <a:endParaRPr lang="en-US" dirty="0" smtClean="0"/>
          </a:p>
          <a:p>
            <a:pPr lvl="2"/>
            <a:r>
              <a:rPr lang="en-US" dirty="0" err="1" smtClean="0"/>
              <a:t>Lkjsdlksd</a:t>
            </a:r>
            <a:endParaRPr lang="en-US" dirty="0" smtClean="0"/>
          </a:p>
          <a:p>
            <a:pPr lvl="3"/>
            <a:r>
              <a:rPr lang="en-US" dirty="0" smtClean="0"/>
              <a:t>;</a:t>
            </a:r>
            <a:r>
              <a:rPr lang="en-US" dirty="0" err="1" smtClean="0"/>
              <a:t>kfs;lsd</a:t>
            </a:r>
            <a:endParaRPr lang="en-US" dirty="0" smtClean="0"/>
          </a:p>
          <a:p>
            <a:pPr lvl="4"/>
            <a:r>
              <a:rPr lang="en-US" dirty="0" err="1" smtClean="0"/>
              <a:t>L;ksdlksd</a:t>
            </a:r>
            <a:endParaRPr lang="en-US" dirty="0" smtClean="0"/>
          </a:p>
        </p:txBody>
      </p:sp>
      <p:sp>
        <p:nvSpPr>
          <p:cNvPr id="6" name="Slide Number Placeholder 6"/>
          <p:cNvSpPr>
            <a:spLocks noGrp="1"/>
          </p:cNvSpPr>
          <p:nvPr userDrawn="1">
            <p:ph type="sldNum" sz="quarter" idx="12"/>
          </p:nvPr>
        </p:nvSpPr>
        <p:spPr bwMode="black">
          <a:xfrm>
            <a:off x="10425426" y="632460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MDH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50" y="6399063"/>
            <a:ext cx="1590752" cy="23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27598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9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0"/>
            <a:ext cx="12192000" cy="4833197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Rectangle 1" descr="&quot;&quot;"/>
          <p:cNvSpPr/>
          <p:nvPr userDrawn="1"/>
        </p:nvSpPr>
        <p:spPr bwMode="black">
          <a:xfrm rot="10800000">
            <a:off x="3048" y="4952455"/>
            <a:ext cx="12188952" cy="1216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/>
          </a:p>
        </p:txBody>
      </p:sp>
      <p:sp>
        <p:nvSpPr>
          <p:cNvPr id="8" name="Rectangle 16" descr="&quot;&quot;"/>
          <p:cNvSpPr/>
          <p:nvPr userDrawn="1"/>
        </p:nvSpPr>
        <p:spPr bwMode="auto">
          <a:xfrm rot="10800000">
            <a:off x="0" y="4833198"/>
            <a:ext cx="12192000" cy="1192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9" name="Slide Number Placeholder 7"/>
          <p:cNvSpPr>
            <a:spLocks noGrp="1"/>
          </p:cNvSpPr>
          <p:nvPr userDrawn="1">
            <p:ph type="sldNum" sz="quarter" idx="16"/>
          </p:nvPr>
        </p:nvSpPr>
        <p:spPr bwMode="black">
          <a:xfrm>
            <a:off x="10425426" y="632460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2"/>
          <p:cNvSpPr>
            <a:spLocks noGrp="1"/>
          </p:cNvSpPr>
          <p:nvPr userDrawn="1">
            <p:ph type="ctrTitle" hasCustomPrompt="1"/>
          </p:nvPr>
        </p:nvSpPr>
        <p:spPr bwMode="white">
          <a:xfrm>
            <a:off x="312420" y="4952456"/>
            <a:ext cx="11574780" cy="1216152"/>
          </a:xfrm>
          <a:noFill/>
          <a:ln>
            <a:noFill/>
          </a:ln>
        </p:spPr>
        <p:txBody>
          <a:bodyPr anchor="ctr">
            <a:normAutofit/>
          </a:bodyPr>
          <a:lstStyle>
            <a:lvl1pPr algn="ctr">
              <a:defRPr sz="4000" b="1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pic>
        <p:nvPicPr>
          <p:cNvPr id="10" name="MDH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50" y="6399063"/>
            <a:ext cx="1590752" cy="23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 / 1 row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descr="&quot;&quot;"/>
          <p:cNvGrpSpPr/>
          <p:nvPr userDrawn="1"/>
        </p:nvGrpSpPr>
        <p:grpSpPr>
          <a:xfrm>
            <a:off x="0" y="-128"/>
            <a:ext cx="12192000" cy="1335409"/>
            <a:chOff x="0" y="-128"/>
            <a:chExt cx="12192000" cy="1335409"/>
          </a:xfrm>
        </p:grpSpPr>
        <p:sp>
          <p:nvSpPr>
            <p:cNvPr id="9" name="Rectangle 1" descr="&quot;&quot;"/>
            <p:cNvSpPr/>
            <p:nvPr userDrawn="1"/>
          </p:nvSpPr>
          <p:spPr bwMode="black">
            <a:xfrm>
              <a:off x="0" y="-128"/>
              <a:ext cx="12188952" cy="12161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16" descr="&quot;&quot;"/>
            <p:cNvSpPr/>
            <p:nvPr userDrawn="1"/>
          </p:nvSpPr>
          <p:spPr bwMode="auto">
            <a:xfrm>
              <a:off x="0" y="1216025"/>
              <a:ext cx="12192000" cy="1192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0" y="-1"/>
            <a:ext cx="11887200" cy="1216025"/>
          </a:xfrm>
          <a:noFill/>
        </p:spPr>
        <p:txBody>
          <a:bodyPr lIns="0" rIns="0">
            <a:normAutofit/>
          </a:bodyPr>
          <a:lstStyle>
            <a:lvl1pPr marL="457200" algn="r">
              <a:spcBef>
                <a:spcPts val="0"/>
              </a:spcBef>
              <a:spcAft>
                <a:spcPts val="0"/>
              </a:spcAft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Slide title – 1 col / 1 row</a:t>
            </a:r>
            <a:endParaRPr lang="en-US" dirty="0"/>
          </a:p>
        </p:txBody>
      </p:sp>
      <p:sp>
        <p:nvSpPr>
          <p:cNvPr id="3" name="Content Placeholder 3"/>
          <p:cNvSpPr>
            <a:spLocks noGrp="1"/>
          </p:cNvSpPr>
          <p:nvPr>
            <p:ph idx="1" hasCustomPrompt="1"/>
          </p:nvPr>
        </p:nvSpPr>
        <p:spPr bwMode="gray">
          <a:xfrm>
            <a:off x="1529542" y="1594624"/>
            <a:ext cx="10357658" cy="4582339"/>
          </a:xfrm>
          <a:noFill/>
        </p:spPr>
        <p:txBody>
          <a:bodyPr/>
          <a:lstStyle>
            <a:lvl1pPr>
              <a:buClr>
                <a:schemeClr val="accent3"/>
              </a:buClr>
              <a:defRPr/>
            </a:lvl1pPr>
            <a:lvl2pPr>
              <a:buClr>
                <a:schemeClr val="accent3"/>
              </a:buClr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Add text or click icon to add object</a:t>
            </a:r>
          </a:p>
          <a:p>
            <a:pPr lvl="1"/>
            <a:r>
              <a:rPr lang="en-US" dirty="0" err="1" smtClean="0"/>
              <a:t>Lsjkdflksd</a:t>
            </a:r>
            <a:endParaRPr lang="en-US" dirty="0" smtClean="0"/>
          </a:p>
          <a:p>
            <a:pPr lvl="2"/>
            <a:r>
              <a:rPr lang="en-US" dirty="0" err="1" smtClean="0"/>
              <a:t>Lkjsdlksd</a:t>
            </a:r>
            <a:endParaRPr lang="en-US" dirty="0" smtClean="0"/>
          </a:p>
          <a:p>
            <a:pPr lvl="3"/>
            <a:r>
              <a:rPr lang="en-US" dirty="0" smtClean="0"/>
              <a:t>;</a:t>
            </a:r>
            <a:r>
              <a:rPr lang="en-US" dirty="0" err="1" smtClean="0"/>
              <a:t>kfs;lsd</a:t>
            </a:r>
            <a:endParaRPr lang="en-US" dirty="0" smtClean="0"/>
          </a:p>
          <a:p>
            <a:pPr lvl="4"/>
            <a:r>
              <a:rPr lang="en-US" dirty="0" err="1" smtClean="0"/>
              <a:t>L;ksdlksd</a:t>
            </a:r>
            <a:endParaRPr lang="en-US" dirty="0" smtClean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 bwMode="black">
          <a:xfrm>
            <a:off x="10425426" y="632460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MDH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50" y="6399063"/>
            <a:ext cx="1590752" cy="23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pos="9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 / 2 row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 descr="&quot;&quot;"/>
          <p:cNvGrpSpPr/>
          <p:nvPr userDrawn="1"/>
        </p:nvGrpSpPr>
        <p:grpSpPr>
          <a:xfrm>
            <a:off x="0" y="-128"/>
            <a:ext cx="12192000" cy="1335409"/>
            <a:chOff x="0" y="-128"/>
            <a:chExt cx="12192000" cy="1335409"/>
          </a:xfrm>
        </p:grpSpPr>
        <p:sp>
          <p:nvSpPr>
            <p:cNvPr id="12" name="Rectangle 1" descr="&quot;&quot;"/>
            <p:cNvSpPr/>
            <p:nvPr userDrawn="1"/>
          </p:nvSpPr>
          <p:spPr bwMode="black">
            <a:xfrm>
              <a:off x="0" y="-128"/>
              <a:ext cx="12188952" cy="12161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6" descr="&quot;&quot;"/>
            <p:cNvSpPr/>
            <p:nvPr userDrawn="1"/>
          </p:nvSpPr>
          <p:spPr bwMode="auto">
            <a:xfrm>
              <a:off x="0" y="1216025"/>
              <a:ext cx="12192000" cy="1192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0" y="-1"/>
            <a:ext cx="11868150" cy="1216025"/>
          </a:xfrm>
          <a:noFill/>
        </p:spPr>
        <p:txBody>
          <a:bodyPr lIns="0" rIns="0">
            <a:normAutofit/>
          </a:bodyPr>
          <a:lstStyle>
            <a:lvl1pPr algn="r">
              <a:defRPr sz="36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Slide title – 1 col / 2 row</a:t>
            </a:r>
            <a:endParaRPr lang="en-US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2"/>
          </p:nvPr>
        </p:nvSpPr>
        <p:spPr bwMode="black">
          <a:xfrm>
            <a:off x="10414028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Content Placeholder 4"/>
          <p:cNvSpPr>
            <a:spLocks noGrp="1"/>
          </p:cNvSpPr>
          <p:nvPr>
            <p:ph idx="13" hasCustomPrompt="1"/>
          </p:nvPr>
        </p:nvSpPr>
        <p:spPr bwMode="gray">
          <a:xfrm>
            <a:off x="304800" y="4000500"/>
            <a:ext cx="11582400" cy="2171700"/>
          </a:xfrm>
          <a:noFill/>
        </p:spPr>
        <p:txBody>
          <a:bodyPr lIns="182880" tIns="301752" rIns="182880"/>
          <a:lstStyle>
            <a:lvl1pPr marL="571500" indent="-571500">
              <a:buClr>
                <a:schemeClr val="accent3"/>
              </a:buClr>
              <a:buFont typeface="Calibri" panose="020F0502020204030204" pitchFamily="34" charset="0"/>
              <a:buChar char="▪"/>
              <a:defRPr sz="360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Add text</a:t>
            </a:r>
          </a:p>
        </p:txBody>
      </p:sp>
      <p:sp>
        <p:nvSpPr>
          <p:cNvPr id="8" name="Content Placeholder 4"/>
          <p:cNvSpPr>
            <a:spLocks noGrp="1"/>
          </p:cNvSpPr>
          <p:nvPr>
            <p:ph idx="14" hasCustomPrompt="1"/>
          </p:nvPr>
        </p:nvSpPr>
        <p:spPr bwMode="gray">
          <a:xfrm>
            <a:off x="304800" y="1610466"/>
            <a:ext cx="11582400" cy="2171700"/>
          </a:xfrm>
          <a:solidFill>
            <a:schemeClr val="bg1">
              <a:lumMod val="95000"/>
            </a:schemeClr>
          </a:solidFill>
        </p:spPr>
        <p:txBody>
          <a:bodyPr lIns="182880" tIns="301752" rIns="182880">
            <a:normAutofit/>
          </a:bodyPr>
          <a:lstStyle>
            <a:lvl1pPr marL="0" indent="0" algn="ctr">
              <a:buClr>
                <a:schemeClr val="accent3"/>
              </a:buClr>
              <a:buFont typeface="Calibri" panose="020F0502020204030204" pitchFamily="34" charset="0"/>
              <a:buNone/>
              <a:defRPr sz="1800" baseline="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icon to insert picture, etc.</a:t>
            </a:r>
          </a:p>
        </p:txBody>
      </p:sp>
      <p:pic>
        <p:nvPicPr>
          <p:cNvPr id="9" name="MDH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50" y="6399063"/>
            <a:ext cx="1590752" cy="23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 / 1 ro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 descr="&quot;&quot;"/>
          <p:cNvGrpSpPr/>
          <p:nvPr userDrawn="1"/>
        </p:nvGrpSpPr>
        <p:grpSpPr>
          <a:xfrm>
            <a:off x="0" y="-128"/>
            <a:ext cx="12192000" cy="1335409"/>
            <a:chOff x="0" y="-128"/>
            <a:chExt cx="12192000" cy="1335409"/>
          </a:xfrm>
        </p:grpSpPr>
        <p:sp>
          <p:nvSpPr>
            <p:cNvPr id="14" name="Rectangle 1" descr="&quot;&quot;"/>
            <p:cNvSpPr/>
            <p:nvPr userDrawn="1"/>
          </p:nvSpPr>
          <p:spPr bwMode="black">
            <a:xfrm>
              <a:off x="0" y="-128"/>
              <a:ext cx="12188952" cy="12161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6" descr="&quot;&quot;"/>
            <p:cNvSpPr/>
            <p:nvPr userDrawn="1"/>
          </p:nvSpPr>
          <p:spPr bwMode="auto">
            <a:xfrm>
              <a:off x="0" y="1216025"/>
              <a:ext cx="12192000" cy="1192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0" y="1587"/>
            <a:ext cx="11887200" cy="1216025"/>
          </a:xfrm>
          <a:noFill/>
        </p:spPr>
        <p:txBody>
          <a:bodyPr lIns="0" rIns="0">
            <a:normAutofit/>
          </a:bodyPr>
          <a:lstStyle>
            <a:lvl1pPr algn="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Slide title – 2 col / 1 row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 bwMode="white">
          <a:xfrm>
            <a:off x="10435036" y="6356350"/>
            <a:ext cx="1462668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6"/>
          <p:cNvSpPr>
            <a:spLocks noGrp="1"/>
          </p:cNvSpPr>
          <p:nvPr>
            <p:ph sz="half" idx="2" hasCustomPrompt="1"/>
          </p:nvPr>
        </p:nvSpPr>
        <p:spPr bwMode="gray">
          <a:xfrm>
            <a:off x="6248400" y="1601013"/>
            <a:ext cx="5638800" cy="4571187"/>
          </a:xfrm>
          <a:noFill/>
        </p:spPr>
        <p:txBody>
          <a:bodyPr lIns="182880" tIns="182880" rIns="182880">
            <a:normAutofit/>
          </a:bodyPr>
          <a:lstStyle>
            <a:lvl1pPr>
              <a:defRPr sz="4000"/>
            </a:lvl1pPr>
            <a:lvl2pPr>
              <a:defRPr/>
            </a:lvl2pPr>
          </a:lstStyle>
          <a:p>
            <a:pPr lvl="0"/>
            <a:r>
              <a:rPr lang="en-US" dirty="0" smtClean="0"/>
              <a:t>Add text</a:t>
            </a:r>
          </a:p>
        </p:txBody>
      </p:sp>
      <p:pic>
        <p:nvPicPr>
          <p:cNvPr id="11" name="MDH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50" y="6399063"/>
            <a:ext cx="1590752" cy="230129"/>
          </a:xfrm>
          <a:prstGeom prst="rect">
            <a:avLst/>
          </a:prstGeom>
        </p:spPr>
      </p:pic>
      <p:sp>
        <p:nvSpPr>
          <p:cNvPr id="12" name="Content Placeholder 4"/>
          <p:cNvSpPr>
            <a:spLocks noGrp="1"/>
          </p:cNvSpPr>
          <p:nvPr>
            <p:ph idx="14" hasCustomPrompt="1"/>
          </p:nvPr>
        </p:nvSpPr>
        <p:spPr bwMode="gray">
          <a:xfrm>
            <a:off x="304800" y="1610466"/>
            <a:ext cx="5638800" cy="4561734"/>
          </a:xfrm>
          <a:solidFill>
            <a:schemeClr val="bg1">
              <a:lumMod val="95000"/>
            </a:schemeClr>
          </a:solidFill>
        </p:spPr>
        <p:txBody>
          <a:bodyPr lIns="182880" tIns="301752" rIns="182880">
            <a:normAutofit/>
          </a:bodyPr>
          <a:lstStyle>
            <a:lvl1pPr marL="0" indent="0" algn="ctr">
              <a:buClr>
                <a:schemeClr val="accent3"/>
              </a:buClr>
              <a:buFont typeface="Calibri" panose="020F0502020204030204" pitchFamily="34" charset="0"/>
              <a:buNone/>
              <a:defRPr sz="1800" baseline="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icon to insert picture, etc.</a:t>
            </a:r>
          </a:p>
        </p:txBody>
      </p:sp>
    </p:spTree>
    <p:extLst>
      <p:ext uri="{BB962C8B-B14F-4D97-AF65-F5344CB8AC3E}">
        <p14:creationId xmlns:p14="http://schemas.microsoft.com/office/powerpoint/2010/main" val="253926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 / 2 ro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 descr="&quot;&quot;"/>
          <p:cNvGrpSpPr/>
          <p:nvPr userDrawn="1"/>
        </p:nvGrpSpPr>
        <p:grpSpPr>
          <a:xfrm>
            <a:off x="0" y="-128"/>
            <a:ext cx="12192000" cy="1335409"/>
            <a:chOff x="0" y="-128"/>
            <a:chExt cx="12192000" cy="1335409"/>
          </a:xfrm>
        </p:grpSpPr>
        <p:sp>
          <p:nvSpPr>
            <p:cNvPr id="16" name="Rectangle 16" descr="&quot;&quot;"/>
            <p:cNvSpPr/>
            <p:nvPr userDrawn="1"/>
          </p:nvSpPr>
          <p:spPr bwMode="auto">
            <a:xfrm>
              <a:off x="0" y="1216025"/>
              <a:ext cx="12192000" cy="1192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1" name="Rectangle 1" descr="&quot;&quot;"/>
            <p:cNvSpPr/>
            <p:nvPr userDrawn="1"/>
          </p:nvSpPr>
          <p:spPr bwMode="black">
            <a:xfrm>
              <a:off x="0" y="-128"/>
              <a:ext cx="12188952" cy="12161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0" y="5575"/>
            <a:ext cx="11876308" cy="1216025"/>
          </a:xfrm>
          <a:noFill/>
        </p:spPr>
        <p:txBody>
          <a:bodyPr lIns="0" rIns="0">
            <a:normAutofit/>
          </a:bodyPr>
          <a:lstStyle>
            <a:lvl1pPr algn="r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Slide title – 2 col / 2 row</a:t>
            </a:r>
            <a:endParaRPr lang="en-US" dirty="0"/>
          </a:p>
        </p:txBody>
      </p:sp>
      <p:sp>
        <p:nvSpPr>
          <p:cNvPr id="18" name="Content Placeholder 6"/>
          <p:cNvSpPr>
            <a:spLocks noGrp="1"/>
          </p:cNvSpPr>
          <p:nvPr>
            <p:ph sz="half" idx="2" hasCustomPrompt="1"/>
          </p:nvPr>
        </p:nvSpPr>
        <p:spPr bwMode="gray">
          <a:xfrm>
            <a:off x="304800" y="4000500"/>
            <a:ext cx="5638800" cy="2176464"/>
          </a:xfrm>
          <a:noFill/>
        </p:spPr>
        <p:txBody>
          <a:bodyPr lIns="182880" tIns="182880" rIns="182880">
            <a:normAutofit/>
          </a:bodyPr>
          <a:lstStyle>
            <a:lvl1pPr marL="365760" indent="-365760">
              <a:buClr>
                <a:schemeClr val="accent3"/>
              </a:buClr>
              <a:buFont typeface="Calibri" panose="020F0502020204030204" pitchFamily="34" charset="0"/>
              <a:buChar char="▪"/>
              <a:defRPr sz="3200"/>
            </a:lvl1pPr>
            <a:lvl2pPr marL="731520" indent="-365760">
              <a:buClr>
                <a:schemeClr val="accent3"/>
              </a:buClr>
              <a:buFont typeface="Calibri" panose="020F0502020204030204" pitchFamily="34" charset="0"/>
              <a:buChar char="▪"/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Add text</a:t>
            </a:r>
          </a:p>
        </p:txBody>
      </p:sp>
      <p:sp>
        <p:nvSpPr>
          <p:cNvPr id="21" name="Slide Number Placeholder 9"/>
          <p:cNvSpPr>
            <a:spLocks noGrp="1"/>
          </p:cNvSpPr>
          <p:nvPr>
            <p:ph type="sldNum" sz="quarter" idx="12"/>
          </p:nvPr>
        </p:nvSpPr>
        <p:spPr bwMode="black">
          <a:xfrm>
            <a:off x="10413640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Content Placeholder 6"/>
          <p:cNvSpPr>
            <a:spLocks noGrp="1"/>
          </p:cNvSpPr>
          <p:nvPr>
            <p:ph sz="half" idx="14" hasCustomPrompt="1"/>
          </p:nvPr>
        </p:nvSpPr>
        <p:spPr bwMode="gray">
          <a:xfrm>
            <a:off x="6248400" y="4000500"/>
            <a:ext cx="5638800" cy="2176464"/>
          </a:xfrm>
          <a:noFill/>
        </p:spPr>
        <p:txBody>
          <a:bodyPr lIns="182880" tIns="182880" rIns="182880">
            <a:normAutofit/>
          </a:bodyPr>
          <a:lstStyle>
            <a:lvl1pPr marL="365760" indent="-365760">
              <a:buClr>
                <a:schemeClr val="accent3"/>
              </a:buClr>
              <a:buFont typeface="Calibri" panose="020F0502020204030204" pitchFamily="34" charset="0"/>
              <a:buChar char="▪"/>
              <a:defRPr sz="3200"/>
            </a:lvl1pPr>
            <a:lvl2pPr marL="731520" indent="-365760">
              <a:buClr>
                <a:schemeClr val="accent3"/>
              </a:buClr>
              <a:buFont typeface="Calibri" panose="020F0502020204030204" pitchFamily="34" charset="0"/>
              <a:buChar char="▪"/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Add text</a:t>
            </a:r>
          </a:p>
        </p:txBody>
      </p:sp>
      <p:pic>
        <p:nvPicPr>
          <p:cNvPr id="17" name="MDH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50" y="6399063"/>
            <a:ext cx="1590752" cy="230129"/>
          </a:xfrm>
          <a:prstGeom prst="rect">
            <a:avLst/>
          </a:prstGeom>
        </p:spPr>
      </p:pic>
      <p:sp>
        <p:nvSpPr>
          <p:cNvPr id="20" name="Content Placeholder 4"/>
          <p:cNvSpPr>
            <a:spLocks noGrp="1"/>
          </p:cNvSpPr>
          <p:nvPr>
            <p:ph idx="15" hasCustomPrompt="1"/>
          </p:nvPr>
        </p:nvSpPr>
        <p:spPr bwMode="gray">
          <a:xfrm>
            <a:off x="304800" y="1610466"/>
            <a:ext cx="5638800" cy="2171700"/>
          </a:xfrm>
          <a:solidFill>
            <a:schemeClr val="bg1">
              <a:lumMod val="95000"/>
            </a:schemeClr>
          </a:solidFill>
        </p:spPr>
        <p:txBody>
          <a:bodyPr lIns="182880" tIns="301752" rIns="182880">
            <a:normAutofit/>
          </a:bodyPr>
          <a:lstStyle>
            <a:lvl1pPr marL="0" indent="0" algn="ctr">
              <a:buClr>
                <a:schemeClr val="accent3"/>
              </a:buClr>
              <a:buFont typeface="Calibri" panose="020F0502020204030204" pitchFamily="34" charset="0"/>
              <a:buNone/>
              <a:defRPr sz="1800" baseline="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icon to insert picture, etc.</a:t>
            </a:r>
          </a:p>
        </p:txBody>
      </p:sp>
      <p:sp>
        <p:nvSpPr>
          <p:cNvPr id="22" name="Content Placeholder 4"/>
          <p:cNvSpPr>
            <a:spLocks noGrp="1"/>
          </p:cNvSpPr>
          <p:nvPr>
            <p:ph idx="16" hasCustomPrompt="1"/>
          </p:nvPr>
        </p:nvSpPr>
        <p:spPr bwMode="gray">
          <a:xfrm>
            <a:off x="6248400" y="1610466"/>
            <a:ext cx="5638800" cy="2171700"/>
          </a:xfrm>
          <a:solidFill>
            <a:schemeClr val="bg1">
              <a:lumMod val="95000"/>
            </a:schemeClr>
          </a:solidFill>
        </p:spPr>
        <p:txBody>
          <a:bodyPr lIns="182880" tIns="301752" rIns="182880">
            <a:normAutofit/>
          </a:bodyPr>
          <a:lstStyle>
            <a:lvl1pPr marL="0" indent="0" algn="ctr">
              <a:buClr>
                <a:schemeClr val="accent3"/>
              </a:buClr>
              <a:buFont typeface="Calibri" panose="020F0502020204030204" pitchFamily="34" charset="0"/>
              <a:buNone/>
              <a:defRPr sz="1800" baseline="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icon to insert picture, etc.</a:t>
            </a:r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 / 2 ro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 descr="&quot;&quot;"/>
          <p:cNvGrpSpPr/>
          <p:nvPr userDrawn="1"/>
        </p:nvGrpSpPr>
        <p:grpSpPr>
          <a:xfrm>
            <a:off x="0" y="-128"/>
            <a:ext cx="12192000" cy="1335409"/>
            <a:chOff x="0" y="-128"/>
            <a:chExt cx="12192000" cy="1335409"/>
          </a:xfrm>
        </p:grpSpPr>
        <p:sp>
          <p:nvSpPr>
            <p:cNvPr id="12" name="Rectangle 1" descr="&quot;&quot;"/>
            <p:cNvSpPr/>
            <p:nvPr userDrawn="1"/>
          </p:nvSpPr>
          <p:spPr bwMode="black">
            <a:xfrm>
              <a:off x="0" y="-128"/>
              <a:ext cx="12188952" cy="12161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6" descr="&quot;&quot;"/>
            <p:cNvSpPr/>
            <p:nvPr userDrawn="1"/>
          </p:nvSpPr>
          <p:spPr bwMode="auto">
            <a:xfrm>
              <a:off x="0" y="1216025"/>
              <a:ext cx="12192000" cy="1192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8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838200" y="-1"/>
            <a:ext cx="1104900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Slide title – 3 col / 2 row</a:t>
            </a:r>
            <a:endParaRPr lang="en-US" dirty="0"/>
          </a:p>
        </p:txBody>
      </p:sp>
      <p:sp>
        <p:nvSpPr>
          <p:cNvPr id="20" name="Slide Number Placeholder 11"/>
          <p:cNvSpPr>
            <a:spLocks noGrp="1"/>
          </p:cNvSpPr>
          <p:nvPr>
            <p:ph type="sldNum" sz="quarter" idx="12"/>
          </p:nvPr>
        </p:nvSpPr>
        <p:spPr bwMode="black">
          <a:xfrm>
            <a:off x="10420975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Content Placeholder 6"/>
          <p:cNvSpPr>
            <a:spLocks noGrp="1"/>
          </p:cNvSpPr>
          <p:nvPr>
            <p:ph sz="half" idx="2" hasCustomPrompt="1"/>
          </p:nvPr>
        </p:nvSpPr>
        <p:spPr bwMode="gray">
          <a:xfrm>
            <a:off x="304800" y="4000500"/>
            <a:ext cx="3619498" cy="2176463"/>
          </a:xfrm>
          <a:noFill/>
        </p:spPr>
        <p:txBody>
          <a:bodyPr lIns="182880" tIns="182880" rIns="182880">
            <a:normAutofit/>
          </a:bodyPr>
          <a:lstStyle>
            <a:lvl1pPr marL="571500" indent="-571500">
              <a:buClr>
                <a:schemeClr val="accent3"/>
              </a:buClr>
              <a:buFont typeface="Calibri" panose="020F0502020204030204" pitchFamily="34" charset="0"/>
              <a:buChar char="▪"/>
              <a:defRPr sz="2800"/>
            </a:lvl1pPr>
            <a:lvl2pPr marL="1028700" indent="-571500">
              <a:buClr>
                <a:schemeClr val="accent3"/>
              </a:buClr>
              <a:buFont typeface="Calibri" panose="020F0502020204030204" pitchFamily="34" charset="0"/>
              <a:buChar char="▪"/>
              <a:defRPr sz="2400"/>
            </a:lvl2pPr>
            <a:lvl3pPr>
              <a:defRPr/>
            </a:lvl3pPr>
            <a:lvl4pPr>
              <a:defRPr sz="2400"/>
            </a:lvl4pPr>
            <a:lvl5pPr>
              <a:defRPr/>
            </a:lvl5pPr>
          </a:lstStyle>
          <a:p>
            <a:pPr lvl="0"/>
            <a:r>
              <a:rPr lang="en-US" dirty="0" smtClean="0"/>
              <a:t>Add text</a:t>
            </a:r>
          </a:p>
        </p:txBody>
      </p:sp>
      <p:sp>
        <p:nvSpPr>
          <p:cNvPr id="16" name="Content Placeholder 6"/>
          <p:cNvSpPr>
            <a:spLocks noGrp="1"/>
          </p:cNvSpPr>
          <p:nvPr>
            <p:ph sz="half" idx="19" hasCustomPrompt="1"/>
          </p:nvPr>
        </p:nvSpPr>
        <p:spPr bwMode="gray">
          <a:xfrm>
            <a:off x="4267200" y="4000500"/>
            <a:ext cx="3653682" cy="2176463"/>
          </a:xfrm>
          <a:noFill/>
        </p:spPr>
        <p:txBody>
          <a:bodyPr lIns="182880" tIns="182880" rIns="182880">
            <a:normAutofit/>
          </a:bodyPr>
          <a:lstStyle>
            <a:lvl1pPr marL="571500" indent="-571500">
              <a:buClr>
                <a:schemeClr val="accent3"/>
              </a:buClr>
              <a:buFont typeface="Calibri" panose="020F0502020204030204" pitchFamily="34" charset="0"/>
              <a:buChar char="▪"/>
              <a:defRPr sz="2800"/>
            </a:lvl1pPr>
            <a:lvl2pPr marL="1028700" indent="-571500">
              <a:buClr>
                <a:schemeClr val="accent3"/>
              </a:buClr>
              <a:buFont typeface="Calibri" panose="020F0502020204030204" pitchFamily="34" charset="0"/>
              <a:buChar char="▪"/>
              <a:defRPr sz="2400"/>
            </a:lvl2pPr>
            <a:lvl3pPr>
              <a:defRPr/>
            </a:lvl3pPr>
            <a:lvl4pPr>
              <a:defRPr sz="2400"/>
            </a:lvl4pPr>
            <a:lvl5pPr>
              <a:defRPr/>
            </a:lvl5pPr>
          </a:lstStyle>
          <a:p>
            <a:pPr lvl="0"/>
            <a:r>
              <a:rPr lang="en-US" dirty="0" smtClean="0"/>
              <a:t>Add text</a:t>
            </a:r>
          </a:p>
        </p:txBody>
      </p:sp>
      <p:sp>
        <p:nvSpPr>
          <p:cNvPr id="18" name="Content Placeholder 6"/>
          <p:cNvSpPr>
            <a:spLocks noGrp="1"/>
          </p:cNvSpPr>
          <p:nvPr>
            <p:ph sz="half" idx="20" hasCustomPrompt="1"/>
          </p:nvPr>
        </p:nvSpPr>
        <p:spPr bwMode="gray">
          <a:xfrm>
            <a:off x="8272691" y="4011183"/>
            <a:ext cx="3619498" cy="2176463"/>
          </a:xfrm>
          <a:noFill/>
        </p:spPr>
        <p:txBody>
          <a:bodyPr lIns="182880" tIns="182880" rIns="182880">
            <a:normAutofit/>
          </a:bodyPr>
          <a:lstStyle>
            <a:lvl1pPr marL="571500" indent="-571500">
              <a:buClr>
                <a:schemeClr val="accent3"/>
              </a:buClr>
              <a:buFont typeface="Calibri" panose="020F0502020204030204" pitchFamily="34" charset="0"/>
              <a:buChar char="▪"/>
              <a:defRPr sz="2800"/>
            </a:lvl1pPr>
            <a:lvl2pPr marL="1028700" indent="-571500">
              <a:buClr>
                <a:schemeClr val="accent3"/>
              </a:buClr>
              <a:buFont typeface="Calibri" panose="020F0502020204030204" pitchFamily="34" charset="0"/>
              <a:buChar char="▪"/>
              <a:defRPr sz="2400"/>
            </a:lvl2pPr>
            <a:lvl3pPr>
              <a:defRPr/>
            </a:lvl3pPr>
            <a:lvl4pPr>
              <a:defRPr sz="2400"/>
            </a:lvl4pPr>
            <a:lvl5pPr>
              <a:defRPr/>
            </a:lvl5pPr>
          </a:lstStyle>
          <a:p>
            <a:pPr lvl="0"/>
            <a:r>
              <a:rPr lang="en-US" dirty="0" smtClean="0"/>
              <a:t>Add text</a:t>
            </a:r>
          </a:p>
        </p:txBody>
      </p:sp>
      <p:sp>
        <p:nvSpPr>
          <p:cNvPr id="19" name="Content Placeholder 4"/>
          <p:cNvSpPr>
            <a:spLocks noGrp="1"/>
          </p:cNvSpPr>
          <p:nvPr>
            <p:ph idx="14" hasCustomPrompt="1"/>
          </p:nvPr>
        </p:nvSpPr>
        <p:spPr bwMode="gray">
          <a:xfrm>
            <a:off x="304800" y="1610466"/>
            <a:ext cx="3619498" cy="2171700"/>
          </a:xfrm>
          <a:solidFill>
            <a:schemeClr val="bg1">
              <a:lumMod val="95000"/>
            </a:schemeClr>
          </a:solidFill>
        </p:spPr>
        <p:txBody>
          <a:bodyPr lIns="182880" tIns="301752" rIns="182880">
            <a:normAutofit/>
          </a:bodyPr>
          <a:lstStyle>
            <a:lvl1pPr marL="0" indent="0" algn="ctr">
              <a:buClr>
                <a:schemeClr val="accent3"/>
              </a:buClr>
              <a:buFont typeface="Calibri" panose="020F0502020204030204" pitchFamily="34" charset="0"/>
              <a:buNone/>
              <a:defRPr sz="1800" baseline="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icon to insert picture, etc.</a:t>
            </a:r>
          </a:p>
        </p:txBody>
      </p:sp>
      <p:sp>
        <p:nvSpPr>
          <p:cNvPr id="21" name="Content Placeholder 4"/>
          <p:cNvSpPr>
            <a:spLocks noGrp="1"/>
          </p:cNvSpPr>
          <p:nvPr>
            <p:ph idx="21" hasCustomPrompt="1"/>
          </p:nvPr>
        </p:nvSpPr>
        <p:spPr bwMode="gray">
          <a:xfrm>
            <a:off x="4292239" y="1616997"/>
            <a:ext cx="3619498" cy="2171700"/>
          </a:xfrm>
          <a:solidFill>
            <a:schemeClr val="bg1">
              <a:lumMod val="95000"/>
            </a:schemeClr>
          </a:solidFill>
        </p:spPr>
        <p:txBody>
          <a:bodyPr lIns="182880" tIns="301752" rIns="182880">
            <a:normAutofit/>
          </a:bodyPr>
          <a:lstStyle>
            <a:lvl1pPr marL="0" indent="0" algn="ctr">
              <a:buClr>
                <a:schemeClr val="accent3"/>
              </a:buClr>
              <a:buFont typeface="Calibri" panose="020F0502020204030204" pitchFamily="34" charset="0"/>
              <a:buNone/>
              <a:defRPr sz="1800" baseline="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icon to insert picture, etc.</a:t>
            </a:r>
          </a:p>
        </p:txBody>
      </p:sp>
      <p:sp>
        <p:nvSpPr>
          <p:cNvPr id="22" name="Content Placeholder 4"/>
          <p:cNvSpPr>
            <a:spLocks noGrp="1"/>
          </p:cNvSpPr>
          <p:nvPr>
            <p:ph idx="22" hasCustomPrompt="1"/>
          </p:nvPr>
        </p:nvSpPr>
        <p:spPr bwMode="gray">
          <a:xfrm>
            <a:off x="8272691" y="1610466"/>
            <a:ext cx="3619498" cy="2171700"/>
          </a:xfrm>
          <a:solidFill>
            <a:schemeClr val="bg1">
              <a:lumMod val="95000"/>
            </a:schemeClr>
          </a:solidFill>
        </p:spPr>
        <p:txBody>
          <a:bodyPr lIns="182880" tIns="301752" rIns="182880">
            <a:normAutofit/>
          </a:bodyPr>
          <a:lstStyle>
            <a:lvl1pPr marL="0" indent="0" algn="ctr">
              <a:buClr>
                <a:schemeClr val="accent3"/>
              </a:buClr>
              <a:buFont typeface="Calibri" panose="020F0502020204030204" pitchFamily="34" charset="0"/>
              <a:buNone/>
              <a:defRPr sz="1800" baseline="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icon to insert picture, etc.</a:t>
            </a:r>
          </a:p>
        </p:txBody>
      </p:sp>
      <p:pic>
        <p:nvPicPr>
          <p:cNvPr id="23" name="MDH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50" y="6399063"/>
            <a:ext cx="1590752" cy="23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 / 2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 descr="&quot;&quot;"/>
          <p:cNvGrpSpPr/>
          <p:nvPr userDrawn="1"/>
        </p:nvGrpSpPr>
        <p:grpSpPr>
          <a:xfrm>
            <a:off x="0" y="-128"/>
            <a:ext cx="12192000" cy="1335409"/>
            <a:chOff x="0" y="-128"/>
            <a:chExt cx="12192000" cy="1335409"/>
          </a:xfrm>
        </p:grpSpPr>
        <p:sp>
          <p:nvSpPr>
            <p:cNvPr id="19" name="Rectangle 1" descr="&quot;&quot;"/>
            <p:cNvSpPr/>
            <p:nvPr userDrawn="1"/>
          </p:nvSpPr>
          <p:spPr bwMode="black">
            <a:xfrm>
              <a:off x="0" y="-128"/>
              <a:ext cx="12188952" cy="12161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16" descr="&quot;&quot;"/>
            <p:cNvSpPr/>
            <p:nvPr userDrawn="1"/>
          </p:nvSpPr>
          <p:spPr bwMode="auto">
            <a:xfrm>
              <a:off x="0" y="1216025"/>
              <a:ext cx="12192000" cy="1192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5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-3048" y="-1"/>
            <a:ext cx="11890248" cy="1216025"/>
          </a:xfrm>
          <a:noFill/>
          <a:ln>
            <a:noFill/>
          </a:ln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Slide title – 4 col / 2 row</a:t>
            </a:r>
            <a:endParaRPr lang="en-US" dirty="0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304801" y="4000500"/>
            <a:ext cx="2705099" cy="2171700"/>
          </a:xfrm>
        </p:spPr>
        <p:txBody>
          <a:bodyPr>
            <a:normAutofit/>
          </a:bodyPr>
          <a:lstStyle>
            <a:lvl1pPr marL="342900" indent="-342900" algn="l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▪"/>
              <a:defRPr sz="2400" b="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</a:lstStyle>
          <a:p>
            <a:pPr lvl="0"/>
            <a:r>
              <a:rPr lang="en-US" dirty="0" smtClean="0"/>
              <a:t>Add text</a:t>
            </a:r>
          </a:p>
        </p:txBody>
      </p:sp>
      <p:sp>
        <p:nvSpPr>
          <p:cNvPr id="26" name="Slide Number Placeholder 13"/>
          <p:cNvSpPr>
            <a:spLocks noGrp="1"/>
          </p:cNvSpPr>
          <p:nvPr>
            <p:ph type="sldNum" sz="quarter" idx="12"/>
          </p:nvPr>
        </p:nvSpPr>
        <p:spPr bwMode="black">
          <a:xfrm>
            <a:off x="10423697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3281232" y="4011183"/>
            <a:ext cx="2662370" cy="2171700"/>
          </a:xfrm>
        </p:spPr>
        <p:txBody>
          <a:bodyPr>
            <a:normAutofit/>
          </a:bodyPr>
          <a:lstStyle>
            <a:lvl1pPr marL="342900" indent="-342900" algn="l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▪"/>
              <a:defRPr sz="2400" b="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</a:lstStyle>
          <a:p>
            <a:pPr lvl="0"/>
            <a:r>
              <a:rPr lang="en-US" dirty="0" smtClean="0"/>
              <a:t>Add text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22" hasCustomPrompt="1"/>
          </p:nvPr>
        </p:nvSpPr>
        <p:spPr bwMode="black">
          <a:xfrm>
            <a:off x="6248400" y="4000500"/>
            <a:ext cx="2667000" cy="2171700"/>
          </a:xfrm>
        </p:spPr>
        <p:txBody>
          <a:bodyPr>
            <a:normAutofit/>
          </a:bodyPr>
          <a:lstStyle>
            <a:lvl1pPr marL="342900" indent="-342900" algn="l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▪"/>
              <a:defRPr sz="2400" b="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</a:lstStyle>
          <a:p>
            <a:pPr lvl="0"/>
            <a:r>
              <a:rPr lang="en-US" dirty="0" smtClean="0"/>
              <a:t>Add text</a:t>
            </a:r>
          </a:p>
        </p:txBody>
      </p:sp>
      <p:sp>
        <p:nvSpPr>
          <p:cNvPr id="28" name="Text Placeholder 4"/>
          <p:cNvSpPr>
            <a:spLocks noGrp="1"/>
          </p:cNvSpPr>
          <p:nvPr>
            <p:ph type="body" sz="quarter" idx="23" hasCustomPrompt="1"/>
          </p:nvPr>
        </p:nvSpPr>
        <p:spPr bwMode="black">
          <a:xfrm>
            <a:off x="9195107" y="4011183"/>
            <a:ext cx="2692093" cy="2171700"/>
          </a:xfrm>
        </p:spPr>
        <p:txBody>
          <a:bodyPr>
            <a:normAutofit/>
          </a:bodyPr>
          <a:lstStyle>
            <a:lvl1pPr marL="342900" indent="-342900" algn="l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▪"/>
              <a:defRPr sz="2400" b="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</a:lstStyle>
          <a:p>
            <a:pPr lvl="0"/>
            <a:r>
              <a:rPr lang="en-US" dirty="0" smtClean="0"/>
              <a:t>Add text</a:t>
            </a:r>
          </a:p>
        </p:txBody>
      </p:sp>
      <p:sp>
        <p:nvSpPr>
          <p:cNvPr id="27" name="Content Placeholder 4"/>
          <p:cNvSpPr>
            <a:spLocks noGrp="1"/>
          </p:cNvSpPr>
          <p:nvPr>
            <p:ph idx="14" hasCustomPrompt="1"/>
          </p:nvPr>
        </p:nvSpPr>
        <p:spPr bwMode="gray">
          <a:xfrm>
            <a:off x="304800" y="1610466"/>
            <a:ext cx="2705100" cy="2171700"/>
          </a:xfrm>
          <a:solidFill>
            <a:schemeClr val="bg1">
              <a:lumMod val="95000"/>
            </a:schemeClr>
          </a:solidFill>
        </p:spPr>
        <p:txBody>
          <a:bodyPr lIns="182880" tIns="301752" rIns="182880">
            <a:normAutofit/>
          </a:bodyPr>
          <a:lstStyle>
            <a:lvl1pPr marL="0" indent="0" algn="ctr">
              <a:buClr>
                <a:schemeClr val="accent3"/>
              </a:buClr>
              <a:buFont typeface="Calibri" panose="020F0502020204030204" pitchFamily="34" charset="0"/>
              <a:buNone/>
              <a:defRPr sz="1800" baseline="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icon to insert picture, etc.</a:t>
            </a:r>
          </a:p>
        </p:txBody>
      </p:sp>
      <p:sp>
        <p:nvSpPr>
          <p:cNvPr id="29" name="Content Placeholder 4"/>
          <p:cNvSpPr>
            <a:spLocks noGrp="1"/>
          </p:cNvSpPr>
          <p:nvPr>
            <p:ph idx="24" hasCustomPrompt="1"/>
          </p:nvPr>
        </p:nvSpPr>
        <p:spPr bwMode="gray">
          <a:xfrm>
            <a:off x="3281232" y="1610466"/>
            <a:ext cx="2662370" cy="2171700"/>
          </a:xfrm>
          <a:solidFill>
            <a:schemeClr val="bg1">
              <a:lumMod val="95000"/>
            </a:schemeClr>
          </a:solidFill>
        </p:spPr>
        <p:txBody>
          <a:bodyPr lIns="182880" tIns="301752" rIns="182880">
            <a:normAutofit/>
          </a:bodyPr>
          <a:lstStyle>
            <a:lvl1pPr marL="0" indent="0" algn="ctr">
              <a:buClr>
                <a:schemeClr val="accent3"/>
              </a:buClr>
              <a:buFont typeface="Calibri" panose="020F0502020204030204" pitchFamily="34" charset="0"/>
              <a:buNone/>
              <a:defRPr sz="1800" baseline="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icon to insert picture, etc.</a:t>
            </a:r>
          </a:p>
        </p:txBody>
      </p:sp>
      <p:sp>
        <p:nvSpPr>
          <p:cNvPr id="30" name="Content Placeholder 4"/>
          <p:cNvSpPr>
            <a:spLocks noGrp="1"/>
          </p:cNvSpPr>
          <p:nvPr>
            <p:ph idx="25" hasCustomPrompt="1"/>
          </p:nvPr>
        </p:nvSpPr>
        <p:spPr bwMode="gray">
          <a:xfrm>
            <a:off x="6248400" y="1610466"/>
            <a:ext cx="2667000" cy="2171700"/>
          </a:xfrm>
          <a:solidFill>
            <a:schemeClr val="bg1">
              <a:lumMod val="95000"/>
            </a:schemeClr>
          </a:solidFill>
        </p:spPr>
        <p:txBody>
          <a:bodyPr lIns="182880" tIns="301752" rIns="182880">
            <a:normAutofit/>
          </a:bodyPr>
          <a:lstStyle>
            <a:lvl1pPr marL="0" indent="0" algn="ctr">
              <a:buClr>
                <a:schemeClr val="accent3"/>
              </a:buClr>
              <a:buFont typeface="Calibri" panose="020F0502020204030204" pitchFamily="34" charset="0"/>
              <a:buNone/>
              <a:defRPr sz="1800" baseline="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icon to insert picture, etc.</a:t>
            </a:r>
          </a:p>
        </p:txBody>
      </p:sp>
      <p:sp>
        <p:nvSpPr>
          <p:cNvPr id="31" name="Content Placeholder 4"/>
          <p:cNvSpPr>
            <a:spLocks noGrp="1"/>
          </p:cNvSpPr>
          <p:nvPr>
            <p:ph idx="26" hasCustomPrompt="1"/>
          </p:nvPr>
        </p:nvSpPr>
        <p:spPr bwMode="gray">
          <a:xfrm>
            <a:off x="9182099" y="1610466"/>
            <a:ext cx="2705101" cy="2171700"/>
          </a:xfrm>
          <a:solidFill>
            <a:schemeClr val="bg1">
              <a:lumMod val="95000"/>
            </a:schemeClr>
          </a:solidFill>
        </p:spPr>
        <p:txBody>
          <a:bodyPr lIns="182880" tIns="301752" rIns="182880">
            <a:normAutofit/>
          </a:bodyPr>
          <a:lstStyle>
            <a:lvl1pPr marL="0" indent="0" algn="ctr">
              <a:buClr>
                <a:schemeClr val="accent3"/>
              </a:buClr>
              <a:buFont typeface="Calibri" panose="020F0502020204030204" pitchFamily="34" charset="0"/>
              <a:buNone/>
              <a:defRPr sz="1800" baseline="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icon to insert picture, etc.</a:t>
            </a:r>
          </a:p>
        </p:txBody>
      </p:sp>
      <p:pic>
        <p:nvPicPr>
          <p:cNvPr id="32" name="MDH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50" y="6399063"/>
            <a:ext cx="1590752" cy="23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 / 2 row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 descr="&quot;&quot;"/>
          <p:cNvGrpSpPr/>
          <p:nvPr userDrawn="1"/>
        </p:nvGrpSpPr>
        <p:grpSpPr>
          <a:xfrm>
            <a:off x="0" y="-128"/>
            <a:ext cx="12192000" cy="1335409"/>
            <a:chOff x="0" y="-128"/>
            <a:chExt cx="12192000" cy="1335409"/>
          </a:xfrm>
        </p:grpSpPr>
        <p:sp>
          <p:nvSpPr>
            <p:cNvPr id="13" name="Rectangle 1" descr="&quot;&quot;"/>
            <p:cNvSpPr/>
            <p:nvPr userDrawn="1"/>
          </p:nvSpPr>
          <p:spPr bwMode="black">
            <a:xfrm>
              <a:off x="0" y="-128"/>
              <a:ext cx="12188952" cy="12161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16" descr="&quot;&quot;"/>
            <p:cNvSpPr/>
            <p:nvPr userDrawn="1"/>
          </p:nvSpPr>
          <p:spPr bwMode="auto">
            <a:xfrm>
              <a:off x="0" y="1216025"/>
              <a:ext cx="12192000" cy="11925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14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1" y="-1"/>
            <a:ext cx="11879080" cy="1216025"/>
          </a:xfrm>
          <a:noFill/>
        </p:spPr>
        <p:txBody>
          <a:bodyPr lIns="0" rIns="0"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Slide title – 5 col / 2 row</a:t>
            </a:r>
            <a:endParaRPr lang="en-US" dirty="0"/>
          </a:p>
        </p:txBody>
      </p:sp>
      <p:sp>
        <p:nvSpPr>
          <p:cNvPr id="27" name="Slide Number Placeholder 15"/>
          <p:cNvSpPr>
            <a:spLocks noGrp="1"/>
          </p:cNvSpPr>
          <p:nvPr>
            <p:ph type="sldNum" sz="quarter" idx="12"/>
          </p:nvPr>
        </p:nvSpPr>
        <p:spPr bwMode="black">
          <a:xfrm>
            <a:off x="10420972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9" name="Text Placeholder 4"/>
          <p:cNvSpPr>
            <a:spLocks noGrp="1"/>
          </p:cNvSpPr>
          <p:nvPr>
            <p:ph type="body" sz="quarter" idx="36" hasCustomPrompt="1"/>
          </p:nvPr>
        </p:nvSpPr>
        <p:spPr bwMode="black">
          <a:xfrm>
            <a:off x="304801" y="4000500"/>
            <a:ext cx="2072543" cy="2171700"/>
          </a:xfrm>
        </p:spPr>
        <p:txBody>
          <a:bodyPr>
            <a:normAutofit/>
          </a:bodyPr>
          <a:lstStyle>
            <a:lvl1pPr marL="342900" indent="-342900" algn="l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▪"/>
              <a:defRPr sz="2400" b="0">
                <a:solidFill>
                  <a:schemeClr val="tx2"/>
                </a:solidFill>
              </a:defRPr>
            </a:lvl1pPr>
            <a:lvl2pPr marL="365760" indent="0">
              <a:buNone/>
              <a:defRPr sz="2000"/>
            </a:lvl2pPr>
            <a:lvl3pPr>
              <a:defRPr sz="1800"/>
            </a:lvl3pPr>
            <a:lvl4pPr>
              <a:defRPr sz="1800"/>
            </a:lvl4pPr>
          </a:lstStyle>
          <a:p>
            <a:pPr lvl="0"/>
            <a:r>
              <a:rPr lang="en-US" dirty="0" smtClean="0"/>
              <a:t>Add text</a:t>
            </a:r>
          </a:p>
        </p:txBody>
      </p:sp>
      <p:sp>
        <p:nvSpPr>
          <p:cNvPr id="30" name="Text Placeholder 4"/>
          <p:cNvSpPr>
            <a:spLocks noGrp="1"/>
          </p:cNvSpPr>
          <p:nvPr>
            <p:ph type="body" sz="quarter" idx="37" hasCustomPrompt="1"/>
          </p:nvPr>
        </p:nvSpPr>
        <p:spPr bwMode="black">
          <a:xfrm>
            <a:off x="2676908" y="4000500"/>
            <a:ext cx="2072543" cy="2171700"/>
          </a:xfrm>
        </p:spPr>
        <p:txBody>
          <a:bodyPr>
            <a:normAutofit/>
          </a:bodyPr>
          <a:lstStyle>
            <a:lvl1pPr marL="342900" indent="-342900" algn="l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▪"/>
              <a:defRPr sz="2400" b="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</a:lstStyle>
          <a:p>
            <a:pPr lvl="0"/>
            <a:r>
              <a:rPr lang="en-US" dirty="0" smtClean="0"/>
              <a:t>Add text</a:t>
            </a:r>
          </a:p>
        </p:txBody>
      </p:sp>
      <p:sp>
        <p:nvSpPr>
          <p:cNvPr id="31" name="Text Placeholder 4"/>
          <p:cNvSpPr>
            <a:spLocks noGrp="1"/>
          </p:cNvSpPr>
          <p:nvPr>
            <p:ph type="body" sz="quarter" idx="38" hasCustomPrompt="1"/>
          </p:nvPr>
        </p:nvSpPr>
        <p:spPr bwMode="black">
          <a:xfrm>
            <a:off x="5058204" y="4011184"/>
            <a:ext cx="2072543" cy="2171700"/>
          </a:xfrm>
        </p:spPr>
        <p:txBody>
          <a:bodyPr>
            <a:normAutofit/>
          </a:bodyPr>
          <a:lstStyle>
            <a:lvl1pPr marL="342900" indent="-342900" algn="l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▪"/>
              <a:defRPr sz="2400" b="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</a:lstStyle>
          <a:p>
            <a:pPr lvl="0"/>
            <a:r>
              <a:rPr lang="en-US" dirty="0" smtClean="0"/>
              <a:t>Add text</a:t>
            </a:r>
          </a:p>
        </p:txBody>
      </p:sp>
      <p:sp>
        <p:nvSpPr>
          <p:cNvPr id="32" name="Text Placeholder 4"/>
          <p:cNvSpPr>
            <a:spLocks noGrp="1"/>
          </p:cNvSpPr>
          <p:nvPr>
            <p:ph type="body" sz="quarter" idx="39" hasCustomPrompt="1"/>
          </p:nvPr>
        </p:nvSpPr>
        <p:spPr bwMode="black">
          <a:xfrm>
            <a:off x="7434432" y="4011184"/>
            <a:ext cx="2088778" cy="2171700"/>
          </a:xfrm>
        </p:spPr>
        <p:txBody>
          <a:bodyPr>
            <a:normAutofit/>
          </a:bodyPr>
          <a:lstStyle>
            <a:lvl1pPr marL="342900" indent="-342900" algn="l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▪"/>
              <a:defRPr sz="2400" b="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</a:lstStyle>
          <a:p>
            <a:pPr lvl="0"/>
            <a:r>
              <a:rPr lang="en-US" dirty="0" smtClean="0"/>
              <a:t>Add text</a:t>
            </a: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40" hasCustomPrompt="1"/>
          </p:nvPr>
        </p:nvSpPr>
        <p:spPr bwMode="black">
          <a:xfrm>
            <a:off x="9806538" y="4011178"/>
            <a:ext cx="2072543" cy="2171700"/>
          </a:xfrm>
        </p:spPr>
        <p:txBody>
          <a:bodyPr>
            <a:normAutofit/>
          </a:bodyPr>
          <a:lstStyle>
            <a:lvl1pPr marL="342900" indent="-342900" algn="l">
              <a:lnSpc>
                <a:spcPct val="100000"/>
              </a:lnSpc>
              <a:spcBef>
                <a:spcPts val="0"/>
              </a:spcBef>
              <a:buFont typeface="Calibri" panose="020F0502020204030204" pitchFamily="34" charset="0"/>
              <a:buChar char="▪"/>
              <a:defRPr sz="2400" b="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</a:lstStyle>
          <a:p>
            <a:pPr lvl="0"/>
            <a:r>
              <a:rPr lang="en-US" dirty="0" smtClean="0"/>
              <a:t>Add text</a:t>
            </a:r>
          </a:p>
        </p:txBody>
      </p:sp>
      <p:sp>
        <p:nvSpPr>
          <p:cNvPr id="21" name="Content Placeholder 4"/>
          <p:cNvSpPr>
            <a:spLocks noGrp="1"/>
          </p:cNvSpPr>
          <p:nvPr>
            <p:ph idx="14" hasCustomPrompt="1"/>
          </p:nvPr>
        </p:nvSpPr>
        <p:spPr bwMode="gray">
          <a:xfrm>
            <a:off x="315210" y="1600200"/>
            <a:ext cx="2072543" cy="2171700"/>
          </a:xfrm>
          <a:solidFill>
            <a:schemeClr val="bg1">
              <a:lumMod val="95000"/>
            </a:schemeClr>
          </a:solidFill>
        </p:spPr>
        <p:txBody>
          <a:bodyPr lIns="182880" tIns="301752" rIns="182880">
            <a:normAutofit/>
          </a:bodyPr>
          <a:lstStyle>
            <a:lvl1pPr marL="0" indent="0" algn="ctr">
              <a:buClr>
                <a:schemeClr val="accent3"/>
              </a:buClr>
              <a:buFont typeface="Calibri" panose="020F0502020204030204" pitchFamily="34" charset="0"/>
              <a:buNone/>
              <a:defRPr sz="1800" baseline="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icon to insert picture, etc.</a:t>
            </a:r>
          </a:p>
        </p:txBody>
      </p:sp>
      <p:sp>
        <p:nvSpPr>
          <p:cNvPr id="22" name="Content Placeholder 4"/>
          <p:cNvSpPr>
            <a:spLocks noGrp="1"/>
          </p:cNvSpPr>
          <p:nvPr>
            <p:ph idx="41" hasCustomPrompt="1"/>
          </p:nvPr>
        </p:nvSpPr>
        <p:spPr bwMode="gray">
          <a:xfrm>
            <a:off x="2681976" y="1603072"/>
            <a:ext cx="2072543" cy="2171700"/>
          </a:xfrm>
          <a:solidFill>
            <a:schemeClr val="bg1">
              <a:lumMod val="95000"/>
            </a:schemeClr>
          </a:solidFill>
        </p:spPr>
        <p:txBody>
          <a:bodyPr lIns="182880" tIns="301752" rIns="182880">
            <a:normAutofit/>
          </a:bodyPr>
          <a:lstStyle>
            <a:lvl1pPr marL="0" indent="0" algn="ctr">
              <a:buClr>
                <a:schemeClr val="accent3"/>
              </a:buClr>
              <a:buFont typeface="Calibri" panose="020F0502020204030204" pitchFamily="34" charset="0"/>
              <a:buNone/>
              <a:defRPr sz="1800" baseline="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icon to insert picture, etc.</a:t>
            </a:r>
          </a:p>
        </p:txBody>
      </p:sp>
      <p:sp>
        <p:nvSpPr>
          <p:cNvPr id="23" name="Content Placeholder 4"/>
          <p:cNvSpPr>
            <a:spLocks noGrp="1"/>
          </p:cNvSpPr>
          <p:nvPr>
            <p:ph idx="42" hasCustomPrompt="1"/>
          </p:nvPr>
        </p:nvSpPr>
        <p:spPr bwMode="gray">
          <a:xfrm>
            <a:off x="5059151" y="1603072"/>
            <a:ext cx="2072543" cy="2171700"/>
          </a:xfrm>
          <a:solidFill>
            <a:schemeClr val="bg1">
              <a:lumMod val="95000"/>
            </a:schemeClr>
          </a:solidFill>
        </p:spPr>
        <p:txBody>
          <a:bodyPr lIns="182880" tIns="301752" rIns="182880">
            <a:normAutofit/>
          </a:bodyPr>
          <a:lstStyle>
            <a:lvl1pPr marL="0" indent="0" algn="ctr">
              <a:buClr>
                <a:schemeClr val="accent3"/>
              </a:buClr>
              <a:buFont typeface="Calibri" panose="020F0502020204030204" pitchFamily="34" charset="0"/>
              <a:buNone/>
              <a:defRPr sz="1800" baseline="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icon to insert picture, etc.</a:t>
            </a:r>
          </a:p>
        </p:txBody>
      </p:sp>
      <p:sp>
        <p:nvSpPr>
          <p:cNvPr id="24" name="Content Placeholder 4"/>
          <p:cNvSpPr>
            <a:spLocks noGrp="1"/>
          </p:cNvSpPr>
          <p:nvPr>
            <p:ph idx="43" hasCustomPrompt="1"/>
          </p:nvPr>
        </p:nvSpPr>
        <p:spPr bwMode="gray">
          <a:xfrm>
            <a:off x="7449209" y="1600200"/>
            <a:ext cx="2072543" cy="2171700"/>
          </a:xfrm>
          <a:solidFill>
            <a:schemeClr val="bg1">
              <a:lumMod val="95000"/>
            </a:schemeClr>
          </a:solidFill>
        </p:spPr>
        <p:txBody>
          <a:bodyPr lIns="182880" tIns="301752" rIns="182880">
            <a:normAutofit/>
          </a:bodyPr>
          <a:lstStyle>
            <a:lvl1pPr marL="0" indent="0" algn="ctr">
              <a:buClr>
                <a:schemeClr val="accent3"/>
              </a:buClr>
              <a:buFont typeface="Calibri" panose="020F0502020204030204" pitchFamily="34" charset="0"/>
              <a:buNone/>
              <a:defRPr sz="1800" baseline="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icon to insert picture, etc.</a:t>
            </a:r>
          </a:p>
        </p:txBody>
      </p:sp>
      <p:sp>
        <p:nvSpPr>
          <p:cNvPr id="25" name="Content Placeholder 4"/>
          <p:cNvSpPr>
            <a:spLocks noGrp="1"/>
          </p:cNvSpPr>
          <p:nvPr>
            <p:ph idx="44" hasCustomPrompt="1"/>
          </p:nvPr>
        </p:nvSpPr>
        <p:spPr bwMode="gray">
          <a:xfrm>
            <a:off x="9806537" y="1600200"/>
            <a:ext cx="2072543" cy="2171700"/>
          </a:xfrm>
          <a:solidFill>
            <a:schemeClr val="bg1">
              <a:lumMod val="95000"/>
            </a:schemeClr>
          </a:solidFill>
        </p:spPr>
        <p:txBody>
          <a:bodyPr lIns="182880" tIns="301752" rIns="182880">
            <a:normAutofit/>
          </a:bodyPr>
          <a:lstStyle>
            <a:lvl1pPr marL="0" indent="0" algn="ctr">
              <a:buClr>
                <a:schemeClr val="accent3"/>
              </a:buClr>
              <a:buFont typeface="Calibri" panose="020F0502020204030204" pitchFamily="34" charset="0"/>
              <a:buNone/>
              <a:defRPr sz="1800" baseline="0"/>
            </a:lvl1pPr>
            <a:lvl2pPr marL="457200" indent="0">
              <a:buClr>
                <a:schemeClr val="accent3"/>
              </a:buClr>
              <a:buNone/>
              <a:defRPr/>
            </a:lvl2pPr>
            <a:lvl3pPr>
              <a:buClr>
                <a:schemeClr val="accent3"/>
              </a:buClr>
              <a:defRPr/>
            </a:lvl3pPr>
            <a:lvl4pPr>
              <a:buClr>
                <a:schemeClr val="accent3"/>
              </a:buClr>
              <a:defRPr/>
            </a:lvl4pPr>
            <a:lvl5pPr>
              <a:buClr>
                <a:schemeClr val="accent3"/>
              </a:buClr>
              <a:defRPr/>
            </a:lvl5pPr>
          </a:lstStyle>
          <a:p>
            <a:pPr lvl="0"/>
            <a:r>
              <a:rPr lang="en-US" dirty="0" smtClean="0"/>
              <a:t>Click icon to insert picture, etc.</a:t>
            </a:r>
          </a:p>
        </p:txBody>
      </p:sp>
      <p:pic>
        <p:nvPicPr>
          <p:cNvPr id="26" name="MDH Logo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50" y="6399063"/>
            <a:ext cx="1590752" cy="230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304800" y="365125"/>
            <a:ext cx="115824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304800" y="1825625"/>
            <a:ext cx="115824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Bullet 40</a:t>
            </a:r>
          </a:p>
          <a:p>
            <a:pPr lvl="1"/>
            <a:r>
              <a:rPr lang="en-US" dirty="0" smtClean="0"/>
              <a:t>Bullet 36</a:t>
            </a:r>
          </a:p>
          <a:p>
            <a:pPr lvl="2"/>
            <a:r>
              <a:rPr lang="en-US" dirty="0" smtClean="0"/>
              <a:t>Bullet 32</a:t>
            </a:r>
          </a:p>
          <a:p>
            <a:pPr lvl="3"/>
            <a:r>
              <a:rPr lang="en-US" dirty="0" smtClean="0"/>
              <a:t>Bullet 28</a:t>
            </a:r>
          </a:p>
          <a:p>
            <a:pPr lvl="4"/>
            <a:r>
              <a:rPr lang="en-US" dirty="0" smtClean="0"/>
              <a:t>Bullet 24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10100682" y="6324600"/>
            <a:ext cx="14626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11" r:id="rId2"/>
    <p:sldLayoutId id="2147483712" r:id="rId3"/>
    <p:sldLayoutId id="2147483789" r:id="rId4"/>
    <p:sldLayoutId id="2147483826" r:id="rId5"/>
    <p:sldLayoutId id="2147483801" r:id="rId6"/>
    <p:sldLayoutId id="2147483808" r:id="rId7"/>
    <p:sldLayoutId id="2147483739" r:id="rId8"/>
    <p:sldLayoutId id="2147483803" r:id="rId9"/>
    <p:sldLayoutId id="2147483797" r:id="rId10"/>
    <p:sldLayoutId id="2147483827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3"/>
        </a:buClr>
        <a:buFont typeface="Calibri" panose="020F0502020204030204" pitchFamily="34" charset="0"/>
        <a:buChar char="▪"/>
        <a:defRPr sz="4000" kern="1200">
          <a:solidFill>
            <a:schemeClr val="tx2"/>
          </a:solidFill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3"/>
        </a:buClr>
        <a:buFont typeface="Calibri" panose="020F0502020204030204" pitchFamily="34" charset="0"/>
        <a:buChar char="▪"/>
        <a:defRPr sz="3600" kern="1200">
          <a:solidFill>
            <a:schemeClr val="tx2"/>
          </a:solidFill>
          <a:latin typeface="+mn-lt"/>
          <a:ea typeface="+mn-ea"/>
          <a:cs typeface="+mn-cs"/>
        </a:defRPr>
      </a:lvl2pPr>
      <a:lvl3pPr marL="1097280" indent="-36576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3"/>
        </a:buClr>
        <a:buFont typeface="Calibri" panose="020F0502020204030204" pitchFamily="34" charset="0"/>
        <a:buChar char="▪"/>
        <a:defRPr sz="3200" kern="1200">
          <a:solidFill>
            <a:schemeClr val="tx2"/>
          </a:solidFill>
          <a:latin typeface="+mn-lt"/>
          <a:ea typeface="+mn-ea"/>
          <a:cs typeface="+mn-cs"/>
        </a:defRPr>
      </a:lvl3pPr>
      <a:lvl4pPr marL="1463040" indent="-36576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3"/>
        </a:buClr>
        <a:buFont typeface="Calibri" panose="020F0502020204030204" pitchFamily="34" charset="0"/>
        <a:buChar char="▪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828800" indent="-365760" algn="l" defTabSz="914400" rtl="0" eaLnBrk="1" latinLnBrk="0" hangingPunct="1">
        <a:lnSpc>
          <a:spcPct val="100000"/>
        </a:lnSpc>
        <a:spcBef>
          <a:spcPts val="500"/>
        </a:spcBef>
        <a:spcAft>
          <a:spcPts val="1000"/>
        </a:spcAft>
        <a:buClr>
          <a:schemeClr val="accent3"/>
        </a:buClr>
        <a:buFont typeface="Calibri" panose="020F0502020204030204" pitchFamily="34" charset="0"/>
        <a:buChar char="▪"/>
        <a:defRPr sz="2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008" userDrawn="1">
          <p15:clr>
            <a:srgbClr val="F26B43"/>
          </p15:clr>
        </p15:guide>
        <p15:guide id="2" orient="horz" pos="2376" userDrawn="1">
          <p15:clr>
            <a:srgbClr val="F26B43"/>
          </p15:clr>
        </p15:guide>
        <p15:guide id="3" orient="horz" pos="2520" userDrawn="1">
          <p15:clr>
            <a:srgbClr val="F26B43"/>
          </p15:clr>
        </p15:guide>
        <p15:guide id="4" orient="horz" pos="3888" userDrawn="1">
          <p15:clr>
            <a:srgbClr val="F26B43"/>
          </p15:clr>
        </p15:guide>
        <p15:guide id="5" pos="192" userDrawn="1">
          <p15:clr>
            <a:srgbClr val="F26B43"/>
          </p15:clr>
        </p15:guide>
        <p15:guide id="6" pos="1896" userDrawn="1">
          <p15:clr>
            <a:srgbClr val="F26B43"/>
          </p15:clr>
        </p15:guide>
        <p15:guide id="7" pos="2064" userDrawn="1">
          <p15:clr>
            <a:srgbClr val="F26B43"/>
          </p15:clr>
        </p15:guide>
        <p15:guide id="8" pos="3744" userDrawn="1">
          <p15:clr>
            <a:srgbClr val="F26B43"/>
          </p15:clr>
        </p15:guide>
        <p15:guide id="9" pos="3936" userDrawn="1">
          <p15:clr>
            <a:srgbClr val="F26B43"/>
          </p15:clr>
        </p15:guide>
        <p15:guide id="10" pos="5616" userDrawn="1">
          <p15:clr>
            <a:srgbClr val="F26B43"/>
          </p15:clr>
        </p15:guide>
        <p15:guide id="11" pos="5784" userDrawn="1">
          <p15:clr>
            <a:srgbClr val="F26B43"/>
          </p15:clr>
        </p15:guide>
        <p15:guide id="12" pos="7488" userDrawn="1">
          <p15:clr>
            <a:srgbClr val="F26B43"/>
          </p15:clr>
        </p15:guide>
        <p15:guide id="13" pos="2472" userDrawn="1">
          <p15:clr>
            <a:srgbClr val="9FCC3B"/>
          </p15:clr>
        </p15:guide>
        <p15:guide id="14" pos="2688" userDrawn="1">
          <p15:clr>
            <a:srgbClr val="9FCC3B"/>
          </p15:clr>
        </p15:guide>
        <p15:guide id="15" pos="4992" userDrawn="1">
          <p15:clr>
            <a:srgbClr val="9FCC3B"/>
          </p15:clr>
        </p15:guide>
        <p15:guide id="16" pos="5208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304800" y="5489515"/>
            <a:ext cx="11582400" cy="944536"/>
          </a:xfrm>
        </p:spPr>
        <p:txBody>
          <a:bodyPr>
            <a:normAutofit/>
          </a:bodyPr>
          <a:lstStyle/>
          <a:p>
            <a:r>
              <a:rPr lang="en-US" dirty="0" smtClean="0"/>
              <a:t>Commissioner Jan Malcolm</a:t>
            </a:r>
          </a:p>
          <a:p>
            <a:r>
              <a:rPr lang="en-US" dirty="0" smtClean="0"/>
              <a:t>House HHS Finance Committee | February 13, 2020</a:t>
            </a:r>
          </a:p>
        </p:txBody>
      </p:sp>
      <p:sp>
        <p:nvSpPr>
          <p:cNvPr id="2" name="Title 1" descr="&quot;&quot;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Affordable Care Act and Minnesota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17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 Funding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10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ACA funds core public health functions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Many pre-date the ACA but are essential to protect Minnesotans’ health and safety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Public health functions depend on both ACA funding and legislative authority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377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 Public Health Funding in Minnesota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ACA has been key source of federal funding for Minnesota</a:t>
            </a:r>
          </a:p>
          <a:p>
            <a:r>
              <a:rPr lang="en-US" dirty="0" smtClean="0"/>
              <a:t>$98 million from 2010-2018 to MDH and local public health programs and services statewide</a:t>
            </a:r>
            <a:endParaRPr lang="en-US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4"/>
          </p:nvPr>
        </p:nvPicPr>
        <p:blipFill rotWithShape="1">
          <a:blip r:embed="rId2"/>
          <a:srcRect l="15557" t="29285" r="74753" b="27150"/>
          <a:stretch/>
        </p:blipFill>
        <p:spPr>
          <a:xfrm>
            <a:off x="880946" y="1493426"/>
            <a:ext cx="4516244" cy="4540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3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Prevention Fund Investments in Minnesota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12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Modernize the public health infrastructure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Build lab and disease detection response and capacity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Enhance skills of the public health workforce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Create and expand National Diabetes Prevention Program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Increase access to childhood and adult vaccines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Reduce tobacco use through the TIPS from Former Smokers Campaign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Prevent childhood lead poisoning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09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ACA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Affordable Care Act was signed into law on March 23, 2010—10 years ago</a:t>
            </a:r>
          </a:p>
          <a:p>
            <a:r>
              <a:rPr lang="en-US" dirty="0" smtClean="0"/>
              <a:t>Huge reductions in the uninsured; insurance matters to health</a:t>
            </a:r>
          </a:p>
          <a:p>
            <a:r>
              <a:rPr lang="en-US" dirty="0" smtClean="0"/>
              <a:t>Expansion of individual market and reforms in all markets</a:t>
            </a:r>
            <a:endParaRPr lang="en-US" dirty="0" smtClean="0"/>
          </a:p>
          <a:p>
            <a:r>
              <a:rPr lang="en-US" dirty="0" smtClean="0"/>
              <a:t>Significant public health funding—provides over $14 million annually to Minnesota</a:t>
            </a:r>
            <a:endParaRPr lang="en-US" dirty="0" smtClean="0"/>
          </a:p>
          <a:p>
            <a:r>
              <a:rPr lang="en-US" dirty="0" smtClean="0"/>
              <a:t>Included the permanent reauthorization of the Indian Health Care Improvement Act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9324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on Minnesotans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Invalidation of the ACA would result in a loss of funding for coverage for 450,000 Minnesotans </a:t>
            </a:r>
          </a:p>
          <a:p>
            <a:pPr lvl="1"/>
            <a:r>
              <a:rPr lang="en-US" sz="3200" dirty="0" err="1" smtClean="0"/>
              <a:t>MinnesotaCare</a:t>
            </a:r>
            <a:r>
              <a:rPr lang="en-US" sz="3200" dirty="0" smtClean="0"/>
              <a:t> and Medicaid expansion: $2.5 billion</a:t>
            </a:r>
          </a:p>
          <a:p>
            <a:pPr lvl="1"/>
            <a:r>
              <a:rPr lang="en-US" sz="3200" dirty="0" smtClean="0"/>
              <a:t>Federal tax credits for individual market: $295.8 million per year</a:t>
            </a:r>
          </a:p>
          <a:p>
            <a:pPr lvl="1"/>
            <a:r>
              <a:rPr lang="en-US" sz="3200" dirty="0" smtClean="0"/>
              <a:t>Federal funding for reinsurance: $85 million per year</a:t>
            </a:r>
          </a:p>
        </p:txBody>
      </p:sp>
    </p:spTree>
    <p:extLst>
      <p:ext uri="{BB962C8B-B14F-4D97-AF65-F5344CB8AC3E}">
        <p14:creationId xmlns:p14="http://schemas.microsoft.com/office/powerpoint/2010/main" val="1422301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on Minnesotans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smtClean="0"/>
              <a:t>Created standards of comprehensive coverage</a:t>
            </a:r>
          </a:p>
          <a:p>
            <a:pPr lvl="1"/>
            <a:r>
              <a:rPr lang="en-US" sz="3200" dirty="0"/>
              <a:t>Essential health </a:t>
            </a:r>
            <a:r>
              <a:rPr lang="en-US" sz="3200" dirty="0" smtClean="0"/>
              <a:t>benefits</a:t>
            </a:r>
          </a:p>
          <a:p>
            <a:pPr lvl="1"/>
            <a:r>
              <a:rPr lang="en-US" sz="3200" dirty="0" smtClean="0"/>
              <a:t>Standard preventive benefits without cost-sharing</a:t>
            </a:r>
            <a:endParaRPr lang="en-US" sz="3200" dirty="0"/>
          </a:p>
          <a:p>
            <a:pPr lvl="1"/>
            <a:r>
              <a:rPr lang="en-US" sz="3200" dirty="0"/>
              <a:t>Prohibitions on lifetime and annual limits</a:t>
            </a:r>
          </a:p>
          <a:p>
            <a:pPr lvl="1"/>
            <a:r>
              <a:rPr lang="en-US" sz="3200" dirty="0"/>
              <a:t>Limits on in-network out of pocket costs</a:t>
            </a:r>
          </a:p>
          <a:p>
            <a:pPr lvl="0"/>
            <a:r>
              <a:rPr lang="en-US" dirty="0" smtClean="0"/>
              <a:t>Created new eligibility and consumer assistance structure for the individual market via MNsure, and established a simplified eligibility methodology (MAGI) for Medicaid</a:t>
            </a:r>
          </a:p>
          <a:p>
            <a:pPr lvl="1"/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160128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Coverage Financing and Subsidies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3600" dirty="0" smtClean="0"/>
              <a:t>Individual Market Consumer Subsidies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3600" dirty="0" smtClean="0"/>
              <a:t>Medicaid and </a:t>
            </a:r>
            <a:r>
              <a:rPr lang="en-US" sz="3600" dirty="0" err="1" smtClean="0"/>
              <a:t>MinnesotaCare</a:t>
            </a:r>
            <a:endParaRPr lang="en-US" sz="36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3600" dirty="0" smtClean="0"/>
              <a:t>Market Subsidies and Stabilizing Mechanisms </a:t>
            </a:r>
            <a:endParaRPr lang="en-US" sz="36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3600" dirty="0" smtClean="0"/>
              <a:t>MNsure</a:t>
            </a:r>
            <a:endParaRPr lang="en-US" sz="36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3600" dirty="0" smtClean="0"/>
              <a:t>Value for Coverage (MLR)</a:t>
            </a:r>
            <a:endParaRPr lang="en-US" sz="3600" dirty="0" smtClean="0"/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3600" dirty="0" smtClean="0"/>
              <a:t>Medicare “Donut Hole”</a:t>
            </a:r>
          </a:p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3600" dirty="0" smtClean="0"/>
              <a:t>Coverage for American Indians and Alaska Natives</a:t>
            </a:r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439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to Coverage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Coverage to Age 26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Guaranteed Issue and Renewability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Pre-Exist</a:t>
            </a:r>
            <a:r>
              <a:rPr lang="en-US" dirty="0" smtClean="0">
                <a:solidFill>
                  <a:srgbClr val="000000"/>
                </a:solidFill>
              </a:rPr>
              <a:t>ing Conditions</a:t>
            </a:r>
          </a:p>
          <a:p>
            <a:r>
              <a:rPr lang="en-US" dirty="0">
                <a:solidFill>
                  <a:srgbClr val="000000"/>
                </a:solidFill>
              </a:rPr>
              <a:t>Civil Rights Provisions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Open Enrollment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Medicaid and Individual Market Enrollment Assistance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Other Consumer Protections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88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Coverage and Plan Design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Essential Health Benefits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100% Coverage for Preventive Services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Out of Pocket Limits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Plan Structure Changes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Transparency of Coverage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Children and Youth with Special Needs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111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Operations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8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MNsure Operations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Eligibility Platforms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Rate Review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Public Health Care Program’s Operations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4615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Health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9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Public Health Funding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Communicable Diseases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Family Planning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Hospital Quality of Care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Hospital Community Benefit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State Public Health Lab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846176"/>
      </p:ext>
    </p:extLst>
  </p:cSld>
  <p:clrMapOvr>
    <a:masterClrMapping/>
  </p:clrMapOvr>
</p:sld>
</file>

<file path=ppt/theme/theme1.xml><?xml version="1.0" encoding="utf-8"?>
<a:theme xmlns:a="http://schemas.openxmlformats.org/drawingml/2006/main" name="Minnesota">
  <a:themeElements>
    <a:clrScheme name="Custom 1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7FAF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PowerPoint Prez CLASSIC.potx" id="{97D18566-4586-4F1B-9634-F519F2D2A77D}" vid="{6018FA74-0DC8-4E73-B652-7673DC2704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82B80E85798B498881C0CB36871F5B" ma:contentTypeVersion="77" ma:contentTypeDescription="Create a new document." ma:contentTypeScope="" ma:versionID="81fd33ee760e55ba4dc21f19d71c9ed2">
  <xsd:schema xmlns:xsd="http://www.w3.org/2001/XMLSchema" xmlns:xs="http://www.w3.org/2001/XMLSchema" xmlns:p="http://schemas.microsoft.com/office/2006/metadata/properties" xmlns:ns2="98f01fe9-c3f2-4582-9148-d87bd0c242e7" xmlns:ns3="fc253db8-c1a2-4032-adc2-d3fbd160fc76" xmlns:ns4="8837c207-459e-4c9e-ae67-73e2034e87a2" targetNamespace="http://schemas.microsoft.com/office/2006/metadata/properties" ma:root="true" ma:fieldsID="6f597a13533ab51e3170be8e423a5b5a" ns2:_="" ns3:_="" ns4:_="">
    <xsd:import namespace="98f01fe9-c3f2-4582-9148-d87bd0c242e7"/>
    <xsd:import namespace="fc253db8-c1a2-4032-adc2-d3fbd160fc76"/>
    <xsd:import namespace="8837c207-459e-4c9e-ae67-73e2034e87a2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  <xsd:element ref="ns3:SharedWithDetails" minOccurs="0"/>
                <xsd:element ref="ns4:MediaServiceMetadata" minOccurs="0"/>
                <xsd:element ref="ns4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f01fe9-c3f2-4582-9148-d87bd0c242e7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253db8-c1a2-4032-adc2-d3fbd160fc76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37c207-459e-4c9e-ae67-73e2034e87a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8f01fe9-c3f2-4582-9148-d87bd0c242e7">PP6VNZTUNPYT-222210944-93</_dlc_DocId>
    <_dlc_DocIdUrl xmlns="98f01fe9-c3f2-4582-9148-d87bd0c242e7">
      <Url>https://mn365.sharepoint.com/teams/MDH/permanent/comm_proj/_layouts/15/DocIdRedir.aspx?ID=PP6VNZTUNPYT-222210944-93</Url>
      <Description>PP6VNZTUNPYT-222210944-93</Description>
    </_dlc_DocIdUrl>
  </documentManagement>
</p:properties>
</file>

<file path=customXml/item3.xml><?xml version="1.0" encoding="utf-8"?>
<?mso-contentType ?>
<spe:Receivers xmlns:spe="http://schemas.microsoft.com/sharepoint/events">
  <Receiver xmlns=""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 xmlns=""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A9ED9FB-88D9-4193-9DD9-DFFAC07CE0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f01fe9-c3f2-4582-9148-d87bd0c242e7"/>
    <ds:schemaRef ds:uri="fc253db8-c1a2-4032-adc2-d3fbd160fc76"/>
    <ds:schemaRef ds:uri="8837c207-459e-4c9e-ae67-73e2034e87a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678B604-9059-4F1C-B8E2-C96A71A964D2}">
  <ds:schemaRefs>
    <ds:schemaRef ds:uri="http://schemas.microsoft.com/office/infopath/2007/PartnerControls"/>
    <ds:schemaRef ds:uri="8837c207-459e-4c9e-ae67-73e2034e87a2"/>
    <ds:schemaRef ds:uri="http://purl.org/dc/terms/"/>
    <ds:schemaRef ds:uri="http://schemas.microsoft.com/office/2006/documentManagement/types"/>
    <ds:schemaRef ds:uri="98f01fe9-c3f2-4582-9148-d87bd0c242e7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fc253db8-c1a2-4032-adc2-d3fbd160fc76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9B99B13-BF67-4A71-8070-99100289F3A8}">
  <ds:schemaRefs>
    <ds:schemaRef ds:uri="http://schemas.microsoft.com/sharepoint/events"/>
    <ds:schemaRef ds:uri=""/>
  </ds:schemaRefs>
</ds:datastoreItem>
</file>

<file path=customXml/itemProps4.xml><?xml version="1.0" encoding="utf-8"?>
<ds:datastoreItem xmlns:ds="http://schemas.openxmlformats.org/officeDocument/2006/customXml" ds:itemID="{67F4349A-22F7-4A2D-8CA5-43DDCD6795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 PowerPoint Prez CLASSIC</Template>
  <TotalTime>1315</TotalTime>
  <Words>431</Words>
  <Application>Microsoft Office PowerPoint</Application>
  <PresentationFormat>Widescreen</PresentationFormat>
  <Paragraphs>82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Minnesota</vt:lpstr>
      <vt:lpstr>The Affordable Care Act and Minnesota</vt:lpstr>
      <vt:lpstr>ACA Overview</vt:lpstr>
      <vt:lpstr>Impact on Minnesotans</vt:lpstr>
      <vt:lpstr>Impact on Minnesotans</vt:lpstr>
      <vt:lpstr>Coverage Financing and Subsidies</vt:lpstr>
      <vt:lpstr>Access to Coverage</vt:lpstr>
      <vt:lpstr>Coverage and Plan Design</vt:lpstr>
      <vt:lpstr>Program Operations</vt:lpstr>
      <vt:lpstr>Public Health</vt:lpstr>
      <vt:lpstr>Prevention Funding</vt:lpstr>
      <vt:lpstr>Federal Public Health Funding in Minnesota</vt:lpstr>
      <vt:lpstr>Prevention Fund Investments in Minnesota</vt:lpstr>
    </vt:vector>
  </TitlesOfParts>
  <Company>State of Minnesota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subject/>
  <dc:creator>Thimjon, Lisa (MDH)</dc:creator>
  <cp:keywords/>
  <dc:description>Document template version 2.1</dc:description>
  <cp:lastModifiedBy>Thimjon, Lisa (MDH)</cp:lastModifiedBy>
  <cp:revision>17</cp:revision>
  <cp:lastPrinted>2020-02-13T17:26:41Z</cp:lastPrinted>
  <dcterms:created xsi:type="dcterms:W3CDTF">2020-02-12T20:04:50Z</dcterms:created>
  <dcterms:modified xsi:type="dcterms:W3CDTF">2020-02-13T17:59:59Z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version">
    <vt:lpwstr>1.3</vt:lpwstr>
  </property>
  <property fmtid="{D5CDD505-2E9C-101B-9397-08002B2CF9AE}" pid="3" name="ContentTypeId">
    <vt:lpwstr>0x010100A882B80E85798B498881C0CB36871F5B</vt:lpwstr>
  </property>
  <property fmtid="{D5CDD505-2E9C-101B-9397-08002B2CF9AE}" pid="4" name="_dlc_DocIdItemGuid">
    <vt:lpwstr>cbf8f2fd-e28c-4afa-91a9-23cfe54aec52</vt:lpwstr>
  </property>
</Properties>
</file>