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4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5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6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5"/>
    <p:sldMasterId id="2147483825" r:id="rId6"/>
    <p:sldMasterId id="2147484273" r:id="rId7"/>
    <p:sldMasterId id="2147484324" r:id="rId8"/>
    <p:sldMasterId id="2147484375" r:id="rId9"/>
    <p:sldMasterId id="2147484427" r:id="rId10"/>
    <p:sldMasterId id="2147484478" r:id="rId11"/>
  </p:sldMasterIdLst>
  <p:notesMasterIdLst>
    <p:notesMasterId r:id="rId41"/>
  </p:notesMasterIdLst>
  <p:handoutMasterIdLst>
    <p:handoutMasterId r:id="rId42"/>
  </p:handoutMasterIdLst>
  <p:sldIdLst>
    <p:sldId id="481" r:id="rId12"/>
    <p:sldId id="669" r:id="rId13"/>
    <p:sldId id="710" r:id="rId14"/>
    <p:sldId id="726" r:id="rId15"/>
    <p:sldId id="694" r:id="rId16"/>
    <p:sldId id="690" r:id="rId17"/>
    <p:sldId id="695" r:id="rId18"/>
    <p:sldId id="707" r:id="rId19"/>
    <p:sldId id="706" r:id="rId20"/>
    <p:sldId id="711" r:id="rId21"/>
    <p:sldId id="623" r:id="rId22"/>
    <p:sldId id="709" r:id="rId23"/>
    <p:sldId id="729" r:id="rId24"/>
    <p:sldId id="573" r:id="rId25"/>
    <p:sldId id="697" r:id="rId26"/>
    <p:sldId id="712" r:id="rId27"/>
    <p:sldId id="705" r:id="rId28"/>
    <p:sldId id="539" r:id="rId29"/>
    <p:sldId id="723" r:id="rId30"/>
    <p:sldId id="713" r:id="rId31"/>
    <p:sldId id="714" r:id="rId32"/>
    <p:sldId id="715" r:id="rId33"/>
    <p:sldId id="716" r:id="rId34"/>
    <p:sldId id="717" r:id="rId35"/>
    <p:sldId id="727" r:id="rId36"/>
    <p:sldId id="720" r:id="rId37"/>
    <p:sldId id="721" r:id="rId38"/>
    <p:sldId id="722" r:id="rId39"/>
    <p:sldId id="4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78BE21"/>
    <a:srgbClr val="000000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 snapToGrid="0">
      <p:cViewPr varScale="1">
        <p:scale>
          <a:sx n="81" d="100"/>
          <a:sy n="81" d="100"/>
        </p:scale>
        <p:origin x="120" y="498"/>
      </p:cViewPr>
      <p:guideLst/>
    </p:cSldViewPr>
  </p:slideViewPr>
  <p:outlineViewPr>
    <p:cViewPr>
      <p:scale>
        <a:sx n="33" d="100"/>
        <a:sy n="33" d="100"/>
      </p:scale>
      <p:origin x="0" y="-208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8"/>
    </p:cViewPr>
  </p:sorterViewPr>
  <p:notesViewPr>
    <p:cSldViewPr snapToGrid="0">
      <p:cViewPr varScale="1">
        <p:scale>
          <a:sx n="88" d="100"/>
          <a:sy n="88" d="100"/>
        </p:scale>
        <p:origin x="29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4fb\idepc\ITIH\Staff\Sudha%20Setty\Somali%20lists%20from%20MIIC\Copy%20of%202016%20STATE%20and%20county%20imm%20rates%20_2013-partial2014%20birth%20coho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traia1\Desktop\measles%20working\Measles%20PCR%20compiled%20data.xls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4fb\idepc\ITIH\Staff\Emily%20Banerjee\Trailhead\Slides\Arizona%202017\Epi-Curve_EB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65851636966432E-2"/>
          <c:y val="5.9382446272658845E-2"/>
          <c:w val="0.89509197863424972"/>
          <c:h val="0.761057784744161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Non-Hmong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Sheet1!$B$1:$I$1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7-46EF-8A2E-8425000BB39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Hmong</c:v>
                </c:pt>
              </c:strCache>
            </c:strRef>
          </c:tx>
          <c:spPr>
            <a:solidFill>
              <a:schemeClr val="accent2"/>
            </a:solidFill>
            <a:ln w="113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Sheet1!$B$1:$I$1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Sheet1!$B$3:$I$3</c:f>
              <c:numCache>
                <c:formatCode>General</c:formatCode>
                <c:ptCount val="8"/>
                <c:pt idx="0">
                  <c:v>2</c:v>
                </c:pt>
                <c:pt idx="5">
                  <c:v>6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87-46EF-8A2E-8425000BB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969288"/>
        <c:axId val="190119008"/>
      </c:barChart>
      <c:catAx>
        <c:axId val="188969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1300">
            <a:solidFill>
              <a:srgbClr val="00005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50"/>
                </a:solidFill>
                <a:latin typeface="Arial Rounded MT Bold" pitchFamily="34" charset="0"/>
                <a:ea typeface="Arial"/>
                <a:cs typeface="Arial"/>
              </a:defRPr>
            </a:pPr>
            <a:endParaRPr lang="en-US"/>
          </a:p>
        </c:txPr>
        <c:crossAx val="190119008"/>
        <c:crosses val="autoZero"/>
        <c:auto val="1"/>
        <c:lblAlgn val="ctr"/>
        <c:lblOffset val="100"/>
        <c:noMultiLvlLbl val="0"/>
      </c:catAx>
      <c:valAx>
        <c:axId val="190119008"/>
        <c:scaling>
          <c:orientation val="minMax"/>
        </c:scaling>
        <c:delete val="0"/>
        <c:axPos val="l"/>
        <c:majorGridlines>
          <c:spPr>
            <a:ln w="11300">
              <a:solidFill>
                <a:srgbClr val="00005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1300">
            <a:solidFill>
              <a:srgbClr val="000050"/>
            </a:solidFill>
            <a:prstDash val="solid"/>
          </a:ln>
        </c:spPr>
        <c:txPr>
          <a:bodyPr rot="0" vert="horz"/>
          <a:lstStyle/>
          <a:p>
            <a:pPr>
              <a:defRPr sz="1602" b="0" i="0" u="none" strike="noStrike" baseline="0">
                <a:solidFill>
                  <a:srgbClr val="000050"/>
                </a:solidFill>
                <a:latin typeface="Arial Rounded MT Bold" pitchFamily="34" charset="0"/>
                <a:ea typeface="Arial"/>
                <a:cs typeface="Arial"/>
              </a:defRPr>
            </a:pPr>
            <a:endParaRPr lang="en-US"/>
          </a:p>
        </c:txPr>
        <c:crossAx val="188969288"/>
        <c:crosses val="autoZero"/>
        <c:crossBetween val="between"/>
        <c:majorUnit val="2"/>
      </c:valAx>
      <c:spPr>
        <a:noFill/>
        <a:ln w="12700">
          <a:solidFill>
            <a:srgbClr val="00005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2317136344799003"/>
          <c:y val="0.15639018387661169"/>
          <c:w val="0.18384618041165907"/>
          <c:h val="0.1736028003792694"/>
        </c:manualLayout>
      </c:layout>
      <c:overlay val="0"/>
      <c:spPr>
        <a:solidFill>
          <a:schemeClr val="bg1"/>
        </a:solidFill>
        <a:ln>
          <a:solidFill>
            <a:schemeClr val="tx2"/>
          </a:solidFill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500" dirty="0"/>
              <a:t>1+ MMR </a:t>
            </a:r>
            <a:r>
              <a:rPr lang="en-US" sz="1500" dirty="0" smtClean="0"/>
              <a:t>and Varicella Vaccination </a:t>
            </a:r>
            <a:r>
              <a:rPr lang="en-US" sz="1500" dirty="0"/>
              <a:t>Rates by 24 </a:t>
            </a:r>
            <a:r>
              <a:rPr lang="en-US" sz="1500" dirty="0" smtClean="0"/>
              <a:t>Months</a:t>
            </a:r>
            <a:endParaRPr lang="en-US" sz="1500" dirty="0"/>
          </a:p>
        </c:rich>
      </c:tx>
      <c:layout>
        <c:manualLayout>
          <c:xMode val="edge"/>
          <c:yMode val="edge"/>
          <c:x val="0.10385446041495633"/>
          <c:y val="6.8853206198246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552725027018684E-2"/>
          <c:y val="0.17259093204936321"/>
          <c:w val="0.87830348412330816"/>
          <c:h val="0.77634412308366707"/>
        </c:manualLayout>
      </c:layout>
      <c:lineChart>
        <c:grouping val="standard"/>
        <c:varyColors val="0"/>
        <c:ser>
          <c:idx val="0"/>
          <c:order val="0"/>
          <c:tx>
            <c:strRef>
              <c:f>Statewide!#REF!</c:f>
              <c:strCache>
                <c:ptCount val="1"/>
                <c:pt idx="0">
                  <c:v>#REF!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Statewide!$H$7:$H$16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Statewide!#REF!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AB-4520-9DC1-A290D1F9AE3E}"/>
            </c:ext>
          </c:extLst>
        </c:ser>
        <c:ser>
          <c:idx val="1"/>
          <c:order val="1"/>
          <c:tx>
            <c:strRef>
              <c:f>Statewide!#REF!</c:f>
              <c:strCache>
                <c:ptCount val="1"/>
                <c:pt idx="0">
                  <c:v>#REF!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Statewide!$H$7:$H$16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Statewide!#REF!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AB-4520-9DC1-A290D1F9AE3E}"/>
            </c:ext>
          </c:extLst>
        </c:ser>
        <c:ser>
          <c:idx val="4"/>
          <c:order val="4"/>
          <c:tx>
            <c:strRef>
              <c:f>Statewide!$I$6</c:f>
              <c:strCache>
                <c:ptCount val="1"/>
                <c:pt idx="0">
                  <c:v>Somali MMR</c:v>
                </c:pt>
              </c:strCache>
            </c:strRef>
          </c:tx>
          <c:spPr>
            <a:ln w="317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Statewide!$H$7:$H$16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Statewide!$I$7:$I$16</c:f>
              <c:numCache>
                <c:formatCode>0%</c:formatCode>
                <c:ptCount val="10"/>
                <c:pt idx="0">
                  <c:v>0.91979999999999995</c:v>
                </c:pt>
                <c:pt idx="1">
                  <c:v>0.91410000000000002</c:v>
                </c:pt>
                <c:pt idx="2">
                  <c:v>0.9</c:v>
                </c:pt>
                <c:pt idx="3">
                  <c:v>0.83960000000000001</c:v>
                </c:pt>
                <c:pt idx="4">
                  <c:v>0.69530000000000003</c:v>
                </c:pt>
                <c:pt idx="5">
                  <c:v>0.67490000000000006</c:v>
                </c:pt>
                <c:pt idx="6">
                  <c:v>0.60129999999999995</c:v>
                </c:pt>
                <c:pt idx="7">
                  <c:v>0.51419999999999999</c:v>
                </c:pt>
                <c:pt idx="8">
                  <c:v>0.46439999999999998</c:v>
                </c:pt>
                <c:pt idx="9">
                  <c:v>0.44009999999999999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AB-4520-9DC1-A290D1F9AE3E}"/>
            </c:ext>
          </c:extLst>
        </c:ser>
        <c:ser>
          <c:idx val="5"/>
          <c:order val="5"/>
          <c:tx>
            <c:strRef>
              <c:f>Statewide!$J$6</c:f>
              <c:strCache>
                <c:ptCount val="1"/>
                <c:pt idx="0">
                  <c:v>Non Somali MMR</c:v>
                </c:pt>
              </c:strCache>
            </c:strRef>
          </c:tx>
          <c:spPr>
            <a:ln w="317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Statewide!$H$7:$H$16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Statewide!$J$7:$J$16</c:f>
              <c:numCache>
                <c:formatCode>0%</c:formatCode>
                <c:ptCount val="10"/>
                <c:pt idx="0">
                  <c:v>0.87729999999999997</c:v>
                </c:pt>
                <c:pt idx="1">
                  <c:v>0.84060000000000001</c:v>
                </c:pt>
                <c:pt idx="2">
                  <c:v>0.86809999999999998</c:v>
                </c:pt>
                <c:pt idx="3">
                  <c:v>0.87770000000000004</c:v>
                </c:pt>
                <c:pt idx="4">
                  <c:v>0.88619999999999999</c:v>
                </c:pt>
                <c:pt idx="5">
                  <c:v>0.90439999999999998</c:v>
                </c:pt>
                <c:pt idx="6">
                  <c:v>0.9052</c:v>
                </c:pt>
                <c:pt idx="7">
                  <c:v>0.89239999999999997</c:v>
                </c:pt>
                <c:pt idx="8">
                  <c:v>0.87909999999999999</c:v>
                </c:pt>
                <c:pt idx="9">
                  <c:v>0.87729999999999997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AB-4520-9DC1-A290D1F9AE3E}"/>
            </c:ext>
          </c:extLst>
        </c:ser>
        <c:ser>
          <c:idx val="6"/>
          <c:order val="6"/>
          <c:tx>
            <c:strRef>
              <c:f>Statewide!$K$6</c:f>
              <c:strCache>
                <c:ptCount val="1"/>
                <c:pt idx="0">
                  <c:v>Somali VAR</c:v>
                </c:pt>
              </c:strCache>
            </c:strRef>
          </c:tx>
          <c:spPr>
            <a:ln w="317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Statewide!$H$7:$H$16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Statewide!$K$7:$K$16</c:f>
              <c:numCache>
                <c:formatCode>0%</c:formatCode>
                <c:ptCount val="10"/>
                <c:pt idx="0">
                  <c:v>0.91269999999999996</c:v>
                </c:pt>
                <c:pt idx="1">
                  <c:v>0.90400000000000003</c:v>
                </c:pt>
                <c:pt idx="2">
                  <c:v>0.88870000000000005</c:v>
                </c:pt>
                <c:pt idx="3">
                  <c:v>0.8548</c:v>
                </c:pt>
                <c:pt idx="4">
                  <c:v>0.8125</c:v>
                </c:pt>
                <c:pt idx="5">
                  <c:v>0.79149999999999998</c:v>
                </c:pt>
                <c:pt idx="6">
                  <c:v>0.77900000000000003</c:v>
                </c:pt>
                <c:pt idx="7">
                  <c:v>0.7843</c:v>
                </c:pt>
                <c:pt idx="8">
                  <c:v>0.78349999999999997</c:v>
                </c:pt>
                <c:pt idx="9">
                  <c:v>0.76790000000000003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3AB-4520-9DC1-A290D1F9AE3E}"/>
            </c:ext>
          </c:extLst>
        </c:ser>
        <c:ser>
          <c:idx val="7"/>
          <c:order val="7"/>
          <c:tx>
            <c:strRef>
              <c:f>Statewide!$L$6</c:f>
              <c:strCache>
                <c:ptCount val="1"/>
                <c:pt idx="0">
                  <c:v>Non Somali VAR</c:v>
                </c:pt>
              </c:strCache>
            </c:strRef>
          </c:tx>
          <c:spPr>
            <a:ln w="317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Statewide!$H$7:$H$16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Statewide!$L$7:$L$16</c:f>
              <c:numCache>
                <c:formatCode>0%</c:formatCode>
                <c:ptCount val="10"/>
                <c:pt idx="0">
                  <c:v>0.83679999999999999</c:v>
                </c:pt>
                <c:pt idx="1">
                  <c:v>0.84060000000000001</c:v>
                </c:pt>
                <c:pt idx="2">
                  <c:v>0.84279999999999999</c:v>
                </c:pt>
                <c:pt idx="3">
                  <c:v>0.85660000000000003</c:v>
                </c:pt>
                <c:pt idx="4">
                  <c:v>0.86699999999999999</c:v>
                </c:pt>
                <c:pt idx="5">
                  <c:v>0.88180000000000003</c:v>
                </c:pt>
                <c:pt idx="6">
                  <c:v>0.88049999999999995</c:v>
                </c:pt>
                <c:pt idx="7">
                  <c:v>0.87119999999999997</c:v>
                </c:pt>
                <c:pt idx="8">
                  <c:v>0.86309999999999998</c:v>
                </c:pt>
                <c:pt idx="9">
                  <c:v>0.86280000000000001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3AB-4520-9DC1-A290D1F9A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8388304"/>
        <c:axId val="498383600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317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Statewide!$H$7:$H$16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B3AB-4520-9DC1-A290D1F9AE3E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Statewide!$H$7:$H$16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3AB-4520-9DC1-A290D1F9AE3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31750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Statewide!$H$7:$H$16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3AB-4520-9DC1-A290D1F9AE3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Statewide!$H$7:$H$16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Statewide!#REF!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3AB-4520-9DC1-A290D1F9AE3E}"/>
                  </c:ext>
                </c:extLst>
              </c15:ser>
            </c15:filteredLineSeries>
          </c:ext>
        </c:extLst>
      </c:lineChart>
      <c:catAx>
        <c:axId val="49838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83600"/>
        <c:crosses val="autoZero"/>
        <c:auto val="1"/>
        <c:lblAlgn val="ctr"/>
        <c:lblOffset val="100"/>
        <c:noMultiLvlLbl val="0"/>
      </c:catAx>
      <c:valAx>
        <c:axId val="4983836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8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2456006486809341E-2"/>
          <c:y val="0.80691781528424267"/>
          <c:w val="0.89999989047485363"/>
          <c:h val="5.23590713926531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Sheet3!$D$1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Sheet3!$C$2:$C$241</c:f>
              <c:strCache>
                <c:ptCount val="22"/>
                <c:pt idx="0">
                  <c:v>2017-1</c:v>
                </c:pt>
                <c:pt idx="1">
                  <c:v>2017-3</c:v>
                </c:pt>
                <c:pt idx="2">
                  <c:v>2017-4</c:v>
                </c:pt>
                <c:pt idx="3">
                  <c:v>2017-9</c:v>
                </c:pt>
                <c:pt idx="4">
                  <c:v>2017-11</c:v>
                </c:pt>
                <c:pt idx="5">
                  <c:v>2017-12</c:v>
                </c:pt>
                <c:pt idx="6">
                  <c:v>2017-13</c:v>
                </c:pt>
                <c:pt idx="7">
                  <c:v>2017-14</c:v>
                </c:pt>
                <c:pt idx="8">
                  <c:v>2017-15</c:v>
                </c:pt>
                <c:pt idx="9">
                  <c:v>2017-16</c:v>
                </c:pt>
                <c:pt idx="10">
                  <c:v>2017-17</c:v>
                </c:pt>
                <c:pt idx="11">
                  <c:v>2017-18</c:v>
                </c:pt>
                <c:pt idx="12">
                  <c:v>2017-19</c:v>
                </c:pt>
                <c:pt idx="13">
                  <c:v>2017-20</c:v>
                </c:pt>
                <c:pt idx="14">
                  <c:v>2017-21</c:v>
                </c:pt>
                <c:pt idx="15">
                  <c:v>2017-22</c:v>
                </c:pt>
                <c:pt idx="16">
                  <c:v>2017-23</c:v>
                </c:pt>
                <c:pt idx="17">
                  <c:v>2017-24</c:v>
                </c:pt>
                <c:pt idx="18">
                  <c:v>2017-25</c:v>
                </c:pt>
                <c:pt idx="19">
                  <c:v>2017-26</c:v>
                </c:pt>
                <c:pt idx="20">
                  <c:v>2017-27</c:v>
                </c:pt>
                <c:pt idx="21">
                  <c:v>2017-28</c:v>
                </c:pt>
              </c:strCache>
            </c:strRef>
          </c:cat>
          <c:val>
            <c:numRef>
              <c:f>Sheet3!$D$2:$D$241</c:f>
              <c:numCache>
                <c:formatCode>General</c:formatCode>
                <c:ptCount val="22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17</c:v>
                </c:pt>
                <c:pt idx="9">
                  <c:v>54</c:v>
                </c:pt>
                <c:pt idx="10">
                  <c:v>86</c:v>
                </c:pt>
                <c:pt idx="11">
                  <c:v>111</c:v>
                </c:pt>
                <c:pt idx="12">
                  <c:v>72</c:v>
                </c:pt>
                <c:pt idx="13">
                  <c:v>133</c:v>
                </c:pt>
                <c:pt idx="14">
                  <c:v>71</c:v>
                </c:pt>
                <c:pt idx="15">
                  <c:v>51</c:v>
                </c:pt>
                <c:pt idx="16">
                  <c:v>41</c:v>
                </c:pt>
                <c:pt idx="17">
                  <c:v>28</c:v>
                </c:pt>
                <c:pt idx="18">
                  <c:v>25</c:v>
                </c:pt>
                <c:pt idx="19">
                  <c:v>20</c:v>
                </c:pt>
                <c:pt idx="20">
                  <c:v>19</c:v>
                </c:pt>
                <c:pt idx="2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F6-4E10-83F0-0C25B5EADB6C}"/>
            </c:ext>
          </c:extLst>
        </c:ser>
        <c:ser>
          <c:idx val="1"/>
          <c:order val="1"/>
          <c:tx>
            <c:strRef>
              <c:f>Sheet3!$E$1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Sheet3!$C$2:$C$241</c:f>
              <c:strCache>
                <c:ptCount val="22"/>
                <c:pt idx="0">
                  <c:v>2017-1</c:v>
                </c:pt>
                <c:pt idx="1">
                  <c:v>2017-3</c:v>
                </c:pt>
                <c:pt idx="2">
                  <c:v>2017-4</c:v>
                </c:pt>
                <c:pt idx="3">
                  <c:v>2017-9</c:v>
                </c:pt>
                <c:pt idx="4">
                  <c:v>2017-11</c:v>
                </c:pt>
                <c:pt idx="5">
                  <c:v>2017-12</c:v>
                </c:pt>
                <c:pt idx="6">
                  <c:v>2017-13</c:v>
                </c:pt>
                <c:pt idx="7">
                  <c:v>2017-14</c:v>
                </c:pt>
                <c:pt idx="8">
                  <c:v>2017-15</c:v>
                </c:pt>
                <c:pt idx="9">
                  <c:v>2017-16</c:v>
                </c:pt>
                <c:pt idx="10">
                  <c:v>2017-17</c:v>
                </c:pt>
                <c:pt idx="11">
                  <c:v>2017-18</c:v>
                </c:pt>
                <c:pt idx="12">
                  <c:v>2017-19</c:v>
                </c:pt>
                <c:pt idx="13">
                  <c:v>2017-20</c:v>
                </c:pt>
                <c:pt idx="14">
                  <c:v>2017-21</c:v>
                </c:pt>
                <c:pt idx="15">
                  <c:v>2017-22</c:v>
                </c:pt>
                <c:pt idx="16">
                  <c:v>2017-23</c:v>
                </c:pt>
                <c:pt idx="17">
                  <c:v>2017-24</c:v>
                </c:pt>
                <c:pt idx="18">
                  <c:v>2017-25</c:v>
                </c:pt>
                <c:pt idx="19">
                  <c:v>2017-26</c:v>
                </c:pt>
                <c:pt idx="20">
                  <c:v>2017-27</c:v>
                </c:pt>
                <c:pt idx="21">
                  <c:v>2017-28</c:v>
                </c:pt>
              </c:strCache>
            </c:strRef>
          </c:cat>
          <c:val>
            <c:numRef>
              <c:f>Sheet3!$E$2:$E$241</c:f>
              <c:numCache>
                <c:formatCode>General</c:formatCode>
                <c:ptCount val="22"/>
                <c:pt idx="8">
                  <c:v>14</c:v>
                </c:pt>
                <c:pt idx="9">
                  <c:v>11</c:v>
                </c:pt>
                <c:pt idx="10">
                  <c:v>16</c:v>
                </c:pt>
                <c:pt idx="11">
                  <c:v>25</c:v>
                </c:pt>
                <c:pt idx="12">
                  <c:v>15</c:v>
                </c:pt>
                <c:pt idx="13">
                  <c:v>20</c:v>
                </c:pt>
                <c:pt idx="14">
                  <c:v>4</c:v>
                </c:pt>
                <c:pt idx="15">
                  <c:v>11</c:v>
                </c:pt>
                <c:pt idx="16">
                  <c:v>4</c:v>
                </c:pt>
                <c:pt idx="17">
                  <c:v>5</c:v>
                </c:pt>
                <c:pt idx="18">
                  <c:v>3</c:v>
                </c:pt>
                <c:pt idx="19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F6-4E10-83F0-0C25B5EADB6C}"/>
            </c:ext>
          </c:extLst>
        </c:ser>
        <c:ser>
          <c:idx val="2"/>
          <c:order val="2"/>
          <c:tx>
            <c:strRef>
              <c:f>Sheet3!$F$1</c:f>
              <c:strCache>
                <c:ptCount val="1"/>
                <c:pt idx="0">
                  <c:v>Not tested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Sheet3!$C$2:$C$241</c:f>
              <c:strCache>
                <c:ptCount val="22"/>
                <c:pt idx="0">
                  <c:v>2017-1</c:v>
                </c:pt>
                <c:pt idx="1">
                  <c:v>2017-3</c:v>
                </c:pt>
                <c:pt idx="2">
                  <c:v>2017-4</c:v>
                </c:pt>
                <c:pt idx="3">
                  <c:v>2017-9</c:v>
                </c:pt>
                <c:pt idx="4">
                  <c:v>2017-11</c:v>
                </c:pt>
                <c:pt idx="5">
                  <c:v>2017-12</c:v>
                </c:pt>
                <c:pt idx="6">
                  <c:v>2017-13</c:v>
                </c:pt>
                <c:pt idx="7">
                  <c:v>2017-14</c:v>
                </c:pt>
                <c:pt idx="8">
                  <c:v>2017-15</c:v>
                </c:pt>
                <c:pt idx="9">
                  <c:v>2017-16</c:v>
                </c:pt>
                <c:pt idx="10">
                  <c:v>2017-17</c:v>
                </c:pt>
                <c:pt idx="11">
                  <c:v>2017-18</c:v>
                </c:pt>
                <c:pt idx="12">
                  <c:v>2017-19</c:v>
                </c:pt>
                <c:pt idx="13">
                  <c:v>2017-20</c:v>
                </c:pt>
                <c:pt idx="14">
                  <c:v>2017-21</c:v>
                </c:pt>
                <c:pt idx="15">
                  <c:v>2017-22</c:v>
                </c:pt>
                <c:pt idx="16">
                  <c:v>2017-23</c:v>
                </c:pt>
                <c:pt idx="17">
                  <c:v>2017-24</c:v>
                </c:pt>
                <c:pt idx="18">
                  <c:v>2017-25</c:v>
                </c:pt>
                <c:pt idx="19">
                  <c:v>2017-26</c:v>
                </c:pt>
                <c:pt idx="20">
                  <c:v>2017-27</c:v>
                </c:pt>
                <c:pt idx="21">
                  <c:v>2017-28</c:v>
                </c:pt>
              </c:strCache>
            </c:strRef>
          </c:cat>
          <c:val>
            <c:numRef>
              <c:f>Sheet3!$F$2:$F$241</c:f>
              <c:numCache>
                <c:formatCode>General</c:formatCode>
                <c:ptCount val="22"/>
                <c:pt idx="7">
                  <c:v>1</c:v>
                </c:pt>
                <c:pt idx="10">
                  <c:v>5</c:v>
                </c:pt>
                <c:pt idx="11">
                  <c:v>4</c:v>
                </c:pt>
                <c:pt idx="15">
                  <c:v>3</c:v>
                </c:pt>
                <c:pt idx="16">
                  <c:v>2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F6-4E10-83F0-0C25B5EADB6C}"/>
            </c:ext>
          </c:extLst>
        </c:ser>
        <c:ser>
          <c:idx val="4"/>
          <c:order val="3"/>
          <c:tx>
            <c:strRef>
              <c:f>Sheet3!$H$1</c:f>
              <c:strCache>
                <c:ptCount val="1"/>
                <c:pt idx="0">
                  <c:v>Indeterminate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Sheet3!$C$2:$C$241</c:f>
              <c:strCache>
                <c:ptCount val="22"/>
                <c:pt idx="0">
                  <c:v>2017-1</c:v>
                </c:pt>
                <c:pt idx="1">
                  <c:v>2017-3</c:v>
                </c:pt>
                <c:pt idx="2">
                  <c:v>2017-4</c:v>
                </c:pt>
                <c:pt idx="3">
                  <c:v>2017-9</c:v>
                </c:pt>
                <c:pt idx="4">
                  <c:v>2017-11</c:v>
                </c:pt>
                <c:pt idx="5">
                  <c:v>2017-12</c:v>
                </c:pt>
                <c:pt idx="6">
                  <c:v>2017-13</c:v>
                </c:pt>
                <c:pt idx="7">
                  <c:v>2017-14</c:v>
                </c:pt>
                <c:pt idx="8">
                  <c:v>2017-15</c:v>
                </c:pt>
                <c:pt idx="9">
                  <c:v>2017-16</c:v>
                </c:pt>
                <c:pt idx="10">
                  <c:v>2017-17</c:v>
                </c:pt>
                <c:pt idx="11">
                  <c:v>2017-18</c:v>
                </c:pt>
                <c:pt idx="12">
                  <c:v>2017-19</c:v>
                </c:pt>
                <c:pt idx="13">
                  <c:v>2017-20</c:v>
                </c:pt>
                <c:pt idx="14">
                  <c:v>2017-21</c:v>
                </c:pt>
                <c:pt idx="15">
                  <c:v>2017-22</c:v>
                </c:pt>
                <c:pt idx="16">
                  <c:v>2017-23</c:v>
                </c:pt>
                <c:pt idx="17">
                  <c:v>2017-24</c:v>
                </c:pt>
                <c:pt idx="18">
                  <c:v>2017-25</c:v>
                </c:pt>
                <c:pt idx="19">
                  <c:v>2017-26</c:v>
                </c:pt>
                <c:pt idx="20">
                  <c:v>2017-27</c:v>
                </c:pt>
                <c:pt idx="21">
                  <c:v>2017-28</c:v>
                </c:pt>
              </c:strCache>
            </c:strRef>
          </c:cat>
          <c:val>
            <c:numRef>
              <c:f>Sheet3!$H$2:$H$241</c:f>
              <c:numCache>
                <c:formatCode>General</c:formatCode>
                <c:ptCount val="22"/>
                <c:pt idx="10">
                  <c:v>1</c:v>
                </c:pt>
                <c:pt idx="11">
                  <c:v>2</c:v>
                </c:pt>
                <c:pt idx="12">
                  <c:v>5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F6-4E10-83F0-0C25B5EAD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2837728"/>
        <c:axId val="1"/>
      </c:barChart>
      <c:catAx>
        <c:axId val="37283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8377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9974733927489833"/>
          <c:y val="5.2939442498239772E-2"/>
          <c:w val="0.45032217126705315"/>
          <c:h val="4.1535721885247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107622533998685E-2"/>
          <c:y val="0.10074542535851173"/>
          <c:w val="0.86591741201949213"/>
          <c:h val="0.62838875677739248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'Cases and MMR administered'!$C$1</c:f>
              <c:strCache>
                <c:ptCount val="1"/>
                <c:pt idx="0">
                  <c:v>Measles cases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'Cases and MMR administered'!$A$2:$A$30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cat>
          <c:val>
            <c:numRef>
              <c:f>'Cases and MMR administered'!$C$2:$C$30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7</c:v>
                </c:pt>
                <c:pt idx="15">
                  <c:v>13</c:v>
                </c:pt>
                <c:pt idx="16">
                  <c:v>10</c:v>
                </c:pt>
                <c:pt idx="17">
                  <c:v>14</c:v>
                </c:pt>
                <c:pt idx="18">
                  <c:v>12</c:v>
                </c:pt>
                <c:pt idx="19">
                  <c:v>10</c:v>
                </c:pt>
                <c:pt idx="20">
                  <c:v>3</c:v>
                </c:pt>
                <c:pt idx="21">
                  <c:v>5</c:v>
                </c:pt>
                <c:pt idx="22">
                  <c:v>0</c:v>
                </c:pt>
                <c:pt idx="23">
                  <c:v>2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3-4F39-AC7D-A10114277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52"/>
        <c:axId val="546673376"/>
        <c:axId val="546677312"/>
      </c:barChart>
      <c:lineChart>
        <c:grouping val="standard"/>
        <c:varyColors val="0"/>
        <c:ser>
          <c:idx val="1"/>
          <c:order val="0"/>
          <c:tx>
            <c:strRef>
              <c:f>'Cases and MMR administered'!$D$1</c:f>
              <c:strCache>
                <c:ptCount val="1"/>
                <c:pt idx="0">
                  <c:v>MMR doses administered</c:v>
                </c:pt>
              </c:strCache>
            </c:strRef>
          </c:tx>
          <c:spPr>
            <a:ln w="50800" cap="sq">
              <a:solidFill>
                <a:srgbClr val="C00000"/>
              </a:solidFill>
              <a:bevel/>
              <a:tailEnd type="none"/>
            </a:ln>
            <a:effectLst/>
          </c:spPr>
          <c:marker>
            <c:symbol val="none"/>
          </c:marker>
          <c:cat>
            <c:numRef>
              <c:f>'Cases and MMR administered'!$A$2:$A$30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cat>
          <c:val>
            <c:numRef>
              <c:f>'Cases and MMR administered'!$D$2:$D$30</c:f>
              <c:numCache>
                <c:formatCode>General</c:formatCode>
                <c:ptCount val="29"/>
                <c:pt idx="0">
                  <c:v>2482</c:v>
                </c:pt>
                <c:pt idx="1">
                  <c:v>2856</c:v>
                </c:pt>
                <c:pt idx="2">
                  <c:v>2762</c:v>
                </c:pt>
                <c:pt idx="3">
                  <c:v>2894</c:v>
                </c:pt>
                <c:pt idx="4">
                  <c:v>2901</c:v>
                </c:pt>
                <c:pt idx="5">
                  <c:v>2848</c:v>
                </c:pt>
                <c:pt idx="6">
                  <c:v>2735</c:v>
                </c:pt>
                <c:pt idx="7">
                  <c:v>2783</c:v>
                </c:pt>
                <c:pt idx="8">
                  <c:v>3001</c:v>
                </c:pt>
                <c:pt idx="9">
                  <c:v>2874</c:v>
                </c:pt>
                <c:pt idx="10">
                  <c:v>2668</c:v>
                </c:pt>
                <c:pt idx="11">
                  <c:v>2928</c:v>
                </c:pt>
                <c:pt idx="12">
                  <c:v>2844</c:v>
                </c:pt>
                <c:pt idx="13">
                  <c:v>2883</c:v>
                </c:pt>
                <c:pt idx="14">
                  <c:v>3173</c:v>
                </c:pt>
                <c:pt idx="15">
                  <c:v>4865</c:v>
                </c:pt>
                <c:pt idx="16">
                  <c:v>8016</c:v>
                </c:pt>
                <c:pt idx="17">
                  <c:v>8988</c:v>
                </c:pt>
                <c:pt idx="18">
                  <c:v>11072</c:v>
                </c:pt>
                <c:pt idx="19">
                  <c:v>10811</c:v>
                </c:pt>
                <c:pt idx="20">
                  <c:v>9494</c:v>
                </c:pt>
                <c:pt idx="21">
                  <c:v>6259</c:v>
                </c:pt>
                <c:pt idx="22">
                  <c:v>6771</c:v>
                </c:pt>
                <c:pt idx="23">
                  <c:v>5720</c:v>
                </c:pt>
                <c:pt idx="24">
                  <c:v>5112</c:v>
                </c:pt>
                <c:pt idx="25">
                  <c:v>5077</c:v>
                </c:pt>
                <c:pt idx="26">
                  <c:v>2974</c:v>
                </c:pt>
                <c:pt idx="27">
                  <c:v>4504</c:v>
                </c:pt>
                <c:pt idx="28">
                  <c:v>3772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523-4F39-AC7D-A10114277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5330680"/>
        <c:axId val="546674032"/>
      </c:lineChart>
      <c:valAx>
        <c:axId val="5466773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Number of Measles cases by illness</a:t>
                </a:r>
                <a:r>
                  <a:rPr lang="en-US" sz="1200" baseline="0" dirty="0">
                    <a:solidFill>
                      <a:schemeClr val="tx1"/>
                    </a:solidFill>
                  </a:rPr>
                  <a:t> onset</a:t>
                </a:r>
                <a:endParaRPr lang="en-US" sz="12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97770691462129111"/>
              <c:y val="0.150372300882190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673376"/>
        <c:crosses val="max"/>
        <c:crossBetween val="midCat"/>
      </c:valAx>
      <c:catAx>
        <c:axId val="546673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>
                    <a:solidFill>
                      <a:schemeClr val="tx1"/>
                    </a:solidFill>
                  </a:rPr>
                  <a:t>MMWR Week, 2017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677312"/>
        <c:crosses val="autoZero"/>
        <c:auto val="1"/>
        <c:lblAlgn val="ctr"/>
        <c:lblOffset val="100"/>
        <c:noMultiLvlLbl val="0"/>
      </c:catAx>
      <c:valAx>
        <c:axId val="546674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accent1"/>
                    </a:solidFill>
                  </a:rPr>
                  <a:t>Number of MMR doses administered</a:t>
                </a:r>
              </a:p>
            </c:rich>
          </c:tx>
          <c:layout>
            <c:manualLayout>
              <c:xMode val="edge"/>
              <c:yMode val="edge"/>
              <c:x val="1.9605302138162244E-2"/>
              <c:y val="0.177344281967624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330680"/>
        <c:crosses val="autoZero"/>
        <c:crossBetween val="between"/>
      </c:valAx>
      <c:catAx>
        <c:axId val="4053306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546674032"/>
        <c:crosses val="max"/>
        <c:auto val="1"/>
        <c:lblAlgn val="ctr"/>
        <c:lblOffset val="100"/>
        <c:noMultiLvlLbl val="0"/>
      </c:catAx>
      <c:spPr>
        <a:noFill/>
        <a:ln w="12700" cap="sq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7795953224807671"/>
          <c:y val="0.85138465391758611"/>
          <c:w val="0.29000459467774475"/>
          <c:h val="5.1914044871830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solidFill>
                  <a:schemeClr val="accent1"/>
                </a:solidFill>
                <a:effectLst/>
              </a:rPr>
              <a:t>Comparison of MMR rates at 24 months in children of Somali descent </a:t>
            </a:r>
            <a:endParaRPr lang="en-US" sz="1800" b="0" i="0" baseline="0" dirty="0" smtClean="0">
              <a:solidFill>
                <a:schemeClr val="accent1"/>
              </a:solidFill>
              <a:effectLst/>
            </a:endParaRPr>
          </a:p>
          <a:p>
            <a:pPr>
              <a:defRPr/>
            </a:pPr>
            <a:r>
              <a:rPr lang="en-US" sz="1800" b="0" i="0" baseline="0" dirty="0" smtClean="0">
                <a:solidFill>
                  <a:schemeClr val="accent1"/>
                </a:solidFill>
                <a:effectLst/>
              </a:rPr>
              <a:t>versus non-Somali</a:t>
            </a:r>
            <a:r>
              <a:rPr lang="en-US" sz="1800" b="0" i="0" baseline="0" dirty="0">
                <a:solidFill>
                  <a:schemeClr val="accent1"/>
                </a:solidFill>
                <a:effectLst/>
              </a:rPr>
              <a:t>, Birth Years</a:t>
            </a:r>
          </a:p>
          <a:p>
            <a:pPr>
              <a:defRPr/>
            </a:pPr>
            <a:r>
              <a:rPr lang="en-US" sz="1800" b="0" i="0" baseline="0" dirty="0">
                <a:solidFill>
                  <a:schemeClr val="accent1"/>
                </a:solidFill>
                <a:effectLst/>
              </a:rPr>
              <a:t>2004-2015, Minnesota</a:t>
            </a:r>
            <a:endParaRPr lang="en-US" baseline="0" dirty="0">
              <a:solidFill>
                <a:schemeClr val="accent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'MMR Only'!$I$1</c:f>
              <c:strCache>
                <c:ptCount val="1"/>
                <c:pt idx="0">
                  <c:v>Somali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'MMR Only'!$H$2:$H$13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'MMR Only'!$I$2:$I$13</c:f>
              <c:numCache>
                <c:formatCode>0.0</c:formatCode>
                <c:ptCount val="12"/>
                <c:pt idx="0">
                  <c:v>91.859537110933758</c:v>
                </c:pt>
                <c:pt idx="1">
                  <c:v>91.421947449768155</c:v>
                </c:pt>
                <c:pt idx="2">
                  <c:v>90</c:v>
                </c:pt>
                <c:pt idx="3">
                  <c:v>84.192439862542955</c:v>
                </c:pt>
                <c:pt idx="4">
                  <c:v>69.674355495251021</c:v>
                </c:pt>
                <c:pt idx="5">
                  <c:v>67.686170212765958</c:v>
                </c:pt>
                <c:pt idx="6">
                  <c:v>59.924623115577887</c:v>
                </c:pt>
                <c:pt idx="7">
                  <c:v>51.219512195121951</c:v>
                </c:pt>
                <c:pt idx="8">
                  <c:v>46.327995582551083</c:v>
                </c:pt>
                <c:pt idx="9">
                  <c:v>44.289405684754527</c:v>
                </c:pt>
                <c:pt idx="10">
                  <c:v>41.67812929848693</c:v>
                </c:pt>
                <c:pt idx="11">
                  <c:v>58.5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6C-4839-82DF-421FB8B678A7}"/>
            </c:ext>
          </c:extLst>
        </c:ser>
        <c:ser>
          <c:idx val="2"/>
          <c:order val="1"/>
          <c:tx>
            <c:strRef>
              <c:f>'MMR Only'!$J$1</c:f>
              <c:strCache>
                <c:ptCount val="1"/>
                <c:pt idx="0">
                  <c:v>Non-Somali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'MMR Only'!$H$2:$H$13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'MMR Only'!$J$2:$J$13</c:f>
              <c:numCache>
                <c:formatCode>0.0</c:formatCode>
                <c:ptCount val="12"/>
                <c:pt idx="0">
                  <c:v>88.045892523289808</c:v>
                </c:pt>
                <c:pt idx="1">
                  <c:v>87.439864163758145</c:v>
                </c:pt>
                <c:pt idx="2">
                  <c:v>87.047235755136626</c:v>
                </c:pt>
                <c:pt idx="3">
                  <c:v>87.878187745650649</c:v>
                </c:pt>
                <c:pt idx="4">
                  <c:v>88.638554026511613</c:v>
                </c:pt>
                <c:pt idx="5">
                  <c:v>90.423831745828807</c:v>
                </c:pt>
                <c:pt idx="6">
                  <c:v>90.318458486061132</c:v>
                </c:pt>
                <c:pt idx="7">
                  <c:v>89.052985924324673</c:v>
                </c:pt>
                <c:pt idx="8">
                  <c:v>87.932757988737464</c:v>
                </c:pt>
                <c:pt idx="9">
                  <c:v>88.152360442814356</c:v>
                </c:pt>
                <c:pt idx="10">
                  <c:v>88.503609528478918</c:v>
                </c:pt>
                <c:pt idx="11" formatCode="General">
                  <c:v>91.6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6C-4839-82DF-421FB8B67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466704"/>
        <c:axId val="387467032"/>
      </c:lineChart>
      <c:catAx>
        <c:axId val="38746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chemeClr val="accent1"/>
                    </a:solidFill>
                  </a:rPr>
                  <a:t>Birth</a:t>
                </a:r>
                <a:r>
                  <a:rPr lang="en-US" sz="1600" b="1" baseline="0" dirty="0">
                    <a:solidFill>
                      <a:schemeClr val="accent1"/>
                    </a:solidFill>
                  </a:rPr>
                  <a:t> Year</a:t>
                </a:r>
                <a:endParaRPr lang="en-US" sz="1600" b="1" dirty="0">
                  <a:solidFill>
                    <a:schemeClr val="accent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6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67032"/>
        <c:crosses val="autoZero"/>
        <c:auto val="1"/>
        <c:lblAlgn val="ctr"/>
        <c:lblOffset val="100"/>
        <c:noMultiLvlLbl val="0"/>
      </c:catAx>
      <c:valAx>
        <c:axId val="387467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chemeClr val="accent1"/>
                    </a:solidFill>
                  </a:rPr>
                  <a:t>Immunization Rates</a:t>
                </a:r>
              </a:p>
            </c:rich>
          </c:tx>
          <c:layout>
            <c:manualLayout>
              <c:xMode val="edge"/>
              <c:yMode val="edge"/>
              <c:x val="1.3991987989365648E-2"/>
              <c:y val="0.406825628608488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5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6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0.95271</cdr:y>
    </cdr:from>
    <cdr:to>
      <cdr:x>0.64373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5000273"/>
          <a:ext cx="7524206" cy="248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50" dirty="0" smtClean="0">
              <a:solidFill>
                <a:schemeClr val="accent1"/>
              </a:solidFill>
            </a:rPr>
            <a:t>Figure:</a:t>
          </a:r>
          <a:r>
            <a:rPr lang="en-US" sz="1050" baseline="0" dirty="0" smtClean="0">
              <a:solidFill>
                <a:schemeClr val="accent1"/>
              </a:solidFill>
            </a:rPr>
            <a:t> Measles cases</a:t>
          </a:r>
          <a:r>
            <a:rPr lang="en-US" sz="1050" dirty="0" smtClean="0">
              <a:solidFill>
                <a:schemeClr val="accent1"/>
              </a:solidFill>
            </a:rPr>
            <a:t> by week, data from VPD Surveillance Unit. </a:t>
          </a:r>
          <a:r>
            <a:rPr lang="en-US" sz="1050" baseline="0" dirty="0" smtClean="0">
              <a:solidFill>
                <a:schemeClr val="accent1"/>
              </a:solidFill>
            </a:rPr>
            <a:t>MMR vaccine administered by week,</a:t>
          </a:r>
          <a:r>
            <a:rPr lang="en-US" sz="1050" dirty="0" smtClean="0">
              <a:solidFill>
                <a:schemeClr val="accent1"/>
              </a:solidFill>
            </a:rPr>
            <a:t> d</a:t>
          </a:r>
          <a:r>
            <a:rPr lang="en-US" sz="1050" baseline="0" dirty="0" smtClean="0">
              <a:solidFill>
                <a:schemeClr val="accent1"/>
              </a:solidFill>
            </a:rPr>
            <a:t>ata from MIIC.</a:t>
          </a:r>
          <a:endParaRPr lang="en-US" sz="1050" dirty="0" smtClean="0">
            <a:solidFill>
              <a:schemeClr val="accent1"/>
            </a:solidFill>
          </a:endParaRP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0.89926</cdr:x>
      <cdr:y>0.11086</cdr:y>
    </cdr:from>
    <cdr:to>
      <cdr:x>1</cdr:x>
      <cdr:y>0.29147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79245" y="5612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3/8/2018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4B850-C7A4-4989-BF0B-90D520861CF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October 27,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Minnesota Department of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7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0"/>
              </a:spcAft>
              <a:buClr>
                <a:schemeClr val="bg1"/>
              </a:buClr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E3EB-A4E1-4883-B3EE-9CA9D8063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06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12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9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77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October 27,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Minnesota Department of Health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4B850-C7A4-4989-BF0B-90D520861C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741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October 27,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Minnesota Department of Health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4B850-C7A4-4989-BF0B-90D520861C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813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</a:t>
            </a:r>
            <a:r>
              <a:rPr lang="en-US" baseline="0" dirty="0" smtClean="0"/>
              <a:t> 1+ MMR vaccination rates by 24 months, presented by birth year. Data from MIIC and Vital Records, birth years 2004-2013.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October 27,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Minnesota Department of Health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4B850-C7A4-4989-BF0B-90D520861C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99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0"/>
              </a:spcAft>
              <a:buClr>
                <a:schemeClr val="bg1"/>
              </a:buClr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E3EB-A4E1-4883-B3EE-9CA9D8063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173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67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October 27,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Minnesota Department of Health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4B850-C7A4-4989-BF0B-90D520861C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47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5419" lvl="1" indent="-465887">
              <a:spcBef>
                <a:spcPts val="1223"/>
              </a:spcBef>
              <a:spcAft>
                <a:spcPts val="611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52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8027" indent="-178027" defTabSz="94947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Since 2016, we’ve had 19 MDR TB cases in Minnesota.</a:t>
            </a:r>
          </a:p>
          <a:p>
            <a:pPr marL="178027" indent="-178027" defTabSz="949478">
              <a:buFont typeface="Arial" panose="020B0604020202020204" pitchFamily="34" charset="0"/>
              <a:buChar char="•"/>
              <a:defRPr/>
            </a:pPr>
            <a:endParaRPr lang="en-US" baseline="0" dirty="0" smtClean="0"/>
          </a:p>
          <a:p>
            <a:pPr marL="652765" lvl="1" indent="-178027" defTabSz="94947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14 of them were in the Hmong community, accounting for &gt;80% of the total MDR cases.</a:t>
            </a:r>
          </a:p>
          <a:p>
            <a:pPr marL="1127504" lvl="2" indent="-178027" defTabSz="94947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Among the non-Hmong cases in the past few years, they’ve been from Mongolia, India, Somalia, Ethiopia, Iran</a:t>
            </a:r>
          </a:p>
          <a:p>
            <a:pPr marL="1127504" lvl="2" indent="-178027" defTabSz="949478">
              <a:buFont typeface="Arial" panose="020B0604020202020204" pitchFamily="34" charset="0"/>
              <a:buChar char="•"/>
              <a:defRPr/>
            </a:pPr>
            <a:endParaRPr lang="en-US" baseline="0" dirty="0" smtClean="0"/>
          </a:p>
          <a:p>
            <a:pPr marL="670304" lvl="1" indent="-178027" defTabSz="94947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All of the MDR cases so far this year have been in the Hmong community.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652765" lvl="1" indent="-178027">
              <a:buFont typeface="Arial" panose="020B0604020202020204" pitchFamily="34" charset="0"/>
              <a:buChar char="•"/>
            </a:pPr>
            <a:r>
              <a:rPr lang="en-US" b="1" baseline="0" dirty="0" smtClean="0"/>
              <a:t>10 of these Hmong patients are considered part of the outbreak.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4DE7C-65D2-4C1F-BFF6-2FC5449BA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8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0"/>
              </a:spcAft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~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DE3EB-A4E1-4883-B3EE-9CA9D8063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16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October 27,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Minnesota Department of Health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4B850-C7A4-4989-BF0B-90D520861C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00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October 27,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t>Minnesota Department of Health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4B850-C7A4-4989-BF0B-90D520861C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34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4738" lvl="1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4DE7C-65D2-4C1F-BFF6-2FC5449BA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9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5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0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D6C28C-3656-453D-A3F1-763EF581BE8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DDE8-BCFD-47F8-A7B2-E34EA600FC2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DDDDDA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DDDDDA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F8472F-CCA3-4086-AA6D-841A15AA1FCA}" type="slidenum">
              <a:rPr lang="en-US" smtClean="0">
                <a:solidFill>
                  <a:srgbClr val="DDDDDA"/>
                </a:solidFill>
              </a:rPr>
              <a:pPr/>
              <a:t>‹#›</a:t>
            </a:fld>
            <a:endParaRPr lang="en-US" dirty="0">
              <a:solidFill>
                <a:srgbClr val="DDDDDA"/>
              </a:solidFill>
            </a:endParaRPr>
          </a:p>
        </p:txBody>
      </p:sp>
      <p:grpSp>
        <p:nvGrpSpPr>
          <p:cNvPr id="1128" name="Group 1127"/>
          <p:cNvGrpSpPr/>
          <p:nvPr userDrawn="1"/>
        </p:nvGrpSpPr>
        <p:grpSpPr>
          <a:xfrm>
            <a:off x="309034" y="4194175"/>
            <a:ext cx="2351617" cy="1436688"/>
            <a:chOff x="231775" y="4194175"/>
            <a:chExt cx="1763713" cy="1436688"/>
          </a:xfrm>
        </p:grpSpPr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41300" y="5019675"/>
              <a:ext cx="825500" cy="542925"/>
            </a:xfrm>
            <a:custGeom>
              <a:avLst/>
              <a:gdLst>
                <a:gd name="T0" fmla="*/ 270 w 1560"/>
                <a:gd name="T1" fmla="*/ 8 h 1025"/>
                <a:gd name="T2" fmla="*/ 1215 w 1560"/>
                <a:gd name="T3" fmla="*/ 21 h 1025"/>
                <a:gd name="T4" fmla="*/ 1231 w 1560"/>
                <a:gd name="T5" fmla="*/ 1 h 1025"/>
                <a:gd name="T6" fmla="*/ 1250 w 1560"/>
                <a:gd name="T7" fmla="*/ 8 h 1025"/>
                <a:gd name="T8" fmla="*/ 1362 w 1560"/>
                <a:gd name="T9" fmla="*/ 853 h 1025"/>
                <a:gd name="T10" fmla="*/ 1370 w 1560"/>
                <a:gd name="T11" fmla="*/ 902 h 1025"/>
                <a:gd name="T12" fmla="*/ 1389 w 1560"/>
                <a:gd name="T13" fmla="*/ 950 h 1025"/>
                <a:gd name="T14" fmla="*/ 1427 w 1560"/>
                <a:gd name="T15" fmla="*/ 988 h 1025"/>
                <a:gd name="T16" fmla="*/ 1496 w 1560"/>
                <a:gd name="T17" fmla="*/ 1004 h 1025"/>
                <a:gd name="T18" fmla="*/ 1547 w 1560"/>
                <a:gd name="T19" fmla="*/ 1007 h 1025"/>
                <a:gd name="T20" fmla="*/ 1556 w 1560"/>
                <a:gd name="T21" fmla="*/ 1008 h 1025"/>
                <a:gd name="T22" fmla="*/ 1560 w 1560"/>
                <a:gd name="T23" fmla="*/ 1013 h 1025"/>
                <a:gd name="T24" fmla="*/ 1540 w 1560"/>
                <a:gd name="T25" fmla="*/ 1024 h 1025"/>
                <a:gd name="T26" fmla="*/ 1496 w 1560"/>
                <a:gd name="T27" fmla="*/ 1025 h 1025"/>
                <a:gd name="T28" fmla="*/ 1419 w 1560"/>
                <a:gd name="T29" fmla="*/ 1023 h 1025"/>
                <a:gd name="T30" fmla="*/ 1333 w 1560"/>
                <a:gd name="T31" fmla="*/ 1020 h 1025"/>
                <a:gd name="T32" fmla="*/ 1266 w 1560"/>
                <a:gd name="T33" fmla="*/ 1017 h 1025"/>
                <a:gd name="T34" fmla="*/ 1227 w 1560"/>
                <a:gd name="T35" fmla="*/ 1011 h 1025"/>
                <a:gd name="T36" fmla="*/ 1223 w 1560"/>
                <a:gd name="T37" fmla="*/ 1001 h 1025"/>
                <a:gd name="T38" fmla="*/ 1229 w 1560"/>
                <a:gd name="T39" fmla="*/ 996 h 1025"/>
                <a:gd name="T40" fmla="*/ 1240 w 1560"/>
                <a:gd name="T41" fmla="*/ 984 h 1025"/>
                <a:gd name="T42" fmla="*/ 1239 w 1560"/>
                <a:gd name="T43" fmla="*/ 946 h 1025"/>
                <a:gd name="T44" fmla="*/ 778 w 1560"/>
                <a:gd name="T45" fmla="*/ 952 h 1025"/>
                <a:gd name="T46" fmla="*/ 750 w 1560"/>
                <a:gd name="T47" fmla="*/ 1000 h 1025"/>
                <a:gd name="T48" fmla="*/ 735 w 1560"/>
                <a:gd name="T49" fmla="*/ 1020 h 1025"/>
                <a:gd name="T50" fmla="*/ 721 w 1560"/>
                <a:gd name="T51" fmla="*/ 1021 h 1025"/>
                <a:gd name="T52" fmla="*/ 706 w 1560"/>
                <a:gd name="T53" fmla="*/ 1006 h 1025"/>
                <a:gd name="T54" fmla="*/ 677 w 1560"/>
                <a:gd name="T55" fmla="*/ 961 h 1025"/>
                <a:gd name="T56" fmla="*/ 646 w 1560"/>
                <a:gd name="T57" fmla="*/ 910 h 1025"/>
                <a:gd name="T58" fmla="*/ 603 w 1560"/>
                <a:gd name="T59" fmla="*/ 839 h 1025"/>
                <a:gd name="T60" fmla="*/ 559 w 1560"/>
                <a:gd name="T61" fmla="*/ 763 h 1025"/>
                <a:gd name="T62" fmla="*/ 520 w 1560"/>
                <a:gd name="T63" fmla="*/ 697 h 1025"/>
                <a:gd name="T64" fmla="*/ 497 w 1560"/>
                <a:gd name="T65" fmla="*/ 658 h 1025"/>
                <a:gd name="T66" fmla="*/ 485 w 1560"/>
                <a:gd name="T67" fmla="*/ 635 h 1025"/>
                <a:gd name="T68" fmla="*/ 456 w 1560"/>
                <a:gd name="T69" fmla="*/ 583 h 1025"/>
                <a:gd name="T70" fmla="*/ 415 w 1560"/>
                <a:gd name="T71" fmla="*/ 508 h 1025"/>
                <a:gd name="T72" fmla="*/ 371 w 1560"/>
                <a:gd name="T73" fmla="*/ 426 h 1025"/>
                <a:gd name="T74" fmla="*/ 329 w 1560"/>
                <a:gd name="T75" fmla="*/ 350 h 1025"/>
                <a:gd name="T76" fmla="*/ 299 w 1560"/>
                <a:gd name="T77" fmla="*/ 293 h 1025"/>
                <a:gd name="T78" fmla="*/ 283 w 1560"/>
                <a:gd name="T79" fmla="*/ 273 h 1025"/>
                <a:gd name="T80" fmla="*/ 218 w 1560"/>
                <a:gd name="T81" fmla="*/ 958 h 1025"/>
                <a:gd name="T82" fmla="*/ 243 w 1560"/>
                <a:gd name="T83" fmla="*/ 995 h 1025"/>
                <a:gd name="T84" fmla="*/ 295 w 1560"/>
                <a:gd name="T85" fmla="*/ 1005 h 1025"/>
                <a:gd name="T86" fmla="*/ 322 w 1560"/>
                <a:gd name="T87" fmla="*/ 1007 h 1025"/>
                <a:gd name="T88" fmla="*/ 330 w 1560"/>
                <a:gd name="T89" fmla="*/ 1011 h 1025"/>
                <a:gd name="T90" fmla="*/ 324 w 1560"/>
                <a:gd name="T91" fmla="*/ 1023 h 1025"/>
                <a:gd name="T92" fmla="*/ 281 w 1560"/>
                <a:gd name="T93" fmla="*/ 1025 h 1025"/>
                <a:gd name="T94" fmla="*/ 213 w 1560"/>
                <a:gd name="T95" fmla="*/ 1023 h 1025"/>
                <a:gd name="T96" fmla="*/ 165 w 1560"/>
                <a:gd name="T97" fmla="*/ 1021 h 1025"/>
                <a:gd name="T98" fmla="*/ 133 w 1560"/>
                <a:gd name="T99" fmla="*/ 1022 h 1025"/>
                <a:gd name="T100" fmla="*/ 68 w 1560"/>
                <a:gd name="T101" fmla="*/ 1024 h 1025"/>
                <a:gd name="T102" fmla="*/ 15 w 1560"/>
                <a:gd name="T103" fmla="*/ 1024 h 1025"/>
                <a:gd name="T104" fmla="*/ 0 w 1560"/>
                <a:gd name="T105" fmla="*/ 1013 h 1025"/>
                <a:gd name="T106" fmla="*/ 4 w 1560"/>
                <a:gd name="T107" fmla="*/ 1008 h 1025"/>
                <a:gd name="T108" fmla="*/ 15 w 1560"/>
                <a:gd name="T109" fmla="*/ 1007 h 1025"/>
                <a:gd name="T110" fmla="*/ 47 w 1560"/>
                <a:gd name="T111" fmla="*/ 1005 h 1025"/>
                <a:gd name="T112" fmla="*/ 90 w 1560"/>
                <a:gd name="T113" fmla="*/ 991 h 1025"/>
                <a:gd name="T114" fmla="*/ 113 w 1560"/>
                <a:gd name="T115" fmla="*/ 956 h 1025"/>
                <a:gd name="T116" fmla="*/ 123 w 1560"/>
                <a:gd name="T117" fmla="*/ 909 h 1025"/>
                <a:gd name="T118" fmla="*/ 239 w 1560"/>
                <a:gd name="T119" fmla="*/ 13 h 1025"/>
                <a:gd name="T120" fmla="*/ 254 w 1560"/>
                <a:gd name="T121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0" h="1025">
                  <a:moveTo>
                    <a:pt x="254" y="0"/>
                  </a:moveTo>
                  <a:lnTo>
                    <a:pt x="262" y="1"/>
                  </a:lnTo>
                  <a:lnTo>
                    <a:pt x="270" y="8"/>
                  </a:lnTo>
                  <a:lnTo>
                    <a:pt x="278" y="19"/>
                  </a:lnTo>
                  <a:lnTo>
                    <a:pt x="755" y="857"/>
                  </a:lnTo>
                  <a:lnTo>
                    <a:pt x="1215" y="21"/>
                  </a:lnTo>
                  <a:lnTo>
                    <a:pt x="1219" y="12"/>
                  </a:lnTo>
                  <a:lnTo>
                    <a:pt x="1225" y="6"/>
                  </a:lnTo>
                  <a:lnTo>
                    <a:pt x="1231" y="1"/>
                  </a:lnTo>
                  <a:lnTo>
                    <a:pt x="1238" y="0"/>
                  </a:lnTo>
                  <a:lnTo>
                    <a:pt x="1245" y="2"/>
                  </a:lnTo>
                  <a:lnTo>
                    <a:pt x="1250" y="8"/>
                  </a:lnTo>
                  <a:lnTo>
                    <a:pt x="1254" y="19"/>
                  </a:lnTo>
                  <a:lnTo>
                    <a:pt x="1256" y="36"/>
                  </a:lnTo>
                  <a:lnTo>
                    <a:pt x="1362" y="853"/>
                  </a:lnTo>
                  <a:lnTo>
                    <a:pt x="1364" y="868"/>
                  </a:lnTo>
                  <a:lnTo>
                    <a:pt x="1366" y="884"/>
                  </a:lnTo>
                  <a:lnTo>
                    <a:pt x="1370" y="902"/>
                  </a:lnTo>
                  <a:lnTo>
                    <a:pt x="1375" y="919"/>
                  </a:lnTo>
                  <a:lnTo>
                    <a:pt x="1381" y="935"/>
                  </a:lnTo>
                  <a:lnTo>
                    <a:pt x="1389" y="950"/>
                  </a:lnTo>
                  <a:lnTo>
                    <a:pt x="1399" y="964"/>
                  </a:lnTo>
                  <a:lnTo>
                    <a:pt x="1411" y="978"/>
                  </a:lnTo>
                  <a:lnTo>
                    <a:pt x="1427" y="988"/>
                  </a:lnTo>
                  <a:lnTo>
                    <a:pt x="1446" y="995"/>
                  </a:lnTo>
                  <a:lnTo>
                    <a:pt x="1472" y="1001"/>
                  </a:lnTo>
                  <a:lnTo>
                    <a:pt x="1496" y="1004"/>
                  </a:lnTo>
                  <a:lnTo>
                    <a:pt x="1517" y="1006"/>
                  </a:lnTo>
                  <a:lnTo>
                    <a:pt x="1535" y="1006"/>
                  </a:lnTo>
                  <a:lnTo>
                    <a:pt x="1547" y="1007"/>
                  </a:lnTo>
                  <a:lnTo>
                    <a:pt x="1551" y="1007"/>
                  </a:lnTo>
                  <a:lnTo>
                    <a:pt x="1554" y="1007"/>
                  </a:lnTo>
                  <a:lnTo>
                    <a:pt x="1556" y="1008"/>
                  </a:lnTo>
                  <a:lnTo>
                    <a:pt x="1558" y="1009"/>
                  </a:lnTo>
                  <a:lnTo>
                    <a:pt x="1559" y="1011"/>
                  </a:lnTo>
                  <a:lnTo>
                    <a:pt x="1560" y="1013"/>
                  </a:lnTo>
                  <a:lnTo>
                    <a:pt x="1557" y="1018"/>
                  </a:lnTo>
                  <a:lnTo>
                    <a:pt x="1550" y="1022"/>
                  </a:lnTo>
                  <a:lnTo>
                    <a:pt x="1540" y="1024"/>
                  </a:lnTo>
                  <a:lnTo>
                    <a:pt x="1526" y="1025"/>
                  </a:lnTo>
                  <a:lnTo>
                    <a:pt x="1514" y="1025"/>
                  </a:lnTo>
                  <a:lnTo>
                    <a:pt x="1496" y="1025"/>
                  </a:lnTo>
                  <a:lnTo>
                    <a:pt x="1474" y="1024"/>
                  </a:lnTo>
                  <a:lnTo>
                    <a:pt x="1448" y="1024"/>
                  </a:lnTo>
                  <a:lnTo>
                    <a:pt x="1419" y="1023"/>
                  </a:lnTo>
                  <a:lnTo>
                    <a:pt x="1391" y="1022"/>
                  </a:lnTo>
                  <a:lnTo>
                    <a:pt x="1362" y="1021"/>
                  </a:lnTo>
                  <a:lnTo>
                    <a:pt x="1333" y="1020"/>
                  </a:lnTo>
                  <a:lnTo>
                    <a:pt x="1307" y="1019"/>
                  </a:lnTo>
                  <a:lnTo>
                    <a:pt x="1285" y="1018"/>
                  </a:lnTo>
                  <a:lnTo>
                    <a:pt x="1266" y="1017"/>
                  </a:lnTo>
                  <a:lnTo>
                    <a:pt x="1247" y="1015"/>
                  </a:lnTo>
                  <a:lnTo>
                    <a:pt x="1235" y="1013"/>
                  </a:lnTo>
                  <a:lnTo>
                    <a:pt x="1227" y="1011"/>
                  </a:lnTo>
                  <a:lnTo>
                    <a:pt x="1223" y="1008"/>
                  </a:lnTo>
                  <a:lnTo>
                    <a:pt x="1222" y="1004"/>
                  </a:lnTo>
                  <a:lnTo>
                    <a:pt x="1223" y="1001"/>
                  </a:lnTo>
                  <a:lnTo>
                    <a:pt x="1224" y="999"/>
                  </a:lnTo>
                  <a:lnTo>
                    <a:pt x="1226" y="997"/>
                  </a:lnTo>
                  <a:lnTo>
                    <a:pt x="1229" y="996"/>
                  </a:lnTo>
                  <a:lnTo>
                    <a:pt x="1233" y="995"/>
                  </a:lnTo>
                  <a:lnTo>
                    <a:pt x="1237" y="992"/>
                  </a:lnTo>
                  <a:lnTo>
                    <a:pt x="1240" y="984"/>
                  </a:lnTo>
                  <a:lnTo>
                    <a:pt x="1241" y="974"/>
                  </a:lnTo>
                  <a:lnTo>
                    <a:pt x="1241" y="960"/>
                  </a:lnTo>
                  <a:lnTo>
                    <a:pt x="1239" y="946"/>
                  </a:lnTo>
                  <a:lnTo>
                    <a:pt x="1164" y="259"/>
                  </a:lnTo>
                  <a:lnTo>
                    <a:pt x="1160" y="259"/>
                  </a:lnTo>
                  <a:lnTo>
                    <a:pt x="778" y="952"/>
                  </a:lnTo>
                  <a:lnTo>
                    <a:pt x="766" y="972"/>
                  </a:lnTo>
                  <a:lnTo>
                    <a:pt x="757" y="988"/>
                  </a:lnTo>
                  <a:lnTo>
                    <a:pt x="750" y="1000"/>
                  </a:lnTo>
                  <a:lnTo>
                    <a:pt x="744" y="1009"/>
                  </a:lnTo>
                  <a:lnTo>
                    <a:pt x="740" y="1016"/>
                  </a:lnTo>
                  <a:lnTo>
                    <a:pt x="735" y="1020"/>
                  </a:lnTo>
                  <a:lnTo>
                    <a:pt x="731" y="1022"/>
                  </a:lnTo>
                  <a:lnTo>
                    <a:pt x="726" y="1022"/>
                  </a:lnTo>
                  <a:lnTo>
                    <a:pt x="721" y="1021"/>
                  </a:lnTo>
                  <a:lnTo>
                    <a:pt x="717" y="1019"/>
                  </a:lnTo>
                  <a:lnTo>
                    <a:pt x="712" y="1013"/>
                  </a:lnTo>
                  <a:lnTo>
                    <a:pt x="706" y="1006"/>
                  </a:lnTo>
                  <a:lnTo>
                    <a:pt x="698" y="995"/>
                  </a:lnTo>
                  <a:lnTo>
                    <a:pt x="688" y="980"/>
                  </a:lnTo>
                  <a:lnTo>
                    <a:pt x="677" y="961"/>
                  </a:lnTo>
                  <a:lnTo>
                    <a:pt x="668" y="947"/>
                  </a:lnTo>
                  <a:lnTo>
                    <a:pt x="658" y="930"/>
                  </a:lnTo>
                  <a:lnTo>
                    <a:pt x="646" y="910"/>
                  </a:lnTo>
                  <a:lnTo>
                    <a:pt x="633" y="888"/>
                  </a:lnTo>
                  <a:lnTo>
                    <a:pt x="619" y="863"/>
                  </a:lnTo>
                  <a:lnTo>
                    <a:pt x="603" y="839"/>
                  </a:lnTo>
                  <a:lnTo>
                    <a:pt x="588" y="813"/>
                  </a:lnTo>
                  <a:lnTo>
                    <a:pt x="574" y="787"/>
                  </a:lnTo>
                  <a:lnTo>
                    <a:pt x="559" y="763"/>
                  </a:lnTo>
                  <a:lnTo>
                    <a:pt x="545" y="739"/>
                  </a:lnTo>
                  <a:lnTo>
                    <a:pt x="533" y="716"/>
                  </a:lnTo>
                  <a:lnTo>
                    <a:pt x="520" y="697"/>
                  </a:lnTo>
                  <a:lnTo>
                    <a:pt x="511" y="680"/>
                  </a:lnTo>
                  <a:lnTo>
                    <a:pt x="503" y="667"/>
                  </a:lnTo>
                  <a:lnTo>
                    <a:pt x="497" y="658"/>
                  </a:lnTo>
                  <a:lnTo>
                    <a:pt x="495" y="652"/>
                  </a:lnTo>
                  <a:lnTo>
                    <a:pt x="491" y="646"/>
                  </a:lnTo>
                  <a:lnTo>
                    <a:pt x="485" y="635"/>
                  </a:lnTo>
                  <a:lnTo>
                    <a:pt x="477" y="621"/>
                  </a:lnTo>
                  <a:lnTo>
                    <a:pt x="468" y="603"/>
                  </a:lnTo>
                  <a:lnTo>
                    <a:pt x="456" y="583"/>
                  </a:lnTo>
                  <a:lnTo>
                    <a:pt x="444" y="559"/>
                  </a:lnTo>
                  <a:lnTo>
                    <a:pt x="429" y="534"/>
                  </a:lnTo>
                  <a:lnTo>
                    <a:pt x="415" y="508"/>
                  </a:lnTo>
                  <a:lnTo>
                    <a:pt x="400" y="480"/>
                  </a:lnTo>
                  <a:lnTo>
                    <a:pt x="385" y="453"/>
                  </a:lnTo>
                  <a:lnTo>
                    <a:pt x="371" y="426"/>
                  </a:lnTo>
                  <a:lnTo>
                    <a:pt x="355" y="399"/>
                  </a:lnTo>
                  <a:lnTo>
                    <a:pt x="342" y="373"/>
                  </a:lnTo>
                  <a:lnTo>
                    <a:pt x="329" y="350"/>
                  </a:lnTo>
                  <a:lnTo>
                    <a:pt x="317" y="327"/>
                  </a:lnTo>
                  <a:lnTo>
                    <a:pt x="307" y="309"/>
                  </a:lnTo>
                  <a:lnTo>
                    <a:pt x="299" y="293"/>
                  </a:lnTo>
                  <a:lnTo>
                    <a:pt x="293" y="281"/>
                  </a:lnTo>
                  <a:lnTo>
                    <a:pt x="289" y="273"/>
                  </a:lnTo>
                  <a:lnTo>
                    <a:pt x="283" y="273"/>
                  </a:lnTo>
                  <a:lnTo>
                    <a:pt x="220" y="891"/>
                  </a:lnTo>
                  <a:lnTo>
                    <a:pt x="219" y="924"/>
                  </a:lnTo>
                  <a:lnTo>
                    <a:pt x="218" y="958"/>
                  </a:lnTo>
                  <a:lnTo>
                    <a:pt x="222" y="973"/>
                  </a:lnTo>
                  <a:lnTo>
                    <a:pt x="230" y="986"/>
                  </a:lnTo>
                  <a:lnTo>
                    <a:pt x="243" y="995"/>
                  </a:lnTo>
                  <a:lnTo>
                    <a:pt x="259" y="1000"/>
                  </a:lnTo>
                  <a:lnTo>
                    <a:pt x="279" y="1003"/>
                  </a:lnTo>
                  <a:lnTo>
                    <a:pt x="295" y="1005"/>
                  </a:lnTo>
                  <a:lnTo>
                    <a:pt x="309" y="1006"/>
                  </a:lnTo>
                  <a:lnTo>
                    <a:pt x="318" y="1007"/>
                  </a:lnTo>
                  <a:lnTo>
                    <a:pt x="322" y="1007"/>
                  </a:lnTo>
                  <a:lnTo>
                    <a:pt x="325" y="1008"/>
                  </a:lnTo>
                  <a:lnTo>
                    <a:pt x="328" y="1009"/>
                  </a:lnTo>
                  <a:lnTo>
                    <a:pt x="330" y="1011"/>
                  </a:lnTo>
                  <a:lnTo>
                    <a:pt x="331" y="1013"/>
                  </a:lnTo>
                  <a:lnTo>
                    <a:pt x="329" y="1019"/>
                  </a:lnTo>
                  <a:lnTo>
                    <a:pt x="324" y="1023"/>
                  </a:lnTo>
                  <a:lnTo>
                    <a:pt x="315" y="1024"/>
                  </a:lnTo>
                  <a:lnTo>
                    <a:pt x="303" y="1025"/>
                  </a:lnTo>
                  <a:lnTo>
                    <a:pt x="281" y="1025"/>
                  </a:lnTo>
                  <a:lnTo>
                    <a:pt x="257" y="1024"/>
                  </a:lnTo>
                  <a:lnTo>
                    <a:pt x="235" y="1024"/>
                  </a:lnTo>
                  <a:lnTo>
                    <a:pt x="213" y="1023"/>
                  </a:lnTo>
                  <a:lnTo>
                    <a:pt x="194" y="1022"/>
                  </a:lnTo>
                  <a:lnTo>
                    <a:pt x="177" y="1022"/>
                  </a:lnTo>
                  <a:lnTo>
                    <a:pt x="165" y="1021"/>
                  </a:lnTo>
                  <a:lnTo>
                    <a:pt x="157" y="1021"/>
                  </a:lnTo>
                  <a:lnTo>
                    <a:pt x="148" y="1021"/>
                  </a:lnTo>
                  <a:lnTo>
                    <a:pt x="133" y="1022"/>
                  </a:lnTo>
                  <a:lnTo>
                    <a:pt x="114" y="1023"/>
                  </a:lnTo>
                  <a:lnTo>
                    <a:pt x="91" y="1023"/>
                  </a:lnTo>
                  <a:lnTo>
                    <a:pt x="68" y="1024"/>
                  </a:lnTo>
                  <a:lnTo>
                    <a:pt x="46" y="1025"/>
                  </a:lnTo>
                  <a:lnTo>
                    <a:pt x="27" y="1025"/>
                  </a:lnTo>
                  <a:lnTo>
                    <a:pt x="15" y="1024"/>
                  </a:lnTo>
                  <a:lnTo>
                    <a:pt x="7" y="1023"/>
                  </a:lnTo>
                  <a:lnTo>
                    <a:pt x="1" y="1019"/>
                  </a:lnTo>
                  <a:lnTo>
                    <a:pt x="0" y="1013"/>
                  </a:lnTo>
                  <a:lnTo>
                    <a:pt x="0" y="1011"/>
                  </a:lnTo>
                  <a:lnTo>
                    <a:pt x="2" y="1010"/>
                  </a:lnTo>
                  <a:lnTo>
                    <a:pt x="4" y="1008"/>
                  </a:lnTo>
                  <a:lnTo>
                    <a:pt x="8" y="1007"/>
                  </a:lnTo>
                  <a:lnTo>
                    <a:pt x="11" y="1007"/>
                  </a:lnTo>
                  <a:lnTo>
                    <a:pt x="15" y="1007"/>
                  </a:lnTo>
                  <a:lnTo>
                    <a:pt x="24" y="1007"/>
                  </a:lnTo>
                  <a:lnTo>
                    <a:pt x="35" y="1006"/>
                  </a:lnTo>
                  <a:lnTo>
                    <a:pt x="47" y="1005"/>
                  </a:lnTo>
                  <a:lnTo>
                    <a:pt x="62" y="1003"/>
                  </a:lnTo>
                  <a:lnTo>
                    <a:pt x="78" y="998"/>
                  </a:lnTo>
                  <a:lnTo>
                    <a:pt x="90" y="991"/>
                  </a:lnTo>
                  <a:lnTo>
                    <a:pt x="99" y="982"/>
                  </a:lnTo>
                  <a:lnTo>
                    <a:pt x="107" y="970"/>
                  </a:lnTo>
                  <a:lnTo>
                    <a:pt x="113" y="956"/>
                  </a:lnTo>
                  <a:lnTo>
                    <a:pt x="118" y="941"/>
                  </a:lnTo>
                  <a:lnTo>
                    <a:pt x="121" y="926"/>
                  </a:lnTo>
                  <a:lnTo>
                    <a:pt x="123" y="909"/>
                  </a:lnTo>
                  <a:lnTo>
                    <a:pt x="125" y="892"/>
                  </a:lnTo>
                  <a:lnTo>
                    <a:pt x="237" y="23"/>
                  </a:lnTo>
                  <a:lnTo>
                    <a:pt x="239" y="13"/>
                  </a:lnTo>
                  <a:lnTo>
                    <a:pt x="243" y="6"/>
                  </a:lnTo>
                  <a:lnTo>
                    <a:pt x="248" y="1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1033463" y="5029200"/>
              <a:ext cx="211138" cy="533400"/>
            </a:xfrm>
            <a:custGeom>
              <a:avLst/>
              <a:gdLst>
                <a:gd name="T0" fmla="*/ 354 w 400"/>
                <a:gd name="T1" fmla="*/ 2 h 1007"/>
                <a:gd name="T2" fmla="*/ 360 w 400"/>
                <a:gd name="T3" fmla="*/ 14 h 1007"/>
                <a:gd name="T4" fmla="*/ 354 w 400"/>
                <a:gd name="T5" fmla="*/ 18 h 1007"/>
                <a:gd name="T6" fmla="*/ 337 w 400"/>
                <a:gd name="T7" fmla="*/ 20 h 1007"/>
                <a:gd name="T8" fmla="*/ 291 w 400"/>
                <a:gd name="T9" fmla="*/ 28 h 1007"/>
                <a:gd name="T10" fmla="*/ 258 w 400"/>
                <a:gd name="T11" fmla="*/ 60 h 1007"/>
                <a:gd name="T12" fmla="*/ 251 w 400"/>
                <a:gd name="T13" fmla="*/ 110 h 1007"/>
                <a:gd name="T14" fmla="*/ 249 w 400"/>
                <a:gd name="T15" fmla="*/ 146 h 1007"/>
                <a:gd name="T16" fmla="*/ 248 w 400"/>
                <a:gd name="T17" fmla="*/ 203 h 1007"/>
                <a:gd name="T18" fmla="*/ 248 w 400"/>
                <a:gd name="T19" fmla="*/ 296 h 1007"/>
                <a:gd name="T20" fmla="*/ 248 w 400"/>
                <a:gd name="T21" fmla="*/ 621 h 1007"/>
                <a:gd name="T22" fmla="*/ 249 w 400"/>
                <a:gd name="T23" fmla="*/ 771 h 1007"/>
                <a:gd name="T24" fmla="*/ 253 w 400"/>
                <a:gd name="T25" fmla="*/ 883 h 1007"/>
                <a:gd name="T26" fmla="*/ 262 w 400"/>
                <a:gd name="T27" fmla="*/ 940 h 1007"/>
                <a:gd name="T28" fmla="*/ 286 w 400"/>
                <a:gd name="T29" fmla="*/ 973 h 1007"/>
                <a:gd name="T30" fmla="*/ 331 w 400"/>
                <a:gd name="T31" fmla="*/ 985 h 1007"/>
                <a:gd name="T32" fmla="*/ 377 w 400"/>
                <a:gd name="T33" fmla="*/ 988 h 1007"/>
                <a:gd name="T34" fmla="*/ 395 w 400"/>
                <a:gd name="T35" fmla="*/ 990 h 1007"/>
                <a:gd name="T36" fmla="*/ 400 w 400"/>
                <a:gd name="T37" fmla="*/ 995 h 1007"/>
                <a:gd name="T38" fmla="*/ 394 w 400"/>
                <a:gd name="T39" fmla="*/ 1004 h 1007"/>
                <a:gd name="T40" fmla="*/ 346 w 400"/>
                <a:gd name="T41" fmla="*/ 1007 h 1007"/>
                <a:gd name="T42" fmla="*/ 262 w 400"/>
                <a:gd name="T43" fmla="*/ 1005 h 1007"/>
                <a:gd name="T44" fmla="*/ 201 w 400"/>
                <a:gd name="T45" fmla="*/ 1004 h 1007"/>
                <a:gd name="T46" fmla="*/ 177 w 400"/>
                <a:gd name="T47" fmla="*/ 1003 h 1007"/>
                <a:gd name="T48" fmla="*/ 131 w 400"/>
                <a:gd name="T49" fmla="*/ 1005 h 1007"/>
                <a:gd name="T50" fmla="*/ 67 w 400"/>
                <a:gd name="T51" fmla="*/ 1006 h 1007"/>
                <a:gd name="T52" fmla="*/ 18 w 400"/>
                <a:gd name="T53" fmla="*/ 1006 h 1007"/>
                <a:gd name="T54" fmla="*/ 5 w 400"/>
                <a:gd name="T55" fmla="*/ 996 h 1007"/>
                <a:gd name="T56" fmla="*/ 7 w 400"/>
                <a:gd name="T57" fmla="*/ 991 h 1007"/>
                <a:gd name="T58" fmla="*/ 17 w 400"/>
                <a:gd name="T59" fmla="*/ 989 h 1007"/>
                <a:gd name="T60" fmla="*/ 64 w 400"/>
                <a:gd name="T61" fmla="*/ 983 h 1007"/>
                <a:gd name="T62" fmla="*/ 96 w 400"/>
                <a:gd name="T63" fmla="*/ 959 h 1007"/>
                <a:gd name="T64" fmla="*/ 109 w 400"/>
                <a:gd name="T65" fmla="*/ 910 h 1007"/>
                <a:gd name="T66" fmla="*/ 116 w 400"/>
                <a:gd name="T67" fmla="*/ 813 h 1007"/>
                <a:gd name="T68" fmla="*/ 118 w 400"/>
                <a:gd name="T69" fmla="*/ 674 h 1007"/>
                <a:gd name="T70" fmla="*/ 118 w 400"/>
                <a:gd name="T71" fmla="*/ 338 h 1007"/>
                <a:gd name="T72" fmla="*/ 118 w 400"/>
                <a:gd name="T73" fmla="*/ 229 h 1007"/>
                <a:gd name="T74" fmla="*/ 117 w 400"/>
                <a:gd name="T75" fmla="*/ 162 h 1007"/>
                <a:gd name="T76" fmla="*/ 116 w 400"/>
                <a:gd name="T77" fmla="*/ 121 h 1007"/>
                <a:gd name="T78" fmla="*/ 111 w 400"/>
                <a:gd name="T79" fmla="*/ 78 h 1007"/>
                <a:gd name="T80" fmla="*/ 89 w 400"/>
                <a:gd name="T81" fmla="*/ 37 h 1007"/>
                <a:gd name="T82" fmla="*/ 44 w 400"/>
                <a:gd name="T83" fmla="*/ 22 h 1007"/>
                <a:gd name="T84" fmla="*/ 9 w 400"/>
                <a:gd name="T85" fmla="*/ 19 h 1007"/>
                <a:gd name="T86" fmla="*/ 2 w 400"/>
                <a:gd name="T87" fmla="*/ 16 h 1007"/>
                <a:gd name="T88" fmla="*/ 1 w 400"/>
                <a:gd name="T89" fmla="*/ 6 h 1007"/>
                <a:gd name="T90" fmla="*/ 25 w 400"/>
                <a:gd name="T91" fmla="*/ 0 h 1007"/>
                <a:gd name="T92" fmla="*/ 87 w 400"/>
                <a:gd name="T93" fmla="*/ 1 h 1007"/>
                <a:gd name="T94" fmla="*/ 150 w 400"/>
                <a:gd name="T95" fmla="*/ 3 h 1007"/>
                <a:gd name="T96" fmla="*/ 182 w 400"/>
                <a:gd name="T97" fmla="*/ 4 h 1007"/>
                <a:gd name="T98" fmla="*/ 216 w 400"/>
                <a:gd name="T99" fmla="*/ 3 h 1007"/>
                <a:gd name="T100" fmla="*/ 277 w 400"/>
                <a:gd name="T101" fmla="*/ 1 h 1007"/>
                <a:gd name="T102" fmla="*/ 336 w 400"/>
                <a:gd name="T103" fmla="*/ 0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0" h="1007">
                  <a:moveTo>
                    <a:pt x="336" y="0"/>
                  </a:moveTo>
                  <a:lnTo>
                    <a:pt x="347" y="0"/>
                  </a:lnTo>
                  <a:lnTo>
                    <a:pt x="354" y="2"/>
                  </a:lnTo>
                  <a:lnTo>
                    <a:pt x="359" y="6"/>
                  </a:lnTo>
                  <a:lnTo>
                    <a:pt x="360" y="10"/>
                  </a:lnTo>
                  <a:lnTo>
                    <a:pt x="360" y="14"/>
                  </a:lnTo>
                  <a:lnTo>
                    <a:pt x="358" y="16"/>
                  </a:lnTo>
                  <a:lnTo>
                    <a:pt x="356" y="17"/>
                  </a:lnTo>
                  <a:lnTo>
                    <a:pt x="354" y="18"/>
                  </a:lnTo>
                  <a:lnTo>
                    <a:pt x="351" y="19"/>
                  </a:lnTo>
                  <a:lnTo>
                    <a:pt x="348" y="19"/>
                  </a:lnTo>
                  <a:lnTo>
                    <a:pt x="337" y="20"/>
                  </a:lnTo>
                  <a:lnTo>
                    <a:pt x="325" y="21"/>
                  </a:lnTo>
                  <a:lnTo>
                    <a:pt x="309" y="23"/>
                  </a:lnTo>
                  <a:lnTo>
                    <a:pt x="291" y="28"/>
                  </a:lnTo>
                  <a:lnTo>
                    <a:pt x="276" y="35"/>
                  </a:lnTo>
                  <a:lnTo>
                    <a:pt x="265" y="46"/>
                  </a:lnTo>
                  <a:lnTo>
                    <a:pt x="258" y="60"/>
                  </a:lnTo>
                  <a:lnTo>
                    <a:pt x="254" y="77"/>
                  </a:lnTo>
                  <a:lnTo>
                    <a:pt x="251" y="99"/>
                  </a:lnTo>
                  <a:lnTo>
                    <a:pt x="251" y="110"/>
                  </a:lnTo>
                  <a:lnTo>
                    <a:pt x="250" y="121"/>
                  </a:lnTo>
                  <a:lnTo>
                    <a:pt x="249" y="133"/>
                  </a:lnTo>
                  <a:lnTo>
                    <a:pt x="249" y="146"/>
                  </a:lnTo>
                  <a:lnTo>
                    <a:pt x="249" y="162"/>
                  </a:lnTo>
                  <a:lnTo>
                    <a:pt x="249" y="181"/>
                  </a:lnTo>
                  <a:lnTo>
                    <a:pt x="248" y="203"/>
                  </a:lnTo>
                  <a:lnTo>
                    <a:pt x="248" y="229"/>
                  </a:lnTo>
                  <a:lnTo>
                    <a:pt x="248" y="260"/>
                  </a:lnTo>
                  <a:lnTo>
                    <a:pt x="248" y="296"/>
                  </a:lnTo>
                  <a:lnTo>
                    <a:pt x="248" y="338"/>
                  </a:lnTo>
                  <a:lnTo>
                    <a:pt x="248" y="386"/>
                  </a:lnTo>
                  <a:lnTo>
                    <a:pt x="248" y="621"/>
                  </a:lnTo>
                  <a:lnTo>
                    <a:pt x="248" y="674"/>
                  </a:lnTo>
                  <a:lnTo>
                    <a:pt x="248" y="725"/>
                  </a:lnTo>
                  <a:lnTo>
                    <a:pt x="249" y="771"/>
                  </a:lnTo>
                  <a:lnTo>
                    <a:pt x="250" y="813"/>
                  </a:lnTo>
                  <a:lnTo>
                    <a:pt x="251" y="850"/>
                  </a:lnTo>
                  <a:lnTo>
                    <a:pt x="253" y="883"/>
                  </a:lnTo>
                  <a:lnTo>
                    <a:pt x="256" y="910"/>
                  </a:lnTo>
                  <a:lnTo>
                    <a:pt x="258" y="926"/>
                  </a:lnTo>
                  <a:lnTo>
                    <a:pt x="262" y="940"/>
                  </a:lnTo>
                  <a:lnTo>
                    <a:pt x="267" y="954"/>
                  </a:lnTo>
                  <a:lnTo>
                    <a:pt x="274" y="965"/>
                  </a:lnTo>
                  <a:lnTo>
                    <a:pt x="286" y="973"/>
                  </a:lnTo>
                  <a:lnTo>
                    <a:pt x="299" y="980"/>
                  </a:lnTo>
                  <a:lnTo>
                    <a:pt x="317" y="983"/>
                  </a:lnTo>
                  <a:lnTo>
                    <a:pt x="331" y="985"/>
                  </a:lnTo>
                  <a:lnTo>
                    <a:pt x="347" y="986"/>
                  </a:lnTo>
                  <a:lnTo>
                    <a:pt x="362" y="987"/>
                  </a:lnTo>
                  <a:lnTo>
                    <a:pt x="377" y="988"/>
                  </a:lnTo>
                  <a:lnTo>
                    <a:pt x="387" y="989"/>
                  </a:lnTo>
                  <a:lnTo>
                    <a:pt x="392" y="989"/>
                  </a:lnTo>
                  <a:lnTo>
                    <a:pt x="395" y="990"/>
                  </a:lnTo>
                  <a:lnTo>
                    <a:pt x="397" y="991"/>
                  </a:lnTo>
                  <a:lnTo>
                    <a:pt x="399" y="993"/>
                  </a:lnTo>
                  <a:lnTo>
                    <a:pt x="400" y="995"/>
                  </a:lnTo>
                  <a:lnTo>
                    <a:pt x="400" y="996"/>
                  </a:lnTo>
                  <a:lnTo>
                    <a:pt x="398" y="1001"/>
                  </a:lnTo>
                  <a:lnTo>
                    <a:pt x="394" y="1004"/>
                  </a:lnTo>
                  <a:lnTo>
                    <a:pt x="386" y="1006"/>
                  </a:lnTo>
                  <a:lnTo>
                    <a:pt x="375" y="1007"/>
                  </a:lnTo>
                  <a:lnTo>
                    <a:pt x="346" y="1007"/>
                  </a:lnTo>
                  <a:lnTo>
                    <a:pt x="317" y="1006"/>
                  </a:lnTo>
                  <a:lnTo>
                    <a:pt x="289" y="1006"/>
                  </a:lnTo>
                  <a:lnTo>
                    <a:pt x="262" y="1005"/>
                  </a:lnTo>
                  <a:lnTo>
                    <a:pt x="238" y="1005"/>
                  </a:lnTo>
                  <a:lnTo>
                    <a:pt x="217" y="1004"/>
                  </a:lnTo>
                  <a:lnTo>
                    <a:pt x="201" y="1004"/>
                  </a:lnTo>
                  <a:lnTo>
                    <a:pt x="188" y="1003"/>
                  </a:lnTo>
                  <a:lnTo>
                    <a:pt x="182" y="1003"/>
                  </a:lnTo>
                  <a:lnTo>
                    <a:pt x="177" y="1003"/>
                  </a:lnTo>
                  <a:lnTo>
                    <a:pt x="166" y="1004"/>
                  </a:lnTo>
                  <a:lnTo>
                    <a:pt x="150" y="1004"/>
                  </a:lnTo>
                  <a:lnTo>
                    <a:pt x="131" y="1005"/>
                  </a:lnTo>
                  <a:lnTo>
                    <a:pt x="110" y="1005"/>
                  </a:lnTo>
                  <a:lnTo>
                    <a:pt x="88" y="1006"/>
                  </a:lnTo>
                  <a:lnTo>
                    <a:pt x="67" y="1006"/>
                  </a:lnTo>
                  <a:lnTo>
                    <a:pt x="47" y="1007"/>
                  </a:lnTo>
                  <a:lnTo>
                    <a:pt x="29" y="1007"/>
                  </a:lnTo>
                  <a:lnTo>
                    <a:pt x="18" y="1006"/>
                  </a:lnTo>
                  <a:lnTo>
                    <a:pt x="11" y="1005"/>
                  </a:lnTo>
                  <a:lnTo>
                    <a:pt x="6" y="1001"/>
                  </a:lnTo>
                  <a:lnTo>
                    <a:pt x="5" y="996"/>
                  </a:lnTo>
                  <a:lnTo>
                    <a:pt x="5" y="995"/>
                  </a:lnTo>
                  <a:lnTo>
                    <a:pt x="6" y="993"/>
                  </a:lnTo>
                  <a:lnTo>
                    <a:pt x="7" y="991"/>
                  </a:lnTo>
                  <a:lnTo>
                    <a:pt x="10" y="990"/>
                  </a:lnTo>
                  <a:lnTo>
                    <a:pt x="13" y="989"/>
                  </a:lnTo>
                  <a:lnTo>
                    <a:pt x="17" y="989"/>
                  </a:lnTo>
                  <a:lnTo>
                    <a:pt x="33" y="988"/>
                  </a:lnTo>
                  <a:lnTo>
                    <a:pt x="49" y="986"/>
                  </a:lnTo>
                  <a:lnTo>
                    <a:pt x="64" y="983"/>
                  </a:lnTo>
                  <a:lnTo>
                    <a:pt x="78" y="979"/>
                  </a:lnTo>
                  <a:lnTo>
                    <a:pt x="88" y="971"/>
                  </a:lnTo>
                  <a:lnTo>
                    <a:pt x="96" y="959"/>
                  </a:lnTo>
                  <a:lnTo>
                    <a:pt x="101" y="945"/>
                  </a:lnTo>
                  <a:lnTo>
                    <a:pt x="106" y="928"/>
                  </a:lnTo>
                  <a:lnTo>
                    <a:pt x="109" y="910"/>
                  </a:lnTo>
                  <a:lnTo>
                    <a:pt x="112" y="883"/>
                  </a:lnTo>
                  <a:lnTo>
                    <a:pt x="115" y="850"/>
                  </a:lnTo>
                  <a:lnTo>
                    <a:pt x="116" y="813"/>
                  </a:lnTo>
                  <a:lnTo>
                    <a:pt x="117" y="771"/>
                  </a:lnTo>
                  <a:lnTo>
                    <a:pt x="117" y="725"/>
                  </a:lnTo>
                  <a:lnTo>
                    <a:pt x="118" y="674"/>
                  </a:lnTo>
                  <a:lnTo>
                    <a:pt x="118" y="621"/>
                  </a:lnTo>
                  <a:lnTo>
                    <a:pt x="118" y="386"/>
                  </a:lnTo>
                  <a:lnTo>
                    <a:pt x="118" y="338"/>
                  </a:lnTo>
                  <a:lnTo>
                    <a:pt x="118" y="296"/>
                  </a:lnTo>
                  <a:lnTo>
                    <a:pt x="118" y="260"/>
                  </a:lnTo>
                  <a:lnTo>
                    <a:pt x="118" y="229"/>
                  </a:lnTo>
                  <a:lnTo>
                    <a:pt x="117" y="203"/>
                  </a:lnTo>
                  <a:lnTo>
                    <a:pt x="117" y="181"/>
                  </a:lnTo>
                  <a:lnTo>
                    <a:pt x="117" y="162"/>
                  </a:lnTo>
                  <a:lnTo>
                    <a:pt x="117" y="146"/>
                  </a:lnTo>
                  <a:lnTo>
                    <a:pt x="116" y="133"/>
                  </a:lnTo>
                  <a:lnTo>
                    <a:pt x="116" y="121"/>
                  </a:lnTo>
                  <a:lnTo>
                    <a:pt x="115" y="110"/>
                  </a:lnTo>
                  <a:lnTo>
                    <a:pt x="115" y="99"/>
                  </a:lnTo>
                  <a:lnTo>
                    <a:pt x="111" y="78"/>
                  </a:lnTo>
                  <a:lnTo>
                    <a:pt x="106" y="61"/>
                  </a:lnTo>
                  <a:lnTo>
                    <a:pt x="99" y="47"/>
                  </a:lnTo>
                  <a:lnTo>
                    <a:pt x="89" y="37"/>
                  </a:lnTo>
                  <a:lnTo>
                    <a:pt x="77" y="29"/>
                  </a:lnTo>
                  <a:lnTo>
                    <a:pt x="61" y="25"/>
                  </a:lnTo>
                  <a:lnTo>
                    <a:pt x="44" y="22"/>
                  </a:lnTo>
                  <a:lnTo>
                    <a:pt x="26" y="20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6" y="18"/>
                  </a:lnTo>
                  <a:lnTo>
                    <a:pt x="4" y="17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6" y="2"/>
                  </a:lnTo>
                  <a:lnTo>
                    <a:pt x="14" y="1"/>
                  </a:lnTo>
                  <a:lnTo>
                    <a:pt x="25" y="0"/>
                  </a:lnTo>
                  <a:lnTo>
                    <a:pt x="44" y="0"/>
                  </a:lnTo>
                  <a:lnTo>
                    <a:pt x="65" y="0"/>
                  </a:lnTo>
                  <a:lnTo>
                    <a:pt x="87" y="1"/>
                  </a:lnTo>
                  <a:lnTo>
                    <a:pt x="109" y="2"/>
                  </a:lnTo>
                  <a:lnTo>
                    <a:pt x="131" y="2"/>
                  </a:lnTo>
                  <a:lnTo>
                    <a:pt x="150" y="3"/>
                  </a:lnTo>
                  <a:lnTo>
                    <a:pt x="165" y="3"/>
                  </a:lnTo>
                  <a:lnTo>
                    <a:pt x="177" y="4"/>
                  </a:lnTo>
                  <a:lnTo>
                    <a:pt x="182" y="4"/>
                  </a:lnTo>
                  <a:lnTo>
                    <a:pt x="188" y="4"/>
                  </a:lnTo>
                  <a:lnTo>
                    <a:pt x="200" y="3"/>
                  </a:lnTo>
                  <a:lnTo>
                    <a:pt x="216" y="3"/>
                  </a:lnTo>
                  <a:lnTo>
                    <a:pt x="234" y="2"/>
                  </a:lnTo>
                  <a:lnTo>
                    <a:pt x="255" y="2"/>
                  </a:lnTo>
                  <a:lnTo>
                    <a:pt x="277" y="1"/>
                  </a:lnTo>
                  <a:lnTo>
                    <a:pt x="299" y="0"/>
                  </a:lnTo>
                  <a:lnTo>
                    <a:pt x="318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1247775" y="5029200"/>
              <a:ext cx="211138" cy="533400"/>
            </a:xfrm>
            <a:custGeom>
              <a:avLst/>
              <a:gdLst>
                <a:gd name="T0" fmla="*/ 354 w 400"/>
                <a:gd name="T1" fmla="*/ 2 h 1007"/>
                <a:gd name="T2" fmla="*/ 360 w 400"/>
                <a:gd name="T3" fmla="*/ 14 h 1007"/>
                <a:gd name="T4" fmla="*/ 354 w 400"/>
                <a:gd name="T5" fmla="*/ 18 h 1007"/>
                <a:gd name="T6" fmla="*/ 337 w 400"/>
                <a:gd name="T7" fmla="*/ 20 h 1007"/>
                <a:gd name="T8" fmla="*/ 290 w 400"/>
                <a:gd name="T9" fmla="*/ 28 h 1007"/>
                <a:gd name="T10" fmla="*/ 258 w 400"/>
                <a:gd name="T11" fmla="*/ 60 h 1007"/>
                <a:gd name="T12" fmla="*/ 251 w 400"/>
                <a:gd name="T13" fmla="*/ 110 h 1007"/>
                <a:gd name="T14" fmla="*/ 249 w 400"/>
                <a:gd name="T15" fmla="*/ 146 h 1007"/>
                <a:gd name="T16" fmla="*/ 248 w 400"/>
                <a:gd name="T17" fmla="*/ 203 h 1007"/>
                <a:gd name="T18" fmla="*/ 248 w 400"/>
                <a:gd name="T19" fmla="*/ 296 h 1007"/>
                <a:gd name="T20" fmla="*/ 248 w 400"/>
                <a:gd name="T21" fmla="*/ 621 h 1007"/>
                <a:gd name="T22" fmla="*/ 249 w 400"/>
                <a:gd name="T23" fmla="*/ 771 h 1007"/>
                <a:gd name="T24" fmla="*/ 253 w 400"/>
                <a:gd name="T25" fmla="*/ 883 h 1007"/>
                <a:gd name="T26" fmla="*/ 262 w 400"/>
                <a:gd name="T27" fmla="*/ 940 h 1007"/>
                <a:gd name="T28" fmla="*/ 285 w 400"/>
                <a:gd name="T29" fmla="*/ 973 h 1007"/>
                <a:gd name="T30" fmla="*/ 331 w 400"/>
                <a:gd name="T31" fmla="*/ 985 h 1007"/>
                <a:gd name="T32" fmla="*/ 377 w 400"/>
                <a:gd name="T33" fmla="*/ 988 h 1007"/>
                <a:gd name="T34" fmla="*/ 395 w 400"/>
                <a:gd name="T35" fmla="*/ 990 h 1007"/>
                <a:gd name="T36" fmla="*/ 400 w 400"/>
                <a:gd name="T37" fmla="*/ 995 h 1007"/>
                <a:gd name="T38" fmla="*/ 394 w 400"/>
                <a:gd name="T39" fmla="*/ 1004 h 1007"/>
                <a:gd name="T40" fmla="*/ 346 w 400"/>
                <a:gd name="T41" fmla="*/ 1007 h 1007"/>
                <a:gd name="T42" fmla="*/ 262 w 400"/>
                <a:gd name="T43" fmla="*/ 1005 h 1007"/>
                <a:gd name="T44" fmla="*/ 200 w 400"/>
                <a:gd name="T45" fmla="*/ 1004 h 1007"/>
                <a:gd name="T46" fmla="*/ 177 w 400"/>
                <a:gd name="T47" fmla="*/ 1003 h 1007"/>
                <a:gd name="T48" fmla="*/ 131 w 400"/>
                <a:gd name="T49" fmla="*/ 1005 h 1007"/>
                <a:gd name="T50" fmla="*/ 67 w 400"/>
                <a:gd name="T51" fmla="*/ 1006 h 1007"/>
                <a:gd name="T52" fmla="*/ 18 w 400"/>
                <a:gd name="T53" fmla="*/ 1006 h 1007"/>
                <a:gd name="T54" fmla="*/ 5 w 400"/>
                <a:gd name="T55" fmla="*/ 996 h 1007"/>
                <a:gd name="T56" fmla="*/ 7 w 400"/>
                <a:gd name="T57" fmla="*/ 991 h 1007"/>
                <a:gd name="T58" fmla="*/ 17 w 400"/>
                <a:gd name="T59" fmla="*/ 989 h 1007"/>
                <a:gd name="T60" fmla="*/ 64 w 400"/>
                <a:gd name="T61" fmla="*/ 983 h 1007"/>
                <a:gd name="T62" fmla="*/ 96 w 400"/>
                <a:gd name="T63" fmla="*/ 959 h 1007"/>
                <a:gd name="T64" fmla="*/ 109 w 400"/>
                <a:gd name="T65" fmla="*/ 910 h 1007"/>
                <a:gd name="T66" fmla="*/ 115 w 400"/>
                <a:gd name="T67" fmla="*/ 813 h 1007"/>
                <a:gd name="T68" fmla="*/ 117 w 400"/>
                <a:gd name="T69" fmla="*/ 674 h 1007"/>
                <a:gd name="T70" fmla="*/ 117 w 400"/>
                <a:gd name="T71" fmla="*/ 338 h 1007"/>
                <a:gd name="T72" fmla="*/ 117 w 400"/>
                <a:gd name="T73" fmla="*/ 229 h 1007"/>
                <a:gd name="T74" fmla="*/ 116 w 400"/>
                <a:gd name="T75" fmla="*/ 162 h 1007"/>
                <a:gd name="T76" fmla="*/ 115 w 400"/>
                <a:gd name="T77" fmla="*/ 121 h 1007"/>
                <a:gd name="T78" fmla="*/ 111 w 400"/>
                <a:gd name="T79" fmla="*/ 78 h 1007"/>
                <a:gd name="T80" fmla="*/ 89 w 400"/>
                <a:gd name="T81" fmla="*/ 37 h 1007"/>
                <a:gd name="T82" fmla="*/ 44 w 400"/>
                <a:gd name="T83" fmla="*/ 22 h 1007"/>
                <a:gd name="T84" fmla="*/ 9 w 400"/>
                <a:gd name="T85" fmla="*/ 19 h 1007"/>
                <a:gd name="T86" fmla="*/ 2 w 400"/>
                <a:gd name="T87" fmla="*/ 16 h 1007"/>
                <a:gd name="T88" fmla="*/ 1 w 400"/>
                <a:gd name="T89" fmla="*/ 6 h 1007"/>
                <a:gd name="T90" fmla="*/ 25 w 400"/>
                <a:gd name="T91" fmla="*/ 0 h 1007"/>
                <a:gd name="T92" fmla="*/ 87 w 400"/>
                <a:gd name="T93" fmla="*/ 1 h 1007"/>
                <a:gd name="T94" fmla="*/ 150 w 400"/>
                <a:gd name="T95" fmla="*/ 3 h 1007"/>
                <a:gd name="T96" fmla="*/ 182 w 400"/>
                <a:gd name="T97" fmla="*/ 4 h 1007"/>
                <a:gd name="T98" fmla="*/ 216 w 400"/>
                <a:gd name="T99" fmla="*/ 3 h 1007"/>
                <a:gd name="T100" fmla="*/ 277 w 400"/>
                <a:gd name="T101" fmla="*/ 1 h 1007"/>
                <a:gd name="T102" fmla="*/ 336 w 400"/>
                <a:gd name="T103" fmla="*/ 0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0" h="1007">
                  <a:moveTo>
                    <a:pt x="336" y="0"/>
                  </a:moveTo>
                  <a:lnTo>
                    <a:pt x="347" y="0"/>
                  </a:lnTo>
                  <a:lnTo>
                    <a:pt x="354" y="2"/>
                  </a:lnTo>
                  <a:lnTo>
                    <a:pt x="359" y="6"/>
                  </a:lnTo>
                  <a:lnTo>
                    <a:pt x="360" y="10"/>
                  </a:lnTo>
                  <a:lnTo>
                    <a:pt x="360" y="14"/>
                  </a:lnTo>
                  <a:lnTo>
                    <a:pt x="358" y="16"/>
                  </a:lnTo>
                  <a:lnTo>
                    <a:pt x="356" y="17"/>
                  </a:lnTo>
                  <a:lnTo>
                    <a:pt x="354" y="18"/>
                  </a:lnTo>
                  <a:lnTo>
                    <a:pt x="351" y="19"/>
                  </a:lnTo>
                  <a:lnTo>
                    <a:pt x="348" y="19"/>
                  </a:lnTo>
                  <a:lnTo>
                    <a:pt x="337" y="20"/>
                  </a:lnTo>
                  <a:lnTo>
                    <a:pt x="325" y="21"/>
                  </a:lnTo>
                  <a:lnTo>
                    <a:pt x="309" y="23"/>
                  </a:lnTo>
                  <a:lnTo>
                    <a:pt x="290" y="28"/>
                  </a:lnTo>
                  <a:lnTo>
                    <a:pt x="276" y="35"/>
                  </a:lnTo>
                  <a:lnTo>
                    <a:pt x="265" y="46"/>
                  </a:lnTo>
                  <a:lnTo>
                    <a:pt x="258" y="60"/>
                  </a:lnTo>
                  <a:lnTo>
                    <a:pt x="254" y="77"/>
                  </a:lnTo>
                  <a:lnTo>
                    <a:pt x="251" y="99"/>
                  </a:lnTo>
                  <a:lnTo>
                    <a:pt x="251" y="110"/>
                  </a:lnTo>
                  <a:lnTo>
                    <a:pt x="250" y="121"/>
                  </a:lnTo>
                  <a:lnTo>
                    <a:pt x="250" y="133"/>
                  </a:lnTo>
                  <a:lnTo>
                    <a:pt x="249" y="146"/>
                  </a:lnTo>
                  <a:lnTo>
                    <a:pt x="249" y="162"/>
                  </a:lnTo>
                  <a:lnTo>
                    <a:pt x="249" y="181"/>
                  </a:lnTo>
                  <a:lnTo>
                    <a:pt x="248" y="203"/>
                  </a:lnTo>
                  <a:lnTo>
                    <a:pt x="248" y="229"/>
                  </a:lnTo>
                  <a:lnTo>
                    <a:pt x="248" y="260"/>
                  </a:lnTo>
                  <a:lnTo>
                    <a:pt x="248" y="296"/>
                  </a:lnTo>
                  <a:lnTo>
                    <a:pt x="248" y="338"/>
                  </a:lnTo>
                  <a:lnTo>
                    <a:pt x="248" y="386"/>
                  </a:lnTo>
                  <a:lnTo>
                    <a:pt x="248" y="621"/>
                  </a:lnTo>
                  <a:lnTo>
                    <a:pt x="248" y="674"/>
                  </a:lnTo>
                  <a:lnTo>
                    <a:pt x="248" y="725"/>
                  </a:lnTo>
                  <a:lnTo>
                    <a:pt x="249" y="771"/>
                  </a:lnTo>
                  <a:lnTo>
                    <a:pt x="250" y="813"/>
                  </a:lnTo>
                  <a:lnTo>
                    <a:pt x="251" y="850"/>
                  </a:lnTo>
                  <a:lnTo>
                    <a:pt x="253" y="883"/>
                  </a:lnTo>
                  <a:lnTo>
                    <a:pt x="256" y="910"/>
                  </a:lnTo>
                  <a:lnTo>
                    <a:pt x="258" y="926"/>
                  </a:lnTo>
                  <a:lnTo>
                    <a:pt x="262" y="940"/>
                  </a:lnTo>
                  <a:lnTo>
                    <a:pt x="267" y="954"/>
                  </a:lnTo>
                  <a:lnTo>
                    <a:pt x="274" y="965"/>
                  </a:lnTo>
                  <a:lnTo>
                    <a:pt x="285" y="973"/>
                  </a:lnTo>
                  <a:lnTo>
                    <a:pt x="299" y="980"/>
                  </a:lnTo>
                  <a:lnTo>
                    <a:pt x="317" y="983"/>
                  </a:lnTo>
                  <a:lnTo>
                    <a:pt x="331" y="985"/>
                  </a:lnTo>
                  <a:lnTo>
                    <a:pt x="347" y="986"/>
                  </a:lnTo>
                  <a:lnTo>
                    <a:pt x="362" y="987"/>
                  </a:lnTo>
                  <a:lnTo>
                    <a:pt x="377" y="988"/>
                  </a:lnTo>
                  <a:lnTo>
                    <a:pt x="388" y="989"/>
                  </a:lnTo>
                  <a:lnTo>
                    <a:pt x="392" y="989"/>
                  </a:lnTo>
                  <a:lnTo>
                    <a:pt x="395" y="990"/>
                  </a:lnTo>
                  <a:lnTo>
                    <a:pt x="397" y="991"/>
                  </a:lnTo>
                  <a:lnTo>
                    <a:pt x="399" y="993"/>
                  </a:lnTo>
                  <a:lnTo>
                    <a:pt x="400" y="995"/>
                  </a:lnTo>
                  <a:lnTo>
                    <a:pt x="400" y="996"/>
                  </a:lnTo>
                  <a:lnTo>
                    <a:pt x="398" y="1001"/>
                  </a:lnTo>
                  <a:lnTo>
                    <a:pt x="394" y="1004"/>
                  </a:lnTo>
                  <a:lnTo>
                    <a:pt x="386" y="1006"/>
                  </a:lnTo>
                  <a:lnTo>
                    <a:pt x="374" y="1007"/>
                  </a:lnTo>
                  <a:lnTo>
                    <a:pt x="346" y="1007"/>
                  </a:lnTo>
                  <a:lnTo>
                    <a:pt x="317" y="1006"/>
                  </a:lnTo>
                  <a:lnTo>
                    <a:pt x="288" y="1006"/>
                  </a:lnTo>
                  <a:lnTo>
                    <a:pt x="262" y="1005"/>
                  </a:lnTo>
                  <a:lnTo>
                    <a:pt x="238" y="1005"/>
                  </a:lnTo>
                  <a:lnTo>
                    <a:pt x="217" y="1004"/>
                  </a:lnTo>
                  <a:lnTo>
                    <a:pt x="200" y="1004"/>
                  </a:lnTo>
                  <a:lnTo>
                    <a:pt x="188" y="1003"/>
                  </a:lnTo>
                  <a:lnTo>
                    <a:pt x="182" y="1003"/>
                  </a:lnTo>
                  <a:lnTo>
                    <a:pt x="177" y="1003"/>
                  </a:lnTo>
                  <a:lnTo>
                    <a:pt x="166" y="1004"/>
                  </a:lnTo>
                  <a:lnTo>
                    <a:pt x="150" y="1004"/>
                  </a:lnTo>
                  <a:lnTo>
                    <a:pt x="131" y="1005"/>
                  </a:lnTo>
                  <a:lnTo>
                    <a:pt x="110" y="1005"/>
                  </a:lnTo>
                  <a:lnTo>
                    <a:pt x="88" y="1006"/>
                  </a:lnTo>
                  <a:lnTo>
                    <a:pt x="67" y="1006"/>
                  </a:lnTo>
                  <a:lnTo>
                    <a:pt x="47" y="1007"/>
                  </a:lnTo>
                  <a:lnTo>
                    <a:pt x="29" y="1007"/>
                  </a:lnTo>
                  <a:lnTo>
                    <a:pt x="18" y="1006"/>
                  </a:lnTo>
                  <a:lnTo>
                    <a:pt x="11" y="1005"/>
                  </a:lnTo>
                  <a:lnTo>
                    <a:pt x="6" y="1001"/>
                  </a:lnTo>
                  <a:lnTo>
                    <a:pt x="5" y="996"/>
                  </a:lnTo>
                  <a:lnTo>
                    <a:pt x="5" y="995"/>
                  </a:lnTo>
                  <a:lnTo>
                    <a:pt x="6" y="993"/>
                  </a:lnTo>
                  <a:lnTo>
                    <a:pt x="7" y="991"/>
                  </a:lnTo>
                  <a:lnTo>
                    <a:pt x="10" y="990"/>
                  </a:lnTo>
                  <a:lnTo>
                    <a:pt x="13" y="989"/>
                  </a:lnTo>
                  <a:lnTo>
                    <a:pt x="17" y="989"/>
                  </a:lnTo>
                  <a:lnTo>
                    <a:pt x="32" y="988"/>
                  </a:lnTo>
                  <a:lnTo>
                    <a:pt x="49" y="986"/>
                  </a:lnTo>
                  <a:lnTo>
                    <a:pt x="64" y="983"/>
                  </a:lnTo>
                  <a:lnTo>
                    <a:pt x="78" y="979"/>
                  </a:lnTo>
                  <a:lnTo>
                    <a:pt x="88" y="971"/>
                  </a:lnTo>
                  <a:lnTo>
                    <a:pt x="96" y="959"/>
                  </a:lnTo>
                  <a:lnTo>
                    <a:pt x="101" y="945"/>
                  </a:lnTo>
                  <a:lnTo>
                    <a:pt x="106" y="928"/>
                  </a:lnTo>
                  <a:lnTo>
                    <a:pt x="109" y="910"/>
                  </a:lnTo>
                  <a:lnTo>
                    <a:pt x="112" y="883"/>
                  </a:lnTo>
                  <a:lnTo>
                    <a:pt x="114" y="850"/>
                  </a:lnTo>
                  <a:lnTo>
                    <a:pt x="115" y="813"/>
                  </a:lnTo>
                  <a:lnTo>
                    <a:pt x="116" y="771"/>
                  </a:lnTo>
                  <a:lnTo>
                    <a:pt x="117" y="725"/>
                  </a:lnTo>
                  <a:lnTo>
                    <a:pt x="117" y="674"/>
                  </a:lnTo>
                  <a:lnTo>
                    <a:pt x="117" y="621"/>
                  </a:lnTo>
                  <a:lnTo>
                    <a:pt x="117" y="386"/>
                  </a:lnTo>
                  <a:lnTo>
                    <a:pt x="117" y="338"/>
                  </a:lnTo>
                  <a:lnTo>
                    <a:pt x="117" y="296"/>
                  </a:lnTo>
                  <a:lnTo>
                    <a:pt x="117" y="260"/>
                  </a:lnTo>
                  <a:lnTo>
                    <a:pt x="117" y="229"/>
                  </a:lnTo>
                  <a:lnTo>
                    <a:pt x="116" y="203"/>
                  </a:lnTo>
                  <a:lnTo>
                    <a:pt x="116" y="181"/>
                  </a:lnTo>
                  <a:lnTo>
                    <a:pt x="116" y="162"/>
                  </a:lnTo>
                  <a:lnTo>
                    <a:pt x="116" y="146"/>
                  </a:lnTo>
                  <a:lnTo>
                    <a:pt x="115" y="133"/>
                  </a:lnTo>
                  <a:lnTo>
                    <a:pt x="115" y="121"/>
                  </a:lnTo>
                  <a:lnTo>
                    <a:pt x="114" y="110"/>
                  </a:lnTo>
                  <a:lnTo>
                    <a:pt x="114" y="99"/>
                  </a:lnTo>
                  <a:lnTo>
                    <a:pt x="111" y="78"/>
                  </a:lnTo>
                  <a:lnTo>
                    <a:pt x="106" y="61"/>
                  </a:lnTo>
                  <a:lnTo>
                    <a:pt x="99" y="47"/>
                  </a:lnTo>
                  <a:lnTo>
                    <a:pt x="89" y="37"/>
                  </a:lnTo>
                  <a:lnTo>
                    <a:pt x="77" y="29"/>
                  </a:lnTo>
                  <a:lnTo>
                    <a:pt x="61" y="25"/>
                  </a:lnTo>
                  <a:lnTo>
                    <a:pt x="44" y="22"/>
                  </a:lnTo>
                  <a:lnTo>
                    <a:pt x="26" y="20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6" y="18"/>
                  </a:lnTo>
                  <a:lnTo>
                    <a:pt x="4" y="17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6" y="2"/>
                  </a:lnTo>
                  <a:lnTo>
                    <a:pt x="14" y="1"/>
                  </a:lnTo>
                  <a:lnTo>
                    <a:pt x="25" y="0"/>
                  </a:lnTo>
                  <a:lnTo>
                    <a:pt x="44" y="0"/>
                  </a:lnTo>
                  <a:lnTo>
                    <a:pt x="65" y="0"/>
                  </a:lnTo>
                  <a:lnTo>
                    <a:pt x="87" y="1"/>
                  </a:lnTo>
                  <a:lnTo>
                    <a:pt x="109" y="2"/>
                  </a:lnTo>
                  <a:lnTo>
                    <a:pt x="131" y="2"/>
                  </a:lnTo>
                  <a:lnTo>
                    <a:pt x="150" y="3"/>
                  </a:lnTo>
                  <a:lnTo>
                    <a:pt x="166" y="3"/>
                  </a:lnTo>
                  <a:lnTo>
                    <a:pt x="177" y="4"/>
                  </a:lnTo>
                  <a:lnTo>
                    <a:pt x="182" y="4"/>
                  </a:lnTo>
                  <a:lnTo>
                    <a:pt x="188" y="4"/>
                  </a:lnTo>
                  <a:lnTo>
                    <a:pt x="199" y="3"/>
                  </a:lnTo>
                  <a:lnTo>
                    <a:pt x="216" y="3"/>
                  </a:lnTo>
                  <a:lnTo>
                    <a:pt x="234" y="2"/>
                  </a:lnTo>
                  <a:lnTo>
                    <a:pt x="255" y="2"/>
                  </a:lnTo>
                  <a:lnTo>
                    <a:pt x="277" y="1"/>
                  </a:lnTo>
                  <a:lnTo>
                    <a:pt x="299" y="0"/>
                  </a:lnTo>
                  <a:lnTo>
                    <a:pt x="319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1435100" y="5019675"/>
              <a:ext cx="560388" cy="552450"/>
            </a:xfrm>
            <a:custGeom>
              <a:avLst/>
              <a:gdLst>
                <a:gd name="T0" fmla="*/ 736 w 1060"/>
                <a:gd name="T1" fmla="*/ 2 h 1044"/>
                <a:gd name="T2" fmla="*/ 878 w 1060"/>
                <a:gd name="T3" fmla="*/ 15 h 1044"/>
                <a:gd name="T4" fmla="*/ 1037 w 1060"/>
                <a:gd name="T5" fmla="*/ 36 h 1044"/>
                <a:gd name="T6" fmla="*/ 1056 w 1060"/>
                <a:gd name="T7" fmla="*/ 45 h 1044"/>
                <a:gd name="T8" fmla="*/ 1055 w 1060"/>
                <a:gd name="T9" fmla="*/ 67 h 1044"/>
                <a:gd name="T10" fmla="*/ 1049 w 1060"/>
                <a:gd name="T11" fmla="*/ 125 h 1044"/>
                <a:gd name="T12" fmla="*/ 1047 w 1060"/>
                <a:gd name="T13" fmla="*/ 191 h 1044"/>
                <a:gd name="T14" fmla="*/ 1045 w 1060"/>
                <a:gd name="T15" fmla="*/ 250 h 1044"/>
                <a:gd name="T16" fmla="*/ 1041 w 1060"/>
                <a:gd name="T17" fmla="*/ 284 h 1044"/>
                <a:gd name="T18" fmla="*/ 1023 w 1060"/>
                <a:gd name="T19" fmla="*/ 288 h 1044"/>
                <a:gd name="T20" fmla="*/ 1017 w 1060"/>
                <a:gd name="T21" fmla="*/ 262 h 1044"/>
                <a:gd name="T22" fmla="*/ 1000 w 1060"/>
                <a:gd name="T23" fmla="*/ 185 h 1044"/>
                <a:gd name="T24" fmla="*/ 953 w 1060"/>
                <a:gd name="T25" fmla="*/ 126 h 1044"/>
                <a:gd name="T26" fmla="*/ 866 w 1060"/>
                <a:gd name="T27" fmla="*/ 84 h 1044"/>
                <a:gd name="T28" fmla="*/ 739 w 1060"/>
                <a:gd name="T29" fmla="*/ 57 h 1044"/>
                <a:gd name="T30" fmla="*/ 586 w 1060"/>
                <a:gd name="T31" fmla="*/ 52 h 1044"/>
                <a:gd name="T32" fmla="*/ 454 w 1060"/>
                <a:gd name="T33" fmla="*/ 68 h 1044"/>
                <a:gd name="T34" fmla="*/ 361 w 1060"/>
                <a:gd name="T35" fmla="*/ 98 h 1044"/>
                <a:gd name="T36" fmla="*/ 297 w 1060"/>
                <a:gd name="T37" fmla="*/ 135 h 1044"/>
                <a:gd name="T38" fmla="*/ 223 w 1060"/>
                <a:gd name="T39" fmla="*/ 207 h 1044"/>
                <a:gd name="T40" fmla="*/ 168 w 1060"/>
                <a:gd name="T41" fmla="*/ 305 h 1044"/>
                <a:gd name="T42" fmla="*/ 144 w 1060"/>
                <a:gd name="T43" fmla="*/ 415 h 1044"/>
                <a:gd name="T44" fmla="*/ 143 w 1060"/>
                <a:gd name="T45" fmla="*/ 542 h 1044"/>
                <a:gd name="T46" fmla="*/ 181 w 1060"/>
                <a:gd name="T47" fmla="*/ 679 h 1044"/>
                <a:gd name="T48" fmla="*/ 261 w 1060"/>
                <a:gd name="T49" fmla="*/ 799 h 1044"/>
                <a:gd name="T50" fmla="*/ 379 w 1060"/>
                <a:gd name="T51" fmla="*/ 896 h 1044"/>
                <a:gd name="T52" fmla="*/ 528 w 1060"/>
                <a:gd name="T53" fmla="*/ 959 h 1044"/>
                <a:gd name="T54" fmla="*/ 704 w 1060"/>
                <a:gd name="T55" fmla="*/ 983 h 1044"/>
                <a:gd name="T56" fmla="*/ 825 w 1060"/>
                <a:gd name="T57" fmla="*/ 976 h 1044"/>
                <a:gd name="T58" fmla="*/ 923 w 1060"/>
                <a:gd name="T59" fmla="*/ 949 h 1044"/>
                <a:gd name="T60" fmla="*/ 989 w 1060"/>
                <a:gd name="T61" fmla="*/ 902 h 1044"/>
                <a:gd name="T62" fmla="*/ 1019 w 1060"/>
                <a:gd name="T63" fmla="*/ 849 h 1044"/>
                <a:gd name="T64" fmla="*/ 1034 w 1060"/>
                <a:gd name="T65" fmla="*/ 804 h 1044"/>
                <a:gd name="T66" fmla="*/ 1049 w 1060"/>
                <a:gd name="T67" fmla="*/ 784 h 1044"/>
                <a:gd name="T68" fmla="*/ 1059 w 1060"/>
                <a:gd name="T69" fmla="*/ 796 h 1044"/>
                <a:gd name="T70" fmla="*/ 1058 w 1060"/>
                <a:gd name="T71" fmla="*/ 821 h 1044"/>
                <a:gd name="T72" fmla="*/ 1049 w 1060"/>
                <a:gd name="T73" fmla="*/ 876 h 1044"/>
                <a:gd name="T74" fmla="*/ 1036 w 1060"/>
                <a:gd name="T75" fmla="*/ 940 h 1044"/>
                <a:gd name="T76" fmla="*/ 1020 w 1060"/>
                <a:gd name="T77" fmla="*/ 988 h 1044"/>
                <a:gd name="T78" fmla="*/ 999 w 1060"/>
                <a:gd name="T79" fmla="*/ 1008 h 1044"/>
                <a:gd name="T80" fmla="*/ 928 w 1060"/>
                <a:gd name="T81" fmla="*/ 1027 h 1044"/>
                <a:gd name="T82" fmla="*/ 820 w 1060"/>
                <a:gd name="T83" fmla="*/ 1039 h 1044"/>
                <a:gd name="T84" fmla="*/ 704 w 1060"/>
                <a:gd name="T85" fmla="*/ 1044 h 1044"/>
                <a:gd name="T86" fmla="*/ 512 w 1060"/>
                <a:gd name="T87" fmla="*/ 1030 h 1044"/>
                <a:gd name="T88" fmla="*/ 355 w 1060"/>
                <a:gd name="T89" fmla="*/ 992 h 1044"/>
                <a:gd name="T90" fmla="*/ 227 w 1060"/>
                <a:gd name="T91" fmla="*/ 927 h 1044"/>
                <a:gd name="T92" fmla="*/ 117 w 1060"/>
                <a:gd name="T93" fmla="*/ 834 h 1044"/>
                <a:gd name="T94" fmla="*/ 46 w 1060"/>
                <a:gd name="T95" fmla="*/ 725 h 1044"/>
                <a:gd name="T96" fmla="*/ 9 w 1060"/>
                <a:gd name="T97" fmla="*/ 614 h 1044"/>
                <a:gd name="T98" fmla="*/ 0 w 1060"/>
                <a:gd name="T99" fmla="*/ 506 h 1044"/>
                <a:gd name="T100" fmla="*/ 9 w 1060"/>
                <a:gd name="T101" fmla="*/ 421 h 1044"/>
                <a:gd name="T102" fmla="*/ 43 w 1060"/>
                <a:gd name="T103" fmla="*/ 317 h 1044"/>
                <a:gd name="T104" fmla="*/ 109 w 1060"/>
                <a:gd name="T105" fmla="*/ 210 h 1044"/>
                <a:gd name="T106" fmla="*/ 202 w 1060"/>
                <a:gd name="T107" fmla="*/ 121 h 1044"/>
                <a:gd name="T108" fmla="*/ 299 w 1060"/>
                <a:gd name="T109" fmla="*/ 64 h 1044"/>
                <a:gd name="T110" fmla="*/ 425 w 1060"/>
                <a:gd name="T111" fmla="*/ 22 h 1044"/>
                <a:gd name="T112" fmla="*/ 587 w 1060"/>
                <a:gd name="T113" fmla="*/ 1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60" h="1044">
                  <a:moveTo>
                    <a:pt x="651" y="0"/>
                  </a:moveTo>
                  <a:lnTo>
                    <a:pt x="692" y="0"/>
                  </a:lnTo>
                  <a:lnTo>
                    <a:pt x="736" y="2"/>
                  </a:lnTo>
                  <a:lnTo>
                    <a:pt x="783" y="5"/>
                  </a:lnTo>
                  <a:lnTo>
                    <a:pt x="830" y="9"/>
                  </a:lnTo>
                  <a:lnTo>
                    <a:pt x="878" y="15"/>
                  </a:lnTo>
                  <a:lnTo>
                    <a:pt x="933" y="24"/>
                  </a:lnTo>
                  <a:lnTo>
                    <a:pt x="986" y="32"/>
                  </a:lnTo>
                  <a:lnTo>
                    <a:pt x="1037" y="36"/>
                  </a:lnTo>
                  <a:lnTo>
                    <a:pt x="1047" y="38"/>
                  </a:lnTo>
                  <a:lnTo>
                    <a:pt x="1053" y="41"/>
                  </a:lnTo>
                  <a:lnTo>
                    <a:pt x="1056" y="45"/>
                  </a:lnTo>
                  <a:lnTo>
                    <a:pt x="1057" y="51"/>
                  </a:lnTo>
                  <a:lnTo>
                    <a:pt x="1056" y="58"/>
                  </a:lnTo>
                  <a:lnTo>
                    <a:pt x="1055" y="67"/>
                  </a:lnTo>
                  <a:lnTo>
                    <a:pt x="1053" y="81"/>
                  </a:lnTo>
                  <a:lnTo>
                    <a:pt x="1051" y="99"/>
                  </a:lnTo>
                  <a:lnTo>
                    <a:pt x="1049" y="125"/>
                  </a:lnTo>
                  <a:lnTo>
                    <a:pt x="1048" y="145"/>
                  </a:lnTo>
                  <a:lnTo>
                    <a:pt x="1047" y="168"/>
                  </a:lnTo>
                  <a:lnTo>
                    <a:pt x="1047" y="191"/>
                  </a:lnTo>
                  <a:lnTo>
                    <a:pt x="1046" y="214"/>
                  </a:lnTo>
                  <a:lnTo>
                    <a:pt x="1046" y="234"/>
                  </a:lnTo>
                  <a:lnTo>
                    <a:pt x="1045" y="250"/>
                  </a:lnTo>
                  <a:lnTo>
                    <a:pt x="1045" y="262"/>
                  </a:lnTo>
                  <a:lnTo>
                    <a:pt x="1043" y="275"/>
                  </a:lnTo>
                  <a:lnTo>
                    <a:pt x="1041" y="284"/>
                  </a:lnTo>
                  <a:lnTo>
                    <a:pt x="1037" y="289"/>
                  </a:lnTo>
                  <a:lnTo>
                    <a:pt x="1031" y="290"/>
                  </a:lnTo>
                  <a:lnTo>
                    <a:pt x="1023" y="288"/>
                  </a:lnTo>
                  <a:lnTo>
                    <a:pt x="1020" y="283"/>
                  </a:lnTo>
                  <a:lnTo>
                    <a:pt x="1018" y="275"/>
                  </a:lnTo>
                  <a:lnTo>
                    <a:pt x="1017" y="262"/>
                  </a:lnTo>
                  <a:lnTo>
                    <a:pt x="1015" y="236"/>
                  </a:lnTo>
                  <a:lnTo>
                    <a:pt x="1009" y="210"/>
                  </a:lnTo>
                  <a:lnTo>
                    <a:pt x="1000" y="185"/>
                  </a:lnTo>
                  <a:lnTo>
                    <a:pt x="987" y="163"/>
                  </a:lnTo>
                  <a:lnTo>
                    <a:pt x="971" y="143"/>
                  </a:lnTo>
                  <a:lnTo>
                    <a:pt x="953" y="126"/>
                  </a:lnTo>
                  <a:lnTo>
                    <a:pt x="928" y="112"/>
                  </a:lnTo>
                  <a:lnTo>
                    <a:pt x="900" y="97"/>
                  </a:lnTo>
                  <a:lnTo>
                    <a:pt x="866" y="84"/>
                  </a:lnTo>
                  <a:lnTo>
                    <a:pt x="827" y="73"/>
                  </a:lnTo>
                  <a:lnTo>
                    <a:pt x="785" y="64"/>
                  </a:lnTo>
                  <a:lnTo>
                    <a:pt x="739" y="57"/>
                  </a:lnTo>
                  <a:lnTo>
                    <a:pt x="691" y="52"/>
                  </a:lnTo>
                  <a:lnTo>
                    <a:pt x="640" y="51"/>
                  </a:lnTo>
                  <a:lnTo>
                    <a:pt x="586" y="52"/>
                  </a:lnTo>
                  <a:lnTo>
                    <a:pt x="538" y="55"/>
                  </a:lnTo>
                  <a:lnTo>
                    <a:pt x="493" y="61"/>
                  </a:lnTo>
                  <a:lnTo>
                    <a:pt x="454" y="68"/>
                  </a:lnTo>
                  <a:lnTo>
                    <a:pt x="419" y="77"/>
                  </a:lnTo>
                  <a:lnTo>
                    <a:pt x="388" y="87"/>
                  </a:lnTo>
                  <a:lnTo>
                    <a:pt x="361" y="98"/>
                  </a:lnTo>
                  <a:lnTo>
                    <a:pt x="336" y="111"/>
                  </a:lnTo>
                  <a:lnTo>
                    <a:pt x="315" y="123"/>
                  </a:lnTo>
                  <a:lnTo>
                    <a:pt x="297" y="135"/>
                  </a:lnTo>
                  <a:lnTo>
                    <a:pt x="281" y="147"/>
                  </a:lnTo>
                  <a:lnTo>
                    <a:pt x="249" y="176"/>
                  </a:lnTo>
                  <a:lnTo>
                    <a:pt x="223" y="207"/>
                  </a:lnTo>
                  <a:lnTo>
                    <a:pt x="201" y="238"/>
                  </a:lnTo>
                  <a:lnTo>
                    <a:pt x="182" y="271"/>
                  </a:lnTo>
                  <a:lnTo>
                    <a:pt x="168" y="305"/>
                  </a:lnTo>
                  <a:lnTo>
                    <a:pt x="157" y="340"/>
                  </a:lnTo>
                  <a:lnTo>
                    <a:pt x="149" y="378"/>
                  </a:lnTo>
                  <a:lnTo>
                    <a:pt x="144" y="415"/>
                  </a:lnTo>
                  <a:lnTo>
                    <a:pt x="141" y="455"/>
                  </a:lnTo>
                  <a:lnTo>
                    <a:pt x="140" y="495"/>
                  </a:lnTo>
                  <a:lnTo>
                    <a:pt x="143" y="542"/>
                  </a:lnTo>
                  <a:lnTo>
                    <a:pt x="151" y="589"/>
                  </a:lnTo>
                  <a:lnTo>
                    <a:pt x="164" y="634"/>
                  </a:lnTo>
                  <a:lnTo>
                    <a:pt x="181" y="679"/>
                  </a:lnTo>
                  <a:lnTo>
                    <a:pt x="204" y="721"/>
                  </a:lnTo>
                  <a:lnTo>
                    <a:pt x="231" y="761"/>
                  </a:lnTo>
                  <a:lnTo>
                    <a:pt x="261" y="799"/>
                  </a:lnTo>
                  <a:lnTo>
                    <a:pt x="297" y="834"/>
                  </a:lnTo>
                  <a:lnTo>
                    <a:pt x="336" y="866"/>
                  </a:lnTo>
                  <a:lnTo>
                    <a:pt x="379" y="896"/>
                  </a:lnTo>
                  <a:lnTo>
                    <a:pt x="425" y="921"/>
                  </a:lnTo>
                  <a:lnTo>
                    <a:pt x="475" y="942"/>
                  </a:lnTo>
                  <a:lnTo>
                    <a:pt x="528" y="959"/>
                  </a:lnTo>
                  <a:lnTo>
                    <a:pt x="584" y="973"/>
                  </a:lnTo>
                  <a:lnTo>
                    <a:pt x="643" y="980"/>
                  </a:lnTo>
                  <a:lnTo>
                    <a:pt x="704" y="983"/>
                  </a:lnTo>
                  <a:lnTo>
                    <a:pt x="747" y="982"/>
                  </a:lnTo>
                  <a:lnTo>
                    <a:pt x="787" y="980"/>
                  </a:lnTo>
                  <a:lnTo>
                    <a:pt x="825" y="976"/>
                  </a:lnTo>
                  <a:lnTo>
                    <a:pt x="861" y="970"/>
                  </a:lnTo>
                  <a:lnTo>
                    <a:pt x="893" y="961"/>
                  </a:lnTo>
                  <a:lnTo>
                    <a:pt x="923" y="949"/>
                  </a:lnTo>
                  <a:lnTo>
                    <a:pt x="951" y="934"/>
                  </a:lnTo>
                  <a:lnTo>
                    <a:pt x="976" y="916"/>
                  </a:lnTo>
                  <a:lnTo>
                    <a:pt x="989" y="902"/>
                  </a:lnTo>
                  <a:lnTo>
                    <a:pt x="1000" y="885"/>
                  </a:lnTo>
                  <a:lnTo>
                    <a:pt x="1010" y="867"/>
                  </a:lnTo>
                  <a:lnTo>
                    <a:pt x="1019" y="849"/>
                  </a:lnTo>
                  <a:lnTo>
                    <a:pt x="1026" y="832"/>
                  </a:lnTo>
                  <a:lnTo>
                    <a:pt x="1031" y="817"/>
                  </a:lnTo>
                  <a:lnTo>
                    <a:pt x="1034" y="804"/>
                  </a:lnTo>
                  <a:lnTo>
                    <a:pt x="1037" y="792"/>
                  </a:lnTo>
                  <a:lnTo>
                    <a:pt x="1042" y="786"/>
                  </a:lnTo>
                  <a:lnTo>
                    <a:pt x="1049" y="784"/>
                  </a:lnTo>
                  <a:lnTo>
                    <a:pt x="1054" y="786"/>
                  </a:lnTo>
                  <a:lnTo>
                    <a:pt x="1058" y="790"/>
                  </a:lnTo>
                  <a:lnTo>
                    <a:pt x="1059" y="796"/>
                  </a:lnTo>
                  <a:lnTo>
                    <a:pt x="1060" y="804"/>
                  </a:lnTo>
                  <a:lnTo>
                    <a:pt x="1059" y="810"/>
                  </a:lnTo>
                  <a:lnTo>
                    <a:pt x="1058" y="821"/>
                  </a:lnTo>
                  <a:lnTo>
                    <a:pt x="1056" y="837"/>
                  </a:lnTo>
                  <a:lnTo>
                    <a:pt x="1053" y="855"/>
                  </a:lnTo>
                  <a:lnTo>
                    <a:pt x="1049" y="876"/>
                  </a:lnTo>
                  <a:lnTo>
                    <a:pt x="1045" y="898"/>
                  </a:lnTo>
                  <a:lnTo>
                    <a:pt x="1040" y="920"/>
                  </a:lnTo>
                  <a:lnTo>
                    <a:pt x="1036" y="940"/>
                  </a:lnTo>
                  <a:lnTo>
                    <a:pt x="1031" y="959"/>
                  </a:lnTo>
                  <a:lnTo>
                    <a:pt x="1026" y="975"/>
                  </a:lnTo>
                  <a:lnTo>
                    <a:pt x="1020" y="988"/>
                  </a:lnTo>
                  <a:lnTo>
                    <a:pt x="1015" y="996"/>
                  </a:lnTo>
                  <a:lnTo>
                    <a:pt x="1008" y="1002"/>
                  </a:lnTo>
                  <a:lnTo>
                    <a:pt x="999" y="1008"/>
                  </a:lnTo>
                  <a:lnTo>
                    <a:pt x="985" y="1013"/>
                  </a:lnTo>
                  <a:lnTo>
                    <a:pt x="959" y="1020"/>
                  </a:lnTo>
                  <a:lnTo>
                    <a:pt x="928" y="1027"/>
                  </a:lnTo>
                  <a:lnTo>
                    <a:pt x="895" y="1032"/>
                  </a:lnTo>
                  <a:lnTo>
                    <a:pt x="859" y="1036"/>
                  </a:lnTo>
                  <a:lnTo>
                    <a:pt x="820" y="1039"/>
                  </a:lnTo>
                  <a:lnTo>
                    <a:pt x="782" y="1042"/>
                  </a:lnTo>
                  <a:lnTo>
                    <a:pt x="742" y="1044"/>
                  </a:lnTo>
                  <a:lnTo>
                    <a:pt x="704" y="1044"/>
                  </a:lnTo>
                  <a:lnTo>
                    <a:pt x="636" y="1042"/>
                  </a:lnTo>
                  <a:lnTo>
                    <a:pt x="572" y="1038"/>
                  </a:lnTo>
                  <a:lnTo>
                    <a:pt x="512" y="1030"/>
                  </a:lnTo>
                  <a:lnTo>
                    <a:pt x="457" y="1020"/>
                  </a:lnTo>
                  <a:lnTo>
                    <a:pt x="405" y="1007"/>
                  </a:lnTo>
                  <a:lnTo>
                    <a:pt x="355" y="992"/>
                  </a:lnTo>
                  <a:lnTo>
                    <a:pt x="310" y="973"/>
                  </a:lnTo>
                  <a:lnTo>
                    <a:pt x="267" y="951"/>
                  </a:lnTo>
                  <a:lnTo>
                    <a:pt x="227" y="927"/>
                  </a:lnTo>
                  <a:lnTo>
                    <a:pt x="188" y="900"/>
                  </a:lnTo>
                  <a:lnTo>
                    <a:pt x="150" y="867"/>
                  </a:lnTo>
                  <a:lnTo>
                    <a:pt x="117" y="834"/>
                  </a:lnTo>
                  <a:lnTo>
                    <a:pt x="88" y="798"/>
                  </a:lnTo>
                  <a:lnTo>
                    <a:pt x="65" y="762"/>
                  </a:lnTo>
                  <a:lnTo>
                    <a:pt x="46" y="725"/>
                  </a:lnTo>
                  <a:lnTo>
                    <a:pt x="31" y="688"/>
                  </a:lnTo>
                  <a:lnTo>
                    <a:pt x="18" y="650"/>
                  </a:lnTo>
                  <a:lnTo>
                    <a:pt x="9" y="614"/>
                  </a:lnTo>
                  <a:lnTo>
                    <a:pt x="4" y="577"/>
                  </a:lnTo>
                  <a:lnTo>
                    <a:pt x="1" y="541"/>
                  </a:lnTo>
                  <a:lnTo>
                    <a:pt x="0" y="506"/>
                  </a:lnTo>
                  <a:lnTo>
                    <a:pt x="1" y="480"/>
                  </a:lnTo>
                  <a:lnTo>
                    <a:pt x="4" y="451"/>
                  </a:lnTo>
                  <a:lnTo>
                    <a:pt x="9" y="421"/>
                  </a:lnTo>
                  <a:lnTo>
                    <a:pt x="17" y="387"/>
                  </a:lnTo>
                  <a:lnTo>
                    <a:pt x="29" y="353"/>
                  </a:lnTo>
                  <a:lnTo>
                    <a:pt x="43" y="317"/>
                  </a:lnTo>
                  <a:lnTo>
                    <a:pt x="61" y="282"/>
                  </a:lnTo>
                  <a:lnTo>
                    <a:pt x="82" y="245"/>
                  </a:lnTo>
                  <a:lnTo>
                    <a:pt x="109" y="210"/>
                  </a:lnTo>
                  <a:lnTo>
                    <a:pt x="139" y="175"/>
                  </a:lnTo>
                  <a:lnTo>
                    <a:pt x="174" y="142"/>
                  </a:lnTo>
                  <a:lnTo>
                    <a:pt x="202" y="121"/>
                  </a:lnTo>
                  <a:lnTo>
                    <a:pt x="231" y="100"/>
                  </a:lnTo>
                  <a:lnTo>
                    <a:pt x="263" y="81"/>
                  </a:lnTo>
                  <a:lnTo>
                    <a:pt x="299" y="64"/>
                  </a:lnTo>
                  <a:lnTo>
                    <a:pt x="337" y="48"/>
                  </a:lnTo>
                  <a:lnTo>
                    <a:pt x="380" y="35"/>
                  </a:lnTo>
                  <a:lnTo>
                    <a:pt x="425" y="22"/>
                  </a:lnTo>
                  <a:lnTo>
                    <a:pt x="475" y="12"/>
                  </a:lnTo>
                  <a:lnTo>
                    <a:pt x="530" y="5"/>
                  </a:lnTo>
                  <a:lnTo>
                    <a:pt x="587" y="1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1020763" y="4318000"/>
              <a:ext cx="125413" cy="90488"/>
            </a:xfrm>
            <a:custGeom>
              <a:avLst/>
              <a:gdLst>
                <a:gd name="T0" fmla="*/ 40 w 236"/>
                <a:gd name="T1" fmla="*/ 0 h 172"/>
                <a:gd name="T2" fmla="*/ 43 w 236"/>
                <a:gd name="T3" fmla="*/ 4 h 172"/>
                <a:gd name="T4" fmla="*/ 183 w 236"/>
                <a:gd name="T5" fmla="*/ 4 h 172"/>
                <a:gd name="T6" fmla="*/ 186 w 236"/>
                <a:gd name="T7" fmla="*/ 1 h 172"/>
                <a:gd name="T8" fmla="*/ 188 w 236"/>
                <a:gd name="T9" fmla="*/ 1 h 172"/>
                <a:gd name="T10" fmla="*/ 190 w 236"/>
                <a:gd name="T11" fmla="*/ 3 h 172"/>
                <a:gd name="T12" fmla="*/ 206 w 236"/>
                <a:gd name="T13" fmla="*/ 143 h 172"/>
                <a:gd name="T14" fmla="*/ 209 w 236"/>
                <a:gd name="T15" fmla="*/ 156 h 172"/>
                <a:gd name="T16" fmla="*/ 218 w 236"/>
                <a:gd name="T17" fmla="*/ 166 h 172"/>
                <a:gd name="T18" fmla="*/ 229 w 236"/>
                <a:gd name="T19" fmla="*/ 168 h 172"/>
                <a:gd name="T20" fmla="*/ 235 w 236"/>
                <a:gd name="T21" fmla="*/ 168 h 172"/>
                <a:gd name="T22" fmla="*/ 236 w 236"/>
                <a:gd name="T23" fmla="*/ 170 h 172"/>
                <a:gd name="T24" fmla="*/ 234 w 236"/>
                <a:gd name="T25" fmla="*/ 171 h 172"/>
                <a:gd name="T26" fmla="*/ 224 w 236"/>
                <a:gd name="T27" fmla="*/ 172 h 172"/>
                <a:gd name="T28" fmla="*/ 200 w 236"/>
                <a:gd name="T29" fmla="*/ 171 h 172"/>
                <a:gd name="T30" fmla="*/ 187 w 236"/>
                <a:gd name="T31" fmla="*/ 170 h 172"/>
                <a:gd name="T32" fmla="*/ 184 w 236"/>
                <a:gd name="T33" fmla="*/ 169 h 172"/>
                <a:gd name="T34" fmla="*/ 185 w 236"/>
                <a:gd name="T35" fmla="*/ 167 h 172"/>
                <a:gd name="T36" fmla="*/ 187 w 236"/>
                <a:gd name="T37" fmla="*/ 165 h 172"/>
                <a:gd name="T38" fmla="*/ 187 w 236"/>
                <a:gd name="T39" fmla="*/ 161 h 172"/>
                <a:gd name="T40" fmla="*/ 176 w 236"/>
                <a:gd name="T41" fmla="*/ 46 h 172"/>
                <a:gd name="T42" fmla="*/ 118 w 236"/>
                <a:gd name="T43" fmla="*/ 159 h 172"/>
                <a:gd name="T44" fmla="*/ 114 w 236"/>
                <a:gd name="T45" fmla="*/ 167 h 172"/>
                <a:gd name="T46" fmla="*/ 112 w 236"/>
                <a:gd name="T47" fmla="*/ 170 h 172"/>
                <a:gd name="T48" fmla="*/ 110 w 236"/>
                <a:gd name="T49" fmla="*/ 171 h 172"/>
                <a:gd name="T50" fmla="*/ 108 w 236"/>
                <a:gd name="T51" fmla="*/ 170 h 172"/>
                <a:gd name="T52" fmla="*/ 105 w 236"/>
                <a:gd name="T53" fmla="*/ 167 h 172"/>
                <a:gd name="T54" fmla="*/ 102 w 236"/>
                <a:gd name="T55" fmla="*/ 161 h 172"/>
                <a:gd name="T56" fmla="*/ 91 w 236"/>
                <a:gd name="T57" fmla="*/ 142 h 172"/>
                <a:gd name="T58" fmla="*/ 79 w 236"/>
                <a:gd name="T59" fmla="*/ 119 h 172"/>
                <a:gd name="T60" fmla="*/ 70 w 236"/>
                <a:gd name="T61" fmla="*/ 100 h 172"/>
                <a:gd name="T62" fmla="*/ 58 w 236"/>
                <a:gd name="T63" fmla="*/ 77 h 172"/>
                <a:gd name="T64" fmla="*/ 47 w 236"/>
                <a:gd name="T65" fmla="*/ 56 h 172"/>
                <a:gd name="T66" fmla="*/ 42 w 236"/>
                <a:gd name="T67" fmla="*/ 49 h 172"/>
                <a:gd name="T68" fmla="*/ 33 w 236"/>
                <a:gd name="T69" fmla="*/ 155 h 172"/>
                <a:gd name="T70" fmla="*/ 34 w 236"/>
                <a:gd name="T71" fmla="*/ 163 h 172"/>
                <a:gd name="T72" fmla="*/ 36 w 236"/>
                <a:gd name="T73" fmla="*/ 166 h 172"/>
                <a:gd name="T74" fmla="*/ 43 w 236"/>
                <a:gd name="T75" fmla="*/ 168 h 172"/>
                <a:gd name="T76" fmla="*/ 48 w 236"/>
                <a:gd name="T77" fmla="*/ 168 h 172"/>
                <a:gd name="T78" fmla="*/ 50 w 236"/>
                <a:gd name="T79" fmla="*/ 170 h 172"/>
                <a:gd name="T80" fmla="*/ 48 w 236"/>
                <a:gd name="T81" fmla="*/ 171 h 172"/>
                <a:gd name="T82" fmla="*/ 36 w 236"/>
                <a:gd name="T83" fmla="*/ 171 h 172"/>
                <a:gd name="T84" fmla="*/ 24 w 236"/>
                <a:gd name="T85" fmla="*/ 171 h 172"/>
                <a:gd name="T86" fmla="*/ 11 w 236"/>
                <a:gd name="T87" fmla="*/ 171 h 172"/>
                <a:gd name="T88" fmla="*/ 2 w 236"/>
                <a:gd name="T89" fmla="*/ 171 h 172"/>
                <a:gd name="T90" fmla="*/ 0 w 236"/>
                <a:gd name="T91" fmla="*/ 170 h 172"/>
                <a:gd name="T92" fmla="*/ 2 w 236"/>
                <a:gd name="T93" fmla="*/ 168 h 172"/>
                <a:gd name="T94" fmla="*/ 6 w 236"/>
                <a:gd name="T95" fmla="*/ 168 h 172"/>
                <a:gd name="T96" fmla="*/ 14 w 236"/>
                <a:gd name="T97" fmla="*/ 165 h 172"/>
                <a:gd name="T98" fmla="*/ 18 w 236"/>
                <a:gd name="T99" fmla="*/ 156 h 172"/>
                <a:gd name="T100" fmla="*/ 35 w 236"/>
                <a:gd name="T101" fmla="*/ 4 h 172"/>
                <a:gd name="T102" fmla="*/ 37 w 236"/>
                <a:gd name="T103" fmla="*/ 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6" h="172">
                  <a:moveTo>
                    <a:pt x="38" y="0"/>
                  </a:moveTo>
                  <a:lnTo>
                    <a:pt x="40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114" y="142"/>
                  </a:lnTo>
                  <a:lnTo>
                    <a:pt x="183" y="4"/>
                  </a:lnTo>
                  <a:lnTo>
                    <a:pt x="184" y="2"/>
                  </a:lnTo>
                  <a:lnTo>
                    <a:pt x="186" y="1"/>
                  </a:lnTo>
                  <a:lnTo>
                    <a:pt x="187" y="0"/>
                  </a:lnTo>
                  <a:lnTo>
                    <a:pt x="188" y="1"/>
                  </a:lnTo>
                  <a:lnTo>
                    <a:pt x="189" y="2"/>
                  </a:lnTo>
                  <a:lnTo>
                    <a:pt x="190" y="3"/>
                  </a:lnTo>
                  <a:lnTo>
                    <a:pt x="191" y="6"/>
                  </a:lnTo>
                  <a:lnTo>
                    <a:pt x="206" y="143"/>
                  </a:lnTo>
                  <a:lnTo>
                    <a:pt x="207" y="150"/>
                  </a:lnTo>
                  <a:lnTo>
                    <a:pt x="209" y="156"/>
                  </a:lnTo>
                  <a:lnTo>
                    <a:pt x="213" y="162"/>
                  </a:lnTo>
                  <a:lnTo>
                    <a:pt x="218" y="166"/>
                  </a:lnTo>
                  <a:lnTo>
                    <a:pt x="224" y="167"/>
                  </a:lnTo>
                  <a:lnTo>
                    <a:pt x="229" y="168"/>
                  </a:lnTo>
                  <a:lnTo>
                    <a:pt x="232" y="168"/>
                  </a:lnTo>
                  <a:lnTo>
                    <a:pt x="235" y="168"/>
                  </a:lnTo>
                  <a:lnTo>
                    <a:pt x="236" y="168"/>
                  </a:lnTo>
                  <a:lnTo>
                    <a:pt x="236" y="170"/>
                  </a:lnTo>
                  <a:lnTo>
                    <a:pt x="236" y="171"/>
                  </a:lnTo>
                  <a:lnTo>
                    <a:pt x="234" y="171"/>
                  </a:lnTo>
                  <a:lnTo>
                    <a:pt x="232" y="172"/>
                  </a:lnTo>
                  <a:lnTo>
                    <a:pt x="224" y="172"/>
                  </a:lnTo>
                  <a:lnTo>
                    <a:pt x="212" y="171"/>
                  </a:lnTo>
                  <a:lnTo>
                    <a:pt x="200" y="171"/>
                  </a:lnTo>
                  <a:lnTo>
                    <a:pt x="191" y="170"/>
                  </a:lnTo>
                  <a:lnTo>
                    <a:pt x="187" y="170"/>
                  </a:lnTo>
                  <a:lnTo>
                    <a:pt x="185" y="169"/>
                  </a:lnTo>
                  <a:lnTo>
                    <a:pt x="184" y="169"/>
                  </a:lnTo>
                  <a:lnTo>
                    <a:pt x="184" y="168"/>
                  </a:lnTo>
                  <a:lnTo>
                    <a:pt x="185" y="167"/>
                  </a:lnTo>
                  <a:lnTo>
                    <a:pt x="186" y="166"/>
                  </a:lnTo>
                  <a:lnTo>
                    <a:pt x="187" y="165"/>
                  </a:lnTo>
                  <a:lnTo>
                    <a:pt x="187" y="164"/>
                  </a:lnTo>
                  <a:lnTo>
                    <a:pt x="187" y="161"/>
                  </a:lnTo>
                  <a:lnTo>
                    <a:pt x="187" y="158"/>
                  </a:lnTo>
                  <a:lnTo>
                    <a:pt x="176" y="46"/>
                  </a:lnTo>
                  <a:lnTo>
                    <a:pt x="175" y="46"/>
                  </a:lnTo>
                  <a:lnTo>
                    <a:pt x="118" y="159"/>
                  </a:lnTo>
                  <a:lnTo>
                    <a:pt x="116" y="164"/>
                  </a:lnTo>
                  <a:lnTo>
                    <a:pt x="114" y="167"/>
                  </a:lnTo>
                  <a:lnTo>
                    <a:pt x="113" y="169"/>
                  </a:lnTo>
                  <a:lnTo>
                    <a:pt x="112" y="170"/>
                  </a:lnTo>
                  <a:lnTo>
                    <a:pt x="111" y="171"/>
                  </a:lnTo>
                  <a:lnTo>
                    <a:pt x="110" y="171"/>
                  </a:lnTo>
                  <a:lnTo>
                    <a:pt x="109" y="171"/>
                  </a:lnTo>
                  <a:lnTo>
                    <a:pt x="108" y="170"/>
                  </a:lnTo>
                  <a:lnTo>
                    <a:pt x="107" y="169"/>
                  </a:lnTo>
                  <a:lnTo>
                    <a:pt x="105" y="167"/>
                  </a:lnTo>
                  <a:lnTo>
                    <a:pt x="104" y="165"/>
                  </a:lnTo>
                  <a:lnTo>
                    <a:pt x="102" y="161"/>
                  </a:lnTo>
                  <a:lnTo>
                    <a:pt x="97" y="153"/>
                  </a:lnTo>
                  <a:lnTo>
                    <a:pt x="91" y="142"/>
                  </a:lnTo>
                  <a:lnTo>
                    <a:pt x="85" y="130"/>
                  </a:lnTo>
                  <a:lnTo>
                    <a:pt x="79" y="119"/>
                  </a:lnTo>
                  <a:lnTo>
                    <a:pt x="74" y="109"/>
                  </a:lnTo>
                  <a:lnTo>
                    <a:pt x="70" y="100"/>
                  </a:lnTo>
                  <a:lnTo>
                    <a:pt x="64" y="89"/>
                  </a:lnTo>
                  <a:lnTo>
                    <a:pt x="58" y="77"/>
                  </a:lnTo>
                  <a:lnTo>
                    <a:pt x="51" y="66"/>
                  </a:lnTo>
                  <a:lnTo>
                    <a:pt x="47" y="56"/>
                  </a:lnTo>
                  <a:lnTo>
                    <a:pt x="44" y="49"/>
                  </a:lnTo>
                  <a:lnTo>
                    <a:pt x="42" y="49"/>
                  </a:lnTo>
                  <a:lnTo>
                    <a:pt x="33" y="149"/>
                  </a:lnTo>
                  <a:lnTo>
                    <a:pt x="33" y="155"/>
                  </a:lnTo>
                  <a:lnTo>
                    <a:pt x="33" y="161"/>
                  </a:lnTo>
                  <a:lnTo>
                    <a:pt x="34" y="163"/>
                  </a:lnTo>
                  <a:lnTo>
                    <a:pt x="35" y="165"/>
                  </a:lnTo>
                  <a:lnTo>
                    <a:pt x="36" y="166"/>
                  </a:lnTo>
                  <a:lnTo>
                    <a:pt x="39" y="167"/>
                  </a:lnTo>
                  <a:lnTo>
                    <a:pt x="43" y="168"/>
                  </a:lnTo>
                  <a:lnTo>
                    <a:pt x="46" y="168"/>
                  </a:lnTo>
                  <a:lnTo>
                    <a:pt x="48" y="168"/>
                  </a:lnTo>
                  <a:lnTo>
                    <a:pt x="49" y="169"/>
                  </a:lnTo>
                  <a:lnTo>
                    <a:pt x="50" y="170"/>
                  </a:lnTo>
                  <a:lnTo>
                    <a:pt x="49" y="171"/>
                  </a:lnTo>
                  <a:lnTo>
                    <a:pt x="48" y="171"/>
                  </a:lnTo>
                  <a:lnTo>
                    <a:pt x="45" y="172"/>
                  </a:lnTo>
                  <a:lnTo>
                    <a:pt x="36" y="171"/>
                  </a:lnTo>
                  <a:lnTo>
                    <a:pt x="28" y="171"/>
                  </a:lnTo>
                  <a:lnTo>
                    <a:pt x="24" y="171"/>
                  </a:lnTo>
                  <a:lnTo>
                    <a:pt x="19" y="171"/>
                  </a:lnTo>
                  <a:lnTo>
                    <a:pt x="11" y="171"/>
                  </a:lnTo>
                  <a:lnTo>
                    <a:pt x="4" y="172"/>
                  </a:lnTo>
                  <a:lnTo>
                    <a:pt x="2" y="171"/>
                  </a:lnTo>
                  <a:lnTo>
                    <a:pt x="1" y="171"/>
                  </a:lnTo>
                  <a:lnTo>
                    <a:pt x="0" y="170"/>
                  </a:lnTo>
                  <a:lnTo>
                    <a:pt x="1" y="169"/>
                  </a:lnTo>
                  <a:lnTo>
                    <a:pt x="2" y="168"/>
                  </a:lnTo>
                  <a:lnTo>
                    <a:pt x="4" y="168"/>
                  </a:lnTo>
                  <a:lnTo>
                    <a:pt x="6" y="168"/>
                  </a:lnTo>
                  <a:lnTo>
                    <a:pt x="9" y="167"/>
                  </a:lnTo>
                  <a:lnTo>
                    <a:pt x="14" y="165"/>
                  </a:lnTo>
                  <a:lnTo>
                    <a:pt x="16" y="161"/>
                  </a:lnTo>
                  <a:lnTo>
                    <a:pt x="18" y="156"/>
                  </a:lnTo>
                  <a:lnTo>
                    <a:pt x="18" y="150"/>
                  </a:lnTo>
                  <a:lnTo>
                    <a:pt x="35" y="4"/>
                  </a:lnTo>
                  <a:lnTo>
                    <a:pt x="36" y="2"/>
                  </a:lnTo>
                  <a:lnTo>
                    <a:pt x="37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1144588" y="4319588"/>
              <a:ext cx="31750" cy="88900"/>
            </a:xfrm>
            <a:custGeom>
              <a:avLst/>
              <a:gdLst>
                <a:gd name="T0" fmla="*/ 11 w 60"/>
                <a:gd name="T1" fmla="*/ 0 h 169"/>
                <a:gd name="T2" fmla="*/ 24 w 60"/>
                <a:gd name="T3" fmla="*/ 1 h 169"/>
                <a:gd name="T4" fmla="*/ 31 w 60"/>
                <a:gd name="T5" fmla="*/ 1 h 169"/>
                <a:gd name="T6" fmla="*/ 44 w 60"/>
                <a:gd name="T7" fmla="*/ 0 h 169"/>
                <a:gd name="T8" fmla="*/ 53 w 60"/>
                <a:gd name="T9" fmla="*/ 0 h 169"/>
                <a:gd name="T10" fmla="*/ 55 w 60"/>
                <a:gd name="T11" fmla="*/ 2 h 169"/>
                <a:gd name="T12" fmla="*/ 53 w 60"/>
                <a:gd name="T13" fmla="*/ 4 h 169"/>
                <a:gd name="T14" fmla="*/ 49 w 60"/>
                <a:gd name="T15" fmla="*/ 4 h 169"/>
                <a:gd name="T16" fmla="*/ 44 w 60"/>
                <a:gd name="T17" fmla="*/ 5 h 169"/>
                <a:gd name="T18" fmla="*/ 40 w 60"/>
                <a:gd name="T19" fmla="*/ 9 h 169"/>
                <a:gd name="T20" fmla="*/ 39 w 60"/>
                <a:gd name="T21" fmla="*/ 17 h 169"/>
                <a:gd name="T22" fmla="*/ 38 w 60"/>
                <a:gd name="T23" fmla="*/ 26 h 169"/>
                <a:gd name="T24" fmla="*/ 38 w 60"/>
                <a:gd name="T25" fmla="*/ 48 h 169"/>
                <a:gd name="T26" fmla="*/ 38 w 60"/>
                <a:gd name="T27" fmla="*/ 104 h 169"/>
                <a:gd name="T28" fmla="*/ 39 w 60"/>
                <a:gd name="T29" fmla="*/ 141 h 169"/>
                <a:gd name="T30" fmla="*/ 40 w 60"/>
                <a:gd name="T31" fmla="*/ 155 h 169"/>
                <a:gd name="T32" fmla="*/ 41 w 60"/>
                <a:gd name="T33" fmla="*/ 160 h 169"/>
                <a:gd name="T34" fmla="*/ 45 w 60"/>
                <a:gd name="T35" fmla="*/ 163 h 169"/>
                <a:gd name="T36" fmla="*/ 51 w 60"/>
                <a:gd name="T37" fmla="*/ 164 h 169"/>
                <a:gd name="T38" fmla="*/ 57 w 60"/>
                <a:gd name="T39" fmla="*/ 165 h 169"/>
                <a:gd name="T40" fmla="*/ 60 w 60"/>
                <a:gd name="T41" fmla="*/ 165 h 169"/>
                <a:gd name="T42" fmla="*/ 60 w 60"/>
                <a:gd name="T43" fmla="*/ 167 h 169"/>
                <a:gd name="T44" fmla="*/ 59 w 60"/>
                <a:gd name="T45" fmla="*/ 168 h 169"/>
                <a:gd name="T46" fmla="*/ 47 w 60"/>
                <a:gd name="T47" fmla="*/ 169 h 169"/>
                <a:gd name="T48" fmla="*/ 31 w 60"/>
                <a:gd name="T49" fmla="*/ 168 h 169"/>
                <a:gd name="T50" fmla="*/ 24 w 60"/>
                <a:gd name="T51" fmla="*/ 168 h 169"/>
                <a:gd name="T52" fmla="*/ 11 w 60"/>
                <a:gd name="T53" fmla="*/ 169 h 169"/>
                <a:gd name="T54" fmla="*/ 2 w 60"/>
                <a:gd name="T55" fmla="*/ 168 h 169"/>
                <a:gd name="T56" fmla="*/ 1 w 60"/>
                <a:gd name="T57" fmla="*/ 167 h 169"/>
                <a:gd name="T58" fmla="*/ 2 w 60"/>
                <a:gd name="T59" fmla="*/ 165 h 169"/>
                <a:gd name="T60" fmla="*/ 6 w 60"/>
                <a:gd name="T61" fmla="*/ 165 h 169"/>
                <a:gd name="T62" fmla="*/ 12 w 60"/>
                <a:gd name="T63" fmla="*/ 163 h 169"/>
                <a:gd name="T64" fmla="*/ 15 w 60"/>
                <a:gd name="T65" fmla="*/ 159 h 169"/>
                <a:gd name="T66" fmla="*/ 16 w 60"/>
                <a:gd name="T67" fmla="*/ 152 h 169"/>
                <a:gd name="T68" fmla="*/ 17 w 60"/>
                <a:gd name="T69" fmla="*/ 124 h 169"/>
                <a:gd name="T70" fmla="*/ 17 w 60"/>
                <a:gd name="T71" fmla="*/ 65 h 169"/>
                <a:gd name="T72" fmla="*/ 17 w 60"/>
                <a:gd name="T73" fmla="*/ 36 h 169"/>
                <a:gd name="T74" fmla="*/ 17 w 60"/>
                <a:gd name="T75" fmla="*/ 21 h 169"/>
                <a:gd name="T76" fmla="*/ 16 w 60"/>
                <a:gd name="T77" fmla="*/ 13 h 169"/>
                <a:gd name="T78" fmla="*/ 14 w 60"/>
                <a:gd name="T79" fmla="*/ 7 h 169"/>
                <a:gd name="T80" fmla="*/ 9 w 60"/>
                <a:gd name="T81" fmla="*/ 5 h 169"/>
                <a:gd name="T82" fmla="*/ 4 w 60"/>
                <a:gd name="T83" fmla="*/ 4 h 169"/>
                <a:gd name="T84" fmla="*/ 1 w 60"/>
                <a:gd name="T85" fmla="*/ 3 h 169"/>
                <a:gd name="T86" fmla="*/ 1 w 60"/>
                <a:gd name="T87" fmla="*/ 1 h 169"/>
                <a:gd name="T88" fmla="*/ 4 w 60"/>
                <a:gd name="T8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169">
                  <a:moveTo>
                    <a:pt x="4" y="0"/>
                  </a:moveTo>
                  <a:lnTo>
                    <a:pt x="11" y="0"/>
                  </a:lnTo>
                  <a:lnTo>
                    <a:pt x="18" y="1"/>
                  </a:lnTo>
                  <a:lnTo>
                    <a:pt x="24" y="1"/>
                  </a:lnTo>
                  <a:lnTo>
                    <a:pt x="28" y="1"/>
                  </a:lnTo>
                  <a:lnTo>
                    <a:pt x="31" y="1"/>
                  </a:lnTo>
                  <a:lnTo>
                    <a:pt x="37" y="1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7" y="4"/>
                  </a:lnTo>
                  <a:lnTo>
                    <a:pt x="44" y="5"/>
                  </a:lnTo>
                  <a:lnTo>
                    <a:pt x="41" y="7"/>
                  </a:lnTo>
                  <a:lnTo>
                    <a:pt x="40" y="9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38" y="26"/>
                  </a:lnTo>
                  <a:lnTo>
                    <a:pt x="38" y="36"/>
                  </a:lnTo>
                  <a:lnTo>
                    <a:pt x="38" y="48"/>
                  </a:lnTo>
                  <a:lnTo>
                    <a:pt x="38" y="65"/>
                  </a:lnTo>
                  <a:lnTo>
                    <a:pt x="38" y="104"/>
                  </a:lnTo>
                  <a:lnTo>
                    <a:pt x="38" y="124"/>
                  </a:lnTo>
                  <a:lnTo>
                    <a:pt x="39" y="141"/>
                  </a:lnTo>
                  <a:lnTo>
                    <a:pt x="39" y="152"/>
                  </a:lnTo>
                  <a:lnTo>
                    <a:pt x="40" y="155"/>
                  </a:lnTo>
                  <a:lnTo>
                    <a:pt x="41" y="158"/>
                  </a:lnTo>
                  <a:lnTo>
                    <a:pt x="41" y="160"/>
                  </a:lnTo>
                  <a:lnTo>
                    <a:pt x="43" y="162"/>
                  </a:lnTo>
                  <a:lnTo>
                    <a:pt x="45" y="163"/>
                  </a:lnTo>
                  <a:lnTo>
                    <a:pt x="48" y="164"/>
                  </a:lnTo>
                  <a:lnTo>
                    <a:pt x="51" y="164"/>
                  </a:lnTo>
                  <a:lnTo>
                    <a:pt x="54" y="165"/>
                  </a:lnTo>
                  <a:lnTo>
                    <a:pt x="57" y="165"/>
                  </a:lnTo>
                  <a:lnTo>
                    <a:pt x="59" y="165"/>
                  </a:lnTo>
                  <a:lnTo>
                    <a:pt x="60" y="165"/>
                  </a:lnTo>
                  <a:lnTo>
                    <a:pt x="60" y="166"/>
                  </a:lnTo>
                  <a:lnTo>
                    <a:pt x="60" y="167"/>
                  </a:lnTo>
                  <a:lnTo>
                    <a:pt x="60" y="168"/>
                  </a:lnTo>
                  <a:lnTo>
                    <a:pt x="59" y="168"/>
                  </a:lnTo>
                  <a:lnTo>
                    <a:pt x="57" y="169"/>
                  </a:lnTo>
                  <a:lnTo>
                    <a:pt x="47" y="169"/>
                  </a:lnTo>
                  <a:lnTo>
                    <a:pt x="38" y="168"/>
                  </a:lnTo>
                  <a:lnTo>
                    <a:pt x="31" y="168"/>
                  </a:lnTo>
                  <a:lnTo>
                    <a:pt x="28" y="168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11" y="169"/>
                  </a:lnTo>
                  <a:lnTo>
                    <a:pt x="4" y="169"/>
                  </a:lnTo>
                  <a:lnTo>
                    <a:pt x="2" y="168"/>
                  </a:lnTo>
                  <a:lnTo>
                    <a:pt x="1" y="168"/>
                  </a:lnTo>
                  <a:lnTo>
                    <a:pt x="1" y="167"/>
                  </a:lnTo>
                  <a:lnTo>
                    <a:pt x="1" y="166"/>
                  </a:lnTo>
                  <a:lnTo>
                    <a:pt x="2" y="165"/>
                  </a:lnTo>
                  <a:lnTo>
                    <a:pt x="3" y="165"/>
                  </a:lnTo>
                  <a:lnTo>
                    <a:pt x="6" y="165"/>
                  </a:lnTo>
                  <a:lnTo>
                    <a:pt x="10" y="164"/>
                  </a:lnTo>
                  <a:lnTo>
                    <a:pt x="12" y="163"/>
                  </a:lnTo>
                  <a:lnTo>
                    <a:pt x="14" y="161"/>
                  </a:lnTo>
                  <a:lnTo>
                    <a:pt x="15" y="159"/>
                  </a:lnTo>
                  <a:lnTo>
                    <a:pt x="15" y="156"/>
                  </a:lnTo>
                  <a:lnTo>
                    <a:pt x="16" y="152"/>
                  </a:lnTo>
                  <a:lnTo>
                    <a:pt x="17" y="141"/>
                  </a:lnTo>
                  <a:lnTo>
                    <a:pt x="17" y="124"/>
                  </a:lnTo>
                  <a:lnTo>
                    <a:pt x="17" y="104"/>
                  </a:lnTo>
                  <a:lnTo>
                    <a:pt x="17" y="65"/>
                  </a:lnTo>
                  <a:lnTo>
                    <a:pt x="17" y="48"/>
                  </a:lnTo>
                  <a:lnTo>
                    <a:pt x="17" y="36"/>
                  </a:lnTo>
                  <a:lnTo>
                    <a:pt x="17" y="26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6" y="13"/>
                  </a:lnTo>
                  <a:lnTo>
                    <a:pt x="15" y="9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9" y="5"/>
                  </a:lnTo>
                  <a:lnTo>
                    <a:pt x="7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1179513" y="4318000"/>
              <a:ext cx="101600" cy="90488"/>
            </a:xfrm>
            <a:custGeom>
              <a:avLst/>
              <a:gdLst>
                <a:gd name="T0" fmla="*/ 24 w 191"/>
                <a:gd name="T1" fmla="*/ 1 h 173"/>
                <a:gd name="T2" fmla="*/ 28 w 191"/>
                <a:gd name="T3" fmla="*/ 4 h 173"/>
                <a:gd name="T4" fmla="*/ 31 w 191"/>
                <a:gd name="T5" fmla="*/ 7 h 173"/>
                <a:gd name="T6" fmla="*/ 41 w 191"/>
                <a:gd name="T7" fmla="*/ 17 h 173"/>
                <a:gd name="T8" fmla="*/ 62 w 191"/>
                <a:gd name="T9" fmla="*/ 39 h 173"/>
                <a:gd name="T10" fmla="*/ 91 w 191"/>
                <a:gd name="T11" fmla="*/ 68 h 173"/>
                <a:gd name="T12" fmla="*/ 117 w 191"/>
                <a:gd name="T13" fmla="*/ 95 h 173"/>
                <a:gd name="T14" fmla="*/ 139 w 191"/>
                <a:gd name="T15" fmla="*/ 118 h 173"/>
                <a:gd name="T16" fmla="*/ 156 w 191"/>
                <a:gd name="T17" fmla="*/ 135 h 173"/>
                <a:gd name="T18" fmla="*/ 159 w 191"/>
                <a:gd name="T19" fmla="*/ 28 h 173"/>
                <a:gd name="T20" fmla="*/ 155 w 191"/>
                <a:gd name="T21" fmla="*/ 11 h 173"/>
                <a:gd name="T22" fmla="*/ 147 w 191"/>
                <a:gd name="T23" fmla="*/ 7 h 173"/>
                <a:gd name="T24" fmla="*/ 140 w 191"/>
                <a:gd name="T25" fmla="*/ 7 h 173"/>
                <a:gd name="T26" fmla="*/ 137 w 191"/>
                <a:gd name="T27" fmla="*/ 7 h 173"/>
                <a:gd name="T28" fmla="*/ 137 w 191"/>
                <a:gd name="T29" fmla="*/ 5 h 173"/>
                <a:gd name="T30" fmla="*/ 139 w 191"/>
                <a:gd name="T31" fmla="*/ 3 h 173"/>
                <a:gd name="T32" fmla="*/ 152 w 191"/>
                <a:gd name="T33" fmla="*/ 3 h 173"/>
                <a:gd name="T34" fmla="*/ 166 w 191"/>
                <a:gd name="T35" fmla="*/ 4 h 173"/>
                <a:gd name="T36" fmla="*/ 178 w 191"/>
                <a:gd name="T37" fmla="*/ 3 h 173"/>
                <a:gd name="T38" fmla="*/ 189 w 191"/>
                <a:gd name="T39" fmla="*/ 3 h 173"/>
                <a:gd name="T40" fmla="*/ 191 w 191"/>
                <a:gd name="T41" fmla="*/ 5 h 173"/>
                <a:gd name="T42" fmla="*/ 189 w 191"/>
                <a:gd name="T43" fmla="*/ 7 h 173"/>
                <a:gd name="T44" fmla="*/ 186 w 191"/>
                <a:gd name="T45" fmla="*/ 7 h 173"/>
                <a:gd name="T46" fmla="*/ 177 w 191"/>
                <a:gd name="T47" fmla="*/ 10 h 173"/>
                <a:gd name="T48" fmla="*/ 174 w 191"/>
                <a:gd name="T49" fmla="*/ 27 h 173"/>
                <a:gd name="T50" fmla="*/ 174 w 191"/>
                <a:gd name="T51" fmla="*/ 163 h 173"/>
                <a:gd name="T52" fmla="*/ 174 w 191"/>
                <a:gd name="T53" fmla="*/ 170 h 173"/>
                <a:gd name="T54" fmla="*/ 173 w 191"/>
                <a:gd name="T55" fmla="*/ 173 h 173"/>
                <a:gd name="T56" fmla="*/ 172 w 191"/>
                <a:gd name="T57" fmla="*/ 173 h 173"/>
                <a:gd name="T58" fmla="*/ 166 w 191"/>
                <a:gd name="T59" fmla="*/ 171 h 173"/>
                <a:gd name="T60" fmla="*/ 153 w 191"/>
                <a:gd name="T61" fmla="*/ 160 h 173"/>
                <a:gd name="T62" fmla="*/ 144 w 191"/>
                <a:gd name="T63" fmla="*/ 151 h 173"/>
                <a:gd name="T64" fmla="*/ 126 w 191"/>
                <a:gd name="T65" fmla="*/ 134 h 173"/>
                <a:gd name="T66" fmla="*/ 103 w 191"/>
                <a:gd name="T67" fmla="*/ 110 h 173"/>
                <a:gd name="T68" fmla="*/ 78 w 191"/>
                <a:gd name="T69" fmla="*/ 86 h 173"/>
                <a:gd name="T70" fmla="*/ 54 w 191"/>
                <a:gd name="T71" fmla="*/ 61 h 173"/>
                <a:gd name="T72" fmla="*/ 36 w 191"/>
                <a:gd name="T73" fmla="*/ 42 h 173"/>
                <a:gd name="T74" fmla="*/ 33 w 191"/>
                <a:gd name="T75" fmla="*/ 142 h 173"/>
                <a:gd name="T76" fmla="*/ 36 w 191"/>
                <a:gd name="T77" fmla="*/ 160 h 173"/>
                <a:gd name="T78" fmla="*/ 42 w 191"/>
                <a:gd name="T79" fmla="*/ 167 h 173"/>
                <a:gd name="T80" fmla="*/ 49 w 191"/>
                <a:gd name="T81" fmla="*/ 168 h 173"/>
                <a:gd name="T82" fmla="*/ 54 w 191"/>
                <a:gd name="T83" fmla="*/ 168 h 173"/>
                <a:gd name="T84" fmla="*/ 56 w 191"/>
                <a:gd name="T85" fmla="*/ 170 h 173"/>
                <a:gd name="T86" fmla="*/ 54 w 191"/>
                <a:gd name="T87" fmla="*/ 171 h 173"/>
                <a:gd name="T88" fmla="*/ 40 w 191"/>
                <a:gd name="T89" fmla="*/ 171 h 173"/>
                <a:gd name="T90" fmla="*/ 27 w 191"/>
                <a:gd name="T91" fmla="*/ 171 h 173"/>
                <a:gd name="T92" fmla="*/ 15 w 191"/>
                <a:gd name="T93" fmla="*/ 171 h 173"/>
                <a:gd name="T94" fmla="*/ 1 w 191"/>
                <a:gd name="T95" fmla="*/ 172 h 173"/>
                <a:gd name="T96" fmla="*/ 0 w 191"/>
                <a:gd name="T97" fmla="*/ 170 h 173"/>
                <a:gd name="T98" fmla="*/ 2 w 191"/>
                <a:gd name="T99" fmla="*/ 168 h 173"/>
                <a:gd name="T100" fmla="*/ 9 w 191"/>
                <a:gd name="T101" fmla="*/ 168 h 173"/>
                <a:gd name="T102" fmla="*/ 16 w 191"/>
                <a:gd name="T103" fmla="*/ 165 h 173"/>
                <a:gd name="T104" fmla="*/ 19 w 191"/>
                <a:gd name="T105" fmla="*/ 152 h 173"/>
                <a:gd name="T106" fmla="*/ 19 w 191"/>
                <a:gd name="T107" fmla="*/ 11 h 173"/>
                <a:gd name="T108" fmla="*/ 19 w 191"/>
                <a:gd name="T109" fmla="*/ 4 h 173"/>
                <a:gd name="T110" fmla="*/ 21 w 191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1" h="173">
                  <a:moveTo>
                    <a:pt x="22" y="0"/>
                  </a:moveTo>
                  <a:lnTo>
                    <a:pt x="24" y="1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41" y="17"/>
                  </a:lnTo>
                  <a:lnTo>
                    <a:pt x="50" y="27"/>
                  </a:lnTo>
                  <a:lnTo>
                    <a:pt x="62" y="39"/>
                  </a:lnTo>
                  <a:lnTo>
                    <a:pt x="75" y="53"/>
                  </a:lnTo>
                  <a:lnTo>
                    <a:pt x="91" y="68"/>
                  </a:lnTo>
                  <a:lnTo>
                    <a:pt x="106" y="83"/>
                  </a:lnTo>
                  <a:lnTo>
                    <a:pt x="117" y="95"/>
                  </a:lnTo>
                  <a:lnTo>
                    <a:pt x="129" y="106"/>
                  </a:lnTo>
                  <a:lnTo>
                    <a:pt x="139" y="118"/>
                  </a:lnTo>
                  <a:lnTo>
                    <a:pt x="149" y="128"/>
                  </a:lnTo>
                  <a:lnTo>
                    <a:pt x="156" y="135"/>
                  </a:lnTo>
                  <a:lnTo>
                    <a:pt x="161" y="141"/>
                  </a:lnTo>
                  <a:lnTo>
                    <a:pt x="159" y="28"/>
                  </a:lnTo>
                  <a:lnTo>
                    <a:pt x="158" y="17"/>
                  </a:lnTo>
                  <a:lnTo>
                    <a:pt x="155" y="11"/>
                  </a:lnTo>
                  <a:lnTo>
                    <a:pt x="150" y="8"/>
                  </a:lnTo>
                  <a:lnTo>
                    <a:pt x="147" y="7"/>
                  </a:lnTo>
                  <a:lnTo>
                    <a:pt x="143" y="7"/>
                  </a:lnTo>
                  <a:lnTo>
                    <a:pt x="140" y="7"/>
                  </a:lnTo>
                  <a:lnTo>
                    <a:pt x="138" y="7"/>
                  </a:lnTo>
                  <a:lnTo>
                    <a:pt x="137" y="7"/>
                  </a:lnTo>
                  <a:lnTo>
                    <a:pt x="137" y="6"/>
                  </a:lnTo>
                  <a:lnTo>
                    <a:pt x="137" y="5"/>
                  </a:lnTo>
                  <a:lnTo>
                    <a:pt x="137" y="4"/>
                  </a:lnTo>
                  <a:lnTo>
                    <a:pt x="139" y="3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0" y="4"/>
                  </a:lnTo>
                  <a:lnTo>
                    <a:pt x="166" y="4"/>
                  </a:lnTo>
                  <a:lnTo>
                    <a:pt x="171" y="4"/>
                  </a:lnTo>
                  <a:lnTo>
                    <a:pt x="178" y="3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90" y="4"/>
                  </a:lnTo>
                  <a:lnTo>
                    <a:pt x="191" y="5"/>
                  </a:lnTo>
                  <a:lnTo>
                    <a:pt x="190" y="6"/>
                  </a:lnTo>
                  <a:lnTo>
                    <a:pt x="189" y="7"/>
                  </a:lnTo>
                  <a:lnTo>
                    <a:pt x="188" y="7"/>
                  </a:lnTo>
                  <a:lnTo>
                    <a:pt x="186" y="7"/>
                  </a:lnTo>
                  <a:lnTo>
                    <a:pt x="183" y="7"/>
                  </a:lnTo>
                  <a:lnTo>
                    <a:pt x="177" y="10"/>
                  </a:lnTo>
                  <a:lnTo>
                    <a:pt x="175" y="16"/>
                  </a:lnTo>
                  <a:lnTo>
                    <a:pt x="174" y="27"/>
                  </a:lnTo>
                  <a:lnTo>
                    <a:pt x="174" y="157"/>
                  </a:lnTo>
                  <a:lnTo>
                    <a:pt x="174" y="163"/>
                  </a:lnTo>
                  <a:lnTo>
                    <a:pt x="174" y="167"/>
                  </a:lnTo>
                  <a:lnTo>
                    <a:pt x="174" y="170"/>
                  </a:lnTo>
                  <a:lnTo>
                    <a:pt x="173" y="172"/>
                  </a:lnTo>
                  <a:lnTo>
                    <a:pt x="173" y="173"/>
                  </a:lnTo>
                  <a:lnTo>
                    <a:pt x="172" y="173"/>
                  </a:lnTo>
                  <a:lnTo>
                    <a:pt x="172" y="173"/>
                  </a:lnTo>
                  <a:lnTo>
                    <a:pt x="169" y="173"/>
                  </a:lnTo>
                  <a:lnTo>
                    <a:pt x="166" y="171"/>
                  </a:lnTo>
                  <a:lnTo>
                    <a:pt x="161" y="167"/>
                  </a:lnTo>
                  <a:lnTo>
                    <a:pt x="153" y="160"/>
                  </a:lnTo>
                  <a:lnTo>
                    <a:pt x="150" y="157"/>
                  </a:lnTo>
                  <a:lnTo>
                    <a:pt x="144" y="151"/>
                  </a:lnTo>
                  <a:lnTo>
                    <a:pt x="136" y="143"/>
                  </a:lnTo>
                  <a:lnTo>
                    <a:pt x="126" y="134"/>
                  </a:lnTo>
                  <a:lnTo>
                    <a:pt x="115" y="123"/>
                  </a:lnTo>
                  <a:lnTo>
                    <a:pt x="103" y="110"/>
                  </a:lnTo>
                  <a:lnTo>
                    <a:pt x="92" y="99"/>
                  </a:lnTo>
                  <a:lnTo>
                    <a:pt x="78" y="86"/>
                  </a:lnTo>
                  <a:lnTo>
                    <a:pt x="65" y="72"/>
                  </a:lnTo>
                  <a:lnTo>
                    <a:pt x="54" y="61"/>
                  </a:lnTo>
                  <a:lnTo>
                    <a:pt x="44" y="50"/>
                  </a:lnTo>
                  <a:lnTo>
                    <a:pt x="36" y="42"/>
                  </a:lnTo>
                  <a:lnTo>
                    <a:pt x="31" y="37"/>
                  </a:lnTo>
                  <a:lnTo>
                    <a:pt x="33" y="142"/>
                  </a:lnTo>
                  <a:lnTo>
                    <a:pt x="34" y="153"/>
                  </a:lnTo>
                  <a:lnTo>
                    <a:pt x="36" y="160"/>
                  </a:lnTo>
                  <a:lnTo>
                    <a:pt x="38" y="165"/>
                  </a:lnTo>
                  <a:lnTo>
                    <a:pt x="42" y="167"/>
                  </a:lnTo>
                  <a:lnTo>
                    <a:pt x="46" y="167"/>
                  </a:lnTo>
                  <a:lnTo>
                    <a:pt x="49" y="168"/>
                  </a:lnTo>
                  <a:lnTo>
                    <a:pt x="52" y="168"/>
                  </a:lnTo>
                  <a:lnTo>
                    <a:pt x="54" y="168"/>
                  </a:lnTo>
                  <a:lnTo>
                    <a:pt x="55" y="169"/>
                  </a:lnTo>
                  <a:lnTo>
                    <a:pt x="56" y="170"/>
                  </a:lnTo>
                  <a:lnTo>
                    <a:pt x="55" y="171"/>
                  </a:lnTo>
                  <a:lnTo>
                    <a:pt x="54" y="171"/>
                  </a:lnTo>
                  <a:lnTo>
                    <a:pt x="52" y="172"/>
                  </a:lnTo>
                  <a:lnTo>
                    <a:pt x="40" y="171"/>
                  </a:lnTo>
                  <a:lnTo>
                    <a:pt x="31" y="171"/>
                  </a:lnTo>
                  <a:lnTo>
                    <a:pt x="27" y="171"/>
                  </a:lnTo>
                  <a:lnTo>
                    <a:pt x="23" y="171"/>
                  </a:lnTo>
                  <a:lnTo>
                    <a:pt x="15" y="171"/>
                  </a:lnTo>
                  <a:lnTo>
                    <a:pt x="4" y="172"/>
                  </a:lnTo>
                  <a:lnTo>
                    <a:pt x="1" y="172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0" y="169"/>
                  </a:lnTo>
                  <a:lnTo>
                    <a:pt x="2" y="168"/>
                  </a:lnTo>
                  <a:lnTo>
                    <a:pt x="5" y="168"/>
                  </a:lnTo>
                  <a:lnTo>
                    <a:pt x="9" y="168"/>
                  </a:lnTo>
                  <a:lnTo>
                    <a:pt x="12" y="167"/>
                  </a:lnTo>
                  <a:lnTo>
                    <a:pt x="16" y="165"/>
                  </a:lnTo>
                  <a:lnTo>
                    <a:pt x="18" y="160"/>
                  </a:lnTo>
                  <a:lnTo>
                    <a:pt x="19" y="152"/>
                  </a:lnTo>
                  <a:lnTo>
                    <a:pt x="19" y="139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20" y="2"/>
                  </a:lnTo>
                  <a:lnTo>
                    <a:pt x="21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1281113" y="4318000"/>
              <a:ext cx="101600" cy="90488"/>
            </a:xfrm>
            <a:custGeom>
              <a:avLst/>
              <a:gdLst>
                <a:gd name="T0" fmla="*/ 23 w 190"/>
                <a:gd name="T1" fmla="*/ 1 h 173"/>
                <a:gd name="T2" fmla="*/ 27 w 190"/>
                <a:gd name="T3" fmla="*/ 4 h 173"/>
                <a:gd name="T4" fmla="*/ 30 w 190"/>
                <a:gd name="T5" fmla="*/ 7 h 173"/>
                <a:gd name="T6" fmla="*/ 40 w 190"/>
                <a:gd name="T7" fmla="*/ 17 h 173"/>
                <a:gd name="T8" fmla="*/ 62 w 190"/>
                <a:gd name="T9" fmla="*/ 39 h 173"/>
                <a:gd name="T10" fmla="*/ 90 w 190"/>
                <a:gd name="T11" fmla="*/ 68 h 173"/>
                <a:gd name="T12" fmla="*/ 117 w 190"/>
                <a:gd name="T13" fmla="*/ 95 h 173"/>
                <a:gd name="T14" fmla="*/ 139 w 190"/>
                <a:gd name="T15" fmla="*/ 118 h 173"/>
                <a:gd name="T16" fmla="*/ 156 w 190"/>
                <a:gd name="T17" fmla="*/ 135 h 173"/>
                <a:gd name="T18" fmla="*/ 159 w 190"/>
                <a:gd name="T19" fmla="*/ 28 h 173"/>
                <a:gd name="T20" fmla="*/ 156 w 190"/>
                <a:gd name="T21" fmla="*/ 11 h 173"/>
                <a:gd name="T22" fmla="*/ 147 w 190"/>
                <a:gd name="T23" fmla="*/ 7 h 173"/>
                <a:gd name="T24" fmla="*/ 140 w 190"/>
                <a:gd name="T25" fmla="*/ 7 h 173"/>
                <a:gd name="T26" fmla="*/ 137 w 190"/>
                <a:gd name="T27" fmla="*/ 7 h 173"/>
                <a:gd name="T28" fmla="*/ 136 w 190"/>
                <a:gd name="T29" fmla="*/ 5 h 173"/>
                <a:gd name="T30" fmla="*/ 138 w 190"/>
                <a:gd name="T31" fmla="*/ 3 h 173"/>
                <a:gd name="T32" fmla="*/ 152 w 190"/>
                <a:gd name="T33" fmla="*/ 3 h 173"/>
                <a:gd name="T34" fmla="*/ 166 w 190"/>
                <a:gd name="T35" fmla="*/ 4 h 173"/>
                <a:gd name="T36" fmla="*/ 177 w 190"/>
                <a:gd name="T37" fmla="*/ 3 h 173"/>
                <a:gd name="T38" fmla="*/ 188 w 190"/>
                <a:gd name="T39" fmla="*/ 3 h 173"/>
                <a:gd name="T40" fmla="*/ 190 w 190"/>
                <a:gd name="T41" fmla="*/ 5 h 173"/>
                <a:gd name="T42" fmla="*/ 189 w 190"/>
                <a:gd name="T43" fmla="*/ 7 h 173"/>
                <a:gd name="T44" fmla="*/ 185 w 190"/>
                <a:gd name="T45" fmla="*/ 7 h 173"/>
                <a:gd name="T46" fmla="*/ 176 w 190"/>
                <a:gd name="T47" fmla="*/ 10 h 173"/>
                <a:gd name="T48" fmla="*/ 174 w 190"/>
                <a:gd name="T49" fmla="*/ 27 h 173"/>
                <a:gd name="T50" fmla="*/ 173 w 190"/>
                <a:gd name="T51" fmla="*/ 163 h 173"/>
                <a:gd name="T52" fmla="*/ 173 w 190"/>
                <a:gd name="T53" fmla="*/ 170 h 173"/>
                <a:gd name="T54" fmla="*/ 172 w 190"/>
                <a:gd name="T55" fmla="*/ 173 h 173"/>
                <a:gd name="T56" fmla="*/ 171 w 190"/>
                <a:gd name="T57" fmla="*/ 173 h 173"/>
                <a:gd name="T58" fmla="*/ 166 w 190"/>
                <a:gd name="T59" fmla="*/ 171 h 173"/>
                <a:gd name="T60" fmla="*/ 153 w 190"/>
                <a:gd name="T61" fmla="*/ 160 h 173"/>
                <a:gd name="T62" fmla="*/ 144 w 190"/>
                <a:gd name="T63" fmla="*/ 151 h 173"/>
                <a:gd name="T64" fmla="*/ 125 w 190"/>
                <a:gd name="T65" fmla="*/ 134 h 173"/>
                <a:gd name="T66" fmla="*/ 103 w 190"/>
                <a:gd name="T67" fmla="*/ 110 h 173"/>
                <a:gd name="T68" fmla="*/ 78 w 190"/>
                <a:gd name="T69" fmla="*/ 86 h 173"/>
                <a:gd name="T70" fmla="*/ 53 w 190"/>
                <a:gd name="T71" fmla="*/ 61 h 173"/>
                <a:gd name="T72" fmla="*/ 35 w 190"/>
                <a:gd name="T73" fmla="*/ 42 h 173"/>
                <a:gd name="T74" fmla="*/ 33 w 190"/>
                <a:gd name="T75" fmla="*/ 142 h 173"/>
                <a:gd name="T76" fmla="*/ 35 w 190"/>
                <a:gd name="T77" fmla="*/ 160 h 173"/>
                <a:gd name="T78" fmla="*/ 42 w 190"/>
                <a:gd name="T79" fmla="*/ 167 h 173"/>
                <a:gd name="T80" fmla="*/ 48 w 190"/>
                <a:gd name="T81" fmla="*/ 168 h 173"/>
                <a:gd name="T82" fmla="*/ 53 w 190"/>
                <a:gd name="T83" fmla="*/ 168 h 173"/>
                <a:gd name="T84" fmla="*/ 55 w 190"/>
                <a:gd name="T85" fmla="*/ 170 h 173"/>
                <a:gd name="T86" fmla="*/ 53 w 190"/>
                <a:gd name="T87" fmla="*/ 171 h 173"/>
                <a:gd name="T88" fmla="*/ 39 w 190"/>
                <a:gd name="T89" fmla="*/ 171 h 173"/>
                <a:gd name="T90" fmla="*/ 26 w 190"/>
                <a:gd name="T91" fmla="*/ 171 h 173"/>
                <a:gd name="T92" fmla="*/ 14 w 190"/>
                <a:gd name="T93" fmla="*/ 171 h 173"/>
                <a:gd name="T94" fmla="*/ 2 w 190"/>
                <a:gd name="T95" fmla="*/ 172 h 173"/>
                <a:gd name="T96" fmla="*/ 0 w 190"/>
                <a:gd name="T97" fmla="*/ 170 h 173"/>
                <a:gd name="T98" fmla="*/ 2 w 190"/>
                <a:gd name="T99" fmla="*/ 168 h 173"/>
                <a:gd name="T100" fmla="*/ 8 w 190"/>
                <a:gd name="T101" fmla="*/ 168 h 173"/>
                <a:gd name="T102" fmla="*/ 15 w 190"/>
                <a:gd name="T103" fmla="*/ 165 h 173"/>
                <a:gd name="T104" fmla="*/ 18 w 190"/>
                <a:gd name="T105" fmla="*/ 152 h 173"/>
                <a:gd name="T106" fmla="*/ 18 w 190"/>
                <a:gd name="T107" fmla="*/ 11 h 173"/>
                <a:gd name="T108" fmla="*/ 19 w 190"/>
                <a:gd name="T109" fmla="*/ 4 h 173"/>
                <a:gd name="T110" fmla="*/ 20 w 190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73">
                  <a:moveTo>
                    <a:pt x="21" y="0"/>
                  </a:moveTo>
                  <a:lnTo>
                    <a:pt x="23" y="1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9" y="5"/>
                  </a:lnTo>
                  <a:lnTo>
                    <a:pt x="30" y="7"/>
                  </a:lnTo>
                  <a:lnTo>
                    <a:pt x="34" y="10"/>
                  </a:lnTo>
                  <a:lnTo>
                    <a:pt x="40" y="17"/>
                  </a:lnTo>
                  <a:lnTo>
                    <a:pt x="50" y="27"/>
                  </a:lnTo>
                  <a:lnTo>
                    <a:pt x="62" y="39"/>
                  </a:lnTo>
                  <a:lnTo>
                    <a:pt x="75" y="53"/>
                  </a:lnTo>
                  <a:lnTo>
                    <a:pt x="90" y="68"/>
                  </a:lnTo>
                  <a:lnTo>
                    <a:pt x="105" y="83"/>
                  </a:lnTo>
                  <a:lnTo>
                    <a:pt x="117" y="95"/>
                  </a:lnTo>
                  <a:lnTo>
                    <a:pt x="128" y="106"/>
                  </a:lnTo>
                  <a:lnTo>
                    <a:pt x="139" y="118"/>
                  </a:lnTo>
                  <a:lnTo>
                    <a:pt x="149" y="128"/>
                  </a:lnTo>
                  <a:lnTo>
                    <a:pt x="156" y="135"/>
                  </a:lnTo>
                  <a:lnTo>
                    <a:pt x="161" y="141"/>
                  </a:lnTo>
                  <a:lnTo>
                    <a:pt x="159" y="28"/>
                  </a:lnTo>
                  <a:lnTo>
                    <a:pt x="158" y="17"/>
                  </a:lnTo>
                  <a:lnTo>
                    <a:pt x="156" y="11"/>
                  </a:lnTo>
                  <a:lnTo>
                    <a:pt x="150" y="8"/>
                  </a:lnTo>
                  <a:lnTo>
                    <a:pt x="147" y="7"/>
                  </a:lnTo>
                  <a:lnTo>
                    <a:pt x="143" y="7"/>
                  </a:lnTo>
                  <a:lnTo>
                    <a:pt x="140" y="7"/>
                  </a:lnTo>
                  <a:lnTo>
                    <a:pt x="138" y="7"/>
                  </a:lnTo>
                  <a:lnTo>
                    <a:pt x="137" y="7"/>
                  </a:lnTo>
                  <a:lnTo>
                    <a:pt x="136" y="6"/>
                  </a:lnTo>
                  <a:lnTo>
                    <a:pt x="136" y="5"/>
                  </a:lnTo>
                  <a:lnTo>
                    <a:pt x="136" y="4"/>
                  </a:lnTo>
                  <a:lnTo>
                    <a:pt x="138" y="3"/>
                  </a:lnTo>
                  <a:lnTo>
                    <a:pt x="140" y="3"/>
                  </a:lnTo>
                  <a:lnTo>
                    <a:pt x="152" y="3"/>
                  </a:lnTo>
                  <a:lnTo>
                    <a:pt x="161" y="4"/>
                  </a:lnTo>
                  <a:lnTo>
                    <a:pt x="166" y="4"/>
                  </a:lnTo>
                  <a:lnTo>
                    <a:pt x="170" y="4"/>
                  </a:lnTo>
                  <a:lnTo>
                    <a:pt x="177" y="3"/>
                  </a:lnTo>
                  <a:lnTo>
                    <a:pt x="186" y="3"/>
                  </a:lnTo>
                  <a:lnTo>
                    <a:pt x="188" y="3"/>
                  </a:lnTo>
                  <a:lnTo>
                    <a:pt x="189" y="4"/>
                  </a:lnTo>
                  <a:lnTo>
                    <a:pt x="190" y="5"/>
                  </a:lnTo>
                  <a:lnTo>
                    <a:pt x="190" y="6"/>
                  </a:lnTo>
                  <a:lnTo>
                    <a:pt x="189" y="7"/>
                  </a:lnTo>
                  <a:lnTo>
                    <a:pt x="187" y="7"/>
                  </a:lnTo>
                  <a:lnTo>
                    <a:pt x="185" y="7"/>
                  </a:lnTo>
                  <a:lnTo>
                    <a:pt x="182" y="7"/>
                  </a:lnTo>
                  <a:lnTo>
                    <a:pt x="176" y="10"/>
                  </a:lnTo>
                  <a:lnTo>
                    <a:pt x="174" y="16"/>
                  </a:lnTo>
                  <a:lnTo>
                    <a:pt x="174" y="27"/>
                  </a:lnTo>
                  <a:lnTo>
                    <a:pt x="173" y="157"/>
                  </a:lnTo>
                  <a:lnTo>
                    <a:pt x="173" y="163"/>
                  </a:lnTo>
                  <a:lnTo>
                    <a:pt x="173" y="167"/>
                  </a:lnTo>
                  <a:lnTo>
                    <a:pt x="173" y="170"/>
                  </a:lnTo>
                  <a:lnTo>
                    <a:pt x="173" y="172"/>
                  </a:lnTo>
                  <a:lnTo>
                    <a:pt x="172" y="173"/>
                  </a:lnTo>
                  <a:lnTo>
                    <a:pt x="172" y="173"/>
                  </a:lnTo>
                  <a:lnTo>
                    <a:pt x="171" y="173"/>
                  </a:lnTo>
                  <a:lnTo>
                    <a:pt x="169" y="173"/>
                  </a:lnTo>
                  <a:lnTo>
                    <a:pt x="166" y="171"/>
                  </a:lnTo>
                  <a:lnTo>
                    <a:pt x="161" y="167"/>
                  </a:lnTo>
                  <a:lnTo>
                    <a:pt x="153" y="160"/>
                  </a:lnTo>
                  <a:lnTo>
                    <a:pt x="151" y="157"/>
                  </a:lnTo>
                  <a:lnTo>
                    <a:pt x="144" y="151"/>
                  </a:lnTo>
                  <a:lnTo>
                    <a:pt x="135" y="143"/>
                  </a:lnTo>
                  <a:lnTo>
                    <a:pt x="125" y="134"/>
                  </a:lnTo>
                  <a:lnTo>
                    <a:pt x="114" y="123"/>
                  </a:lnTo>
                  <a:lnTo>
                    <a:pt x="103" y="110"/>
                  </a:lnTo>
                  <a:lnTo>
                    <a:pt x="92" y="99"/>
                  </a:lnTo>
                  <a:lnTo>
                    <a:pt x="78" y="86"/>
                  </a:lnTo>
                  <a:lnTo>
                    <a:pt x="65" y="72"/>
                  </a:lnTo>
                  <a:lnTo>
                    <a:pt x="53" y="61"/>
                  </a:lnTo>
                  <a:lnTo>
                    <a:pt x="43" y="50"/>
                  </a:lnTo>
                  <a:lnTo>
                    <a:pt x="35" y="42"/>
                  </a:lnTo>
                  <a:lnTo>
                    <a:pt x="30" y="37"/>
                  </a:lnTo>
                  <a:lnTo>
                    <a:pt x="33" y="142"/>
                  </a:lnTo>
                  <a:lnTo>
                    <a:pt x="33" y="153"/>
                  </a:lnTo>
                  <a:lnTo>
                    <a:pt x="35" y="160"/>
                  </a:lnTo>
                  <a:lnTo>
                    <a:pt x="38" y="165"/>
                  </a:lnTo>
                  <a:lnTo>
                    <a:pt x="42" y="167"/>
                  </a:lnTo>
                  <a:lnTo>
                    <a:pt x="45" y="167"/>
                  </a:lnTo>
                  <a:lnTo>
                    <a:pt x="48" y="168"/>
                  </a:lnTo>
                  <a:lnTo>
                    <a:pt x="51" y="168"/>
                  </a:lnTo>
                  <a:lnTo>
                    <a:pt x="53" y="168"/>
                  </a:lnTo>
                  <a:lnTo>
                    <a:pt x="55" y="169"/>
                  </a:lnTo>
                  <a:lnTo>
                    <a:pt x="55" y="170"/>
                  </a:lnTo>
                  <a:lnTo>
                    <a:pt x="55" y="171"/>
                  </a:lnTo>
                  <a:lnTo>
                    <a:pt x="53" y="171"/>
                  </a:lnTo>
                  <a:lnTo>
                    <a:pt x="51" y="172"/>
                  </a:lnTo>
                  <a:lnTo>
                    <a:pt x="39" y="171"/>
                  </a:lnTo>
                  <a:lnTo>
                    <a:pt x="31" y="171"/>
                  </a:lnTo>
                  <a:lnTo>
                    <a:pt x="26" y="171"/>
                  </a:lnTo>
                  <a:lnTo>
                    <a:pt x="22" y="171"/>
                  </a:lnTo>
                  <a:lnTo>
                    <a:pt x="14" y="171"/>
                  </a:lnTo>
                  <a:lnTo>
                    <a:pt x="4" y="172"/>
                  </a:lnTo>
                  <a:lnTo>
                    <a:pt x="2" y="172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1" y="169"/>
                  </a:lnTo>
                  <a:lnTo>
                    <a:pt x="2" y="168"/>
                  </a:lnTo>
                  <a:lnTo>
                    <a:pt x="4" y="168"/>
                  </a:lnTo>
                  <a:lnTo>
                    <a:pt x="8" y="168"/>
                  </a:lnTo>
                  <a:lnTo>
                    <a:pt x="11" y="167"/>
                  </a:lnTo>
                  <a:lnTo>
                    <a:pt x="15" y="165"/>
                  </a:lnTo>
                  <a:lnTo>
                    <a:pt x="17" y="160"/>
                  </a:lnTo>
                  <a:lnTo>
                    <a:pt x="18" y="152"/>
                  </a:lnTo>
                  <a:lnTo>
                    <a:pt x="18" y="139"/>
                  </a:lnTo>
                  <a:lnTo>
                    <a:pt x="18" y="11"/>
                  </a:lnTo>
                  <a:lnTo>
                    <a:pt x="18" y="7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1384300" y="4318000"/>
              <a:ext cx="57150" cy="90488"/>
            </a:xfrm>
            <a:custGeom>
              <a:avLst/>
              <a:gdLst>
                <a:gd name="T0" fmla="*/ 103 w 108"/>
                <a:gd name="T1" fmla="*/ 2 h 171"/>
                <a:gd name="T2" fmla="*/ 102 w 108"/>
                <a:gd name="T3" fmla="*/ 6 h 171"/>
                <a:gd name="T4" fmla="*/ 101 w 108"/>
                <a:gd name="T5" fmla="*/ 15 h 171"/>
                <a:gd name="T6" fmla="*/ 100 w 108"/>
                <a:gd name="T7" fmla="*/ 25 h 171"/>
                <a:gd name="T8" fmla="*/ 98 w 108"/>
                <a:gd name="T9" fmla="*/ 29 h 171"/>
                <a:gd name="T10" fmla="*/ 96 w 108"/>
                <a:gd name="T11" fmla="*/ 28 h 171"/>
                <a:gd name="T12" fmla="*/ 95 w 108"/>
                <a:gd name="T13" fmla="*/ 22 h 171"/>
                <a:gd name="T14" fmla="*/ 87 w 108"/>
                <a:gd name="T15" fmla="*/ 14 h 171"/>
                <a:gd name="T16" fmla="*/ 65 w 108"/>
                <a:gd name="T17" fmla="*/ 12 h 171"/>
                <a:gd name="T18" fmla="*/ 44 w 108"/>
                <a:gd name="T19" fmla="*/ 12 h 171"/>
                <a:gd name="T20" fmla="*/ 42 w 108"/>
                <a:gd name="T21" fmla="*/ 14 h 171"/>
                <a:gd name="T22" fmla="*/ 43 w 108"/>
                <a:gd name="T23" fmla="*/ 77 h 171"/>
                <a:gd name="T24" fmla="*/ 57 w 108"/>
                <a:gd name="T25" fmla="*/ 77 h 171"/>
                <a:gd name="T26" fmla="*/ 83 w 108"/>
                <a:gd name="T27" fmla="*/ 76 h 171"/>
                <a:gd name="T28" fmla="*/ 92 w 108"/>
                <a:gd name="T29" fmla="*/ 75 h 171"/>
                <a:gd name="T30" fmla="*/ 97 w 108"/>
                <a:gd name="T31" fmla="*/ 71 h 171"/>
                <a:gd name="T32" fmla="*/ 99 w 108"/>
                <a:gd name="T33" fmla="*/ 72 h 171"/>
                <a:gd name="T34" fmla="*/ 98 w 108"/>
                <a:gd name="T35" fmla="*/ 80 h 171"/>
                <a:gd name="T36" fmla="*/ 96 w 108"/>
                <a:gd name="T37" fmla="*/ 91 h 171"/>
                <a:gd name="T38" fmla="*/ 96 w 108"/>
                <a:gd name="T39" fmla="*/ 99 h 171"/>
                <a:gd name="T40" fmla="*/ 95 w 108"/>
                <a:gd name="T41" fmla="*/ 102 h 171"/>
                <a:gd name="T42" fmla="*/ 92 w 108"/>
                <a:gd name="T43" fmla="*/ 101 h 171"/>
                <a:gd name="T44" fmla="*/ 91 w 108"/>
                <a:gd name="T45" fmla="*/ 94 h 171"/>
                <a:gd name="T46" fmla="*/ 88 w 108"/>
                <a:gd name="T47" fmla="*/ 89 h 171"/>
                <a:gd name="T48" fmla="*/ 79 w 108"/>
                <a:gd name="T49" fmla="*/ 87 h 171"/>
                <a:gd name="T50" fmla="*/ 50 w 108"/>
                <a:gd name="T51" fmla="*/ 86 h 171"/>
                <a:gd name="T52" fmla="*/ 42 w 108"/>
                <a:gd name="T53" fmla="*/ 87 h 171"/>
                <a:gd name="T54" fmla="*/ 42 w 108"/>
                <a:gd name="T55" fmla="*/ 113 h 171"/>
                <a:gd name="T56" fmla="*/ 42 w 108"/>
                <a:gd name="T57" fmla="*/ 139 h 171"/>
                <a:gd name="T58" fmla="*/ 46 w 108"/>
                <a:gd name="T59" fmla="*/ 157 h 171"/>
                <a:gd name="T60" fmla="*/ 70 w 108"/>
                <a:gd name="T61" fmla="*/ 162 h 171"/>
                <a:gd name="T62" fmla="*/ 94 w 108"/>
                <a:gd name="T63" fmla="*/ 160 h 171"/>
                <a:gd name="T64" fmla="*/ 102 w 108"/>
                <a:gd name="T65" fmla="*/ 153 h 171"/>
                <a:gd name="T66" fmla="*/ 105 w 108"/>
                <a:gd name="T67" fmla="*/ 142 h 171"/>
                <a:gd name="T68" fmla="*/ 108 w 108"/>
                <a:gd name="T69" fmla="*/ 141 h 171"/>
                <a:gd name="T70" fmla="*/ 108 w 108"/>
                <a:gd name="T71" fmla="*/ 148 h 171"/>
                <a:gd name="T72" fmla="*/ 105 w 108"/>
                <a:gd name="T73" fmla="*/ 165 h 171"/>
                <a:gd name="T74" fmla="*/ 100 w 108"/>
                <a:gd name="T75" fmla="*/ 171 h 171"/>
                <a:gd name="T76" fmla="*/ 69 w 108"/>
                <a:gd name="T77" fmla="*/ 171 h 171"/>
                <a:gd name="T78" fmla="*/ 31 w 108"/>
                <a:gd name="T79" fmla="*/ 170 h 171"/>
                <a:gd name="T80" fmla="*/ 25 w 108"/>
                <a:gd name="T81" fmla="*/ 170 h 171"/>
                <a:gd name="T82" fmla="*/ 12 w 108"/>
                <a:gd name="T83" fmla="*/ 171 h 171"/>
                <a:gd name="T84" fmla="*/ 4 w 108"/>
                <a:gd name="T85" fmla="*/ 170 h 171"/>
                <a:gd name="T86" fmla="*/ 4 w 108"/>
                <a:gd name="T87" fmla="*/ 167 h 171"/>
                <a:gd name="T88" fmla="*/ 10 w 108"/>
                <a:gd name="T89" fmla="*/ 166 h 171"/>
                <a:gd name="T90" fmla="*/ 16 w 108"/>
                <a:gd name="T91" fmla="*/ 163 h 171"/>
                <a:gd name="T92" fmla="*/ 19 w 108"/>
                <a:gd name="T93" fmla="*/ 154 h 171"/>
                <a:gd name="T94" fmla="*/ 20 w 108"/>
                <a:gd name="T95" fmla="*/ 106 h 171"/>
                <a:gd name="T96" fmla="*/ 20 w 108"/>
                <a:gd name="T97" fmla="*/ 38 h 171"/>
                <a:gd name="T98" fmla="*/ 20 w 108"/>
                <a:gd name="T99" fmla="*/ 19 h 171"/>
                <a:gd name="T100" fmla="*/ 17 w 108"/>
                <a:gd name="T101" fmla="*/ 10 h 171"/>
                <a:gd name="T102" fmla="*/ 10 w 108"/>
                <a:gd name="T103" fmla="*/ 6 h 171"/>
                <a:gd name="T104" fmla="*/ 2 w 108"/>
                <a:gd name="T105" fmla="*/ 6 h 171"/>
                <a:gd name="T106" fmla="*/ 1 w 108"/>
                <a:gd name="T107" fmla="*/ 3 h 171"/>
                <a:gd name="T108" fmla="*/ 12 w 108"/>
                <a:gd name="T109" fmla="*/ 2 h 171"/>
                <a:gd name="T110" fmla="*/ 31 w 108"/>
                <a:gd name="T111" fmla="*/ 3 h 171"/>
                <a:gd name="T112" fmla="*/ 58 w 108"/>
                <a:gd name="T113" fmla="*/ 3 h 171"/>
                <a:gd name="T114" fmla="*/ 88 w 108"/>
                <a:gd name="T115" fmla="*/ 3 h 171"/>
                <a:gd name="T116" fmla="*/ 98 w 108"/>
                <a:gd name="T117" fmla="*/ 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" h="171">
                  <a:moveTo>
                    <a:pt x="102" y="0"/>
                  </a:moveTo>
                  <a:lnTo>
                    <a:pt x="102" y="1"/>
                  </a:lnTo>
                  <a:lnTo>
                    <a:pt x="103" y="2"/>
                  </a:lnTo>
                  <a:lnTo>
                    <a:pt x="103" y="3"/>
                  </a:lnTo>
                  <a:lnTo>
                    <a:pt x="102" y="4"/>
                  </a:lnTo>
                  <a:lnTo>
                    <a:pt x="102" y="6"/>
                  </a:lnTo>
                  <a:lnTo>
                    <a:pt x="101" y="9"/>
                  </a:lnTo>
                  <a:lnTo>
                    <a:pt x="101" y="13"/>
                  </a:lnTo>
                  <a:lnTo>
                    <a:pt x="101" y="15"/>
                  </a:lnTo>
                  <a:lnTo>
                    <a:pt x="100" y="18"/>
                  </a:lnTo>
                  <a:lnTo>
                    <a:pt x="100" y="22"/>
                  </a:lnTo>
                  <a:lnTo>
                    <a:pt x="100" y="25"/>
                  </a:lnTo>
                  <a:lnTo>
                    <a:pt x="99" y="27"/>
                  </a:lnTo>
                  <a:lnTo>
                    <a:pt x="99" y="28"/>
                  </a:lnTo>
                  <a:lnTo>
                    <a:pt x="98" y="29"/>
                  </a:lnTo>
                  <a:lnTo>
                    <a:pt x="97" y="30"/>
                  </a:lnTo>
                  <a:lnTo>
                    <a:pt x="96" y="29"/>
                  </a:lnTo>
                  <a:lnTo>
                    <a:pt x="96" y="28"/>
                  </a:lnTo>
                  <a:lnTo>
                    <a:pt x="95" y="27"/>
                  </a:lnTo>
                  <a:lnTo>
                    <a:pt x="95" y="25"/>
                  </a:lnTo>
                  <a:lnTo>
                    <a:pt x="95" y="22"/>
                  </a:lnTo>
                  <a:lnTo>
                    <a:pt x="94" y="19"/>
                  </a:lnTo>
                  <a:lnTo>
                    <a:pt x="92" y="16"/>
                  </a:lnTo>
                  <a:lnTo>
                    <a:pt x="87" y="14"/>
                  </a:lnTo>
                  <a:lnTo>
                    <a:pt x="77" y="12"/>
                  </a:lnTo>
                  <a:lnTo>
                    <a:pt x="73" y="12"/>
                  </a:lnTo>
                  <a:lnTo>
                    <a:pt x="65" y="12"/>
                  </a:lnTo>
                  <a:lnTo>
                    <a:pt x="56" y="12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2" y="75"/>
                  </a:lnTo>
                  <a:lnTo>
                    <a:pt x="42" y="76"/>
                  </a:lnTo>
                  <a:lnTo>
                    <a:pt x="43" y="77"/>
                  </a:lnTo>
                  <a:lnTo>
                    <a:pt x="44" y="77"/>
                  </a:lnTo>
                  <a:lnTo>
                    <a:pt x="48" y="77"/>
                  </a:lnTo>
                  <a:lnTo>
                    <a:pt x="57" y="77"/>
                  </a:lnTo>
                  <a:lnTo>
                    <a:pt x="68" y="77"/>
                  </a:lnTo>
                  <a:lnTo>
                    <a:pt x="77" y="77"/>
                  </a:lnTo>
                  <a:lnTo>
                    <a:pt x="83" y="76"/>
                  </a:lnTo>
                  <a:lnTo>
                    <a:pt x="86" y="76"/>
                  </a:lnTo>
                  <a:lnTo>
                    <a:pt x="90" y="76"/>
                  </a:lnTo>
                  <a:lnTo>
                    <a:pt x="92" y="75"/>
                  </a:lnTo>
                  <a:lnTo>
                    <a:pt x="94" y="73"/>
                  </a:lnTo>
                  <a:lnTo>
                    <a:pt x="96" y="72"/>
                  </a:lnTo>
                  <a:lnTo>
                    <a:pt x="97" y="71"/>
                  </a:lnTo>
                  <a:lnTo>
                    <a:pt x="98" y="71"/>
                  </a:lnTo>
                  <a:lnTo>
                    <a:pt x="99" y="71"/>
                  </a:lnTo>
                  <a:lnTo>
                    <a:pt x="99" y="72"/>
                  </a:lnTo>
                  <a:lnTo>
                    <a:pt x="99" y="74"/>
                  </a:lnTo>
                  <a:lnTo>
                    <a:pt x="98" y="76"/>
                  </a:lnTo>
                  <a:lnTo>
                    <a:pt x="98" y="80"/>
                  </a:lnTo>
                  <a:lnTo>
                    <a:pt x="97" y="85"/>
                  </a:lnTo>
                  <a:lnTo>
                    <a:pt x="97" y="88"/>
                  </a:lnTo>
                  <a:lnTo>
                    <a:pt x="96" y="91"/>
                  </a:lnTo>
                  <a:lnTo>
                    <a:pt x="96" y="94"/>
                  </a:lnTo>
                  <a:lnTo>
                    <a:pt x="96" y="97"/>
                  </a:lnTo>
                  <a:lnTo>
                    <a:pt x="96" y="99"/>
                  </a:lnTo>
                  <a:lnTo>
                    <a:pt x="96" y="100"/>
                  </a:lnTo>
                  <a:lnTo>
                    <a:pt x="95" y="102"/>
                  </a:lnTo>
                  <a:lnTo>
                    <a:pt x="95" y="102"/>
                  </a:lnTo>
                  <a:lnTo>
                    <a:pt x="94" y="103"/>
                  </a:lnTo>
                  <a:lnTo>
                    <a:pt x="93" y="102"/>
                  </a:lnTo>
                  <a:lnTo>
                    <a:pt x="92" y="101"/>
                  </a:lnTo>
                  <a:lnTo>
                    <a:pt x="92" y="99"/>
                  </a:lnTo>
                  <a:lnTo>
                    <a:pt x="92" y="96"/>
                  </a:lnTo>
                  <a:lnTo>
                    <a:pt x="91" y="94"/>
                  </a:lnTo>
                  <a:lnTo>
                    <a:pt x="91" y="92"/>
                  </a:lnTo>
                  <a:lnTo>
                    <a:pt x="90" y="91"/>
                  </a:lnTo>
                  <a:lnTo>
                    <a:pt x="88" y="89"/>
                  </a:lnTo>
                  <a:lnTo>
                    <a:pt x="86" y="88"/>
                  </a:lnTo>
                  <a:lnTo>
                    <a:pt x="83" y="87"/>
                  </a:lnTo>
                  <a:lnTo>
                    <a:pt x="79" y="87"/>
                  </a:lnTo>
                  <a:lnTo>
                    <a:pt x="72" y="86"/>
                  </a:lnTo>
                  <a:lnTo>
                    <a:pt x="61" y="86"/>
                  </a:lnTo>
                  <a:lnTo>
                    <a:pt x="50" y="86"/>
                  </a:lnTo>
                  <a:lnTo>
                    <a:pt x="44" y="86"/>
                  </a:lnTo>
                  <a:lnTo>
                    <a:pt x="43" y="86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42" y="106"/>
                  </a:lnTo>
                  <a:lnTo>
                    <a:pt x="42" y="113"/>
                  </a:lnTo>
                  <a:lnTo>
                    <a:pt x="42" y="122"/>
                  </a:lnTo>
                  <a:lnTo>
                    <a:pt x="42" y="131"/>
                  </a:lnTo>
                  <a:lnTo>
                    <a:pt x="42" y="139"/>
                  </a:lnTo>
                  <a:lnTo>
                    <a:pt x="42" y="144"/>
                  </a:lnTo>
                  <a:lnTo>
                    <a:pt x="43" y="152"/>
                  </a:lnTo>
                  <a:lnTo>
                    <a:pt x="46" y="157"/>
                  </a:lnTo>
                  <a:lnTo>
                    <a:pt x="51" y="160"/>
                  </a:lnTo>
                  <a:lnTo>
                    <a:pt x="58" y="161"/>
                  </a:lnTo>
                  <a:lnTo>
                    <a:pt x="70" y="162"/>
                  </a:lnTo>
                  <a:lnTo>
                    <a:pt x="78" y="162"/>
                  </a:lnTo>
                  <a:lnTo>
                    <a:pt x="86" y="161"/>
                  </a:lnTo>
                  <a:lnTo>
                    <a:pt x="94" y="160"/>
                  </a:lnTo>
                  <a:lnTo>
                    <a:pt x="97" y="158"/>
                  </a:lnTo>
                  <a:lnTo>
                    <a:pt x="100" y="156"/>
                  </a:lnTo>
                  <a:lnTo>
                    <a:pt x="102" y="153"/>
                  </a:lnTo>
                  <a:lnTo>
                    <a:pt x="103" y="149"/>
                  </a:lnTo>
                  <a:lnTo>
                    <a:pt x="104" y="144"/>
                  </a:lnTo>
                  <a:lnTo>
                    <a:pt x="105" y="142"/>
                  </a:lnTo>
                  <a:lnTo>
                    <a:pt x="106" y="141"/>
                  </a:lnTo>
                  <a:lnTo>
                    <a:pt x="107" y="141"/>
                  </a:lnTo>
                  <a:lnTo>
                    <a:pt x="108" y="141"/>
                  </a:lnTo>
                  <a:lnTo>
                    <a:pt x="108" y="143"/>
                  </a:lnTo>
                  <a:lnTo>
                    <a:pt x="108" y="144"/>
                  </a:lnTo>
                  <a:lnTo>
                    <a:pt x="108" y="148"/>
                  </a:lnTo>
                  <a:lnTo>
                    <a:pt x="107" y="154"/>
                  </a:lnTo>
                  <a:lnTo>
                    <a:pt x="106" y="160"/>
                  </a:lnTo>
                  <a:lnTo>
                    <a:pt x="105" y="165"/>
                  </a:lnTo>
                  <a:lnTo>
                    <a:pt x="104" y="168"/>
                  </a:lnTo>
                  <a:lnTo>
                    <a:pt x="102" y="170"/>
                  </a:lnTo>
                  <a:lnTo>
                    <a:pt x="100" y="171"/>
                  </a:lnTo>
                  <a:lnTo>
                    <a:pt x="97" y="171"/>
                  </a:lnTo>
                  <a:lnTo>
                    <a:pt x="92" y="171"/>
                  </a:lnTo>
                  <a:lnTo>
                    <a:pt x="69" y="171"/>
                  </a:lnTo>
                  <a:lnTo>
                    <a:pt x="51" y="170"/>
                  </a:lnTo>
                  <a:lnTo>
                    <a:pt x="39" y="170"/>
                  </a:lnTo>
                  <a:lnTo>
                    <a:pt x="31" y="170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5" y="170"/>
                  </a:lnTo>
                  <a:lnTo>
                    <a:pt x="21" y="170"/>
                  </a:lnTo>
                  <a:lnTo>
                    <a:pt x="16" y="170"/>
                  </a:lnTo>
                  <a:lnTo>
                    <a:pt x="12" y="171"/>
                  </a:lnTo>
                  <a:lnTo>
                    <a:pt x="7" y="171"/>
                  </a:lnTo>
                  <a:lnTo>
                    <a:pt x="5" y="170"/>
                  </a:lnTo>
                  <a:lnTo>
                    <a:pt x="4" y="170"/>
                  </a:lnTo>
                  <a:lnTo>
                    <a:pt x="4" y="169"/>
                  </a:lnTo>
                  <a:lnTo>
                    <a:pt x="4" y="168"/>
                  </a:lnTo>
                  <a:lnTo>
                    <a:pt x="4" y="167"/>
                  </a:lnTo>
                  <a:lnTo>
                    <a:pt x="5" y="167"/>
                  </a:lnTo>
                  <a:lnTo>
                    <a:pt x="8" y="167"/>
                  </a:lnTo>
                  <a:lnTo>
                    <a:pt x="10" y="166"/>
                  </a:lnTo>
                  <a:lnTo>
                    <a:pt x="13" y="166"/>
                  </a:lnTo>
                  <a:lnTo>
                    <a:pt x="15" y="165"/>
                  </a:lnTo>
                  <a:lnTo>
                    <a:pt x="16" y="163"/>
                  </a:lnTo>
                  <a:lnTo>
                    <a:pt x="17" y="161"/>
                  </a:lnTo>
                  <a:lnTo>
                    <a:pt x="18" y="158"/>
                  </a:lnTo>
                  <a:lnTo>
                    <a:pt x="19" y="154"/>
                  </a:lnTo>
                  <a:lnTo>
                    <a:pt x="20" y="143"/>
                  </a:lnTo>
                  <a:lnTo>
                    <a:pt x="20" y="126"/>
                  </a:lnTo>
                  <a:lnTo>
                    <a:pt x="20" y="106"/>
                  </a:lnTo>
                  <a:lnTo>
                    <a:pt x="20" y="67"/>
                  </a:lnTo>
                  <a:lnTo>
                    <a:pt x="20" y="50"/>
                  </a:lnTo>
                  <a:lnTo>
                    <a:pt x="20" y="38"/>
                  </a:lnTo>
                  <a:lnTo>
                    <a:pt x="20" y="28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19" y="15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6" y="8"/>
                  </a:lnTo>
                  <a:lnTo>
                    <a:pt x="13" y="7"/>
                  </a:lnTo>
                  <a:lnTo>
                    <a:pt x="10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12" y="2"/>
                  </a:lnTo>
                  <a:lnTo>
                    <a:pt x="21" y="3"/>
                  </a:lnTo>
                  <a:lnTo>
                    <a:pt x="28" y="3"/>
                  </a:lnTo>
                  <a:lnTo>
                    <a:pt x="31" y="3"/>
                  </a:lnTo>
                  <a:lnTo>
                    <a:pt x="36" y="3"/>
                  </a:lnTo>
                  <a:lnTo>
                    <a:pt x="46" y="3"/>
                  </a:lnTo>
                  <a:lnTo>
                    <a:pt x="58" y="3"/>
                  </a:lnTo>
                  <a:lnTo>
                    <a:pt x="71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2" y="2"/>
                  </a:lnTo>
                  <a:lnTo>
                    <a:pt x="96" y="2"/>
                  </a:lnTo>
                  <a:lnTo>
                    <a:pt x="98" y="2"/>
                  </a:lnTo>
                  <a:lnTo>
                    <a:pt x="100" y="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1447800" y="4318000"/>
              <a:ext cx="50800" cy="92075"/>
            </a:xfrm>
            <a:custGeom>
              <a:avLst/>
              <a:gdLst>
                <a:gd name="T0" fmla="*/ 69 w 97"/>
                <a:gd name="T1" fmla="*/ 1 h 174"/>
                <a:gd name="T2" fmla="*/ 84 w 97"/>
                <a:gd name="T3" fmla="*/ 3 h 174"/>
                <a:gd name="T4" fmla="*/ 88 w 97"/>
                <a:gd name="T5" fmla="*/ 4 h 174"/>
                <a:gd name="T6" fmla="*/ 91 w 97"/>
                <a:gd name="T7" fmla="*/ 4 h 174"/>
                <a:gd name="T8" fmla="*/ 92 w 97"/>
                <a:gd name="T9" fmla="*/ 5 h 174"/>
                <a:gd name="T10" fmla="*/ 91 w 97"/>
                <a:gd name="T11" fmla="*/ 16 h 174"/>
                <a:gd name="T12" fmla="*/ 91 w 97"/>
                <a:gd name="T13" fmla="*/ 31 h 174"/>
                <a:gd name="T14" fmla="*/ 89 w 97"/>
                <a:gd name="T15" fmla="*/ 33 h 174"/>
                <a:gd name="T16" fmla="*/ 87 w 97"/>
                <a:gd name="T17" fmla="*/ 32 h 174"/>
                <a:gd name="T18" fmla="*/ 86 w 97"/>
                <a:gd name="T19" fmla="*/ 28 h 174"/>
                <a:gd name="T20" fmla="*/ 84 w 97"/>
                <a:gd name="T21" fmla="*/ 22 h 174"/>
                <a:gd name="T22" fmla="*/ 81 w 97"/>
                <a:gd name="T23" fmla="*/ 17 h 174"/>
                <a:gd name="T24" fmla="*/ 71 w 97"/>
                <a:gd name="T25" fmla="*/ 12 h 174"/>
                <a:gd name="T26" fmla="*/ 52 w 97"/>
                <a:gd name="T27" fmla="*/ 9 h 174"/>
                <a:gd name="T28" fmla="*/ 30 w 97"/>
                <a:gd name="T29" fmla="*/ 15 h 174"/>
                <a:gd name="T30" fmla="*/ 21 w 97"/>
                <a:gd name="T31" fmla="*/ 33 h 174"/>
                <a:gd name="T32" fmla="*/ 25 w 97"/>
                <a:gd name="T33" fmla="*/ 48 h 174"/>
                <a:gd name="T34" fmla="*/ 39 w 97"/>
                <a:gd name="T35" fmla="*/ 62 h 174"/>
                <a:gd name="T36" fmla="*/ 58 w 97"/>
                <a:gd name="T37" fmla="*/ 75 h 174"/>
                <a:gd name="T38" fmla="*/ 85 w 97"/>
                <a:gd name="T39" fmla="*/ 97 h 174"/>
                <a:gd name="T40" fmla="*/ 96 w 97"/>
                <a:gd name="T41" fmla="*/ 118 h 174"/>
                <a:gd name="T42" fmla="*/ 96 w 97"/>
                <a:gd name="T43" fmla="*/ 139 h 174"/>
                <a:gd name="T44" fmla="*/ 86 w 97"/>
                <a:gd name="T45" fmla="*/ 158 h 174"/>
                <a:gd name="T46" fmla="*/ 63 w 97"/>
                <a:gd name="T47" fmla="*/ 171 h 174"/>
                <a:gd name="T48" fmla="*/ 37 w 97"/>
                <a:gd name="T49" fmla="*/ 174 h 174"/>
                <a:gd name="T50" fmla="*/ 14 w 97"/>
                <a:gd name="T51" fmla="*/ 172 h 174"/>
                <a:gd name="T52" fmla="*/ 2 w 97"/>
                <a:gd name="T53" fmla="*/ 168 h 174"/>
                <a:gd name="T54" fmla="*/ 0 w 97"/>
                <a:gd name="T55" fmla="*/ 165 h 174"/>
                <a:gd name="T56" fmla="*/ 0 w 97"/>
                <a:gd name="T57" fmla="*/ 160 h 174"/>
                <a:gd name="T58" fmla="*/ 1 w 97"/>
                <a:gd name="T59" fmla="*/ 142 h 174"/>
                <a:gd name="T60" fmla="*/ 1 w 97"/>
                <a:gd name="T61" fmla="*/ 135 h 174"/>
                <a:gd name="T62" fmla="*/ 3 w 97"/>
                <a:gd name="T63" fmla="*/ 133 h 174"/>
                <a:gd name="T64" fmla="*/ 5 w 97"/>
                <a:gd name="T65" fmla="*/ 134 h 174"/>
                <a:gd name="T66" fmla="*/ 5 w 97"/>
                <a:gd name="T67" fmla="*/ 139 h 174"/>
                <a:gd name="T68" fmla="*/ 10 w 97"/>
                <a:gd name="T69" fmla="*/ 152 h 174"/>
                <a:gd name="T70" fmla="*/ 24 w 97"/>
                <a:gd name="T71" fmla="*/ 163 h 174"/>
                <a:gd name="T72" fmla="*/ 43 w 97"/>
                <a:gd name="T73" fmla="*/ 166 h 174"/>
                <a:gd name="T74" fmla="*/ 65 w 97"/>
                <a:gd name="T75" fmla="*/ 160 h 174"/>
                <a:gd name="T76" fmla="*/ 76 w 97"/>
                <a:gd name="T77" fmla="*/ 146 h 174"/>
                <a:gd name="T78" fmla="*/ 76 w 97"/>
                <a:gd name="T79" fmla="*/ 126 h 174"/>
                <a:gd name="T80" fmla="*/ 62 w 97"/>
                <a:gd name="T81" fmla="*/ 107 h 174"/>
                <a:gd name="T82" fmla="*/ 38 w 97"/>
                <a:gd name="T83" fmla="*/ 89 h 174"/>
                <a:gd name="T84" fmla="*/ 15 w 97"/>
                <a:gd name="T85" fmla="*/ 69 h 174"/>
                <a:gd name="T86" fmla="*/ 5 w 97"/>
                <a:gd name="T87" fmla="*/ 51 h 174"/>
                <a:gd name="T88" fmla="*/ 7 w 97"/>
                <a:gd name="T89" fmla="*/ 27 h 174"/>
                <a:gd name="T90" fmla="*/ 24 w 97"/>
                <a:gd name="T91" fmla="*/ 7 h 174"/>
                <a:gd name="T92" fmla="*/ 56 w 97"/>
                <a:gd name="T9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74">
                  <a:moveTo>
                    <a:pt x="56" y="0"/>
                  </a:moveTo>
                  <a:lnTo>
                    <a:pt x="69" y="1"/>
                  </a:lnTo>
                  <a:lnTo>
                    <a:pt x="80" y="3"/>
                  </a:lnTo>
                  <a:lnTo>
                    <a:pt x="84" y="3"/>
                  </a:lnTo>
                  <a:lnTo>
                    <a:pt x="86" y="3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1" y="8"/>
                  </a:lnTo>
                  <a:lnTo>
                    <a:pt x="91" y="16"/>
                  </a:lnTo>
                  <a:lnTo>
                    <a:pt x="91" y="28"/>
                  </a:lnTo>
                  <a:lnTo>
                    <a:pt x="91" y="31"/>
                  </a:lnTo>
                  <a:lnTo>
                    <a:pt x="90" y="33"/>
                  </a:lnTo>
                  <a:lnTo>
                    <a:pt x="89" y="33"/>
                  </a:lnTo>
                  <a:lnTo>
                    <a:pt x="88" y="33"/>
                  </a:lnTo>
                  <a:lnTo>
                    <a:pt x="87" y="32"/>
                  </a:lnTo>
                  <a:lnTo>
                    <a:pt x="87" y="30"/>
                  </a:lnTo>
                  <a:lnTo>
                    <a:pt x="86" y="28"/>
                  </a:lnTo>
                  <a:lnTo>
                    <a:pt x="85" y="25"/>
                  </a:lnTo>
                  <a:lnTo>
                    <a:pt x="84" y="22"/>
                  </a:lnTo>
                  <a:lnTo>
                    <a:pt x="83" y="20"/>
                  </a:lnTo>
                  <a:lnTo>
                    <a:pt x="81" y="17"/>
                  </a:lnTo>
                  <a:lnTo>
                    <a:pt x="77" y="15"/>
                  </a:lnTo>
                  <a:lnTo>
                    <a:pt x="71" y="12"/>
                  </a:lnTo>
                  <a:lnTo>
                    <a:pt x="63" y="10"/>
                  </a:lnTo>
                  <a:lnTo>
                    <a:pt x="52" y="9"/>
                  </a:lnTo>
                  <a:lnTo>
                    <a:pt x="40" y="10"/>
                  </a:lnTo>
                  <a:lnTo>
                    <a:pt x="30" y="15"/>
                  </a:lnTo>
                  <a:lnTo>
                    <a:pt x="23" y="22"/>
                  </a:lnTo>
                  <a:lnTo>
                    <a:pt x="21" y="33"/>
                  </a:lnTo>
                  <a:lnTo>
                    <a:pt x="22" y="41"/>
                  </a:lnTo>
                  <a:lnTo>
                    <a:pt x="25" y="48"/>
                  </a:lnTo>
                  <a:lnTo>
                    <a:pt x="31" y="55"/>
                  </a:lnTo>
                  <a:lnTo>
                    <a:pt x="39" y="62"/>
                  </a:lnTo>
                  <a:lnTo>
                    <a:pt x="51" y="71"/>
                  </a:lnTo>
                  <a:lnTo>
                    <a:pt x="58" y="75"/>
                  </a:lnTo>
                  <a:lnTo>
                    <a:pt x="73" y="86"/>
                  </a:lnTo>
                  <a:lnTo>
                    <a:pt x="85" y="97"/>
                  </a:lnTo>
                  <a:lnTo>
                    <a:pt x="92" y="107"/>
                  </a:lnTo>
                  <a:lnTo>
                    <a:pt x="96" y="118"/>
                  </a:lnTo>
                  <a:lnTo>
                    <a:pt x="97" y="129"/>
                  </a:lnTo>
                  <a:lnTo>
                    <a:pt x="96" y="139"/>
                  </a:lnTo>
                  <a:lnTo>
                    <a:pt x="92" y="149"/>
                  </a:lnTo>
                  <a:lnTo>
                    <a:pt x="86" y="158"/>
                  </a:lnTo>
                  <a:lnTo>
                    <a:pt x="74" y="167"/>
                  </a:lnTo>
                  <a:lnTo>
                    <a:pt x="63" y="171"/>
                  </a:lnTo>
                  <a:lnTo>
                    <a:pt x="50" y="174"/>
                  </a:lnTo>
                  <a:lnTo>
                    <a:pt x="37" y="174"/>
                  </a:lnTo>
                  <a:lnTo>
                    <a:pt x="26" y="174"/>
                  </a:lnTo>
                  <a:lnTo>
                    <a:pt x="14" y="172"/>
                  </a:lnTo>
                  <a:lnTo>
                    <a:pt x="3" y="169"/>
                  </a:lnTo>
                  <a:lnTo>
                    <a:pt x="2" y="168"/>
                  </a:lnTo>
                  <a:lnTo>
                    <a:pt x="1" y="167"/>
                  </a:lnTo>
                  <a:lnTo>
                    <a:pt x="0" y="165"/>
                  </a:lnTo>
                  <a:lnTo>
                    <a:pt x="0" y="163"/>
                  </a:lnTo>
                  <a:lnTo>
                    <a:pt x="0" y="160"/>
                  </a:lnTo>
                  <a:lnTo>
                    <a:pt x="0" y="150"/>
                  </a:lnTo>
                  <a:lnTo>
                    <a:pt x="1" y="142"/>
                  </a:lnTo>
                  <a:lnTo>
                    <a:pt x="1" y="137"/>
                  </a:lnTo>
                  <a:lnTo>
                    <a:pt x="1" y="135"/>
                  </a:lnTo>
                  <a:lnTo>
                    <a:pt x="2" y="134"/>
                  </a:lnTo>
                  <a:lnTo>
                    <a:pt x="3" y="133"/>
                  </a:lnTo>
                  <a:lnTo>
                    <a:pt x="4" y="134"/>
                  </a:lnTo>
                  <a:lnTo>
                    <a:pt x="5" y="134"/>
                  </a:lnTo>
                  <a:lnTo>
                    <a:pt x="5" y="136"/>
                  </a:lnTo>
                  <a:lnTo>
                    <a:pt x="5" y="139"/>
                  </a:lnTo>
                  <a:lnTo>
                    <a:pt x="6" y="144"/>
                  </a:lnTo>
                  <a:lnTo>
                    <a:pt x="10" y="152"/>
                  </a:lnTo>
                  <a:lnTo>
                    <a:pt x="16" y="159"/>
                  </a:lnTo>
                  <a:lnTo>
                    <a:pt x="24" y="163"/>
                  </a:lnTo>
                  <a:lnTo>
                    <a:pt x="33" y="165"/>
                  </a:lnTo>
                  <a:lnTo>
                    <a:pt x="43" y="166"/>
                  </a:lnTo>
                  <a:lnTo>
                    <a:pt x="55" y="164"/>
                  </a:lnTo>
                  <a:lnTo>
                    <a:pt x="65" y="160"/>
                  </a:lnTo>
                  <a:lnTo>
                    <a:pt x="72" y="154"/>
                  </a:lnTo>
                  <a:lnTo>
                    <a:pt x="76" y="146"/>
                  </a:lnTo>
                  <a:lnTo>
                    <a:pt x="78" y="136"/>
                  </a:lnTo>
                  <a:lnTo>
                    <a:pt x="76" y="126"/>
                  </a:lnTo>
                  <a:lnTo>
                    <a:pt x="71" y="117"/>
                  </a:lnTo>
                  <a:lnTo>
                    <a:pt x="62" y="107"/>
                  </a:lnTo>
                  <a:lnTo>
                    <a:pt x="48" y="97"/>
                  </a:lnTo>
                  <a:lnTo>
                    <a:pt x="38" y="89"/>
                  </a:lnTo>
                  <a:lnTo>
                    <a:pt x="25" y="79"/>
                  </a:lnTo>
                  <a:lnTo>
                    <a:pt x="15" y="69"/>
                  </a:lnTo>
                  <a:lnTo>
                    <a:pt x="9" y="60"/>
                  </a:lnTo>
                  <a:lnTo>
                    <a:pt x="5" y="51"/>
                  </a:lnTo>
                  <a:lnTo>
                    <a:pt x="4" y="42"/>
                  </a:lnTo>
                  <a:lnTo>
                    <a:pt x="7" y="27"/>
                  </a:lnTo>
                  <a:lnTo>
                    <a:pt x="14" y="16"/>
                  </a:lnTo>
                  <a:lnTo>
                    <a:pt x="24" y="7"/>
                  </a:lnTo>
                  <a:lnTo>
                    <a:pt x="39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1"/>
            <p:cNvSpPr>
              <a:spLocks noEditPoints="1"/>
            </p:cNvSpPr>
            <p:nvPr userDrawn="1"/>
          </p:nvSpPr>
          <p:spPr bwMode="auto">
            <a:xfrm>
              <a:off x="1504950" y="4318000"/>
              <a:ext cx="100013" cy="92075"/>
            </a:xfrm>
            <a:custGeom>
              <a:avLst/>
              <a:gdLst>
                <a:gd name="T0" fmla="*/ 92 w 187"/>
                <a:gd name="T1" fmla="*/ 8 h 174"/>
                <a:gd name="T2" fmla="*/ 76 w 187"/>
                <a:gd name="T3" fmla="*/ 10 h 174"/>
                <a:gd name="T4" fmla="*/ 62 w 187"/>
                <a:gd name="T5" fmla="*/ 14 h 174"/>
                <a:gd name="T6" fmla="*/ 48 w 187"/>
                <a:gd name="T7" fmla="*/ 22 h 174"/>
                <a:gd name="T8" fmla="*/ 38 w 187"/>
                <a:gd name="T9" fmla="*/ 32 h 174"/>
                <a:gd name="T10" fmla="*/ 30 w 187"/>
                <a:gd name="T11" fmla="*/ 46 h 174"/>
                <a:gd name="T12" fmla="*/ 26 w 187"/>
                <a:gd name="T13" fmla="*/ 62 h 174"/>
                <a:gd name="T14" fmla="*/ 24 w 187"/>
                <a:gd name="T15" fmla="*/ 81 h 174"/>
                <a:gd name="T16" fmla="*/ 26 w 187"/>
                <a:gd name="T17" fmla="*/ 102 h 174"/>
                <a:gd name="T18" fmla="*/ 31 w 187"/>
                <a:gd name="T19" fmla="*/ 121 h 174"/>
                <a:gd name="T20" fmla="*/ 40 w 187"/>
                <a:gd name="T21" fmla="*/ 136 h 174"/>
                <a:gd name="T22" fmla="*/ 51 w 187"/>
                <a:gd name="T23" fmla="*/ 149 h 174"/>
                <a:gd name="T24" fmla="*/ 66 w 187"/>
                <a:gd name="T25" fmla="*/ 158 h 174"/>
                <a:gd name="T26" fmla="*/ 81 w 187"/>
                <a:gd name="T27" fmla="*/ 164 h 174"/>
                <a:gd name="T28" fmla="*/ 99 w 187"/>
                <a:gd name="T29" fmla="*/ 165 h 174"/>
                <a:gd name="T30" fmla="*/ 106 w 187"/>
                <a:gd name="T31" fmla="*/ 165 h 174"/>
                <a:gd name="T32" fmla="*/ 115 w 187"/>
                <a:gd name="T33" fmla="*/ 163 h 174"/>
                <a:gd name="T34" fmla="*/ 124 w 187"/>
                <a:gd name="T35" fmla="*/ 160 h 174"/>
                <a:gd name="T36" fmla="*/ 134 w 187"/>
                <a:gd name="T37" fmla="*/ 155 h 174"/>
                <a:gd name="T38" fmla="*/ 144 w 187"/>
                <a:gd name="T39" fmla="*/ 148 h 174"/>
                <a:gd name="T40" fmla="*/ 151 w 187"/>
                <a:gd name="T41" fmla="*/ 139 h 174"/>
                <a:gd name="T42" fmla="*/ 157 w 187"/>
                <a:gd name="T43" fmla="*/ 126 h 174"/>
                <a:gd name="T44" fmla="*/ 161 w 187"/>
                <a:gd name="T45" fmla="*/ 109 h 174"/>
                <a:gd name="T46" fmla="*/ 163 w 187"/>
                <a:gd name="T47" fmla="*/ 90 h 174"/>
                <a:gd name="T48" fmla="*/ 161 w 187"/>
                <a:gd name="T49" fmla="*/ 69 h 174"/>
                <a:gd name="T50" fmla="*/ 156 w 187"/>
                <a:gd name="T51" fmla="*/ 51 h 174"/>
                <a:gd name="T52" fmla="*/ 147 w 187"/>
                <a:gd name="T53" fmla="*/ 36 h 174"/>
                <a:gd name="T54" fmla="*/ 135 w 187"/>
                <a:gd name="T55" fmla="*/ 24 h 174"/>
                <a:gd name="T56" fmla="*/ 122 w 187"/>
                <a:gd name="T57" fmla="*/ 15 h 174"/>
                <a:gd name="T58" fmla="*/ 108 w 187"/>
                <a:gd name="T59" fmla="*/ 10 h 174"/>
                <a:gd name="T60" fmla="*/ 92 w 187"/>
                <a:gd name="T61" fmla="*/ 8 h 174"/>
                <a:gd name="T62" fmla="*/ 93 w 187"/>
                <a:gd name="T63" fmla="*/ 0 h 174"/>
                <a:gd name="T64" fmla="*/ 115 w 187"/>
                <a:gd name="T65" fmla="*/ 2 h 174"/>
                <a:gd name="T66" fmla="*/ 135 w 187"/>
                <a:gd name="T67" fmla="*/ 8 h 174"/>
                <a:gd name="T68" fmla="*/ 153 w 187"/>
                <a:gd name="T69" fmla="*/ 17 h 174"/>
                <a:gd name="T70" fmla="*/ 167 w 187"/>
                <a:gd name="T71" fmla="*/ 29 h 174"/>
                <a:gd name="T72" fmla="*/ 178 w 187"/>
                <a:gd name="T73" fmla="*/ 45 h 174"/>
                <a:gd name="T74" fmla="*/ 185 w 187"/>
                <a:gd name="T75" fmla="*/ 63 h 174"/>
                <a:gd name="T76" fmla="*/ 187 w 187"/>
                <a:gd name="T77" fmla="*/ 84 h 174"/>
                <a:gd name="T78" fmla="*/ 185 w 187"/>
                <a:gd name="T79" fmla="*/ 104 h 174"/>
                <a:gd name="T80" fmla="*/ 178 w 187"/>
                <a:gd name="T81" fmla="*/ 124 h 174"/>
                <a:gd name="T82" fmla="*/ 168 w 187"/>
                <a:gd name="T83" fmla="*/ 141 h 174"/>
                <a:gd name="T84" fmla="*/ 154 w 187"/>
                <a:gd name="T85" fmla="*/ 155 h 174"/>
                <a:gd name="T86" fmla="*/ 135 w 187"/>
                <a:gd name="T87" fmla="*/ 165 h 174"/>
                <a:gd name="T88" fmla="*/ 115 w 187"/>
                <a:gd name="T89" fmla="*/ 172 h 174"/>
                <a:gd name="T90" fmla="*/ 92 w 187"/>
                <a:gd name="T91" fmla="*/ 174 h 174"/>
                <a:gd name="T92" fmla="*/ 70 w 187"/>
                <a:gd name="T93" fmla="*/ 172 h 174"/>
                <a:gd name="T94" fmla="*/ 50 w 187"/>
                <a:gd name="T95" fmla="*/ 167 h 174"/>
                <a:gd name="T96" fmla="*/ 34 w 187"/>
                <a:gd name="T97" fmla="*/ 158 h 174"/>
                <a:gd name="T98" fmla="*/ 21 w 187"/>
                <a:gd name="T99" fmla="*/ 146 h 174"/>
                <a:gd name="T100" fmla="*/ 12 w 187"/>
                <a:gd name="T101" fmla="*/ 133 h 174"/>
                <a:gd name="T102" fmla="*/ 5 w 187"/>
                <a:gd name="T103" fmla="*/ 118 h 174"/>
                <a:gd name="T104" fmla="*/ 1 w 187"/>
                <a:gd name="T105" fmla="*/ 102 h 174"/>
                <a:gd name="T106" fmla="*/ 0 w 187"/>
                <a:gd name="T107" fmla="*/ 87 h 174"/>
                <a:gd name="T108" fmla="*/ 1 w 187"/>
                <a:gd name="T109" fmla="*/ 75 h 174"/>
                <a:gd name="T110" fmla="*/ 4 w 187"/>
                <a:gd name="T111" fmla="*/ 62 h 174"/>
                <a:gd name="T112" fmla="*/ 9 w 187"/>
                <a:gd name="T113" fmla="*/ 49 h 174"/>
                <a:gd name="T114" fmla="*/ 17 w 187"/>
                <a:gd name="T115" fmla="*/ 37 h 174"/>
                <a:gd name="T116" fmla="*/ 27 w 187"/>
                <a:gd name="T117" fmla="*/ 24 h 174"/>
                <a:gd name="T118" fmla="*/ 40 w 187"/>
                <a:gd name="T119" fmla="*/ 15 h 174"/>
                <a:gd name="T120" fmla="*/ 55 w 187"/>
                <a:gd name="T121" fmla="*/ 7 h 174"/>
                <a:gd name="T122" fmla="*/ 73 w 187"/>
                <a:gd name="T123" fmla="*/ 2 h 174"/>
                <a:gd name="T124" fmla="*/ 93 w 187"/>
                <a:gd name="T12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174">
                  <a:moveTo>
                    <a:pt x="92" y="8"/>
                  </a:moveTo>
                  <a:lnTo>
                    <a:pt x="76" y="10"/>
                  </a:lnTo>
                  <a:lnTo>
                    <a:pt x="62" y="14"/>
                  </a:lnTo>
                  <a:lnTo>
                    <a:pt x="48" y="22"/>
                  </a:lnTo>
                  <a:lnTo>
                    <a:pt x="38" y="32"/>
                  </a:lnTo>
                  <a:lnTo>
                    <a:pt x="30" y="46"/>
                  </a:lnTo>
                  <a:lnTo>
                    <a:pt x="26" y="62"/>
                  </a:lnTo>
                  <a:lnTo>
                    <a:pt x="24" y="81"/>
                  </a:lnTo>
                  <a:lnTo>
                    <a:pt x="26" y="102"/>
                  </a:lnTo>
                  <a:lnTo>
                    <a:pt x="31" y="121"/>
                  </a:lnTo>
                  <a:lnTo>
                    <a:pt x="40" y="136"/>
                  </a:lnTo>
                  <a:lnTo>
                    <a:pt x="51" y="149"/>
                  </a:lnTo>
                  <a:lnTo>
                    <a:pt x="66" y="158"/>
                  </a:lnTo>
                  <a:lnTo>
                    <a:pt x="81" y="164"/>
                  </a:lnTo>
                  <a:lnTo>
                    <a:pt x="99" y="165"/>
                  </a:lnTo>
                  <a:lnTo>
                    <a:pt x="106" y="165"/>
                  </a:lnTo>
                  <a:lnTo>
                    <a:pt x="115" y="163"/>
                  </a:lnTo>
                  <a:lnTo>
                    <a:pt x="124" y="160"/>
                  </a:lnTo>
                  <a:lnTo>
                    <a:pt x="134" y="155"/>
                  </a:lnTo>
                  <a:lnTo>
                    <a:pt x="144" y="148"/>
                  </a:lnTo>
                  <a:lnTo>
                    <a:pt x="151" y="139"/>
                  </a:lnTo>
                  <a:lnTo>
                    <a:pt x="157" y="126"/>
                  </a:lnTo>
                  <a:lnTo>
                    <a:pt x="161" y="109"/>
                  </a:lnTo>
                  <a:lnTo>
                    <a:pt x="163" y="90"/>
                  </a:lnTo>
                  <a:lnTo>
                    <a:pt x="161" y="69"/>
                  </a:lnTo>
                  <a:lnTo>
                    <a:pt x="156" y="51"/>
                  </a:lnTo>
                  <a:lnTo>
                    <a:pt x="147" y="36"/>
                  </a:lnTo>
                  <a:lnTo>
                    <a:pt x="135" y="24"/>
                  </a:lnTo>
                  <a:lnTo>
                    <a:pt x="122" y="15"/>
                  </a:lnTo>
                  <a:lnTo>
                    <a:pt x="108" y="10"/>
                  </a:lnTo>
                  <a:lnTo>
                    <a:pt x="92" y="8"/>
                  </a:lnTo>
                  <a:close/>
                  <a:moveTo>
                    <a:pt x="93" y="0"/>
                  </a:moveTo>
                  <a:lnTo>
                    <a:pt x="115" y="2"/>
                  </a:lnTo>
                  <a:lnTo>
                    <a:pt x="135" y="8"/>
                  </a:lnTo>
                  <a:lnTo>
                    <a:pt x="153" y="17"/>
                  </a:lnTo>
                  <a:lnTo>
                    <a:pt x="167" y="29"/>
                  </a:lnTo>
                  <a:lnTo>
                    <a:pt x="178" y="45"/>
                  </a:lnTo>
                  <a:lnTo>
                    <a:pt x="185" y="63"/>
                  </a:lnTo>
                  <a:lnTo>
                    <a:pt x="187" y="84"/>
                  </a:lnTo>
                  <a:lnTo>
                    <a:pt x="185" y="104"/>
                  </a:lnTo>
                  <a:lnTo>
                    <a:pt x="178" y="124"/>
                  </a:lnTo>
                  <a:lnTo>
                    <a:pt x="168" y="141"/>
                  </a:lnTo>
                  <a:lnTo>
                    <a:pt x="154" y="155"/>
                  </a:lnTo>
                  <a:lnTo>
                    <a:pt x="135" y="165"/>
                  </a:lnTo>
                  <a:lnTo>
                    <a:pt x="115" y="172"/>
                  </a:lnTo>
                  <a:lnTo>
                    <a:pt x="92" y="174"/>
                  </a:lnTo>
                  <a:lnTo>
                    <a:pt x="70" y="172"/>
                  </a:lnTo>
                  <a:lnTo>
                    <a:pt x="50" y="167"/>
                  </a:lnTo>
                  <a:lnTo>
                    <a:pt x="34" y="158"/>
                  </a:lnTo>
                  <a:lnTo>
                    <a:pt x="21" y="146"/>
                  </a:lnTo>
                  <a:lnTo>
                    <a:pt x="12" y="133"/>
                  </a:lnTo>
                  <a:lnTo>
                    <a:pt x="5" y="118"/>
                  </a:lnTo>
                  <a:lnTo>
                    <a:pt x="1" y="102"/>
                  </a:lnTo>
                  <a:lnTo>
                    <a:pt x="0" y="87"/>
                  </a:lnTo>
                  <a:lnTo>
                    <a:pt x="1" y="75"/>
                  </a:lnTo>
                  <a:lnTo>
                    <a:pt x="4" y="62"/>
                  </a:lnTo>
                  <a:lnTo>
                    <a:pt x="9" y="49"/>
                  </a:lnTo>
                  <a:lnTo>
                    <a:pt x="17" y="37"/>
                  </a:lnTo>
                  <a:lnTo>
                    <a:pt x="27" y="24"/>
                  </a:lnTo>
                  <a:lnTo>
                    <a:pt x="40" y="15"/>
                  </a:lnTo>
                  <a:lnTo>
                    <a:pt x="55" y="7"/>
                  </a:lnTo>
                  <a:lnTo>
                    <a:pt x="73" y="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 userDrawn="1"/>
          </p:nvSpPr>
          <p:spPr bwMode="auto">
            <a:xfrm>
              <a:off x="1597025" y="4318000"/>
              <a:ext cx="80963" cy="90488"/>
            </a:xfrm>
            <a:custGeom>
              <a:avLst/>
              <a:gdLst>
                <a:gd name="T0" fmla="*/ 9 w 151"/>
                <a:gd name="T1" fmla="*/ 0 h 172"/>
                <a:gd name="T2" fmla="*/ 14 w 151"/>
                <a:gd name="T3" fmla="*/ 2 h 172"/>
                <a:gd name="T4" fmla="*/ 25 w 151"/>
                <a:gd name="T5" fmla="*/ 3 h 172"/>
                <a:gd name="T6" fmla="*/ 36 w 151"/>
                <a:gd name="T7" fmla="*/ 4 h 172"/>
                <a:gd name="T8" fmla="*/ 136 w 151"/>
                <a:gd name="T9" fmla="*/ 3 h 172"/>
                <a:gd name="T10" fmla="*/ 146 w 151"/>
                <a:gd name="T11" fmla="*/ 2 h 172"/>
                <a:gd name="T12" fmla="*/ 150 w 151"/>
                <a:gd name="T13" fmla="*/ 2 h 172"/>
                <a:gd name="T14" fmla="*/ 151 w 151"/>
                <a:gd name="T15" fmla="*/ 3 h 172"/>
                <a:gd name="T16" fmla="*/ 151 w 151"/>
                <a:gd name="T17" fmla="*/ 11 h 172"/>
                <a:gd name="T18" fmla="*/ 150 w 151"/>
                <a:gd name="T19" fmla="*/ 25 h 172"/>
                <a:gd name="T20" fmla="*/ 150 w 151"/>
                <a:gd name="T21" fmla="*/ 31 h 172"/>
                <a:gd name="T22" fmla="*/ 148 w 151"/>
                <a:gd name="T23" fmla="*/ 32 h 172"/>
                <a:gd name="T24" fmla="*/ 147 w 151"/>
                <a:gd name="T25" fmla="*/ 31 h 172"/>
                <a:gd name="T26" fmla="*/ 146 w 151"/>
                <a:gd name="T27" fmla="*/ 26 h 172"/>
                <a:gd name="T28" fmla="*/ 142 w 151"/>
                <a:gd name="T29" fmla="*/ 19 h 172"/>
                <a:gd name="T30" fmla="*/ 128 w 151"/>
                <a:gd name="T31" fmla="*/ 15 h 172"/>
                <a:gd name="T32" fmla="*/ 88 w 151"/>
                <a:gd name="T33" fmla="*/ 13 h 172"/>
                <a:gd name="T34" fmla="*/ 88 w 151"/>
                <a:gd name="T35" fmla="*/ 127 h 172"/>
                <a:gd name="T36" fmla="*/ 89 w 151"/>
                <a:gd name="T37" fmla="*/ 155 h 172"/>
                <a:gd name="T38" fmla="*/ 90 w 151"/>
                <a:gd name="T39" fmla="*/ 161 h 172"/>
                <a:gd name="T40" fmla="*/ 92 w 151"/>
                <a:gd name="T41" fmla="*/ 165 h 172"/>
                <a:gd name="T42" fmla="*/ 98 w 151"/>
                <a:gd name="T43" fmla="*/ 167 h 172"/>
                <a:gd name="T44" fmla="*/ 103 w 151"/>
                <a:gd name="T45" fmla="*/ 168 h 172"/>
                <a:gd name="T46" fmla="*/ 108 w 151"/>
                <a:gd name="T47" fmla="*/ 168 h 172"/>
                <a:gd name="T48" fmla="*/ 110 w 151"/>
                <a:gd name="T49" fmla="*/ 169 h 172"/>
                <a:gd name="T50" fmla="*/ 110 w 151"/>
                <a:gd name="T51" fmla="*/ 171 h 172"/>
                <a:gd name="T52" fmla="*/ 106 w 151"/>
                <a:gd name="T53" fmla="*/ 172 h 172"/>
                <a:gd name="T54" fmla="*/ 88 w 151"/>
                <a:gd name="T55" fmla="*/ 171 h 172"/>
                <a:gd name="T56" fmla="*/ 78 w 151"/>
                <a:gd name="T57" fmla="*/ 171 h 172"/>
                <a:gd name="T58" fmla="*/ 68 w 151"/>
                <a:gd name="T59" fmla="*/ 171 h 172"/>
                <a:gd name="T60" fmla="*/ 53 w 151"/>
                <a:gd name="T61" fmla="*/ 172 h 172"/>
                <a:gd name="T62" fmla="*/ 50 w 151"/>
                <a:gd name="T63" fmla="*/ 171 h 172"/>
                <a:gd name="T64" fmla="*/ 50 w 151"/>
                <a:gd name="T65" fmla="*/ 169 h 172"/>
                <a:gd name="T66" fmla="*/ 52 w 151"/>
                <a:gd name="T67" fmla="*/ 168 h 172"/>
                <a:gd name="T68" fmla="*/ 58 w 151"/>
                <a:gd name="T69" fmla="*/ 167 h 172"/>
                <a:gd name="T70" fmla="*/ 63 w 151"/>
                <a:gd name="T71" fmla="*/ 164 h 172"/>
                <a:gd name="T72" fmla="*/ 65 w 151"/>
                <a:gd name="T73" fmla="*/ 159 h 172"/>
                <a:gd name="T74" fmla="*/ 66 w 151"/>
                <a:gd name="T75" fmla="*/ 144 h 172"/>
                <a:gd name="T76" fmla="*/ 66 w 151"/>
                <a:gd name="T77" fmla="*/ 107 h 172"/>
                <a:gd name="T78" fmla="*/ 32 w 151"/>
                <a:gd name="T79" fmla="*/ 14 h 172"/>
                <a:gd name="T80" fmla="*/ 12 w 151"/>
                <a:gd name="T81" fmla="*/ 17 h 172"/>
                <a:gd name="T82" fmla="*/ 6 w 151"/>
                <a:gd name="T83" fmla="*/ 23 h 172"/>
                <a:gd name="T84" fmla="*/ 5 w 151"/>
                <a:gd name="T85" fmla="*/ 27 h 172"/>
                <a:gd name="T86" fmla="*/ 4 w 151"/>
                <a:gd name="T87" fmla="*/ 29 h 172"/>
                <a:gd name="T88" fmla="*/ 2 w 151"/>
                <a:gd name="T89" fmla="*/ 30 h 172"/>
                <a:gd name="T90" fmla="*/ 1 w 151"/>
                <a:gd name="T91" fmla="*/ 29 h 172"/>
                <a:gd name="T92" fmla="*/ 1 w 151"/>
                <a:gd name="T93" fmla="*/ 25 h 172"/>
                <a:gd name="T94" fmla="*/ 3 w 151"/>
                <a:gd name="T95" fmla="*/ 13 h 172"/>
                <a:gd name="T96" fmla="*/ 5 w 151"/>
                <a:gd name="T97" fmla="*/ 4 h 172"/>
                <a:gd name="T98" fmla="*/ 6 w 151"/>
                <a:gd name="T99" fmla="*/ 2 h 172"/>
                <a:gd name="T100" fmla="*/ 8 w 151"/>
                <a:gd name="T10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172">
                  <a:moveTo>
                    <a:pt x="8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126" y="4"/>
                  </a:lnTo>
                  <a:lnTo>
                    <a:pt x="136" y="3"/>
                  </a:lnTo>
                  <a:lnTo>
                    <a:pt x="143" y="3"/>
                  </a:lnTo>
                  <a:lnTo>
                    <a:pt x="146" y="2"/>
                  </a:lnTo>
                  <a:lnTo>
                    <a:pt x="149" y="2"/>
                  </a:lnTo>
                  <a:lnTo>
                    <a:pt x="150" y="2"/>
                  </a:lnTo>
                  <a:lnTo>
                    <a:pt x="151" y="2"/>
                  </a:lnTo>
                  <a:lnTo>
                    <a:pt x="151" y="3"/>
                  </a:lnTo>
                  <a:lnTo>
                    <a:pt x="151" y="4"/>
                  </a:lnTo>
                  <a:lnTo>
                    <a:pt x="151" y="11"/>
                  </a:lnTo>
                  <a:lnTo>
                    <a:pt x="151" y="18"/>
                  </a:lnTo>
                  <a:lnTo>
                    <a:pt x="150" y="25"/>
                  </a:lnTo>
                  <a:lnTo>
                    <a:pt x="150" y="29"/>
                  </a:lnTo>
                  <a:lnTo>
                    <a:pt x="150" y="31"/>
                  </a:lnTo>
                  <a:lnTo>
                    <a:pt x="149" y="32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7" y="31"/>
                  </a:lnTo>
                  <a:lnTo>
                    <a:pt x="146" y="28"/>
                  </a:lnTo>
                  <a:lnTo>
                    <a:pt x="146" y="26"/>
                  </a:lnTo>
                  <a:lnTo>
                    <a:pt x="145" y="22"/>
                  </a:lnTo>
                  <a:lnTo>
                    <a:pt x="142" y="19"/>
                  </a:lnTo>
                  <a:lnTo>
                    <a:pt x="137" y="16"/>
                  </a:lnTo>
                  <a:lnTo>
                    <a:pt x="128" y="15"/>
                  </a:lnTo>
                  <a:lnTo>
                    <a:pt x="117" y="14"/>
                  </a:lnTo>
                  <a:lnTo>
                    <a:pt x="88" y="13"/>
                  </a:lnTo>
                  <a:lnTo>
                    <a:pt x="88" y="107"/>
                  </a:lnTo>
                  <a:lnTo>
                    <a:pt x="88" y="127"/>
                  </a:lnTo>
                  <a:lnTo>
                    <a:pt x="88" y="144"/>
                  </a:lnTo>
                  <a:lnTo>
                    <a:pt x="89" y="155"/>
                  </a:lnTo>
                  <a:lnTo>
                    <a:pt x="89" y="158"/>
                  </a:lnTo>
                  <a:lnTo>
                    <a:pt x="90" y="161"/>
                  </a:lnTo>
                  <a:lnTo>
                    <a:pt x="91" y="163"/>
                  </a:lnTo>
                  <a:lnTo>
                    <a:pt x="92" y="165"/>
                  </a:lnTo>
                  <a:lnTo>
                    <a:pt x="95" y="166"/>
                  </a:lnTo>
                  <a:lnTo>
                    <a:pt x="98" y="167"/>
                  </a:lnTo>
                  <a:lnTo>
                    <a:pt x="100" y="167"/>
                  </a:lnTo>
                  <a:lnTo>
                    <a:pt x="103" y="168"/>
                  </a:lnTo>
                  <a:lnTo>
                    <a:pt x="106" y="168"/>
                  </a:lnTo>
                  <a:lnTo>
                    <a:pt x="108" y="168"/>
                  </a:lnTo>
                  <a:lnTo>
                    <a:pt x="110" y="168"/>
                  </a:lnTo>
                  <a:lnTo>
                    <a:pt x="110" y="169"/>
                  </a:lnTo>
                  <a:lnTo>
                    <a:pt x="110" y="170"/>
                  </a:lnTo>
                  <a:lnTo>
                    <a:pt x="110" y="171"/>
                  </a:lnTo>
                  <a:lnTo>
                    <a:pt x="109" y="171"/>
                  </a:lnTo>
                  <a:lnTo>
                    <a:pt x="106" y="172"/>
                  </a:lnTo>
                  <a:lnTo>
                    <a:pt x="97" y="172"/>
                  </a:lnTo>
                  <a:lnTo>
                    <a:pt x="88" y="171"/>
                  </a:lnTo>
                  <a:lnTo>
                    <a:pt x="81" y="171"/>
                  </a:lnTo>
                  <a:lnTo>
                    <a:pt x="78" y="171"/>
                  </a:lnTo>
                  <a:lnTo>
                    <a:pt x="74" y="171"/>
                  </a:lnTo>
                  <a:lnTo>
                    <a:pt x="68" y="171"/>
                  </a:lnTo>
                  <a:lnTo>
                    <a:pt x="60" y="172"/>
                  </a:lnTo>
                  <a:lnTo>
                    <a:pt x="53" y="172"/>
                  </a:lnTo>
                  <a:lnTo>
                    <a:pt x="51" y="171"/>
                  </a:lnTo>
                  <a:lnTo>
                    <a:pt x="50" y="171"/>
                  </a:lnTo>
                  <a:lnTo>
                    <a:pt x="50" y="170"/>
                  </a:lnTo>
                  <a:lnTo>
                    <a:pt x="50" y="169"/>
                  </a:lnTo>
                  <a:lnTo>
                    <a:pt x="50" y="169"/>
                  </a:lnTo>
                  <a:lnTo>
                    <a:pt x="52" y="168"/>
                  </a:lnTo>
                  <a:lnTo>
                    <a:pt x="55" y="168"/>
                  </a:lnTo>
                  <a:lnTo>
                    <a:pt x="58" y="167"/>
                  </a:lnTo>
                  <a:lnTo>
                    <a:pt x="61" y="166"/>
                  </a:lnTo>
                  <a:lnTo>
                    <a:pt x="63" y="164"/>
                  </a:lnTo>
                  <a:lnTo>
                    <a:pt x="64" y="162"/>
                  </a:lnTo>
                  <a:lnTo>
                    <a:pt x="65" y="159"/>
                  </a:lnTo>
                  <a:lnTo>
                    <a:pt x="65" y="155"/>
                  </a:lnTo>
                  <a:lnTo>
                    <a:pt x="66" y="144"/>
                  </a:lnTo>
                  <a:lnTo>
                    <a:pt x="66" y="127"/>
                  </a:lnTo>
                  <a:lnTo>
                    <a:pt x="66" y="107"/>
                  </a:lnTo>
                  <a:lnTo>
                    <a:pt x="66" y="13"/>
                  </a:lnTo>
                  <a:lnTo>
                    <a:pt x="32" y="14"/>
                  </a:lnTo>
                  <a:lnTo>
                    <a:pt x="20" y="15"/>
                  </a:lnTo>
                  <a:lnTo>
                    <a:pt x="12" y="17"/>
                  </a:lnTo>
                  <a:lnTo>
                    <a:pt x="8" y="21"/>
                  </a:lnTo>
                  <a:lnTo>
                    <a:pt x="6" y="23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4" y="28"/>
                  </a:lnTo>
                  <a:lnTo>
                    <a:pt x="4" y="29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3" y="13"/>
                  </a:lnTo>
                  <a:lnTo>
                    <a:pt x="5" y="7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24" name="Freeform 23"/>
            <p:cNvSpPr>
              <a:spLocks noEditPoints="1"/>
            </p:cNvSpPr>
            <p:nvPr userDrawn="1"/>
          </p:nvSpPr>
          <p:spPr bwMode="auto">
            <a:xfrm>
              <a:off x="1657350" y="4316413"/>
              <a:ext cx="98425" cy="92075"/>
            </a:xfrm>
            <a:custGeom>
              <a:avLst/>
              <a:gdLst>
                <a:gd name="T0" fmla="*/ 85 w 185"/>
                <a:gd name="T1" fmla="*/ 38 h 173"/>
                <a:gd name="T2" fmla="*/ 63 w 185"/>
                <a:gd name="T3" fmla="*/ 100 h 173"/>
                <a:gd name="T4" fmla="*/ 63 w 185"/>
                <a:gd name="T5" fmla="*/ 101 h 173"/>
                <a:gd name="T6" fmla="*/ 112 w 185"/>
                <a:gd name="T7" fmla="*/ 101 h 173"/>
                <a:gd name="T8" fmla="*/ 113 w 185"/>
                <a:gd name="T9" fmla="*/ 100 h 173"/>
                <a:gd name="T10" fmla="*/ 87 w 185"/>
                <a:gd name="T11" fmla="*/ 38 h 173"/>
                <a:gd name="T12" fmla="*/ 90 w 185"/>
                <a:gd name="T13" fmla="*/ 0 h 173"/>
                <a:gd name="T14" fmla="*/ 93 w 185"/>
                <a:gd name="T15" fmla="*/ 2 h 173"/>
                <a:gd name="T16" fmla="*/ 96 w 185"/>
                <a:gd name="T17" fmla="*/ 8 h 173"/>
                <a:gd name="T18" fmla="*/ 103 w 185"/>
                <a:gd name="T19" fmla="*/ 22 h 173"/>
                <a:gd name="T20" fmla="*/ 114 w 185"/>
                <a:gd name="T21" fmla="*/ 51 h 173"/>
                <a:gd name="T22" fmla="*/ 128 w 185"/>
                <a:gd name="T23" fmla="*/ 84 h 173"/>
                <a:gd name="T24" fmla="*/ 142 w 185"/>
                <a:gd name="T25" fmla="*/ 118 h 173"/>
                <a:gd name="T26" fmla="*/ 153 w 185"/>
                <a:gd name="T27" fmla="*/ 144 h 173"/>
                <a:gd name="T28" fmla="*/ 164 w 185"/>
                <a:gd name="T29" fmla="*/ 162 h 173"/>
                <a:gd name="T30" fmla="*/ 173 w 185"/>
                <a:gd name="T31" fmla="*/ 168 h 173"/>
                <a:gd name="T32" fmla="*/ 182 w 185"/>
                <a:gd name="T33" fmla="*/ 169 h 173"/>
                <a:gd name="T34" fmla="*/ 185 w 185"/>
                <a:gd name="T35" fmla="*/ 170 h 173"/>
                <a:gd name="T36" fmla="*/ 185 w 185"/>
                <a:gd name="T37" fmla="*/ 172 h 173"/>
                <a:gd name="T38" fmla="*/ 182 w 185"/>
                <a:gd name="T39" fmla="*/ 173 h 173"/>
                <a:gd name="T40" fmla="*/ 175 w 185"/>
                <a:gd name="T41" fmla="*/ 173 h 173"/>
                <a:gd name="T42" fmla="*/ 155 w 185"/>
                <a:gd name="T43" fmla="*/ 172 h 173"/>
                <a:gd name="T44" fmla="*/ 140 w 185"/>
                <a:gd name="T45" fmla="*/ 172 h 173"/>
                <a:gd name="T46" fmla="*/ 135 w 185"/>
                <a:gd name="T47" fmla="*/ 171 h 173"/>
                <a:gd name="T48" fmla="*/ 135 w 185"/>
                <a:gd name="T49" fmla="*/ 170 h 173"/>
                <a:gd name="T50" fmla="*/ 136 w 185"/>
                <a:gd name="T51" fmla="*/ 169 h 173"/>
                <a:gd name="T52" fmla="*/ 138 w 185"/>
                <a:gd name="T53" fmla="*/ 168 h 173"/>
                <a:gd name="T54" fmla="*/ 139 w 185"/>
                <a:gd name="T55" fmla="*/ 165 h 173"/>
                <a:gd name="T56" fmla="*/ 117 w 185"/>
                <a:gd name="T57" fmla="*/ 112 h 173"/>
                <a:gd name="T58" fmla="*/ 115 w 185"/>
                <a:gd name="T59" fmla="*/ 110 h 173"/>
                <a:gd name="T60" fmla="*/ 59 w 185"/>
                <a:gd name="T61" fmla="*/ 111 h 173"/>
                <a:gd name="T62" fmla="*/ 45 w 185"/>
                <a:gd name="T63" fmla="*/ 148 h 173"/>
                <a:gd name="T64" fmla="*/ 42 w 185"/>
                <a:gd name="T65" fmla="*/ 159 h 173"/>
                <a:gd name="T66" fmla="*/ 42 w 185"/>
                <a:gd name="T67" fmla="*/ 165 h 173"/>
                <a:gd name="T68" fmla="*/ 45 w 185"/>
                <a:gd name="T69" fmla="*/ 168 h 173"/>
                <a:gd name="T70" fmla="*/ 49 w 185"/>
                <a:gd name="T71" fmla="*/ 169 h 173"/>
                <a:gd name="T72" fmla="*/ 53 w 185"/>
                <a:gd name="T73" fmla="*/ 169 h 173"/>
                <a:gd name="T74" fmla="*/ 54 w 185"/>
                <a:gd name="T75" fmla="*/ 171 h 173"/>
                <a:gd name="T76" fmla="*/ 52 w 185"/>
                <a:gd name="T77" fmla="*/ 172 h 173"/>
                <a:gd name="T78" fmla="*/ 43 w 185"/>
                <a:gd name="T79" fmla="*/ 172 h 173"/>
                <a:gd name="T80" fmla="*/ 29 w 185"/>
                <a:gd name="T81" fmla="*/ 172 h 173"/>
                <a:gd name="T82" fmla="*/ 14 w 185"/>
                <a:gd name="T83" fmla="*/ 172 h 173"/>
                <a:gd name="T84" fmla="*/ 2 w 185"/>
                <a:gd name="T85" fmla="*/ 172 h 173"/>
                <a:gd name="T86" fmla="*/ 0 w 185"/>
                <a:gd name="T87" fmla="*/ 171 h 173"/>
                <a:gd name="T88" fmla="*/ 2 w 185"/>
                <a:gd name="T89" fmla="*/ 169 h 173"/>
                <a:gd name="T90" fmla="*/ 7 w 185"/>
                <a:gd name="T91" fmla="*/ 169 h 173"/>
                <a:gd name="T92" fmla="*/ 16 w 185"/>
                <a:gd name="T93" fmla="*/ 166 h 173"/>
                <a:gd name="T94" fmla="*/ 26 w 185"/>
                <a:gd name="T95" fmla="*/ 156 h 173"/>
                <a:gd name="T96" fmla="*/ 85 w 185"/>
                <a:gd name="T97" fmla="*/ 9 h 173"/>
                <a:gd name="T98" fmla="*/ 87 w 185"/>
                <a:gd name="T99" fmla="*/ 3 h 173"/>
                <a:gd name="T100" fmla="*/ 89 w 185"/>
                <a:gd name="T10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5" h="173">
                  <a:moveTo>
                    <a:pt x="86" y="37"/>
                  </a:moveTo>
                  <a:lnTo>
                    <a:pt x="85" y="38"/>
                  </a:lnTo>
                  <a:lnTo>
                    <a:pt x="84" y="39"/>
                  </a:lnTo>
                  <a:lnTo>
                    <a:pt x="63" y="100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112" y="101"/>
                  </a:lnTo>
                  <a:lnTo>
                    <a:pt x="112" y="101"/>
                  </a:lnTo>
                  <a:lnTo>
                    <a:pt x="113" y="101"/>
                  </a:lnTo>
                  <a:lnTo>
                    <a:pt x="113" y="100"/>
                  </a:lnTo>
                  <a:lnTo>
                    <a:pt x="88" y="39"/>
                  </a:lnTo>
                  <a:lnTo>
                    <a:pt x="87" y="38"/>
                  </a:lnTo>
                  <a:lnTo>
                    <a:pt x="86" y="37"/>
                  </a:lnTo>
                  <a:close/>
                  <a:moveTo>
                    <a:pt x="90" y="0"/>
                  </a:moveTo>
                  <a:lnTo>
                    <a:pt x="92" y="1"/>
                  </a:lnTo>
                  <a:lnTo>
                    <a:pt x="93" y="2"/>
                  </a:lnTo>
                  <a:lnTo>
                    <a:pt x="94" y="5"/>
                  </a:lnTo>
                  <a:lnTo>
                    <a:pt x="96" y="8"/>
                  </a:lnTo>
                  <a:lnTo>
                    <a:pt x="98" y="13"/>
                  </a:lnTo>
                  <a:lnTo>
                    <a:pt x="103" y="22"/>
                  </a:lnTo>
                  <a:lnTo>
                    <a:pt x="108" y="36"/>
                  </a:lnTo>
                  <a:lnTo>
                    <a:pt x="114" y="51"/>
                  </a:lnTo>
                  <a:lnTo>
                    <a:pt x="121" y="67"/>
                  </a:lnTo>
                  <a:lnTo>
                    <a:pt x="128" y="84"/>
                  </a:lnTo>
                  <a:lnTo>
                    <a:pt x="135" y="101"/>
                  </a:lnTo>
                  <a:lnTo>
                    <a:pt x="142" y="118"/>
                  </a:lnTo>
                  <a:lnTo>
                    <a:pt x="148" y="132"/>
                  </a:lnTo>
                  <a:lnTo>
                    <a:pt x="153" y="144"/>
                  </a:lnTo>
                  <a:lnTo>
                    <a:pt x="159" y="155"/>
                  </a:lnTo>
                  <a:lnTo>
                    <a:pt x="164" y="162"/>
                  </a:lnTo>
                  <a:lnTo>
                    <a:pt x="169" y="166"/>
                  </a:lnTo>
                  <a:lnTo>
                    <a:pt x="173" y="168"/>
                  </a:lnTo>
                  <a:lnTo>
                    <a:pt x="178" y="169"/>
                  </a:lnTo>
                  <a:lnTo>
                    <a:pt x="182" y="169"/>
                  </a:lnTo>
                  <a:lnTo>
                    <a:pt x="183" y="169"/>
                  </a:lnTo>
                  <a:lnTo>
                    <a:pt x="185" y="170"/>
                  </a:lnTo>
                  <a:lnTo>
                    <a:pt x="185" y="171"/>
                  </a:lnTo>
                  <a:lnTo>
                    <a:pt x="185" y="172"/>
                  </a:lnTo>
                  <a:lnTo>
                    <a:pt x="183" y="172"/>
                  </a:lnTo>
                  <a:lnTo>
                    <a:pt x="182" y="173"/>
                  </a:lnTo>
                  <a:lnTo>
                    <a:pt x="180" y="173"/>
                  </a:lnTo>
                  <a:lnTo>
                    <a:pt x="175" y="173"/>
                  </a:lnTo>
                  <a:lnTo>
                    <a:pt x="166" y="173"/>
                  </a:lnTo>
                  <a:lnTo>
                    <a:pt x="155" y="172"/>
                  </a:lnTo>
                  <a:lnTo>
                    <a:pt x="143" y="172"/>
                  </a:lnTo>
                  <a:lnTo>
                    <a:pt x="140" y="172"/>
                  </a:lnTo>
                  <a:lnTo>
                    <a:pt x="137" y="172"/>
                  </a:lnTo>
                  <a:lnTo>
                    <a:pt x="135" y="171"/>
                  </a:lnTo>
                  <a:lnTo>
                    <a:pt x="135" y="171"/>
                  </a:lnTo>
                  <a:lnTo>
                    <a:pt x="135" y="170"/>
                  </a:lnTo>
                  <a:lnTo>
                    <a:pt x="135" y="169"/>
                  </a:lnTo>
                  <a:lnTo>
                    <a:pt x="136" y="169"/>
                  </a:lnTo>
                  <a:lnTo>
                    <a:pt x="137" y="169"/>
                  </a:lnTo>
                  <a:lnTo>
                    <a:pt x="138" y="168"/>
                  </a:lnTo>
                  <a:lnTo>
                    <a:pt x="139" y="167"/>
                  </a:lnTo>
                  <a:lnTo>
                    <a:pt x="139" y="165"/>
                  </a:lnTo>
                  <a:lnTo>
                    <a:pt x="138" y="163"/>
                  </a:lnTo>
                  <a:lnTo>
                    <a:pt x="117" y="112"/>
                  </a:lnTo>
                  <a:lnTo>
                    <a:pt x="117" y="111"/>
                  </a:lnTo>
                  <a:lnTo>
                    <a:pt x="115" y="110"/>
                  </a:lnTo>
                  <a:lnTo>
                    <a:pt x="60" y="110"/>
                  </a:lnTo>
                  <a:lnTo>
                    <a:pt x="59" y="111"/>
                  </a:lnTo>
                  <a:lnTo>
                    <a:pt x="58" y="112"/>
                  </a:lnTo>
                  <a:lnTo>
                    <a:pt x="45" y="148"/>
                  </a:lnTo>
                  <a:lnTo>
                    <a:pt x="43" y="154"/>
                  </a:lnTo>
                  <a:lnTo>
                    <a:pt x="42" y="159"/>
                  </a:lnTo>
                  <a:lnTo>
                    <a:pt x="41" y="163"/>
                  </a:lnTo>
                  <a:lnTo>
                    <a:pt x="42" y="165"/>
                  </a:lnTo>
                  <a:lnTo>
                    <a:pt x="43" y="167"/>
                  </a:lnTo>
                  <a:lnTo>
                    <a:pt x="45" y="168"/>
                  </a:lnTo>
                  <a:lnTo>
                    <a:pt x="47" y="169"/>
                  </a:lnTo>
                  <a:lnTo>
                    <a:pt x="49" y="169"/>
                  </a:lnTo>
                  <a:lnTo>
                    <a:pt x="51" y="169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4" y="171"/>
                  </a:lnTo>
                  <a:lnTo>
                    <a:pt x="53" y="172"/>
                  </a:lnTo>
                  <a:lnTo>
                    <a:pt x="52" y="172"/>
                  </a:lnTo>
                  <a:lnTo>
                    <a:pt x="50" y="173"/>
                  </a:lnTo>
                  <a:lnTo>
                    <a:pt x="43" y="172"/>
                  </a:lnTo>
                  <a:lnTo>
                    <a:pt x="35" y="172"/>
                  </a:lnTo>
                  <a:lnTo>
                    <a:pt x="29" y="172"/>
                  </a:lnTo>
                  <a:lnTo>
                    <a:pt x="24" y="172"/>
                  </a:lnTo>
                  <a:lnTo>
                    <a:pt x="14" y="172"/>
                  </a:lnTo>
                  <a:lnTo>
                    <a:pt x="5" y="173"/>
                  </a:lnTo>
                  <a:lnTo>
                    <a:pt x="2" y="172"/>
                  </a:lnTo>
                  <a:lnTo>
                    <a:pt x="1" y="172"/>
                  </a:lnTo>
                  <a:lnTo>
                    <a:pt x="0" y="171"/>
                  </a:lnTo>
                  <a:lnTo>
                    <a:pt x="1" y="170"/>
                  </a:lnTo>
                  <a:lnTo>
                    <a:pt x="2" y="169"/>
                  </a:lnTo>
                  <a:lnTo>
                    <a:pt x="4" y="169"/>
                  </a:lnTo>
                  <a:lnTo>
                    <a:pt x="7" y="169"/>
                  </a:lnTo>
                  <a:lnTo>
                    <a:pt x="9" y="168"/>
                  </a:lnTo>
                  <a:lnTo>
                    <a:pt x="16" y="166"/>
                  </a:lnTo>
                  <a:lnTo>
                    <a:pt x="22" y="162"/>
                  </a:lnTo>
                  <a:lnTo>
                    <a:pt x="26" y="156"/>
                  </a:lnTo>
                  <a:lnTo>
                    <a:pt x="30" y="148"/>
                  </a:lnTo>
                  <a:lnTo>
                    <a:pt x="85" y="9"/>
                  </a:lnTo>
                  <a:lnTo>
                    <a:pt x="86" y="5"/>
                  </a:lnTo>
                  <a:lnTo>
                    <a:pt x="87" y="3"/>
                  </a:lnTo>
                  <a:lnTo>
                    <a:pt x="88" y="1"/>
                  </a:lnTo>
                  <a:lnTo>
                    <a:pt x="89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25" name="Freeform 24"/>
            <p:cNvSpPr>
              <a:spLocks/>
            </p:cNvSpPr>
            <p:nvPr userDrawn="1"/>
          </p:nvSpPr>
          <p:spPr bwMode="auto">
            <a:xfrm>
              <a:off x="1022350" y="4779963"/>
              <a:ext cx="85725" cy="93663"/>
            </a:xfrm>
            <a:custGeom>
              <a:avLst/>
              <a:gdLst>
                <a:gd name="T0" fmla="*/ 115 w 161"/>
                <a:gd name="T1" fmla="*/ 0 h 175"/>
                <a:gd name="T2" fmla="*/ 146 w 161"/>
                <a:gd name="T3" fmla="*/ 5 h 175"/>
                <a:gd name="T4" fmla="*/ 159 w 161"/>
                <a:gd name="T5" fmla="*/ 6 h 175"/>
                <a:gd name="T6" fmla="*/ 160 w 161"/>
                <a:gd name="T7" fmla="*/ 8 h 175"/>
                <a:gd name="T8" fmla="*/ 160 w 161"/>
                <a:gd name="T9" fmla="*/ 11 h 175"/>
                <a:gd name="T10" fmla="*/ 159 w 161"/>
                <a:gd name="T11" fmla="*/ 17 h 175"/>
                <a:gd name="T12" fmla="*/ 159 w 161"/>
                <a:gd name="T13" fmla="*/ 30 h 175"/>
                <a:gd name="T14" fmla="*/ 159 w 161"/>
                <a:gd name="T15" fmla="*/ 44 h 175"/>
                <a:gd name="T16" fmla="*/ 157 w 161"/>
                <a:gd name="T17" fmla="*/ 48 h 175"/>
                <a:gd name="T18" fmla="*/ 155 w 161"/>
                <a:gd name="T19" fmla="*/ 48 h 175"/>
                <a:gd name="T20" fmla="*/ 154 w 161"/>
                <a:gd name="T21" fmla="*/ 44 h 175"/>
                <a:gd name="T22" fmla="*/ 150 w 161"/>
                <a:gd name="T23" fmla="*/ 28 h 175"/>
                <a:gd name="T24" fmla="*/ 132 w 161"/>
                <a:gd name="T25" fmla="*/ 15 h 175"/>
                <a:gd name="T26" fmla="*/ 97 w 161"/>
                <a:gd name="T27" fmla="*/ 9 h 175"/>
                <a:gd name="T28" fmla="*/ 68 w 161"/>
                <a:gd name="T29" fmla="*/ 12 h 175"/>
                <a:gd name="T30" fmla="*/ 50 w 161"/>
                <a:gd name="T31" fmla="*/ 21 h 175"/>
                <a:gd name="T32" fmla="*/ 33 w 161"/>
                <a:gd name="T33" fmla="*/ 37 h 175"/>
                <a:gd name="T34" fmla="*/ 24 w 161"/>
                <a:gd name="T35" fmla="*/ 66 h 175"/>
                <a:gd name="T36" fmla="*/ 25 w 161"/>
                <a:gd name="T37" fmla="*/ 101 h 175"/>
                <a:gd name="T38" fmla="*/ 40 w 161"/>
                <a:gd name="T39" fmla="*/ 133 h 175"/>
                <a:gd name="T40" fmla="*/ 69 w 161"/>
                <a:gd name="T41" fmla="*/ 155 h 175"/>
                <a:gd name="T42" fmla="*/ 108 w 161"/>
                <a:gd name="T43" fmla="*/ 163 h 175"/>
                <a:gd name="T44" fmla="*/ 137 w 161"/>
                <a:gd name="T45" fmla="*/ 160 h 175"/>
                <a:gd name="T46" fmla="*/ 152 w 161"/>
                <a:gd name="T47" fmla="*/ 147 h 175"/>
                <a:gd name="T48" fmla="*/ 156 w 161"/>
                <a:gd name="T49" fmla="*/ 134 h 175"/>
                <a:gd name="T50" fmla="*/ 158 w 161"/>
                <a:gd name="T51" fmla="*/ 132 h 175"/>
                <a:gd name="T52" fmla="*/ 160 w 161"/>
                <a:gd name="T53" fmla="*/ 132 h 175"/>
                <a:gd name="T54" fmla="*/ 161 w 161"/>
                <a:gd name="T55" fmla="*/ 134 h 175"/>
                <a:gd name="T56" fmla="*/ 159 w 161"/>
                <a:gd name="T57" fmla="*/ 146 h 175"/>
                <a:gd name="T58" fmla="*/ 155 w 161"/>
                <a:gd name="T59" fmla="*/ 163 h 175"/>
                <a:gd name="T60" fmla="*/ 153 w 161"/>
                <a:gd name="T61" fmla="*/ 167 h 175"/>
                <a:gd name="T62" fmla="*/ 150 w 161"/>
                <a:gd name="T63" fmla="*/ 169 h 175"/>
                <a:gd name="T64" fmla="*/ 122 w 161"/>
                <a:gd name="T65" fmla="*/ 175 h 175"/>
                <a:gd name="T66" fmla="*/ 82 w 161"/>
                <a:gd name="T67" fmla="*/ 174 h 175"/>
                <a:gd name="T68" fmla="*/ 43 w 161"/>
                <a:gd name="T69" fmla="*/ 161 h 175"/>
                <a:gd name="T70" fmla="*/ 17 w 161"/>
                <a:gd name="T71" fmla="*/ 138 h 175"/>
                <a:gd name="T72" fmla="*/ 3 w 161"/>
                <a:gd name="T73" fmla="*/ 112 h 175"/>
                <a:gd name="T74" fmla="*/ 0 w 161"/>
                <a:gd name="T75" fmla="*/ 84 h 175"/>
                <a:gd name="T76" fmla="*/ 5 w 161"/>
                <a:gd name="T77" fmla="*/ 56 h 175"/>
                <a:gd name="T78" fmla="*/ 26 w 161"/>
                <a:gd name="T79" fmla="*/ 24 h 175"/>
                <a:gd name="T80" fmla="*/ 47 w 161"/>
                <a:gd name="T81" fmla="*/ 9 h 175"/>
                <a:gd name="T82" fmla="*/ 79 w 161"/>
                <a:gd name="T83" fmla="*/ 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175">
                  <a:moveTo>
                    <a:pt x="98" y="0"/>
                  </a:moveTo>
                  <a:lnTo>
                    <a:pt x="115" y="0"/>
                  </a:lnTo>
                  <a:lnTo>
                    <a:pt x="132" y="2"/>
                  </a:lnTo>
                  <a:lnTo>
                    <a:pt x="146" y="5"/>
                  </a:lnTo>
                  <a:lnTo>
                    <a:pt x="157" y="6"/>
                  </a:lnTo>
                  <a:lnTo>
                    <a:pt x="159" y="6"/>
                  </a:lnTo>
                  <a:lnTo>
                    <a:pt x="160" y="7"/>
                  </a:lnTo>
                  <a:lnTo>
                    <a:pt x="160" y="8"/>
                  </a:lnTo>
                  <a:lnTo>
                    <a:pt x="160" y="9"/>
                  </a:lnTo>
                  <a:lnTo>
                    <a:pt x="160" y="11"/>
                  </a:lnTo>
                  <a:lnTo>
                    <a:pt x="160" y="13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59" y="30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8" y="47"/>
                  </a:lnTo>
                  <a:lnTo>
                    <a:pt x="157" y="48"/>
                  </a:lnTo>
                  <a:lnTo>
                    <a:pt x="156" y="49"/>
                  </a:lnTo>
                  <a:lnTo>
                    <a:pt x="155" y="48"/>
                  </a:lnTo>
                  <a:lnTo>
                    <a:pt x="154" y="47"/>
                  </a:lnTo>
                  <a:lnTo>
                    <a:pt x="154" y="44"/>
                  </a:lnTo>
                  <a:lnTo>
                    <a:pt x="153" y="36"/>
                  </a:lnTo>
                  <a:lnTo>
                    <a:pt x="150" y="28"/>
                  </a:lnTo>
                  <a:lnTo>
                    <a:pt x="144" y="22"/>
                  </a:lnTo>
                  <a:lnTo>
                    <a:pt x="132" y="15"/>
                  </a:lnTo>
                  <a:lnTo>
                    <a:pt x="117" y="10"/>
                  </a:lnTo>
                  <a:lnTo>
                    <a:pt x="97" y="9"/>
                  </a:lnTo>
                  <a:lnTo>
                    <a:pt x="81" y="10"/>
                  </a:lnTo>
                  <a:lnTo>
                    <a:pt x="68" y="12"/>
                  </a:lnTo>
                  <a:lnTo>
                    <a:pt x="58" y="15"/>
                  </a:lnTo>
                  <a:lnTo>
                    <a:pt x="50" y="21"/>
                  </a:lnTo>
                  <a:lnTo>
                    <a:pt x="44" y="25"/>
                  </a:lnTo>
                  <a:lnTo>
                    <a:pt x="33" y="37"/>
                  </a:lnTo>
                  <a:lnTo>
                    <a:pt x="27" y="51"/>
                  </a:lnTo>
                  <a:lnTo>
                    <a:pt x="24" y="66"/>
                  </a:lnTo>
                  <a:lnTo>
                    <a:pt x="23" y="83"/>
                  </a:lnTo>
                  <a:lnTo>
                    <a:pt x="25" y="101"/>
                  </a:lnTo>
                  <a:lnTo>
                    <a:pt x="31" y="118"/>
                  </a:lnTo>
                  <a:lnTo>
                    <a:pt x="40" y="133"/>
                  </a:lnTo>
                  <a:lnTo>
                    <a:pt x="54" y="145"/>
                  </a:lnTo>
                  <a:lnTo>
                    <a:pt x="69" y="155"/>
                  </a:lnTo>
                  <a:lnTo>
                    <a:pt x="88" y="161"/>
                  </a:lnTo>
                  <a:lnTo>
                    <a:pt x="108" y="163"/>
                  </a:lnTo>
                  <a:lnTo>
                    <a:pt x="124" y="163"/>
                  </a:lnTo>
                  <a:lnTo>
                    <a:pt x="137" y="160"/>
                  </a:lnTo>
                  <a:lnTo>
                    <a:pt x="147" y="153"/>
                  </a:lnTo>
                  <a:lnTo>
                    <a:pt x="152" y="147"/>
                  </a:lnTo>
                  <a:lnTo>
                    <a:pt x="155" y="140"/>
                  </a:lnTo>
                  <a:lnTo>
                    <a:pt x="156" y="134"/>
                  </a:lnTo>
                  <a:lnTo>
                    <a:pt x="157" y="133"/>
                  </a:lnTo>
                  <a:lnTo>
                    <a:pt x="158" y="132"/>
                  </a:lnTo>
                  <a:lnTo>
                    <a:pt x="159" y="131"/>
                  </a:lnTo>
                  <a:lnTo>
                    <a:pt x="160" y="132"/>
                  </a:lnTo>
                  <a:lnTo>
                    <a:pt x="161" y="133"/>
                  </a:lnTo>
                  <a:lnTo>
                    <a:pt x="161" y="134"/>
                  </a:lnTo>
                  <a:lnTo>
                    <a:pt x="160" y="138"/>
                  </a:lnTo>
                  <a:lnTo>
                    <a:pt x="159" y="146"/>
                  </a:lnTo>
                  <a:lnTo>
                    <a:pt x="157" y="155"/>
                  </a:lnTo>
                  <a:lnTo>
                    <a:pt x="155" y="163"/>
                  </a:lnTo>
                  <a:lnTo>
                    <a:pt x="154" y="165"/>
                  </a:lnTo>
                  <a:lnTo>
                    <a:pt x="153" y="167"/>
                  </a:lnTo>
                  <a:lnTo>
                    <a:pt x="152" y="168"/>
                  </a:lnTo>
                  <a:lnTo>
                    <a:pt x="150" y="169"/>
                  </a:lnTo>
                  <a:lnTo>
                    <a:pt x="138" y="173"/>
                  </a:lnTo>
                  <a:lnTo>
                    <a:pt x="122" y="175"/>
                  </a:lnTo>
                  <a:lnTo>
                    <a:pt x="106" y="175"/>
                  </a:lnTo>
                  <a:lnTo>
                    <a:pt x="82" y="174"/>
                  </a:lnTo>
                  <a:lnTo>
                    <a:pt x="62" y="168"/>
                  </a:lnTo>
                  <a:lnTo>
                    <a:pt x="43" y="161"/>
                  </a:lnTo>
                  <a:lnTo>
                    <a:pt x="28" y="151"/>
                  </a:lnTo>
                  <a:lnTo>
                    <a:pt x="17" y="138"/>
                  </a:lnTo>
                  <a:lnTo>
                    <a:pt x="8" y="125"/>
                  </a:lnTo>
                  <a:lnTo>
                    <a:pt x="3" y="112"/>
                  </a:lnTo>
                  <a:lnTo>
                    <a:pt x="1" y="98"/>
                  </a:lnTo>
                  <a:lnTo>
                    <a:pt x="0" y="84"/>
                  </a:lnTo>
                  <a:lnTo>
                    <a:pt x="1" y="71"/>
                  </a:lnTo>
                  <a:lnTo>
                    <a:pt x="5" y="56"/>
                  </a:lnTo>
                  <a:lnTo>
                    <a:pt x="13" y="40"/>
                  </a:lnTo>
                  <a:lnTo>
                    <a:pt x="26" y="24"/>
                  </a:lnTo>
                  <a:lnTo>
                    <a:pt x="36" y="17"/>
                  </a:lnTo>
                  <a:lnTo>
                    <a:pt x="47" y="9"/>
                  </a:lnTo>
                  <a:lnTo>
                    <a:pt x="62" y="4"/>
                  </a:lnTo>
                  <a:lnTo>
                    <a:pt x="79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1" name="Freeform 25"/>
            <p:cNvSpPr>
              <a:spLocks noEditPoints="1"/>
            </p:cNvSpPr>
            <p:nvPr userDrawn="1"/>
          </p:nvSpPr>
          <p:spPr bwMode="auto">
            <a:xfrm>
              <a:off x="1108075" y="4779963"/>
              <a:ext cx="98425" cy="93663"/>
            </a:xfrm>
            <a:custGeom>
              <a:avLst/>
              <a:gdLst>
                <a:gd name="T0" fmla="*/ 92 w 187"/>
                <a:gd name="T1" fmla="*/ 8 h 175"/>
                <a:gd name="T2" fmla="*/ 76 w 187"/>
                <a:gd name="T3" fmla="*/ 9 h 175"/>
                <a:gd name="T4" fmla="*/ 62 w 187"/>
                <a:gd name="T5" fmla="*/ 14 h 175"/>
                <a:gd name="T6" fmla="*/ 48 w 187"/>
                <a:gd name="T7" fmla="*/ 22 h 175"/>
                <a:gd name="T8" fmla="*/ 38 w 187"/>
                <a:gd name="T9" fmla="*/ 32 h 175"/>
                <a:gd name="T10" fmla="*/ 31 w 187"/>
                <a:gd name="T11" fmla="*/ 46 h 175"/>
                <a:gd name="T12" fmla="*/ 26 w 187"/>
                <a:gd name="T13" fmla="*/ 62 h 175"/>
                <a:gd name="T14" fmla="*/ 24 w 187"/>
                <a:gd name="T15" fmla="*/ 81 h 175"/>
                <a:gd name="T16" fmla="*/ 26 w 187"/>
                <a:gd name="T17" fmla="*/ 102 h 175"/>
                <a:gd name="T18" fmla="*/ 31 w 187"/>
                <a:gd name="T19" fmla="*/ 121 h 175"/>
                <a:gd name="T20" fmla="*/ 40 w 187"/>
                <a:gd name="T21" fmla="*/ 136 h 175"/>
                <a:gd name="T22" fmla="*/ 51 w 187"/>
                <a:gd name="T23" fmla="*/ 148 h 175"/>
                <a:gd name="T24" fmla="*/ 66 w 187"/>
                <a:gd name="T25" fmla="*/ 157 h 175"/>
                <a:gd name="T26" fmla="*/ 82 w 187"/>
                <a:gd name="T27" fmla="*/ 163 h 175"/>
                <a:gd name="T28" fmla="*/ 99 w 187"/>
                <a:gd name="T29" fmla="*/ 165 h 175"/>
                <a:gd name="T30" fmla="*/ 107 w 187"/>
                <a:gd name="T31" fmla="*/ 165 h 175"/>
                <a:gd name="T32" fmla="*/ 115 w 187"/>
                <a:gd name="T33" fmla="*/ 163 h 175"/>
                <a:gd name="T34" fmla="*/ 125 w 187"/>
                <a:gd name="T35" fmla="*/ 160 h 175"/>
                <a:gd name="T36" fmla="*/ 134 w 187"/>
                <a:gd name="T37" fmla="*/ 155 h 175"/>
                <a:gd name="T38" fmla="*/ 144 w 187"/>
                <a:gd name="T39" fmla="*/ 148 h 175"/>
                <a:gd name="T40" fmla="*/ 151 w 187"/>
                <a:gd name="T41" fmla="*/ 138 h 175"/>
                <a:gd name="T42" fmla="*/ 158 w 187"/>
                <a:gd name="T43" fmla="*/ 126 h 175"/>
                <a:gd name="T44" fmla="*/ 162 w 187"/>
                <a:gd name="T45" fmla="*/ 110 h 175"/>
                <a:gd name="T46" fmla="*/ 163 w 187"/>
                <a:gd name="T47" fmla="*/ 90 h 175"/>
                <a:gd name="T48" fmla="*/ 161 w 187"/>
                <a:gd name="T49" fmla="*/ 68 h 175"/>
                <a:gd name="T50" fmla="*/ 156 w 187"/>
                <a:gd name="T51" fmla="*/ 50 h 175"/>
                <a:gd name="T52" fmla="*/ 147 w 187"/>
                <a:gd name="T53" fmla="*/ 36 h 175"/>
                <a:gd name="T54" fmla="*/ 135 w 187"/>
                <a:gd name="T55" fmla="*/ 24 h 175"/>
                <a:gd name="T56" fmla="*/ 122 w 187"/>
                <a:gd name="T57" fmla="*/ 15 h 175"/>
                <a:gd name="T58" fmla="*/ 108 w 187"/>
                <a:gd name="T59" fmla="*/ 10 h 175"/>
                <a:gd name="T60" fmla="*/ 92 w 187"/>
                <a:gd name="T61" fmla="*/ 8 h 175"/>
                <a:gd name="T62" fmla="*/ 94 w 187"/>
                <a:gd name="T63" fmla="*/ 0 h 175"/>
                <a:gd name="T64" fmla="*/ 115 w 187"/>
                <a:gd name="T65" fmla="*/ 2 h 175"/>
                <a:gd name="T66" fmla="*/ 135 w 187"/>
                <a:gd name="T67" fmla="*/ 7 h 175"/>
                <a:gd name="T68" fmla="*/ 153 w 187"/>
                <a:gd name="T69" fmla="*/ 17 h 175"/>
                <a:gd name="T70" fmla="*/ 167 w 187"/>
                <a:gd name="T71" fmla="*/ 29 h 175"/>
                <a:gd name="T72" fmla="*/ 178 w 187"/>
                <a:gd name="T73" fmla="*/ 45 h 175"/>
                <a:gd name="T74" fmla="*/ 185 w 187"/>
                <a:gd name="T75" fmla="*/ 63 h 175"/>
                <a:gd name="T76" fmla="*/ 187 w 187"/>
                <a:gd name="T77" fmla="*/ 83 h 175"/>
                <a:gd name="T78" fmla="*/ 185 w 187"/>
                <a:gd name="T79" fmla="*/ 105 h 175"/>
                <a:gd name="T80" fmla="*/ 178 w 187"/>
                <a:gd name="T81" fmla="*/ 124 h 175"/>
                <a:gd name="T82" fmla="*/ 168 w 187"/>
                <a:gd name="T83" fmla="*/ 140 h 175"/>
                <a:gd name="T84" fmla="*/ 154 w 187"/>
                <a:gd name="T85" fmla="*/ 154 h 175"/>
                <a:gd name="T86" fmla="*/ 135 w 187"/>
                <a:gd name="T87" fmla="*/ 165 h 175"/>
                <a:gd name="T88" fmla="*/ 115 w 187"/>
                <a:gd name="T89" fmla="*/ 173 h 175"/>
                <a:gd name="T90" fmla="*/ 92 w 187"/>
                <a:gd name="T91" fmla="*/ 175 h 175"/>
                <a:gd name="T92" fmla="*/ 70 w 187"/>
                <a:gd name="T93" fmla="*/ 173 h 175"/>
                <a:gd name="T94" fmla="*/ 50 w 187"/>
                <a:gd name="T95" fmla="*/ 166 h 175"/>
                <a:gd name="T96" fmla="*/ 34 w 187"/>
                <a:gd name="T97" fmla="*/ 157 h 175"/>
                <a:gd name="T98" fmla="*/ 22 w 187"/>
                <a:gd name="T99" fmla="*/ 146 h 175"/>
                <a:gd name="T100" fmla="*/ 12 w 187"/>
                <a:gd name="T101" fmla="*/ 132 h 175"/>
                <a:gd name="T102" fmla="*/ 5 w 187"/>
                <a:gd name="T103" fmla="*/ 118 h 175"/>
                <a:gd name="T104" fmla="*/ 1 w 187"/>
                <a:gd name="T105" fmla="*/ 103 h 175"/>
                <a:gd name="T106" fmla="*/ 0 w 187"/>
                <a:gd name="T107" fmla="*/ 87 h 175"/>
                <a:gd name="T108" fmla="*/ 1 w 187"/>
                <a:gd name="T109" fmla="*/ 74 h 175"/>
                <a:gd name="T110" fmla="*/ 4 w 187"/>
                <a:gd name="T111" fmla="*/ 62 h 175"/>
                <a:gd name="T112" fmla="*/ 10 w 187"/>
                <a:gd name="T113" fmla="*/ 49 h 175"/>
                <a:gd name="T114" fmla="*/ 17 w 187"/>
                <a:gd name="T115" fmla="*/ 36 h 175"/>
                <a:gd name="T116" fmla="*/ 27 w 187"/>
                <a:gd name="T117" fmla="*/ 25 h 175"/>
                <a:gd name="T118" fmla="*/ 40 w 187"/>
                <a:gd name="T119" fmla="*/ 14 h 175"/>
                <a:gd name="T120" fmla="*/ 56 w 187"/>
                <a:gd name="T121" fmla="*/ 7 h 175"/>
                <a:gd name="T122" fmla="*/ 73 w 187"/>
                <a:gd name="T123" fmla="*/ 2 h 175"/>
                <a:gd name="T124" fmla="*/ 94 w 187"/>
                <a:gd name="T12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175">
                  <a:moveTo>
                    <a:pt x="92" y="8"/>
                  </a:moveTo>
                  <a:lnTo>
                    <a:pt x="76" y="9"/>
                  </a:lnTo>
                  <a:lnTo>
                    <a:pt x="62" y="14"/>
                  </a:lnTo>
                  <a:lnTo>
                    <a:pt x="48" y="22"/>
                  </a:lnTo>
                  <a:lnTo>
                    <a:pt x="38" y="32"/>
                  </a:lnTo>
                  <a:lnTo>
                    <a:pt x="31" y="46"/>
                  </a:lnTo>
                  <a:lnTo>
                    <a:pt x="26" y="62"/>
                  </a:lnTo>
                  <a:lnTo>
                    <a:pt x="24" y="81"/>
                  </a:lnTo>
                  <a:lnTo>
                    <a:pt x="26" y="102"/>
                  </a:lnTo>
                  <a:lnTo>
                    <a:pt x="31" y="121"/>
                  </a:lnTo>
                  <a:lnTo>
                    <a:pt x="40" y="136"/>
                  </a:lnTo>
                  <a:lnTo>
                    <a:pt x="51" y="148"/>
                  </a:lnTo>
                  <a:lnTo>
                    <a:pt x="66" y="157"/>
                  </a:lnTo>
                  <a:lnTo>
                    <a:pt x="82" y="163"/>
                  </a:lnTo>
                  <a:lnTo>
                    <a:pt x="99" y="165"/>
                  </a:lnTo>
                  <a:lnTo>
                    <a:pt x="107" y="165"/>
                  </a:lnTo>
                  <a:lnTo>
                    <a:pt x="115" y="163"/>
                  </a:lnTo>
                  <a:lnTo>
                    <a:pt x="125" y="160"/>
                  </a:lnTo>
                  <a:lnTo>
                    <a:pt x="134" y="155"/>
                  </a:lnTo>
                  <a:lnTo>
                    <a:pt x="144" y="148"/>
                  </a:lnTo>
                  <a:lnTo>
                    <a:pt x="151" y="138"/>
                  </a:lnTo>
                  <a:lnTo>
                    <a:pt x="158" y="126"/>
                  </a:lnTo>
                  <a:lnTo>
                    <a:pt x="162" y="110"/>
                  </a:lnTo>
                  <a:lnTo>
                    <a:pt x="163" y="90"/>
                  </a:lnTo>
                  <a:lnTo>
                    <a:pt x="161" y="68"/>
                  </a:lnTo>
                  <a:lnTo>
                    <a:pt x="156" y="50"/>
                  </a:lnTo>
                  <a:lnTo>
                    <a:pt x="147" y="36"/>
                  </a:lnTo>
                  <a:lnTo>
                    <a:pt x="135" y="24"/>
                  </a:lnTo>
                  <a:lnTo>
                    <a:pt x="122" y="15"/>
                  </a:lnTo>
                  <a:lnTo>
                    <a:pt x="108" y="10"/>
                  </a:lnTo>
                  <a:lnTo>
                    <a:pt x="92" y="8"/>
                  </a:lnTo>
                  <a:close/>
                  <a:moveTo>
                    <a:pt x="94" y="0"/>
                  </a:moveTo>
                  <a:lnTo>
                    <a:pt x="115" y="2"/>
                  </a:lnTo>
                  <a:lnTo>
                    <a:pt x="135" y="7"/>
                  </a:lnTo>
                  <a:lnTo>
                    <a:pt x="153" y="17"/>
                  </a:lnTo>
                  <a:lnTo>
                    <a:pt x="167" y="29"/>
                  </a:lnTo>
                  <a:lnTo>
                    <a:pt x="178" y="45"/>
                  </a:lnTo>
                  <a:lnTo>
                    <a:pt x="185" y="63"/>
                  </a:lnTo>
                  <a:lnTo>
                    <a:pt x="187" y="83"/>
                  </a:lnTo>
                  <a:lnTo>
                    <a:pt x="185" y="105"/>
                  </a:lnTo>
                  <a:lnTo>
                    <a:pt x="178" y="124"/>
                  </a:lnTo>
                  <a:lnTo>
                    <a:pt x="168" y="140"/>
                  </a:lnTo>
                  <a:lnTo>
                    <a:pt x="154" y="154"/>
                  </a:lnTo>
                  <a:lnTo>
                    <a:pt x="135" y="165"/>
                  </a:lnTo>
                  <a:lnTo>
                    <a:pt x="115" y="173"/>
                  </a:lnTo>
                  <a:lnTo>
                    <a:pt x="92" y="175"/>
                  </a:lnTo>
                  <a:lnTo>
                    <a:pt x="70" y="173"/>
                  </a:lnTo>
                  <a:lnTo>
                    <a:pt x="50" y="166"/>
                  </a:lnTo>
                  <a:lnTo>
                    <a:pt x="34" y="157"/>
                  </a:lnTo>
                  <a:lnTo>
                    <a:pt x="22" y="146"/>
                  </a:lnTo>
                  <a:lnTo>
                    <a:pt x="12" y="132"/>
                  </a:lnTo>
                  <a:lnTo>
                    <a:pt x="5" y="118"/>
                  </a:lnTo>
                  <a:lnTo>
                    <a:pt x="1" y="103"/>
                  </a:lnTo>
                  <a:lnTo>
                    <a:pt x="0" y="87"/>
                  </a:lnTo>
                  <a:lnTo>
                    <a:pt x="1" y="74"/>
                  </a:lnTo>
                  <a:lnTo>
                    <a:pt x="4" y="62"/>
                  </a:lnTo>
                  <a:lnTo>
                    <a:pt x="10" y="49"/>
                  </a:lnTo>
                  <a:lnTo>
                    <a:pt x="17" y="36"/>
                  </a:lnTo>
                  <a:lnTo>
                    <a:pt x="27" y="25"/>
                  </a:lnTo>
                  <a:lnTo>
                    <a:pt x="40" y="14"/>
                  </a:lnTo>
                  <a:lnTo>
                    <a:pt x="56" y="7"/>
                  </a:lnTo>
                  <a:lnTo>
                    <a:pt x="73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2" name="Freeform 26"/>
            <p:cNvSpPr>
              <a:spLocks/>
            </p:cNvSpPr>
            <p:nvPr userDrawn="1"/>
          </p:nvSpPr>
          <p:spPr bwMode="auto">
            <a:xfrm>
              <a:off x="1206500" y="4779963"/>
              <a:ext cx="100013" cy="92075"/>
            </a:xfrm>
            <a:custGeom>
              <a:avLst/>
              <a:gdLst>
                <a:gd name="T0" fmla="*/ 23 w 190"/>
                <a:gd name="T1" fmla="*/ 0 h 174"/>
                <a:gd name="T2" fmla="*/ 27 w 190"/>
                <a:gd name="T3" fmla="*/ 3 h 174"/>
                <a:gd name="T4" fmla="*/ 31 w 190"/>
                <a:gd name="T5" fmla="*/ 6 h 174"/>
                <a:gd name="T6" fmla="*/ 42 w 190"/>
                <a:gd name="T7" fmla="*/ 18 h 174"/>
                <a:gd name="T8" fmla="*/ 62 w 190"/>
                <a:gd name="T9" fmla="*/ 39 h 174"/>
                <a:gd name="T10" fmla="*/ 90 w 190"/>
                <a:gd name="T11" fmla="*/ 67 h 174"/>
                <a:gd name="T12" fmla="*/ 117 w 190"/>
                <a:gd name="T13" fmla="*/ 95 h 174"/>
                <a:gd name="T14" fmla="*/ 140 w 190"/>
                <a:gd name="T15" fmla="*/ 118 h 174"/>
                <a:gd name="T16" fmla="*/ 157 w 190"/>
                <a:gd name="T17" fmla="*/ 135 h 174"/>
                <a:gd name="T18" fmla="*/ 159 w 190"/>
                <a:gd name="T19" fmla="*/ 29 h 174"/>
                <a:gd name="T20" fmla="*/ 156 w 190"/>
                <a:gd name="T21" fmla="*/ 10 h 174"/>
                <a:gd name="T22" fmla="*/ 147 w 190"/>
                <a:gd name="T23" fmla="*/ 7 h 174"/>
                <a:gd name="T24" fmla="*/ 141 w 190"/>
                <a:gd name="T25" fmla="*/ 7 h 174"/>
                <a:gd name="T26" fmla="*/ 138 w 190"/>
                <a:gd name="T27" fmla="*/ 6 h 174"/>
                <a:gd name="T28" fmla="*/ 137 w 190"/>
                <a:gd name="T29" fmla="*/ 4 h 174"/>
                <a:gd name="T30" fmla="*/ 139 w 190"/>
                <a:gd name="T31" fmla="*/ 3 h 174"/>
                <a:gd name="T32" fmla="*/ 152 w 190"/>
                <a:gd name="T33" fmla="*/ 3 h 174"/>
                <a:gd name="T34" fmla="*/ 166 w 190"/>
                <a:gd name="T35" fmla="*/ 3 h 174"/>
                <a:gd name="T36" fmla="*/ 177 w 190"/>
                <a:gd name="T37" fmla="*/ 3 h 174"/>
                <a:gd name="T38" fmla="*/ 188 w 190"/>
                <a:gd name="T39" fmla="*/ 3 h 174"/>
                <a:gd name="T40" fmla="*/ 190 w 190"/>
                <a:gd name="T41" fmla="*/ 4 h 174"/>
                <a:gd name="T42" fmla="*/ 189 w 190"/>
                <a:gd name="T43" fmla="*/ 6 h 174"/>
                <a:gd name="T44" fmla="*/ 186 w 190"/>
                <a:gd name="T45" fmla="*/ 7 h 174"/>
                <a:gd name="T46" fmla="*/ 177 w 190"/>
                <a:gd name="T47" fmla="*/ 10 h 174"/>
                <a:gd name="T48" fmla="*/ 174 w 190"/>
                <a:gd name="T49" fmla="*/ 27 h 174"/>
                <a:gd name="T50" fmla="*/ 173 w 190"/>
                <a:gd name="T51" fmla="*/ 162 h 174"/>
                <a:gd name="T52" fmla="*/ 173 w 190"/>
                <a:gd name="T53" fmla="*/ 169 h 174"/>
                <a:gd name="T54" fmla="*/ 173 w 190"/>
                <a:gd name="T55" fmla="*/ 173 h 174"/>
                <a:gd name="T56" fmla="*/ 172 w 190"/>
                <a:gd name="T57" fmla="*/ 174 h 174"/>
                <a:gd name="T58" fmla="*/ 167 w 190"/>
                <a:gd name="T59" fmla="*/ 170 h 174"/>
                <a:gd name="T60" fmla="*/ 154 w 190"/>
                <a:gd name="T61" fmla="*/ 159 h 174"/>
                <a:gd name="T62" fmla="*/ 145 w 190"/>
                <a:gd name="T63" fmla="*/ 151 h 174"/>
                <a:gd name="T64" fmla="*/ 126 w 190"/>
                <a:gd name="T65" fmla="*/ 133 h 174"/>
                <a:gd name="T66" fmla="*/ 103 w 190"/>
                <a:gd name="T67" fmla="*/ 111 h 174"/>
                <a:gd name="T68" fmla="*/ 79 w 190"/>
                <a:gd name="T69" fmla="*/ 85 h 174"/>
                <a:gd name="T70" fmla="*/ 54 w 190"/>
                <a:gd name="T71" fmla="*/ 60 h 174"/>
                <a:gd name="T72" fmla="*/ 37 w 190"/>
                <a:gd name="T73" fmla="*/ 42 h 174"/>
                <a:gd name="T74" fmla="*/ 33 w 190"/>
                <a:gd name="T75" fmla="*/ 141 h 174"/>
                <a:gd name="T76" fmla="*/ 35 w 190"/>
                <a:gd name="T77" fmla="*/ 160 h 174"/>
                <a:gd name="T78" fmla="*/ 43 w 190"/>
                <a:gd name="T79" fmla="*/ 166 h 174"/>
                <a:gd name="T80" fmla="*/ 50 w 190"/>
                <a:gd name="T81" fmla="*/ 167 h 174"/>
                <a:gd name="T82" fmla="*/ 55 w 190"/>
                <a:gd name="T83" fmla="*/ 168 h 174"/>
                <a:gd name="T84" fmla="*/ 57 w 190"/>
                <a:gd name="T85" fmla="*/ 169 h 174"/>
                <a:gd name="T86" fmla="*/ 55 w 190"/>
                <a:gd name="T87" fmla="*/ 171 h 174"/>
                <a:gd name="T88" fmla="*/ 41 w 190"/>
                <a:gd name="T89" fmla="*/ 171 h 174"/>
                <a:gd name="T90" fmla="*/ 27 w 190"/>
                <a:gd name="T91" fmla="*/ 170 h 174"/>
                <a:gd name="T92" fmla="*/ 14 w 190"/>
                <a:gd name="T93" fmla="*/ 171 h 174"/>
                <a:gd name="T94" fmla="*/ 2 w 190"/>
                <a:gd name="T95" fmla="*/ 171 h 174"/>
                <a:gd name="T96" fmla="*/ 0 w 190"/>
                <a:gd name="T97" fmla="*/ 169 h 174"/>
                <a:gd name="T98" fmla="*/ 2 w 190"/>
                <a:gd name="T99" fmla="*/ 168 h 174"/>
                <a:gd name="T100" fmla="*/ 8 w 190"/>
                <a:gd name="T101" fmla="*/ 167 h 174"/>
                <a:gd name="T102" fmla="*/ 15 w 190"/>
                <a:gd name="T103" fmla="*/ 164 h 174"/>
                <a:gd name="T104" fmla="*/ 18 w 190"/>
                <a:gd name="T105" fmla="*/ 151 h 174"/>
                <a:gd name="T106" fmla="*/ 18 w 190"/>
                <a:gd name="T107" fmla="*/ 11 h 174"/>
                <a:gd name="T108" fmla="*/ 19 w 190"/>
                <a:gd name="T109" fmla="*/ 3 h 174"/>
                <a:gd name="T110" fmla="*/ 21 w 190"/>
                <a:gd name="T111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74">
                  <a:moveTo>
                    <a:pt x="22" y="0"/>
                  </a:moveTo>
                  <a:lnTo>
                    <a:pt x="23" y="0"/>
                  </a:ln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6"/>
                  </a:lnTo>
                  <a:lnTo>
                    <a:pt x="34" y="10"/>
                  </a:lnTo>
                  <a:lnTo>
                    <a:pt x="42" y="18"/>
                  </a:lnTo>
                  <a:lnTo>
                    <a:pt x="51" y="27"/>
                  </a:lnTo>
                  <a:lnTo>
                    <a:pt x="62" y="39"/>
                  </a:lnTo>
                  <a:lnTo>
                    <a:pt x="76" y="52"/>
                  </a:lnTo>
                  <a:lnTo>
                    <a:pt x="90" y="67"/>
                  </a:lnTo>
                  <a:lnTo>
                    <a:pt x="105" y="83"/>
                  </a:lnTo>
                  <a:lnTo>
                    <a:pt x="117" y="95"/>
                  </a:lnTo>
                  <a:lnTo>
                    <a:pt x="129" y="107"/>
                  </a:lnTo>
                  <a:lnTo>
                    <a:pt x="140" y="118"/>
                  </a:lnTo>
                  <a:lnTo>
                    <a:pt x="149" y="127"/>
                  </a:lnTo>
                  <a:lnTo>
                    <a:pt x="157" y="135"/>
                  </a:lnTo>
                  <a:lnTo>
                    <a:pt x="162" y="140"/>
                  </a:lnTo>
                  <a:lnTo>
                    <a:pt x="159" y="29"/>
                  </a:lnTo>
                  <a:lnTo>
                    <a:pt x="159" y="18"/>
                  </a:lnTo>
                  <a:lnTo>
                    <a:pt x="156" y="10"/>
                  </a:lnTo>
                  <a:lnTo>
                    <a:pt x="151" y="8"/>
                  </a:lnTo>
                  <a:lnTo>
                    <a:pt x="147" y="7"/>
                  </a:lnTo>
                  <a:lnTo>
                    <a:pt x="144" y="7"/>
                  </a:lnTo>
                  <a:lnTo>
                    <a:pt x="141" y="7"/>
                  </a:lnTo>
                  <a:lnTo>
                    <a:pt x="139" y="6"/>
                  </a:lnTo>
                  <a:lnTo>
                    <a:pt x="138" y="6"/>
                  </a:lnTo>
                  <a:lnTo>
                    <a:pt x="137" y="5"/>
                  </a:lnTo>
                  <a:lnTo>
                    <a:pt x="137" y="4"/>
                  </a:lnTo>
                  <a:lnTo>
                    <a:pt x="138" y="3"/>
                  </a:lnTo>
                  <a:lnTo>
                    <a:pt x="139" y="3"/>
                  </a:lnTo>
                  <a:lnTo>
                    <a:pt x="142" y="3"/>
                  </a:lnTo>
                  <a:lnTo>
                    <a:pt x="152" y="3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0" y="3"/>
                  </a:lnTo>
                  <a:lnTo>
                    <a:pt x="177" y="3"/>
                  </a:lnTo>
                  <a:lnTo>
                    <a:pt x="186" y="3"/>
                  </a:lnTo>
                  <a:lnTo>
                    <a:pt x="188" y="3"/>
                  </a:lnTo>
                  <a:lnTo>
                    <a:pt x="190" y="3"/>
                  </a:lnTo>
                  <a:lnTo>
                    <a:pt x="190" y="4"/>
                  </a:lnTo>
                  <a:lnTo>
                    <a:pt x="190" y="5"/>
                  </a:lnTo>
                  <a:lnTo>
                    <a:pt x="189" y="6"/>
                  </a:lnTo>
                  <a:lnTo>
                    <a:pt x="188" y="6"/>
                  </a:lnTo>
                  <a:lnTo>
                    <a:pt x="186" y="7"/>
                  </a:lnTo>
                  <a:lnTo>
                    <a:pt x="182" y="7"/>
                  </a:lnTo>
                  <a:lnTo>
                    <a:pt x="177" y="10"/>
                  </a:lnTo>
                  <a:lnTo>
                    <a:pt x="174" y="17"/>
                  </a:lnTo>
                  <a:lnTo>
                    <a:pt x="174" y="27"/>
                  </a:lnTo>
                  <a:lnTo>
                    <a:pt x="173" y="157"/>
                  </a:lnTo>
                  <a:lnTo>
                    <a:pt x="173" y="162"/>
                  </a:lnTo>
                  <a:lnTo>
                    <a:pt x="173" y="166"/>
                  </a:lnTo>
                  <a:lnTo>
                    <a:pt x="173" y="169"/>
                  </a:lnTo>
                  <a:lnTo>
                    <a:pt x="173" y="171"/>
                  </a:lnTo>
                  <a:lnTo>
                    <a:pt x="173" y="173"/>
                  </a:lnTo>
                  <a:lnTo>
                    <a:pt x="172" y="174"/>
                  </a:lnTo>
                  <a:lnTo>
                    <a:pt x="172" y="174"/>
                  </a:lnTo>
                  <a:lnTo>
                    <a:pt x="170" y="173"/>
                  </a:lnTo>
                  <a:lnTo>
                    <a:pt x="167" y="170"/>
                  </a:lnTo>
                  <a:lnTo>
                    <a:pt x="162" y="166"/>
                  </a:lnTo>
                  <a:lnTo>
                    <a:pt x="154" y="159"/>
                  </a:lnTo>
                  <a:lnTo>
                    <a:pt x="151" y="157"/>
                  </a:lnTo>
                  <a:lnTo>
                    <a:pt x="145" y="151"/>
                  </a:lnTo>
                  <a:lnTo>
                    <a:pt x="137" y="143"/>
                  </a:lnTo>
                  <a:lnTo>
                    <a:pt x="126" y="133"/>
                  </a:lnTo>
                  <a:lnTo>
                    <a:pt x="114" y="122"/>
                  </a:lnTo>
                  <a:lnTo>
                    <a:pt x="103" y="111"/>
                  </a:lnTo>
                  <a:lnTo>
                    <a:pt x="92" y="100"/>
                  </a:lnTo>
                  <a:lnTo>
                    <a:pt x="79" y="85"/>
                  </a:lnTo>
                  <a:lnTo>
                    <a:pt x="66" y="72"/>
                  </a:lnTo>
                  <a:lnTo>
                    <a:pt x="54" y="60"/>
                  </a:lnTo>
                  <a:lnTo>
                    <a:pt x="44" y="50"/>
                  </a:lnTo>
                  <a:lnTo>
                    <a:pt x="37" y="42"/>
                  </a:lnTo>
                  <a:lnTo>
                    <a:pt x="30" y="36"/>
                  </a:lnTo>
                  <a:lnTo>
                    <a:pt x="33" y="141"/>
                  </a:lnTo>
                  <a:lnTo>
                    <a:pt x="34" y="153"/>
                  </a:lnTo>
                  <a:lnTo>
                    <a:pt x="35" y="160"/>
                  </a:lnTo>
                  <a:lnTo>
                    <a:pt x="39" y="164"/>
                  </a:lnTo>
                  <a:lnTo>
                    <a:pt x="43" y="166"/>
                  </a:lnTo>
                  <a:lnTo>
                    <a:pt x="46" y="167"/>
                  </a:lnTo>
                  <a:lnTo>
                    <a:pt x="50" y="167"/>
                  </a:lnTo>
                  <a:lnTo>
                    <a:pt x="53" y="168"/>
                  </a:lnTo>
                  <a:lnTo>
                    <a:pt x="55" y="168"/>
                  </a:lnTo>
                  <a:lnTo>
                    <a:pt x="56" y="168"/>
                  </a:lnTo>
                  <a:lnTo>
                    <a:pt x="57" y="169"/>
                  </a:lnTo>
                  <a:lnTo>
                    <a:pt x="56" y="170"/>
                  </a:lnTo>
                  <a:lnTo>
                    <a:pt x="55" y="171"/>
                  </a:lnTo>
                  <a:lnTo>
                    <a:pt x="52" y="171"/>
                  </a:lnTo>
                  <a:lnTo>
                    <a:pt x="41" y="171"/>
                  </a:lnTo>
                  <a:lnTo>
                    <a:pt x="31" y="171"/>
                  </a:lnTo>
                  <a:lnTo>
                    <a:pt x="27" y="170"/>
                  </a:lnTo>
                  <a:lnTo>
                    <a:pt x="22" y="171"/>
                  </a:lnTo>
                  <a:lnTo>
                    <a:pt x="14" y="171"/>
                  </a:lnTo>
                  <a:lnTo>
                    <a:pt x="4" y="171"/>
                  </a:lnTo>
                  <a:lnTo>
                    <a:pt x="2" y="171"/>
                  </a:lnTo>
                  <a:lnTo>
                    <a:pt x="1" y="171"/>
                  </a:lnTo>
                  <a:lnTo>
                    <a:pt x="0" y="169"/>
                  </a:lnTo>
                  <a:lnTo>
                    <a:pt x="1" y="168"/>
                  </a:lnTo>
                  <a:lnTo>
                    <a:pt x="2" y="168"/>
                  </a:lnTo>
                  <a:lnTo>
                    <a:pt x="5" y="168"/>
                  </a:lnTo>
                  <a:lnTo>
                    <a:pt x="8" y="167"/>
                  </a:lnTo>
                  <a:lnTo>
                    <a:pt x="12" y="166"/>
                  </a:lnTo>
                  <a:lnTo>
                    <a:pt x="15" y="164"/>
                  </a:lnTo>
                  <a:lnTo>
                    <a:pt x="17" y="159"/>
                  </a:lnTo>
                  <a:lnTo>
                    <a:pt x="18" y="151"/>
                  </a:lnTo>
                  <a:lnTo>
                    <a:pt x="18" y="139"/>
                  </a:lnTo>
                  <a:lnTo>
                    <a:pt x="18" y="11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27"/>
            <p:cNvSpPr>
              <a:spLocks/>
            </p:cNvSpPr>
            <p:nvPr userDrawn="1"/>
          </p:nvSpPr>
          <p:spPr bwMode="auto">
            <a:xfrm>
              <a:off x="1308100" y="4779963"/>
              <a:ext cx="101600" cy="92075"/>
            </a:xfrm>
            <a:custGeom>
              <a:avLst/>
              <a:gdLst>
                <a:gd name="T0" fmla="*/ 24 w 191"/>
                <a:gd name="T1" fmla="*/ 0 h 174"/>
                <a:gd name="T2" fmla="*/ 27 w 191"/>
                <a:gd name="T3" fmla="*/ 3 h 174"/>
                <a:gd name="T4" fmla="*/ 31 w 191"/>
                <a:gd name="T5" fmla="*/ 6 h 174"/>
                <a:gd name="T6" fmla="*/ 41 w 191"/>
                <a:gd name="T7" fmla="*/ 18 h 174"/>
                <a:gd name="T8" fmla="*/ 62 w 191"/>
                <a:gd name="T9" fmla="*/ 39 h 174"/>
                <a:gd name="T10" fmla="*/ 89 w 191"/>
                <a:gd name="T11" fmla="*/ 67 h 174"/>
                <a:gd name="T12" fmla="*/ 117 w 191"/>
                <a:gd name="T13" fmla="*/ 95 h 174"/>
                <a:gd name="T14" fmla="*/ 139 w 191"/>
                <a:gd name="T15" fmla="*/ 118 h 174"/>
                <a:gd name="T16" fmla="*/ 156 w 191"/>
                <a:gd name="T17" fmla="*/ 135 h 174"/>
                <a:gd name="T18" fmla="*/ 159 w 191"/>
                <a:gd name="T19" fmla="*/ 29 h 174"/>
                <a:gd name="T20" fmla="*/ 155 w 191"/>
                <a:gd name="T21" fmla="*/ 10 h 174"/>
                <a:gd name="T22" fmla="*/ 147 w 191"/>
                <a:gd name="T23" fmla="*/ 7 h 174"/>
                <a:gd name="T24" fmla="*/ 140 w 191"/>
                <a:gd name="T25" fmla="*/ 7 h 174"/>
                <a:gd name="T26" fmla="*/ 137 w 191"/>
                <a:gd name="T27" fmla="*/ 6 h 174"/>
                <a:gd name="T28" fmla="*/ 137 w 191"/>
                <a:gd name="T29" fmla="*/ 4 h 174"/>
                <a:gd name="T30" fmla="*/ 139 w 191"/>
                <a:gd name="T31" fmla="*/ 3 h 174"/>
                <a:gd name="T32" fmla="*/ 152 w 191"/>
                <a:gd name="T33" fmla="*/ 3 h 174"/>
                <a:gd name="T34" fmla="*/ 165 w 191"/>
                <a:gd name="T35" fmla="*/ 3 h 174"/>
                <a:gd name="T36" fmla="*/ 177 w 191"/>
                <a:gd name="T37" fmla="*/ 3 h 174"/>
                <a:gd name="T38" fmla="*/ 189 w 191"/>
                <a:gd name="T39" fmla="*/ 3 h 174"/>
                <a:gd name="T40" fmla="*/ 191 w 191"/>
                <a:gd name="T41" fmla="*/ 4 h 174"/>
                <a:gd name="T42" fmla="*/ 189 w 191"/>
                <a:gd name="T43" fmla="*/ 6 h 174"/>
                <a:gd name="T44" fmla="*/ 186 w 191"/>
                <a:gd name="T45" fmla="*/ 7 h 174"/>
                <a:gd name="T46" fmla="*/ 176 w 191"/>
                <a:gd name="T47" fmla="*/ 10 h 174"/>
                <a:gd name="T48" fmla="*/ 173 w 191"/>
                <a:gd name="T49" fmla="*/ 27 h 174"/>
                <a:gd name="T50" fmla="*/ 173 w 191"/>
                <a:gd name="T51" fmla="*/ 162 h 174"/>
                <a:gd name="T52" fmla="*/ 172 w 191"/>
                <a:gd name="T53" fmla="*/ 169 h 174"/>
                <a:gd name="T54" fmla="*/ 172 w 191"/>
                <a:gd name="T55" fmla="*/ 173 h 174"/>
                <a:gd name="T56" fmla="*/ 171 w 191"/>
                <a:gd name="T57" fmla="*/ 174 h 174"/>
                <a:gd name="T58" fmla="*/ 166 w 191"/>
                <a:gd name="T59" fmla="*/ 170 h 174"/>
                <a:gd name="T60" fmla="*/ 153 w 191"/>
                <a:gd name="T61" fmla="*/ 159 h 174"/>
                <a:gd name="T62" fmla="*/ 144 w 191"/>
                <a:gd name="T63" fmla="*/ 151 h 174"/>
                <a:gd name="T64" fmla="*/ 126 w 191"/>
                <a:gd name="T65" fmla="*/ 133 h 174"/>
                <a:gd name="T66" fmla="*/ 103 w 191"/>
                <a:gd name="T67" fmla="*/ 111 h 174"/>
                <a:gd name="T68" fmla="*/ 78 w 191"/>
                <a:gd name="T69" fmla="*/ 85 h 174"/>
                <a:gd name="T70" fmla="*/ 53 w 191"/>
                <a:gd name="T71" fmla="*/ 60 h 174"/>
                <a:gd name="T72" fmla="*/ 36 w 191"/>
                <a:gd name="T73" fmla="*/ 42 h 174"/>
                <a:gd name="T74" fmla="*/ 33 w 191"/>
                <a:gd name="T75" fmla="*/ 141 h 174"/>
                <a:gd name="T76" fmla="*/ 36 w 191"/>
                <a:gd name="T77" fmla="*/ 160 h 174"/>
                <a:gd name="T78" fmla="*/ 42 w 191"/>
                <a:gd name="T79" fmla="*/ 166 h 174"/>
                <a:gd name="T80" fmla="*/ 49 w 191"/>
                <a:gd name="T81" fmla="*/ 167 h 174"/>
                <a:gd name="T82" fmla="*/ 54 w 191"/>
                <a:gd name="T83" fmla="*/ 168 h 174"/>
                <a:gd name="T84" fmla="*/ 56 w 191"/>
                <a:gd name="T85" fmla="*/ 169 h 174"/>
                <a:gd name="T86" fmla="*/ 54 w 191"/>
                <a:gd name="T87" fmla="*/ 171 h 174"/>
                <a:gd name="T88" fmla="*/ 40 w 191"/>
                <a:gd name="T89" fmla="*/ 171 h 174"/>
                <a:gd name="T90" fmla="*/ 27 w 191"/>
                <a:gd name="T91" fmla="*/ 170 h 174"/>
                <a:gd name="T92" fmla="*/ 14 w 191"/>
                <a:gd name="T93" fmla="*/ 171 h 174"/>
                <a:gd name="T94" fmla="*/ 1 w 191"/>
                <a:gd name="T95" fmla="*/ 171 h 174"/>
                <a:gd name="T96" fmla="*/ 0 w 191"/>
                <a:gd name="T97" fmla="*/ 169 h 174"/>
                <a:gd name="T98" fmla="*/ 2 w 191"/>
                <a:gd name="T99" fmla="*/ 168 h 174"/>
                <a:gd name="T100" fmla="*/ 7 w 191"/>
                <a:gd name="T101" fmla="*/ 167 h 174"/>
                <a:gd name="T102" fmla="*/ 16 w 191"/>
                <a:gd name="T103" fmla="*/ 164 h 174"/>
                <a:gd name="T104" fmla="*/ 19 w 191"/>
                <a:gd name="T105" fmla="*/ 151 h 174"/>
                <a:gd name="T106" fmla="*/ 19 w 191"/>
                <a:gd name="T107" fmla="*/ 11 h 174"/>
                <a:gd name="T108" fmla="*/ 19 w 191"/>
                <a:gd name="T109" fmla="*/ 3 h 174"/>
                <a:gd name="T110" fmla="*/ 21 w 191"/>
                <a:gd name="T111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1" h="174">
                  <a:moveTo>
                    <a:pt x="22" y="0"/>
                  </a:moveTo>
                  <a:lnTo>
                    <a:pt x="24" y="0"/>
                  </a:lnTo>
                  <a:lnTo>
                    <a:pt x="26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6"/>
                  </a:lnTo>
                  <a:lnTo>
                    <a:pt x="34" y="10"/>
                  </a:lnTo>
                  <a:lnTo>
                    <a:pt x="41" y="18"/>
                  </a:lnTo>
                  <a:lnTo>
                    <a:pt x="50" y="27"/>
                  </a:lnTo>
                  <a:lnTo>
                    <a:pt x="62" y="39"/>
                  </a:lnTo>
                  <a:lnTo>
                    <a:pt x="75" y="52"/>
                  </a:lnTo>
                  <a:lnTo>
                    <a:pt x="89" y="67"/>
                  </a:lnTo>
                  <a:lnTo>
                    <a:pt x="106" y="83"/>
                  </a:lnTo>
                  <a:lnTo>
                    <a:pt x="117" y="95"/>
                  </a:lnTo>
                  <a:lnTo>
                    <a:pt x="129" y="107"/>
                  </a:lnTo>
                  <a:lnTo>
                    <a:pt x="139" y="118"/>
                  </a:lnTo>
                  <a:lnTo>
                    <a:pt x="149" y="127"/>
                  </a:lnTo>
                  <a:lnTo>
                    <a:pt x="156" y="135"/>
                  </a:lnTo>
                  <a:lnTo>
                    <a:pt x="161" y="140"/>
                  </a:lnTo>
                  <a:lnTo>
                    <a:pt x="159" y="29"/>
                  </a:lnTo>
                  <a:lnTo>
                    <a:pt x="158" y="18"/>
                  </a:lnTo>
                  <a:lnTo>
                    <a:pt x="155" y="10"/>
                  </a:lnTo>
                  <a:lnTo>
                    <a:pt x="150" y="8"/>
                  </a:lnTo>
                  <a:lnTo>
                    <a:pt x="147" y="7"/>
                  </a:lnTo>
                  <a:lnTo>
                    <a:pt x="143" y="7"/>
                  </a:lnTo>
                  <a:lnTo>
                    <a:pt x="140" y="7"/>
                  </a:lnTo>
                  <a:lnTo>
                    <a:pt x="138" y="6"/>
                  </a:lnTo>
                  <a:lnTo>
                    <a:pt x="137" y="6"/>
                  </a:lnTo>
                  <a:lnTo>
                    <a:pt x="137" y="5"/>
                  </a:lnTo>
                  <a:lnTo>
                    <a:pt x="137" y="4"/>
                  </a:lnTo>
                  <a:lnTo>
                    <a:pt x="137" y="3"/>
                  </a:lnTo>
                  <a:lnTo>
                    <a:pt x="139" y="3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0" y="3"/>
                  </a:lnTo>
                  <a:lnTo>
                    <a:pt x="165" y="3"/>
                  </a:lnTo>
                  <a:lnTo>
                    <a:pt x="170" y="3"/>
                  </a:lnTo>
                  <a:lnTo>
                    <a:pt x="177" y="3"/>
                  </a:lnTo>
                  <a:lnTo>
                    <a:pt x="186" y="3"/>
                  </a:lnTo>
                  <a:lnTo>
                    <a:pt x="189" y="3"/>
                  </a:lnTo>
                  <a:lnTo>
                    <a:pt x="190" y="3"/>
                  </a:lnTo>
                  <a:lnTo>
                    <a:pt x="191" y="4"/>
                  </a:lnTo>
                  <a:lnTo>
                    <a:pt x="190" y="5"/>
                  </a:lnTo>
                  <a:lnTo>
                    <a:pt x="189" y="6"/>
                  </a:lnTo>
                  <a:lnTo>
                    <a:pt x="188" y="6"/>
                  </a:lnTo>
                  <a:lnTo>
                    <a:pt x="186" y="7"/>
                  </a:lnTo>
                  <a:lnTo>
                    <a:pt x="182" y="7"/>
                  </a:lnTo>
                  <a:lnTo>
                    <a:pt x="176" y="10"/>
                  </a:lnTo>
                  <a:lnTo>
                    <a:pt x="174" y="17"/>
                  </a:lnTo>
                  <a:lnTo>
                    <a:pt x="173" y="27"/>
                  </a:lnTo>
                  <a:lnTo>
                    <a:pt x="173" y="157"/>
                  </a:lnTo>
                  <a:lnTo>
                    <a:pt x="173" y="162"/>
                  </a:lnTo>
                  <a:lnTo>
                    <a:pt x="173" y="166"/>
                  </a:lnTo>
                  <a:lnTo>
                    <a:pt x="172" y="169"/>
                  </a:lnTo>
                  <a:lnTo>
                    <a:pt x="172" y="171"/>
                  </a:lnTo>
                  <a:lnTo>
                    <a:pt x="172" y="173"/>
                  </a:lnTo>
                  <a:lnTo>
                    <a:pt x="171" y="174"/>
                  </a:lnTo>
                  <a:lnTo>
                    <a:pt x="171" y="174"/>
                  </a:lnTo>
                  <a:lnTo>
                    <a:pt x="169" y="173"/>
                  </a:lnTo>
                  <a:lnTo>
                    <a:pt x="166" y="170"/>
                  </a:lnTo>
                  <a:lnTo>
                    <a:pt x="161" y="166"/>
                  </a:lnTo>
                  <a:lnTo>
                    <a:pt x="153" y="159"/>
                  </a:lnTo>
                  <a:lnTo>
                    <a:pt x="150" y="157"/>
                  </a:lnTo>
                  <a:lnTo>
                    <a:pt x="144" y="151"/>
                  </a:lnTo>
                  <a:lnTo>
                    <a:pt x="136" y="143"/>
                  </a:lnTo>
                  <a:lnTo>
                    <a:pt x="126" y="133"/>
                  </a:lnTo>
                  <a:lnTo>
                    <a:pt x="115" y="122"/>
                  </a:lnTo>
                  <a:lnTo>
                    <a:pt x="103" y="111"/>
                  </a:lnTo>
                  <a:lnTo>
                    <a:pt x="91" y="100"/>
                  </a:lnTo>
                  <a:lnTo>
                    <a:pt x="78" y="85"/>
                  </a:lnTo>
                  <a:lnTo>
                    <a:pt x="65" y="72"/>
                  </a:lnTo>
                  <a:lnTo>
                    <a:pt x="53" y="60"/>
                  </a:lnTo>
                  <a:lnTo>
                    <a:pt x="44" y="50"/>
                  </a:lnTo>
                  <a:lnTo>
                    <a:pt x="36" y="42"/>
                  </a:lnTo>
                  <a:lnTo>
                    <a:pt x="31" y="36"/>
                  </a:lnTo>
                  <a:lnTo>
                    <a:pt x="33" y="141"/>
                  </a:lnTo>
                  <a:lnTo>
                    <a:pt x="34" y="153"/>
                  </a:lnTo>
                  <a:lnTo>
                    <a:pt x="36" y="160"/>
                  </a:lnTo>
                  <a:lnTo>
                    <a:pt x="38" y="164"/>
                  </a:lnTo>
                  <a:lnTo>
                    <a:pt x="42" y="166"/>
                  </a:lnTo>
                  <a:lnTo>
                    <a:pt x="46" y="167"/>
                  </a:lnTo>
                  <a:lnTo>
                    <a:pt x="49" y="167"/>
                  </a:lnTo>
                  <a:lnTo>
                    <a:pt x="52" y="168"/>
                  </a:lnTo>
                  <a:lnTo>
                    <a:pt x="54" y="168"/>
                  </a:lnTo>
                  <a:lnTo>
                    <a:pt x="55" y="168"/>
                  </a:lnTo>
                  <a:lnTo>
                    <a:pt x="56" y="169"/>
                  </a:lnTo>
                  <a:lnTo>
                    <a:pt x="55" y="170"/>
                  </a:lnTo>
                  <a:lnTo>
                    <a:pt x="54" y="171"/>
                  </a:lnTo>
                  <a:lnTo>
                    <a:pt x="52" y="171"/>
                  </a:lnTo>
                  <a:lnTo>
                    <a:pt x="40" y="171"/>
                  </a:lnTo>
                  <a:lnTo>
                    <a:pt x="31" y="171"/>
                  </a:lnTo>
                  <a:lnTo>
                    <a:pt x="27" y="170"/>
                  </a:lnTo>
                  <a:lnTo>
                    <a:pt x="23" y="171"/>
                  </a:lnTo>
                  <a:lnTo>
                    <a:pt x="14" y="171"/>
                  </a:lnTo>
                  <a:lnTo>
                    <a:pt x="3" y="171"/>
                  </a:lnTo>
                  <a:lnTo>
                    <a:pt x="1" y="171"/>
                  </a:lnTo>
                  <a:lnTo>
                    <a:pt x="0" y="171"/>
                  </a:lnTo>
                  <a:lnTo>
                    <a:pt x="0" y="169"/>
                  </a:lnTo>
                  <a:lnTo>
                    <a:pt x="0" y="168"/>
                  </a:lnTo>
                  <a:lnTo>
                    <a:pt x="2" y="168"/>
                  </a:lnTo>
                  <a:lnTo>
                    <a:pt x="4" y="168"/>
                  </a:lnTo>
                  <a:lnTo>
                    <a:pt x="7" y="167"/>
                  </a:lnTo>
                  <a:lnTo>
                    <a:pt x="12" y="166"/>
                  </a:lnTo>
                  <a:lnTo>
                    <a:pt x="16" y="164"/>
                  </a:lnTo>
                  <a:lnTo>
                    <a:pt x="18" y="159"/>
                  </a:lnTo>
                  <a:lnTo>
                    <a:pt x="19" y="151"/>
                  </a:lnTo>
                  <a:lnTo>
                    <a:pt x="19" y="139"/>
                  </a:lnTo>
                  <a:lnTo>
                    <a:pt x="19" y="11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28"/>
            <p:cNvSpPr>
              <a:spLocks/>
            </p:cNvSpPr>
            <p:nvPr userDrawn="1"/>
          </p:nvSpPr>
          <p:spPr bwMode="auto">
            <a:xfrm>
              <a:off x="1411288" y="4781550"/>
              <a:ext cx="57150" cy="90488"/>
            </a:xfrm>
            <a:custGeom>
              <a:avLst/>
              <a:gdLst>
                <a:gd name="T0" fmla="*/ 102 w 108"/>
                <a:gd name="T1" fmla="*/ 1 h 172"/>
                <a:gd name="T2" fmla="*/ 102 w 108"/>
                <a:gd name="T3" fmla="*/ 6 h 172"/>
                <a:gd name="T4" fmla="*/ 100 w 108"/>
                <a:gd name="T5" fmla="*/ 16 h 172"/>
                <a:gd name="T6" fmla="*/ 99 w 108"/>
                <a:gd name="T7" fmla="*/ 26 h 172"/>
                <a:gd name="T8" fmla="*/ 98 w 108"/>
                <a:gd name="T9" fmla="*/ 30 h 172"/>
                <a:gd name="T10" fmla="*/ 95 w 108"/>
                <a:gd name="T11" fmla="*/ 29 h 172"/>
                <a:gd name="T12" fmla="*/ 95 w 108"/>
                <a:gd name="T13" fmla="*/ 23 h 172"/>
                <a:gd name="T14" fmla="*/ 87 w 108"/>
                <a:gd name="T15" fmla="*/ 14 h 172"/>
                <a:gd name="T16" fmla="*/ 63 w 108"/>
                <a:gd name="T17" fmla="*/ 11 h 172"/>
                <a:gd name="T18" fmla="*/ 42 w 108"/>
                <a:gd name="T19" fmla="*/ 11 h 172"/>
                <a:gd name="T20" fmla="*/ 41 w 108"/>
                <a:gd name="T21" fmla="*/ 14 h 172"/>
                <a:gd name="T22" fmla="*/ 41 w 108"/>
                <a:gd name="T23" fmla="*/ 76 h 172"/>
                <a:gd name="T24" fmla="*/ 56 w 108"/>
                <a:gd name="T25" fmla="*/ 77 h 172"/>
                <a:gd name="T26" fmla="*/ 82 w 108"/>
                <a:gd name="T27" fmla="*/ 76 h 172"/>
                <a:gd name="T28" fmla="*/ 92 w 108"/>
                <a:gd name="T29" fmla="*/ 74 h 172"/>
                <a:gd name="T30" fmla="*/ 96 w 108"/>
                <a:gd name="T31" fmla="*/ 71 h 172"/>
                <a:gd name="T32" fmla="*/ 99 w 108"/>
                <a:gd name="T33" fmla="*/ 72 h 172"/>
                <a:gd name="T34" fmla="*/ 97 w 108"/>
                <a:gd name="T35" fmla="*/ 79 h 172"/>
                <a:gd name="T36" fmla="*/ 96 w 108"/>
                <a:gd name="T37" fmla="*/ 91 h 172"/>
                <a:gd name="T38" fmla="*/ 96 w 108"/>
                <a:gd name="T39" fmla="*/ 99 h 172"/>
                <a:gd name="T40" fmla="*/ 95 w 108"/>
                <a:gd name="T41" fmla="*/ 103 h 172"/>
                <a:gd name="T42" fmla="*/ 92 w 108"/>
                <a:gd name="T43" fmla="*/ 101 h 172"/>
                <a:gd name="T44" fmla="*/ 91 w 108"/>
                <a:gd name="T45" fmla="*/ 94 h 172"/>
                <a:gd name="T46" fmla="*/ 88 w 108"/>
                <a:gd name="T47" fmla="*/ 89 h 172"/>
                <a:gd name="T48" fmla="*/ 79 w 108"/>
                <a:gd name="T49" fmla="*/ 86 h 172"/>
                <a:gd name="T50" fmla="*/ 49 w 108"/>
                <a:gd name="T51" fmla="*/ 85 h 172"/>
                <a:gd name="T52" fmla="*/ 41 w 108"/>
                <a:gd name="T53" fmla="*/ 86 h 172"/>
                <a:gd name="T54" fmla="*/ 41 w 108"/>
                <a:gd name="T55" fmla="*/ 113 h 172"/>
                <a:gd name="T56" fmla="*/ 41 w 108"/>
                <a:gd name="T57" fmla="*/ 139 h 172"/>
                <a:gd name="T58" fmla="*/ 44 w 108"/>
                <a:gd name="T59" fmla="*/ 156 h 172"/>
                <a:gd name="T60" fmla="*/ 70 w 108"/>
                <a:gd name="T61" fmla="*/ 161 h 172"/>
                <a:gd name="T62" fmla="*/ 93 w 108"/>
                <a:gd name="T63" fmla="*/ 159 h 172"/>
                <a:gd name="T64" fmla="*/ 101 w 108"/>
                <a:gd name="T65" fmla="*/ 152 h 172"/>
                <a:gd name="T66" fmla="*/ 104 w 108"/>
                <a:gd name="T67" fmla="*/ 142 h 172"/>
                <a:gd name="T68" fmla="*/ 107 w 108"/>
                <a:gd name="T69" fmla="*/ 141 h 172"/>
                <a:gd name="T70" fmla="*/ 108 w 108"/>
                <a:gd name="T71" fmla="*/ 147 h 172"/>
                <a:gd name="T72" fmla="*/ 105 w 108"/>
                <a:gd name="T73" fmla="*/ 165 h 172"/>
                <a:gd name="T74" fmla="*/ 100 w 108"/>
                <a:gd name="T75" fmla="*/ 170 h 172"/>
                <a:gd name="T76" fmla="*/ 68 w 108"/>
                <a:gd name="T77" fmla="*/ 170 h 172"/>
                <a:gd name="T78" fmla="*/ 31 w 108"/>
                <a:gd name="T79" fmla="*/ 169 h 172"/>
                <a:gd name="T80" fmla="*/ 24 w 108"/>
                <a:gd name="T81" fmla="*/ 170 h 172"/>
                <a:gd name="T82" fmla="*/ 11 w 108"/>
                <a:gd name="T83" fmla="*/ 170 h 172"/>
                <a:gd name="T84" fmla="*/ 4 w 108"/>
                <a:gd name="T85" fmla="*/ 169 h 172"/>
                <a:gd name="T86" fmla="*/ 4 w 108"/>
                <a:gd name="T87" fmla="*/ 167 h 172"/>
                <a:gd name="T88" fmla="*/ 10 w 108"/>
                <a:gd name="T89" fmla="*/ 166 h 172"/>
                <a:gd name="T90" fmla="*/ 16 w 108"/>
                <a:gd name="T91" fmla="*/ 163 h 172"/>
                <a:gd name="T92" fmla="*/ 18 w 108"/>
                <a:gd name="T93" fmla="*/ 154 h 172"/>
                <a:gd name="T94" fmla="*/ 20 w 108"/>
                <a:gd name="T95" fmla="*/ 106 h 172"/>
                <a:gd name="T96" fmla="*/ 20 w 108"/>
                <a:gd name="T97" fmla="*/ 37 h 172"/>
                <a:gd name="T98" fmla="*/ 19 w 108"/>
                <a:gd name="T99" fmla="*/ 19 h 172"/>
                <a:gd name="T100" fmla="*/ 17 w 108"/>
                <a:gd name="T101" fmla="*/ 10 h 172"/>
                <a:gd name="T102" fmla="*/ 10 w 108"/>
                <a:gd name="T103" fmla="*/ 6 h 172"/>
                <a:gd name="T104" fmla="*/ 2 w 108"/>
                <a:gd name="T105" fmla="*/ 5 h 172"/>
                <a:gd name="T106" fmla="*/ 0 w 108"/>
                <a:gd name="T107" fmla="*/ 3 h 172"/>
                <a:gd name="T108" fmla="*/ 12 w 108"/>
                <a:gd name="T109" fmla="*/ 2 h 172"/>
                <a:gd name="T110" fmla="*/ 31 w 108"/>
                <a:gd name="T111" fmla="*/ 2 h 172"/>
                <a:gd name="T112" fmla="*/ 57 w 108"/>
                <a:gd name="T113" fmla="*/ 2 h 172"/>
                <a:gd name="T114" fmla="*/ 87 w 108"/>
                <a:gd name="T115" fmla="*/ 2 h 172"/>
                <a:gd name="T116" fmla="*/ 98 w 108"/>
                <a:gd name="T117" fmla="*/ 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" h="172">
                  <a:moveTo>
                    <a:pt x="101" y="0"/>
                  </a:moveTo>
                  <a:lnTo>
                    <a:pt x="102" y="0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4"/>
                  </a:lnTo>
                  <a:lnTo>
                    <a:pt x="102" y="6"/>
                  </a:lnTo>
                  <a:lnTo>
                    <a:pt x="101" y="8"/>
                  </a:lnTo>
                  <a:lnTo>
                    <a:pt x="100" y="12"/>
                  </a:lnTo>
                  <a:lnTo>
                    <a:pt x="100" y="16"/>
                  </a:lnTo>
                  <a:lnTo>
                    <a:pt x="100" y="19"/>
                  </a:lnTo>
                  <a:lnTo>
                    <a:pt x="100" y="22"/>
                  </a:lnTo>
                  <a:lnTo>
                    <a:pt x="99" y="26"/>
                  </a:lnTo>
                  <a:lnTo>
                    <a:pt x="99" y="28"/>
                  </a:lnTo>
                  <a:lnTo>
                    <a:pt x="99" y="29"/>
                  </a:lnTo>
                  <a:lnTo>
                    <a:pt x="98" y="30"/>
                  </a:lnTo>
                  <a:lnTo>
                    <a:pt x="97" y="30"/>
                  </a:lnTo>
                  <a:lnTo>
                    <a:pt x="96" y="30"/>
                  </a:lnTo>
                  <a:lnTo>
                    <a:pt x="95" y="29"/>
                  </a:lnTo>
                  <a:lnTo>
                    <a:pt x="95" y="27"/>
                  </a:lnTo>
                  <a:lnTo>
                    <a:pt x="95" y="25"/>
                  </a:lnTo>
                  <a:lnTo>
                    <a:pt x="95" y="23"/>
                  </a:lnTo>
                  <a:lnTo>
                    <a:pt x="94" y="20"/>
                  </a:lnTo>
                  <a:lnTo>
                    <a:pt x="92" y="17"/>
                  </a:lnTo>
                  <a:lnTo>
                    <a:pt x="87" y="14"/>
                  </a:lnTo>
                  <a:lnTo>
                    <a:pt x="77" y="12"/>
                  </a:lnTo>
                  <a:lnTo>
                    <a:pt x="72" y="12"/>
                  </a:lnTo>
                  <a:lnTo>
                    <a:pt x="63" y="11"/>
                  </a:lnTo>
                  <a:lnTo>
                    <a:pt x="54" y="11"/>
                  </a:lnTo>
                  <a:lnTo>
                    <a:pt x="46" y="11"/>
                  </a:lnTo>
                  <a:lnTo>
                    <a:pt x="42" y="11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1" y="74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2" y="77"/>
                  </a:lnTo>
                  <a:lnTo>
                    <a:pt x="47" y="77"/>
                  </a:lnTo>
                  <a:lnTo>
                    <a:pt x="56" y="77"/>
                  </a:lnTo>
                  <a:lnTo>
                    <a:pt x="66" y="76"/>
                  </a:lnTo>
                  <a:lnTo>
                    <a:pt x="77" y="76"/>
                  </a:lnTo>
                  <a:lnTo>
                    <a:pt x="82" y="76"/>
                  </a:lnTo>
                  <a:lnTo>
                    <a:pt x="86" y="76"/>
                  </a:lnTo>
                  <a:lnTo>
                    <a:pt x="89" y="75"/>
                  </a:lnTo>
                  <a:lnTo>
                    <a:pt x="92" y="74"/>
                  </a:lnTo>
                  <a:lnTo>
                    <a:pt x="94" y="73"/>
                  </a:lnTo>
                  <a:lnTo>
                    <a:pt x="95" y="72"/>
                  </a:lnTo>
                  <a:lnTo>
                    <a:pt x="96" y="71"/>
                  </a:lnTo>
                  <a:lnTo>
                    <a:pt x="97" y="70"/>
                  </a:lnTo>
                  <a:lnTo>
                    <a:pt x="98" y="71"/>
                  </a:lnTo>
                  <a:lnTo>
                    <a:pt x="99" y="72"/>
                  </a:lnTo>
                  <a:lnTo>
                    <a:pt x="98" y="73"/>
                  </a:lnTo>
                  <a:lnTo>
                    <a:pt x="98" y="76"/>
                  </a:lnTo>
                  <a:lnTo>
                    <a:pt x="97" y="79"/>
                  </a:lnTo>
                  <a:lnTo>
                    <a:pt x="97" y="84"/>
                  </a:lnTo>
                  <a:lnTo>
                    <a:pt x="96" y="87"/>
                  </a:lnTo>
                  <a:lnTo>
                    <a:pt x="96" y="91"/>
                  </a:lnTo>
                  <a:lnTo>
                    <a:pt x="96" y="95"/>
                  </a:lnTo>
                  <a:lnTo>
                    <a:pt x="96" y="98"/>
                  </a:lnTo>
                  <a:lnTo>
                    <a:pt x="96" y="99"/>
                  </a:lnTo>
                  <a:lnTo>
                    <a:pt x="96" y="101"/>
                  </a:lnTo>
                  <a:lnTo>
                    <a:pt x="95" y="102"/>
                  </a:lnTo>
                  <a:lnTo>
                    <a:pt x="95" y="103"/>
                  </a:lnTo>
                  <a:lnTo>
                    <a:pt x="93" y="103"/>
                  </a:lnTo>
                  <a:lnTo>
                    <a:pt x="92" y="103"/>
                  </a:lnTo>
                  <a:lnTo>
                    <a:pt x="92" y="101"/>
                  </a:lnTo>
                  <a:lnTo>
                    <a:pt x="92" y="99"/>
                  </a:lnTo>
                  <a:lnTo>
                    <a:pt x="92" y="97"/>
                  </a:lnTo>
                  <a:lnTo>
                    <a:pt x="91" y="94"/>
                  </a:lnTo>
                  <a:lnTo>
                    <a:pt x="90" y="92"/>
                  </a:lnTo>
                  <a:lnTo>
                    <a:pt x="89" y="90"/>
                  </a:lnTo>
                  <a:lnTo>
                    <a:pt x="88" y="89"/>
                  </a:lnTo>
                  <a:lnTo>
                    <a:pt x="86" y="88"/>
                  </a:lnTo>
                  <a:lnTo>
                    <a:pt x="83" y="87"/>
                  </a:lnTo>
                  <a:lnTo>
                    <a:pt x="79" y="86"/>
                  </a:lnTo>
                  <a:lnTo>
                    <a:pt x="71" y="86"/>
                  </a:lnTo>
                  <a:lnTo>
                    <a:pt x="59" y="86"/>
                  </a:lnTo>
                  <a:lnTo>
                    <a:pt x="49" y="85"/>
                  </a:lnTo>
                  <a:lnTo>
                    <a:pt x="43" y="85"/>
                  </a:lnTo>
                  <a:lnTo>
                    <a:pt x="42" y="86"/>
                  </a:lnTo>
                  <a:lnTo>
                    <a:pt x="41" y="86"/>
                  </a:lnTo>
                  <a:lnTo>
                    <a:pt x="41" y="87"/>
                  </a:lnTo>
                  <a:lnTo>
                    <a:pt x="41" y="106"/>
                  </a:lnTo>
                  <a:lnTo>
                    <a:pt x="41" y="113"/>
                  </a:lnTo>
                  <a:lnTo>
                    <a:pt x="41" y="122"/>
                  </a:lnTo>
                  <a:lnTo>
                    <a:pt x="41" y="131"/>
                  </a:lnTo>
                  <a:lnTo>
                    <a:pt x="41" y="139"/>
                  </a:lnTo>
                  <a:lnTo>
                    <a:pt x="41" y="144"/>
                  </a:lnTo>
                  <a:lnTo>
                    <a:pt x="42" y="151"/>
                  </a:lnTo>
                  <a:lnTo>
                    <a:pt x="44" y="156"/>
                  </a:lnTo>
                  <a:lnTo>
                    <a:pt x="49" y="159"/>
                  </a:lnTo>
                  <a:lnTo>
                    <a:pt x="57" y="161"/>
                  </a:lnTo>
                  <a:lnTo>
                    <a:pt x="70" y="161"/>
                  </a:lnTo>
                  <a:lnTo>
                    <a:pt x="77" y="161"/>
                  </a:lnTo>
                  <a:lnTo>
                    <a:pt x="86" y="161"/>
                  </a:lnTo>
                  <a:lnTo>
                    <a:pt x="93" y="159"/>
                  </a:lnTo>
                  <a:lnTo>
                    <a:pt x="97" y="157"/>
                  </a:lnTo>
                  <a:lnTo>
                    <a:pt x="99" y="155"/>
                  </a:lnTo>
                  <a:lnTo>
                    <a:pt x="101" y="152"/>
                  </a:lnTo>
                  <a:lnTo>
                    <a:pt x="103" y="149"/>
                  </a:lnTo>
                  <a:lnTo>
                    <a:pt x="104" y="144"/>
                  </a:lnTo>
                  <a:lnTo>
                    <a:pt x="104" y="142"/>
                  </a:lnTo>
                  <a:lnTo>
                    <a:pt x="105" y="141"/>
                  </a:lnTo>
                  <a:lnTo>
                    <a:pt x="106" y="140"/>
                  </a:lnTo>
                  <a:lnTo>
                    <a:pt x="107" y="141"/>
                  </a:lnTo>
                  <a:lnTo>
                    <a:pt x="108" y="142"/>
                  </a:lnTo>
                  <a:lnTo>
                    <a:pt x="108" y="144"/>
                  </a:lnTo>
                  <a:lnTo>
                    <a:pt x="108" y="147"/>
                  </a:lnTo>
                  <a:lnTo>
                    <a:pt x="107" y="153"/>
                  </a:lnTo>
                  <a:lnTo>
                    <a:pt x="106" y="160"/>
                  </a:lnTo>
                  <a:lnTo>
                    <a:pt x="105" y="165"/>
                  </a:lnTo>
                  <a:lnTo>
                    <a:pt x="104" y="168"/>
                  </a:lnTo>
                  <a:lnTo>
                    <a:pt x="102" y="170"/>
                  </a:lnTo>
                  <a:lnTo>
                    <a:pt x="100" y="170"/>
                  </a:lnTo>
                  <a:lnTo>
                    <a:pt x="96" y="172"/>
                  </a:lnTo>
                  <a:lnTo>
                    <a:pt x="92" y="172"/>
                  </a:lnTo>
                  <a:lnTo>
                    <a:pt x="68" y="170"/>
                  </a:lnTo>
                  <a:lnTo>
                    <a:pt x="50" y="170"/>
                  </a:lnTo>
                  <a:lnTo>
                    <a:pt x="38" y="170"/>
                  </a:lnTo>
                  <a:lnTo>
                    <a:pt x="31" y="169"/>
                  </a:lnTo>
                  <a:lnTo>
                    <a:pt x="30" y="169"/>
                  </a:lnTo>
                  <a:lnTo>
                    <a:pt x="27" y="169"/>
                  </a:lnTo>
                  <a:lnTo>
                    <a:pt x="24" y="170"/>
                  </a:lnTo>
                  <a:lnTo>
                    <a:pt x="21" y="170"/>
                  </a:lnTo>
                  <a:lnTo>
                    <a:pt x="16" y="170"/>
                  </a:lnTo>
                  <a:lnTo>
                    <a:pt x="11" y="170"/>
                  </a:lnTo>
                  <a:lnTo>
                    <a:pt x="7" y="170"/>
                  </a:lnTo>
                  <a:lnTo>
                    <a:pt x="5" y="170"/>
                  </a:lnTo>
                  <a:lnTo>
                    <a:pt x="4" y="169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4" y="167"/>
                  </a:lnTo>
                  <a:lnTo>
                    <a:pt x="5" y="167"/>
                  </a:lnTo>
                  <a:lnTo>
                    <a:pt x="7" y="166"/>
                  </a:lnTo>
                  <a:lnTo>
                    <a:pt x="10" y="166"/>
                  </a:lnTo>
                  <a:lnTo>
                    <a:pt x="12" y="166"/>
                  </a:lnTo>
                  <a:lnTo>
                    <a:pt x="15" y="165"/>
                  </a:lnTo>
                  <a:lnTo>
                    <a:pt x="16" y="163"/>
                  </a:lnTo>
                  <a:lnTo>
                    <a:pt x="17" y="161"/>
                  </a:lnTo>
                  <a:lnTo>
                    <a:pt x="18" y="158"/>
                  </a:lnTo>
                  <a:lnTo>
                    <a:pt x="18" y="154"/>
                  </a:lnTo>
                  <a:lnTo>
                    <a:pt x="19" y="142"/>
                  </a:lnTo>
                  <a:lnTo>
                    <a:pt x="20" y="126"/>
                  </a:lnTo>
                  <a:lnTo>
                    <a:pt x="20" y="106"/>
                  </a:lnTo>
                  <a:lnTo>
                    <a:pt x="20" y="67"/>
                  </a:lnTo>
                  <a:lnTo>
                    <a:pt x="20" y="49"/>
                  </a:lnTo>
                  <a:lnTo>
                    <a:pt x="20" y="37"/>
                  </a:lnTo>
                  <a:lnTo>
                    <a:pt x="20" y="29"/>
                  </a:lnTo>
                  <a:lnTo>
                    <a:pt x="19" y="23"/>
                  </a:lnTo>
                  <a:lnTo>
                    <a:pt x="19" y="19"/>
                  </a:lnTo>
                  <a:lnTo>
                    <a:pt x="19" y="16"/>
                  </a:lnTo>
                  <a:lnTo>
                    <a:pt x="18" y="12"/>
                  </a:lnTo>
                  <a:lnTo>
                    <a:pt x="17" y="10"/>
                  </a:lnTo>
                  <a:lnTo>
                    <a:pt x="15" y="8"/>
                  </a:lnTo>
                  <a:lnTo>
                    <a:pt x="13" y="7"/>
                  </a:lnTo>
                  <a:lnTo>
                    <a:pt x="10" y="6"/>
                  </a:lnTo>
                  <a:lnTo>
                    <a:pt x="7" y="6"/>
                  </a:lnTo>
                  <a:lnTo>
                    <a:pt x="4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2"/>
                  </a:lnTo>
                  <a:lnTo>
                    <a:pt x="12" y="2"/>
                  </a:lnTo>
                  <a:lnTo>
                    <a:pt x="21" y="2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5" y="2"/>
                  </a:lnTo>
                  <a:lnTo>
                    <a:pt x="45" y="2"/>
                  </a:lnTo>
                  <a:lnTo>
                    <a:pt x="57" y="2"/>
                  </a:lnTo>
                  <a:lnTo>
                    <a:pt x="71" y="3"/>
                  </a:lnTo>
                  <a:lnTo>
                    <a:pt x="82" y="2"/>
                  </a:lnTo>
                  <a:lnTo>
                    <a:pt x="87" y="2"/>
                  </a:lnTo>
                  <a:lnTo>
                    <a:pt x="92" y="2"/>
                  </a:lnTo>
                  <a:lnTo>
                    <a:pt x="95" y="1"/>
                  </a:lnTo>
                  <a:lnTo>
                    <a:pt x="98" y="1"/>
                  </a:lnTo>
                  <a:lnTo>
                    <a:pt x="100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29"/>
            <p:cNvSpPr>
              <a:spLocks/>
            </p:cNvSpPr>
            <p:nvPr userDrawn="1"/>
          </p:nvSpPr>
          <p:spPr bwMode="auto">
            <a:xfrm>
              <a:off x="1471613" y="4779963"/>
              <a:ext cx="85725" cy="93663"/>
            </a:xfrm>
            <a:custGeom>
              <a:avLst/>
              <a:gdLst>
                <a:gd name="T0" fmla="*/ 115 w 161"/>
                <a:gd name="T1" fmla="*/ 0 h 175"/>
                <a:gd name="T2" fmla="*/ 146 w 161"/>
                <a:gd name="T3" fmla="*/ 5 h 175"/>
                <a:gd name="T4" fmla="*/ 159 w 161"/>
                <a:gd name="T5" fmla="*/ 6 h 175"/>
                <a:gd name="T6" fmla="*/ 160 w 161"/>
                <a:gd name="T7" fmla="*/ 8 h 175"/>
                <a:gd name="T8" fmla="*/ 160 w 161"/>
                <a:gd name="T9" fmla="*/ 11 h 175"/>
                <a:gd name="T10" fmla="*/ 159 w 161"/>
                <a:gd name="T11" fmla="*/ 17 h 175"/>
                <a:gd name="T12" fmla="*/ 159 w 161"/>
                <a:gd name="T13" fmla="*/ 30 h 175"/>
                <a:gd name="T14" fmla="*/ 159 w 161"/>
                <a:gd name="T15" fmla="*/ 44 h 175"/>
                <a:gd name="T16" fmla="*/ 157 w 161"/>
                <a:gd name="T17" fmla="*/ 48 h 175"/>
                <a:gd name="T18" fmla="*/ 155 w 161"/>
                <a:gd name="T19" fmla="*/ 48 h 175"/>
                <a:gd name="T20" fmla="*/ 154 w 161"/>
                <a:gd name="T21" fmla="*/ 44 h 175"/>
                <a:gd name="T22" fmla="*/ 149 w 161"/>
                <a:gd name="T23" fmla="*/ 28 h 175"/>
                <a:gd name="T24" fmla="*/ 133 w 161"/>
                <a:gd name="T25" fmla="*/ 15 h 175"/>
                <a:gd name="T26" fmla="*/ 97 w 161"/>
                <a:gd name="T27" fmla="*/ 9 h 175"/>
                <a:gd name="T28" fmla="*/ 68 w 161"/>
                <a:gd name="T29" fmla="*/ 12 h 175"/>
                <a:gd name="T30" fmla="*/ 50 w 161"/>
                <a:gd name="T31" fmla="*/ 21 h 175"/>
                <a:gd name="T32" fmla="*/ 33 w 161"/>
                <a:gd name="T33" fmla="*/ 37 h 175"/>
                <a:gd name="T34" fmla="*/ 24 w 161"/>
                <a:gd name="T35" fmla="*/ 66 h 175"/>
                <a:gd name="T36" fmla="*/ 25 w 161"/>
                <a:gd name="T37" fmla="*/ 101 h 175"/>
                <a:gd name="T38" fmla="*/ 41 w 161"/>
                <a:gd name="T39" fmla="*/ 133 h 175"/>
                <a:gd name="T40" fmla="*/ 69 w 161"/>
                <a:gd name="T41" fmla="*/ 155 h 175"/>
                <a:gd name="T42" fmla="*/ 108 w 161"/>
                <a:gd name="T43" fmla="*/ 163 h 175"/>
                <a:gd name="T44" fmla="*/ 137 w 161"/>
                <a:gd name="T45" fmla="*/ 160 h 175"/>
                <a:gd name="T46" fmla="*/ 152 w 161"/>
                <a:gd name="T47" fmla="*/ 147 h 175"/>
                <a:gd name="T48" fmla="*/ 156 w 161"/>
                <a:gd name="T49" fmla="*/ 134 h 175"/>
                <a:gd name="T50" fmla="*/ 158 w 161"/>
                <a:gd name="T51" fmla="*/ 132 h 175"/>
                <a:gd name="T52" fmla="*/ 160 w 161"/>
                <a:gd name="T53" fmla="*/ 132 h 175"/>
                <a:gd name="T54" fmla="*/ 161 w 161"/>
                <a:gd name="T55" fmla="*/ 134 h 175"/>
                <a:gd name="T56" fmla="*/ 159 w 161"/>
                <a:gd name="T57" fmla="*/ 146 h 175"/>
                <a:gd name="T58" fmla="*/ 155 w 161"/>
                <a:gd name="T59" fmla="*/ 163 h 175"/>
                <a:gd name="T60" fmla="*/ 153 w 161"/>
                <a:gd name="T61" fmla="*/ 167 h 175"/>
                <a:gd name="T62" fmla="*/ 150 w 161"/>
                <a:gd name="T63" fmla="*/ 169 h 175"/>
                <a:gd name="T64" fmla="*/ 123 w 161"/>
                <a:gd name="T65" fmla="*/ 175 h 175"/>
                <a:gd name="T66" fmla="*/ 82 w 161"/>
                <a:gd name="T67" fmla="*/ 174 h 175"/>
                <a:gd name="T68" fmla="*/ 44 w 161"/>
                <a:gd name="T69" fmla="*/ 161 h 175"/>
                <a:gd name="T70" fmla="*/ 17 w 161"/>
                <a:gd name="T71" fmla="*/ 138 h 175"/>
                <a:gd name="T72" fmla="*/ 3 w 161"/>
                <a:gd name="T73" fmla="*/ 112 h 175"/>
                <a:gd name="T74" fmla="*/ 0 w 161"/>
                <a:gd name="T75" fmla="*/ 84 h 175"/>
                <a:gd name="T76" fmla="*/ 5 w 161"/>
                <a:gd name="T77" fmla="*/ 56 h 175"/>
                <a:gd name="T78" fmla="*/ 26 w 161"/>
                <a:gd name="T79" fmla="*/ 24 h 175"/>
                <a:gd name="T80" fmla="*/ 48 w 161"/>
                <a:gd name="T81" fmla="*/ 9 h 175"/>
                <a:gd name="T82" fmla="*/ 79 w 161"/>
                <a:gd name="T83" fmla="*/ 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175">
                  <a:moveTo>
                    <a:pt x="98" y="0"/>
                  </a:moveTo>
                  <a:lnTo>
                    <a:pt x="115" y="0"/>
                  </a:lnTo>
                  <a:lnTo>
                    <a:pt x="133" y="2"/>
                  </a:lnTo>
                  <a:lnTo>
                    <a:pt x="146" y="5"/>
                  </a:lnTo>
                  <a:lnTo>
                    <a:pt x="157" y="6"/>
                  </a:lnTo>
                  <a:lnTo>
                    <a:pt x="159" y="6"/>
                  </a:lnTo>
                  <a:lnTo>
                    <a:pt x="160" y="7"/>
                  </a:lnTo>
                  <a:lnTo>
                    <a:pt x="160" y="8"/>
                  </a:lnTo>
                  <a:lnTo>
                    <a:pt x="160" y="9"/>
                  </a:lnTo>
                  <a:lnTo>
                    <a:pt x="160" y="11"/>
                  </a:lnTo>
                  <a:lnTo>
                    <a:pt x="160" y="13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59" y="30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8" y="47"/>
                  </a:lnTo>
                  <a:lnTo>
                    <a:pt x="157" y="48"/>
                  </a:lnTo>
                  <a:lnTo>
                    <a:pt x="156" y="49"/>
                  </a:lnTo>
                  <a:lnTo>
                    <a:pt x="155" y="48"/>
                  </a:lnTo>
                  <a:lnTo>
                    <a:pt x="154" y="47"/>
                  </a:lnTo>
                  <a:lnTo>
                    <a:pt x="154" y="44"/>
                  </a:lnTo>
                  <a:lnTo>
                    <a:pt x="153" y="36"/>
                  </a:lnTo>
                  <a:lnTo>
                    <a:pt x="149" y="28"/>
                  </a:lnTo>
                  <a:lnTo>
                    <a:pt x="144" y="22"/>
                  </a:lnTo>
                  <a:lnTo>
                    <a:pt x="133" y="15"/>
                  </a:lnTo>
                  <a:lnTo>
                    <a:pt x="117" y="10"/>
                  </a:lnTo>
                  <a:lnTo>
                    <a:pt x="97" y="9"/>
                  </a:lnTo>
                  <a:lnTo>
                    <a:pt x="81" y="10"/>
                  </a:lnTo>
                  <a:lnTo>
                    <a:pt x="68" y="12"/>
                  </a:lnTo>
                  <a:lnTo>
                    <a:pt x="58" y="15"/>
                  </a:lnTo>
                  <a:lnTo>
                    <a:pt x="50" y="21"/>
                  </a:lnTo>
                  <a:lnTo>
                    <a:pt x="45" y="25"/>
                  </a:lnTo>
                  <a:lnTo>
                    <a:pt x="33" y="37"/>
                  </a:lnTo>
                  <a:lnTo>
                    <a:pt x="27" y="51"/>
                  </a:lnTo>
                  <a:lnTo>
                    <a:pt x="24" y="66"/>
                  </a:lnTo>
                  <a:lnTo>
                    <a:pt x="23" y="83"/>
                  </a:lnTo>
                  <a:lnTo>
                    <a:pt x="25" y="101"/>
                  </a:lnTo>
                  <a:lnTo>
                    <a:pt x="31" y="118"/>
                  </a:lnTo>
                  <a:lnTo>
                    <a:pt x="41" y="133"/>
                  </a:lnTo>
                  <a:lnTo>
                    <a:pt x="54" y="145"/>
                  </a:lnTo>
                  <a:lnTo>
                    <a:pt x="69" y="155"/>
                  </a:lnTo>
                  <a:lnTo>
                    <a:pt x="88" y="161"/>
                  </a:lnTo>
                  <a:lnTo>
                    <a:pt x="108" y="163"/>
                  </a:lnTo>
                  <a:lnTo>
                    <a:pt x="125" y="163"/>
                  </a:lnTo>
                  <a:lnTo>
                    <a:pt x="137" y="160"/>
                  </a:lnTo>
                  <a:lnTo>
                    <a:pt x="147" y="153"/>
                  </a:lnTo>
                  <a:lnTo>
                    <a:pt x="152" y="147"/>
                  </a:lnTo>
                  <a:lnTo>
                    <a:pt x="155" y="140"/>
                  </a:lnTo>
                  <a:lnTo>
                    <a:pt x="156" y="134"/>
                  </a:lnTo>
                  <a:lnTo>
                    <a:pt x="157" y="133"/>
                  </a:lnTo>
                  <a:lnTo>
                    <a:pt x="158" y="132"/>
                  </a:lnTo>
                  <a:lnTo>
                    <a:pt x="159" y="131"/>
                  </a:lnTo>
                  <a:lnTo>
                    <a:pt x="160" y="132"/>
                  </a:lnTo>
                  <a:lnTo>
                    <a:pt x="161" y="133"/>
                  </a:lnTo>
                  <a:lnTo>
                    <a:pt x="161" y="134"/>
                  </a:lnTo>
                  <a:lnTo>
                    <a:pt x="160" y="138"/>
                  </a:lnTo>
                  <a:lnTo>
                    <a:pt x="159" y="146"/>
                  </a:lnTo>
                  <a:lnTo>
                    <a:pt x="157" y="155"/>
                  </a:lnTo>
                  <a:lnTo>
                    <a:pt x="155" y="163"/>
                  </a:lnTo>
                  <a:lnTo>
                    <a:pt x="154" y="165"/>
                  </a:lnTo>
                  <a:lnTo>
                    <a:pt x="153" y="167"/>
                  </a:lnTo>
                  <a:lnTo>
                    <a:pt x="152" y="168"/>
                  </a:lnTo>
                  <a:lnTo>
                    <a:pt x="150" y="169"/>
                  </a:lnTo>
                  <a:lnTo>
                    <a:pt x="138" y="173"/>
                  </a:lnTo>
                  <a:lnTo>
                    <a:pt x="123" y="175"/>
                  </a:lnTo>
                  <a:lnTo>
                    <a:pt x="106" y="175"/>
                  </a:lnTo>
                  <a:lnTo>
                    <a:pt x="82" y="174"/>
                  </a:lnTo>
                  <a:lnTo>
                    <a:pt x="62" y="168"/>
                  </a:lnTo>
                  <a:lnTo>
                    <a:pt x="44" y="161"/>
                  </a:lnTo>
                  <a:lnTo>
                    <a:pt x="28" y="151"/>
                  </a:lnTo>
                  <a:lnTo>
                    <a:pt x="17" y="138"/>
                  </a:lnTo>
                  <a:lnTo>
                    <a:pt x="8" y="125"/>
                  </a:lnTo>
                  <a:lnTo>
                    <a:pt x="3" y="112"/>
                  </a:lnTo>
                  <a:lnTo>
                    <a:pt x="1" y="98"/>
                  </a:lnTo>
                  <a:lnTo>
                    <a:pt x="0" y="84"/>
                  </a:lnTo>
                  <a:lnTo>
                    <a:pt x="1" y="71"/>
                  </a:lnTo>
                  <a:lnTo>
                    <a:pt x="5" y="56"/>
                  </a:lnTo>
                  <a:lnTo>
                    <a:pt x="13" y="4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48" y="9"/>
                  </a:lnTo>
                  <a:lnTo>
                    <a:pt x="62" y="4"/>
                  </a:lnTo>
                  <a:lnTo>
                    <a:pt x="79" y="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30"/>
            <p:cNvSpPr>
              <a:spLocks/>
            </p:cNvSpPr>
            <p:nvPr userDrawn="1"/>
          </p:nvSpPr>
          <p:spPr bwMode="auto">
            <a:xfrm>
              <a:off x="1558925" y="4779963"/>
              <a:ext cx="80963" cy="90488"/>
            </a:xfrm>
            <a:custGeom>
              <a:avLst/>
              <a:gdLst>
                <a:gd name="T0" fmla="*/ 9 w 151"/>
                <a:gd name="T1" fmla="*/ 0 h 171"/>
                <a:gd name="T2" fmla="*/ 14 w 151"/>
                <a:gd name="T3" fmla="*/ 2 h 171"/>
                <a:gd name="T4" fmla="*/ 25 w 151"/>
                <a:gd name="T5" fmla="*/ 3 h 171"/>
                <a:gd name="T6" fmla="*/ 38 w 151"/>
                <a:gd name="T7" fmla="*/ 3 h 171"/>
                <a:gd name="T8" fmla="*/ 137 w 151"/>
                <a:gd name="T9" fmla="*/ 3 h 171"/>
                <a:gd name="T10" fmla="*/ 146 w 151"/>
                <a:gd name="T11" fmla="*/ 2 h 171"/>
                <a:gd name="T12" fmla="*/ 150 w 151"/>
                <a:gd name="T13" fmla="*/ 1 h 171"/>
                <a:gd name="T14" fmla="*/ 151 w 151"/>
                <a:gd name="T15" fmla="*/ 3 h 171"/>
                <a:gd name="T16" fmla="*/ 151 w 151"/>
                <a:gd name="T17" fmla="*/ 10 h 171"/>
                <a:gd name="T18" fmla="*/ 150 w 151"/>
                <a:gd name="T19" fmla="*/ 26 h 171"/>
                <a:gd name="T20" fmla="*/ 150 w 151"/>
                <a:gd name="T21" fmla="*/ 32 h 171"/>
                <a:gd name="T22" fmla="*/ 148 w 151"/>
                <a:gd name="T23" fmla="*/ 33 h 171"/>
                <a:gd name="T24" fmla="*/ 147 w 151"/>
                <a:gd name="T25" fmla="*/ 31 h 171"/>
                <a:gd name="T26" fmla="*/ 146 w 151"/>
                <a:gd name="T27" fmla="*/ 27 h 171"/>
                <a:gd name="T28" fmla="*/ 142 w 151"/>
                <a:gd name="T29" fmla="*/ 20 h 171"/>
                <a:gd name="T30" fmla="*/ 129 w 151"/>
                <a:gd name="T31" fmla="*/ 14 h 171"/>
                <a:gd name="T32" fmla="*/ 88 w 151"/>
                <a:gd name="T33" fmla="*/ 13 h 171"/>
                <a:gd name="T34" fmla="*/ 88 w 151"/>
                <a:gd name="T35" fmla="*/ 127 h 171"/>
                <a:gd name="T36" fmla="*/ 89 w 151"/>
                <a:gd name="T37" fmla="*/ 155 h 171"/>
                <a:gd name="T38" fmla="*/ 90 w 151"/>
                <a:gd name="T39" fmla="*/ 161 h 171"/>
                <a:gd name="T40" fmla="*/ 93 w 151"/>
                <a:gd name="T41" fmla="*/ 165 h 171"/>
                <a:gd name="T42" fmla="*/ 98 w 151"/>
                <a:gd name="T43" fmla="*/ 167 h 171"/>
                <a:gd name="T44" fmla="*/ 104 w 151"/>
                <a:gd name="T45" fmla="*/ 167 h 171"/>
                <a:gd name="T46" fmla="*/ 108 w 151"/>
                <a:gd name="T47" fmla="*/ 168 h 171"/>
                <a:gd name="T48" fmla="*/ 110 w 151"/>
                <a:gd name="T49" fmla="*/ 169 h 171"/>
                <a:gd name="T50" fmla="*/ 110 w 151"/>
                <a:gd name="T51" fmla="*/ 170 h 171"/>
                <a:gd name="T52" fmla="*/ 107 w 151"/>
                <a:gd name="T53" fmla="*/ 171 h 171"/>
                <a:gd name="T54" fmla="*/ 88 w 151"/>
                <a:gd name="T55" fmla="*/ 171 h 171"/>
                <a:gd name="T56" fmla="*/ 78 w 151"/>
                <a:gd name="T57" fmla="*/ 170 h 171"/>
                <a:gd name="T58" fmla="*/ 68 w 151"/>
                <a:gd name="T59" fmla="*/ 171 h 171"/>
                <a:gd name="T60" fmla="*/ 54 w 151"/>
                <a:gd name="T61" fmla="*/ 171 h 171"/>
                <a:gd name="T62" fmla="*/ 50 w 151"/>
                <a:gd name="T63" fmla="*/ 170 h 171"/>
                <a:gd name="T64" fmla="*/ 50 w 151"/>
                <a:gd name="T65" fmla="*/ 169 h 171"/>
                <a:gd name="T66" fmla="*/ 52 w 151"/>
                <a:gd name="T67" fmla="*/ 168 h 171"/>
                <a:gd name="T68" fmla="*/ 59 w 151"/>
                <a:gd name="T69" fmla="*/ 167 h 171"/>
                <a:gd name="T70" fmla="*/ 63 w 151"/>
                <a:gd name="T71" fmla="*/ 164 h 171"/>
                <a:gd name="T72" fmla="*/ 65 w 151"/>
                <a:gd name="T73" fmla="*/ 159 h 171"/>
                <a:gd name="T74" fmla="*/ 66 w 151"/>
                <a:gd name="T75" fmla="*/ 143 h 171"/>
                <a:gd name="T76" fmla="*/ 67 w 151"/>
                <a:gd name="T77" fmla="*/ 107 h 171"/>
                <a:gd name="T78" fmla="*/ 32 w 151"/>
                <a:gd name="T79" fmla="*/ 13 h 171"/>
                <a:gd name="T80" fmla="*/ 13 w 151"/>
                <a:gd name="T81" fmla="*/ 17 h 171"/>
                <a:gd name="T82" fmla="*/ 7 w 151"/>
                <a:gd name="T83" fmla="*/ 24 h 171"/>
                <a:gd name="T84" fmla="*/ 5 w 151"/>
                <a:gd name="T85" fmla="*/ 27 h 171"/>
                <a:gd name="T86" fmla="*/ 4 w 151"/>
                <a:gd name="T87" fmla="*/ 30 h 171"/>
                <a:gd name="T88" fmla="*/ 2 w 151"/>
                <a:gd name="T89" fmla="*/ 31 h 171"/>
                <a:gd name="T90" fmla="*/ 1 w 151"/>
                <a:gd name="T91" fmla="*/ 30 h 171"/>
                <a:gd name="T92" fmla="*/ 1 w 151"/>
                <a:gd name="T93" fmla="*/ 26 h 171"/>
                <a:gd name="T94" fmla="*/ 4 w 151"/>
                <a:gd name="T95" fmla="*/ 12 h 171"/>
                <a:gd name="T96" fmla="*/ 6 w 151"/>
                <a:gd name="T97" fmla="*/ 4 h 171"/>
                <a:gd name="T98" fmla="*/ 7 w 151"/>
                <a:gd name="T99" fmla="*/ 1 h 171"/>
                <a:gd name="T100" fmla="*/ 8 w 151"/>
                <a:gd name="T10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171">
                  <a:moveTo>
                    <a:pt x="8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5" y="3"/>
                  </a:lnTo>
                  <a:lnTo>
                    <a:pt x="32" y="3"/>
                  </a:lnTo>
                  <a:lnTo>
                    <a:pt x="38" y="3"/>
                  </a:lnTo>
                  <a:lnTo>
                    <a:pt x="127" y="3"/>
                  </a:lnTo>
                  <a:lnTo>
                    <a:pt x="137" y="3"/>
                  </a:lnTo>
                  <a:lnTo>
                    <a:pt x="143" y="2"/>
                  </a:lnTo>
                  <a:lnTo>
                    <a:pt x="146" y="2"/>
                  </a:lnTo>
                  <a:lnTo>
                    <a:pt x="149" y="1"/>
                  </a:lnTo>
                  <a:lnTo>
                    <a:pt x="150" y="1"/>
                  </a:lnTo>
                  <a:lnTo>
                    <a:pt x="151" y="2"/>
                  </a:lnTo>
                  <a:lnTo>
                    <a:pt x="151" y="3"/>
                  </a:lnTo>
                  <a:lnTo>
                    <a:pt x="151" y="4"/>
                  </a:lnTo>
                  <a:lnTo>
                    <a:pt x="151" y="10"/>
                  </a:lnTo>
                  <a:lnTo>
                    <a:pt x="151" y="19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50" y="32"/>
                  </a:lnTo>
                  <a:lnTo>
                    <a:pt x="149" y="33"/>
                  </a:lnTo>
                  <a:lnTo>
                    <a:pt x="148" y="33"/>
                  </a:lnTo>
                  <a:lnTo>
                    <a:pt x="147" y="33"/>
                  </a:lnTo>
                  <a:lnTo>
                    <a:pt x="147" y="31"/>
                  </a:lnTo>
                  <a:lnTo>
                    <a:pt x="146" y="29"/>
                  </a:lnTo>
                  <a:lnTo>
                    <a:pt x="146" y="27"/>
                  </a:lnTo>
                  <a:lnTo>
                    <a:pt x="145" y="23"/>
                  </a:lnTo>
                  <a:lnTo>
                    <a:pt x="142" y="20"/>
                  </a:lnTo>
                  <a:lnTo>
                    <a:pt x="137" y="17"/>
                  </a:lnTo>
                  <a:lnTo>
                    <a:pt x="129" y="14"/>
                  </a:lnTo>
                  <a:lnTo>
                    <a:pt x="117" y="13"/>
                  </a:lnTo>
                  <a:lnTo>
                    <a:pt x="88" y="13"/>
                  </a:lnTo>
                  <a:lnTo>
                    <a:pt x="88" y="107"/>
                  </a:lnTo>
                  <a:lnTo>
                    <a:pt x="88" y="127"/>
                  </a:lnTo>
                  <a:lnTo>
                    <a:pt x="88" y="143"/>
                  </a:lnTo>
                  <a:lnTo>
                    <a:pt x="89" y="155"/>
                  </a:lnTo>
                  <a:lnTo>
                    <a:pt x="89" y="158"/>
                  </a:lnTo>
                  <a:lnTo>
                    <a:pt x="90" y="161"/>
                  </a:lnTo>
                  <a:lnTo>
                    <a:pt x="91" y="163"/>
                  </a:lnTo>
                  <a:lnTo>
                    <a:pt x="93" y="165"/>
                  </a:lnTo>
                  <a:lnTo>
                    <a:pt x="95" y="166"/>
                  </a:lnTo>
                  <a:lnTo>
                    <a:pt x="98" y="167"/>
                  </a:lnTo>
                  <a:lnTo>
                    <a:pt x="101" y="167"/>
                  </a:lnTo>
                  <a:lnTo>
                    <a:pt x="104" y="167"/>
                  </a:lnTo>
                  <a:lnTo>
                    <a:pt x="106" y="168"/>
                  </a:lnTo>
                  <a:lnTo>
                    <a:pt x="108" y="168"/>
                  </a:lnTo>
                  <a:lnTo>
                    <a:pt x="110" y="168"/>
                  </a:lnTo>
                  <a:lnTo>
                    <a:pt x="110" y="169"/>
                  </a:lnTo>
                  <a:lnTo>
                    <a:pt x="110" y="169"/>
                  </a:lnTo>
                  <a:lnTo>
                    <a:pt x="110" y="170"/>
                  </a:lnTo>
                  <a:lnTo>
                    <a:pt x="109" y="171"/>
                  </a:lnTo>
                  <a:lnTo>
                    <a:pt x="107" y="171"/>
                  </a:lnTo>
                  <a:lnTo>
                    <a:pt x="97" y="171"/>
                  </a:lnTo>
                  <a:lnTo>
                    <a:pt x="88" y="171"/>
                  </a:lnTo>
                  <a:lnTo>
                    <a:pt x="81" y="171"/>
                  </a:lnTo>
                  <a:lnTo>
                    <a:pt x="78" y="170"/>
                  </a:lnTo>
                  <a:lnTo>
                    <a:pt x="74" y="171"/>
                  </a:lnTo>
                  <a:lnTo>
                    <a:pt x="68" y="171"/>
                  </a:lnTo>
                  <a:lnTo>
                    <a:pt x="60" y="171"/>
                  </a:lnTo>
                  <a:lnTo>
                    <a:pt x="54" y="171"/>
                  </a:lnTo>
                  <a:lnTo>
                    <a:pt x="51" y="171"/>
                  </a:lnTo>
                  <a:lnTo>
                    <a:pt x="50" y="170"/>
                  </a:lnTo>
                  <a:lnTo>
                    <a:pt x="50" y="169"/>
                  </a:lnTo>
                  <a:lnTo>
                    <a:pt x="50" y="169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5" y="168"/>
                  </a:lnTo>
                  <a:lnTo>
                    <a:pt x="59" y="167"/>
                  </a:lnTo>
                  <a:lnTo>
                    <a:pt x="61" y="166"/>
                  </a:lnTo>
                  <a:lnTo>
                    <a:pt x="63" y="164"/>
                  </a:lnTo>
                  <a:lnTo>
                    <a:pt x="64" y="162"/>
                  </a:lnTo>
                  <a:lnTo>
                    <a:pt x="65" y="159"/>
                  </a:lnTo>
                  <a:lnTo>
                    <a:pt x="65" y="155"/>
                  </a:lnTo>
                  <a:lnTo>
                    <a:pt x="66" y="143"/>
                  </a:lnTo>
                  <a:lnTo>
                    <a:pt x="66" y="127"/>
                  </a:lnTo>
                  <a:lnTo>
                    <a:pt x="67" y="107"/>
                  </a:lnTo>
                  <a:lnTo>
                    <a:pt x="67" y="13"/>
                  </a:lnTo>
                  <a:lnTo>
                    <a:pt x="32" y="13"/>
                  </a:lnTo>
                  <a:lnTo>
                    <a:pt x="20" y="14"/>
                  </a:lnTo>
                  <a:lnTo>
                    <a:pt x="13" y="17"/>
                  </a:lnTo>
                  <a:lnTo>
                    <a:pt x="8" y="21"/>
                  </a:lnTo>
                  <a:lnTo>
                    <a:pt x="7" y="24"/>
                  </a:lnTo>
                  <a:lnTo>
                    <a:pt x="6" y="26"/>
                  </a:lnTo>
                  <a:lnTo>
                    <a:pt x="5" y="27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2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4" y="12"/>
                  </a:lnTo>
                  <a:lnTo>
                    <a:pt x="5" y="7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31"/>
            <p:cNvSpPr>
              <a:spLocks/>
            </p:cNvSpPr>
            <p:nvPr userDrawn="1"/>
          </p:nvSpPr>
          <p:spPr bwMode="auto">
            <a:xfrm>
              <a:off x="1641475" y="4781550"/>
              <a:ext cx="33338" cy="88900"/>
            </a:xfrm>
            <a:custGeom>
              <a:avLst/>
              <a:gdLst>
                <a:gd name="T0" fmla="*/ 11 w 61"/>
                <a:gd name="T1" fmla="*/ 0 h 168"/>
                <a:gd name="T2" fmla="*/ 24 w 61"/>
                <a:gd name="T3" fmla="*/ 0 h 168"/>
                <a:gd name="T4" fmla="*/ 31 w 61"/>
                <a:gd name="T5" fmla="*/ 0 h 168"/>
                <a:gd name="T6" fmla="*/ 44 w 61"/>
                <a:gd name="T7" fmla="*/ 0 h 168"/>
                <a:gd name="T8" fmla="*/ 54 w 61"/>
                <a:gd name="T9" fmla="*/ 0 h 168"/>
                <a:gd name="T10" fmla="*/ 56 w 61"/>
                <a:gd name="T11" fmla="*/ 2 h 168"/>
                <a:gd name="T12" fmla="*/ 54 w 61"/>
                <a:gd name="T13" fmla="*/ 3 h 168"/>
                <a:gd name="T14" fmla="*/ 50 w 61"/>
                <a:gd name="T15" fmla="*/ 4 h 168"/>
                <a:gd name="T16" fmla="*/ 44 w 61"/>
                <a:gd name="T17" fmla="*/ 5 h 168"/>
                <a:gd name="T18" fmla="*/ 40 w 61"/>
                <a:gd name="T19" fmla="*/ 9 h 168"/>
                <a:gd name="T20" fmla="*/ 39 w 61"/>
                <a:gd name="T21" fmla="*/ 17 h 168"/>
                <a:gd name="T22" fmla="*/ 38 w 61"/>
                <a:gd name="T23" fmla="*/ 27 h 168"/>
                <a:gd name="T24" fmla="*/ 38 w 61"/>
                <a:gd name="T25" fmla="*/ 47 h 168"/>
                <a:gd name="T26" fmla="*/ 38 w 61"/>
                <a:gd name="T27" fmla="*/ 104 h 168"/>
                <a:gd name="T28" fmla="*/ 39 w 61"/>
                <a:gd name="T29" fmla="*/ 140 h 168"/>
                <a:gd name="T30" fmla="*/ 40 w 61"/>
                <a:gd name="T31" fmla="*/ 155 h 168"/>
                <a:gd name="T32" fmla="*/ 41 w 61"/>
                <a:gd name="T33" fmla="*/ 160 h 168"/>
                <a:gd name="T34" fmla="*/ 45 w 61"/>
                <a:gd name="T35" fmla="*/ 163 h 168"/>
                <a:gd name="T36" fmla="*/ 52 w 61"/>
                <a:gd name="T37" fmla="*/ 164 h 168"/>
                <a:gd name="T38" fmla="*/ 58 w 61"/>
                <a:gd name="T39" fmla="*/ 165 h 168"/>
                <a:gd name="T40" fmla="*/ 61 w 61"/>
                <a:gd name="T41" fmla="*/ 165 h 168"/>
                <a:gd name="T42" fmla="*/ 61 w 61"/>
                <a:gd name="T43" fmla="*/ 166 h 168"/>
                <a:gd name="T44" fmla="*/ 60 w 61"/>
                <a:gd name="T45" fmla="*/ 168 h 168"/>
                <a:gd name="T46" fmla="*/ 47 w 61"/>
                <a:gd name="T47" fmla="*/ 168 h 168"/>
                <a:gd name="T48" fmla="*/ 31 w 61"/>
                <a:gd name="T49" fmla="*/ 168 h 168"/>
                <a:gd name="T50" fmla="*/ 24 w 61"/>
                <a:gd name="T51" fmla="*/ 168 h 168"/>
                <a:gd name="T52" fmla="*/ 11 w 61"/>
                <a:gd name="T53" fmla="*/ 168 h 168"/>
                <a:gd name="T54" fmla="*/ 2 w 61"/>
                <a:gd name="T55" fmla="*/ 168 h 168"/>
                <a:gd name="T56" fmla="*/ 1 w 61"/>
                <a:gd name="T57" fmla="*/ 166 h 168"/>
                <a:gd name="T58" fmla="*/ 1 w 61"/>
                <a:gd name="T59" fmla="*/ 165 h 168"/>
                <a:gd name="T60" fmla="*/ 5 w 61"/>
                <a:gd name="T61" fmla="*/ 164 h 168"/>
                <a:gd name="T62" fmla="*/ 10 w 61"/>
                <a:gd name="T63" fmla="*/ 164 h 168"/>
                <a:gd name="T64" fmla="*/ 14 w 61"/>
                <a:gd name="T65" fmla="*/ 161 h 168"/>
                <a:gd name="T66" fmla="*/ 15 w 61"/>
                <a:gd name="T67" fmla="*/ 156 h 168"/>
                <a:gd name="T68" fmla="*/ 17 w 61"/>
                <a:gd name="T69" fmla="*/ 140 h 168"/>
                <a:gd name="T70" fmla="*/ 17 w 61"/>
                <a:gd name="T71" fmla="*/ 104 h 168"/>
                <a:gd name="T72" fmla="*/ 17 w 61"/>
                <a:gd name="T73" fmla="*/ 47 h 168"/>
                <a:gd name="T74" fmla="*/ 17 w 61"/>
                <a:gd name="T75" fmla="*/ 27 h 168"/>
                <a:gd name="T76" fmla="*/ 17 w 61"/>
                <a:gd name="T77" fmla="*/ 17 h 168"/>
                <a:gd name="T78" fmla="*/ 15 w 61"/>
                <a:gd name="T79" fmla="*/ 9 h 168"/>
                <a:gd name="T80" fmla="*/ 12 w 61"/>
                <a:gd name="T81" fmla="*/ 5 h 168"/>
                <a:gd name="T82" fmla="*/ 7 w 61"/>
                <a:gd name="T83" fmla="*/ 4 h 168"/>
                <a:gd name="T84" fmla="*/ 2 w 61"/>
                <a:gd name="T85" fmla="*/ 3 h 168"/>
                <a:gd name="T86" fmla="*/ 0 w 61"/>
                <a:gd name="T87" fmla="*/ 2 h 168"/>
                <a:gd name="T88" fmla="*/ 2 w 61"/>
                <a:gd name="T8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" h="168">
                  <a:moveTo>
                    <a:pt x="4" y="0"/>
                  </a:moveTo>
                  <a:lnTo>
                    <a:pt x="11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7" y="4"/>
                  </a:lnTo>
                  <a:lnTo>
                    <a:pt x="44" y="5"/>
                  </a:lnTo>
                  <a:lnTo>
                    <a:pt x="41" y="7"/>
                  </a:lnTo>
                  <a:lnTo>
                    <a:pt x="40" y="9"/>
                  </a:lnTo>
                  <a:lnTo>
                    <a:pt x="39" y="12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38" y="27"/>
                  </a:lnTo>
                  <a:lnTo>
                    <a:pt x="38" y="35"/>
                  </a:lnTo>
                  <a:lnTo>
                    <a:pt x="38" y="47"/>
                  </a:lnTo>
                  <a:lnTo>
                    <a:pt x="38" y="65"/>
                  </a:lnTo>
                  <a:lnTo>
                    <a:pt x="38" y="104"/>
                  </a:lnTo>
                  <a:lnTo>
                    <a:pt x="38" y="124"/>
                  </a:lnTo>
                  <a:lnTo>
                    <a:pt x="39" y="140"/>
                  </a:lnTo>
                  <a:lnTo>
                    <a:pt x="39" y="152"/>
                  </a:lnTo>
                  <a:lnTo>
                    <a:pt x="40" y="155"/>
                  </a:lnTo>
                  <a:lnTo>
                    <a:pt x="40" y="158"/>
                  </a:lnTo>
                  <a:lnTo>
                    <a:pt x="41" y="160"/>
                  </a:lnTo>
                  <a:lnTo>
                    <a:pt x="43" y="162"/>
                  </a:lnTo>
                  <a:lnTo>
                    <a:pt x="45" y="163"/>
                  </a:lnTo>
                  <a:lnTo>
                    <a:pt x="49" y="164"/>
                  </a:lnTo>
                  <a:lnTo>
                    <a:pt x="52" y="164"/>
                  </a:lnTo>
                  <a:lnTo>
                    <a:pt x="55" y="164"/>
                  </a:lnTo>
                  <a:lnTo>
                    <a:pt x="58" y="165"/>
                  </a:lnTo>
                  <a:lnTo>
                    <a:pt x="60" y="165"/>
                  </a:lnTo>
                  <a:lnTo>
                    <a:pt x="61" y="165"/>
                  </a:lnTo>
                  <a:lnTo>
                    <a:pt x="61" y="166"/>
                  </a:lnTo>
                  <a:lnTo>
                    <a:pt x="61" y="166"/>
                  </a:lnTo>
                  <a:lnTo>
                    <a:pt x="61" y="167"/>
                  </a:lnTo>
                  <a:lnTo>
                    <a:pt x="60" y="168"/>
                  </a:lnTo>
                  <a:lnTo>
                    <a:pt x="58" y="168"/>
                  </a:lnTo>
                  <a:lnTo>
                    <a:pt x="47" y="168"/>
                  </a:lnTo>
                  <a:lnTo>
                    <a:pt x="38" y="168"/>
                  </a:lnTo>
                  <a:lnTo>
                    <a:pt x="31" y="168"/>
                  </a:lnTo>
                  <a:lnTo>
                    <a:pt x="28" y="167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11" y="168"/>
                  </a:lnTo>
                  <a:lnTo>
                    <a:pt x="4" y="168"/>
                  </a:lnTo>
                  <a:lnTo>
                    <a:pt x="2" y="168"/>
                  </a:lnTo>
                  <a:lnTo>
                    <a:pt x="1" y="167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1" y="165"/>
                  </a:lnTo>
                  <a:lnTo>
                    <a:pt x="3" y="165"/>
                  </a:lnTo>
                  <a:lnTo>
                    <a:pt x="5" y="164"/>
                  </a:lnTo>
                  <a:lnTo>
                    <a:pt x="7" y="164"/>
                  </a:lnTo>
                  <a:lnTo>
                    <a:pt x="10" y="164"/>
                  </a:lnTo>
                  <a:lnTo>
                    <a:pt x="12" y="163"/>
                  </a:lnTo>
                  <a:lnTo>
                    <a:pt x="14" y="161"/>
                  </a:lnTo>
                  <a:lnTo>
                    <a:pt x="15" y="159"/>
                  </a:lnTo>
                  <a:lnTo>
                    <a:pt x="15" y="156"/>
                  </a:lnTo>
                  <a:lnTo>
                    <a:pt x="16" y="152"/>
                  </a:lnTo>
                  <a:lnTo>
                    <a:pt x="17" y="140"/>
                  </a:lnTo>
                  <a:lnTo>
                    <a:pt x="17" y="124"/>
                  </a:lnTo>
                  <a:lnTo>
                    <a:pt x="17" y="104"/>
                  </a:lnTo>
                  <a:lnTo>
                    <a:pt x="17" y="65"/>
                  </a:lnTo>
                  <a:lnTo>
                    <a:pt x="17" y="47"/>
                  </a:lnTo>
                  <a:lnTo>
                    <a:pt x="17" y="35"/>
                  </a:lnTo>
                  <a:lnTo>
                    <a:pt x="17" y="27"/>
                  </a:lnTo>
                  <a:lnTo>
                    <a:pt x="17" y="21"/>
                  </a:lnTo>
                  <a:lnTo>
                    <a:pt x="17" y="17"/>
                  </a:lnTo>
                  <a:lnTo>
                    <a:pt x="16" y="12"/>
                  </a:lnTo>
                  <a:lnTo>
                    <a:pt x="15" y="9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4" y="4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32"/>
            <p:cNvSpPr>
              <a:spLocks noEditPoints="1"/>
            </p:cNvSpPr>
            <p:nvPr userDrawn="1"/>
          </p:nvSpPr>
          <p:spPr bwMode="auto">
            <a:xfrm>
              <a:off x="1676400" y="4779963"/>
              <a:ext cx="98425" cy="93663"/>
            </a:xfrm>
            <a:custGeom>
              <a:avLst/>
              <a:gdLst>
                <a:gd name="T0" fmla="*/ 92 w 187"/>
                <a:gd name="T1" fmla="*/ 8 h 175"/>
                <a:gd name="T2" fmla="*/ 76 w 187"/>
                <a:gd name="T3" fmla="*/ 9 h 175"/>
                <a:gd name="T4" fmla="*/ 61 w 187"/>
                <a:gd name="T5" fmla="*/ 14 h 175"/>
                <a:gd name="T6" fmla="*/ 48 w 187"/>
                <a:gd name="T7" fmla="*/ 22 h 175"/>
                <a:gd name="T8" fmla="*/ 38 w 187"/>
                <a:gd name="T9" fmla="*/ 32 h 175"/>
                <a:gd name="T10" fmla="*/ 30 w 187"/>
                <a:gd name="T11" fmla="*/ 46 h 175"/>
                <a:gd name="T12" fmla="*/ 25 w 187"/>
                <a:gd name="T13" fmla="*/ 62 h 175"/>
                <a:gd name="T14" fmla="*/ 24 w 187"/>
                <a:gd name="T15" fmla="*/ 81 h 175"/>
                <a:gd name="T16" fmla="*/ 26 w 187"/>
                <a:gd name="T17" fmla="*/ 102 h 175"/>
                <a:gd name="T18" fmla="*/ 31 w 187"/>
                <a:gd name="T19" fmla="*/ 121 h 175"/>
                <a:gd name="T20" fmla="*/ 40 w 187"/>
                <a:gd name="T21" fmla="*/ 136 h 175"/>
                <a:gd name="T22" fmla="*/ 51 w 187"/>
                <a:gd name="T23" fmla="*/ 148 h 175"/>
                <a:gd name="T24" fmla="*/ 64 w 187"/>
                <a:gd name="T25" fmla="*/ 157 h 175"/>
                <a:gd name="T26" fmla="*/ 81 w 187"/>
                <a:gd name="T27" fmla="*/ 163 h 175"/>
                <a:gd name="T28" fmla="*/ 99 w 187"/>
                <a:gd name="T29" fmla="*/ 165 h 175"/>
                <a:gd name="T30" fmla="*/ 106 w 187"/>
                <a:gd name="T31" fmla="*/ 165 h 175"/>
                <a:gd name="T32" fmla="*/ 115 w 187"/>
                <a:gd name="T33" fmla="*/ 163 h 175"/>
                <a:gd name="T34" fmla="*/ 124 w 187"/>
                <a:gd name="T35" fmla="*/ 160 h 175"/>
                <a:gd name="T36" fmla="*/ 134 w 187"/>
                <a:gd name="T37" fmla="*/ 155 h 175"/>
                <a:gd name="T38" fmla="*/ 142 w 187"/>
                <a:gd name="T39" fmla="*/ 148 h 175"/>
                <a:gd name="T40" fmla="*/ 151 w 187"/>
                <a:gd name="T41" fmla="*/ 138 h 175"/>
                <a:gd name="T42" fmla="*/ 157 w 187"/>
                <a:gd name="T43" fmla="*/ 126 h 175"/>
                <a:gd name="T44" fmla="*/ 161 w 187"/>
                <a:gd name="T45" fmla="*/ 110 h 175"/>
                <a:gd name="T46" fmla="*/ 163 w 187"/>
                <a:gd name="T47" fmla="*/ 90 h 175"/>
                <a:gd name="T48" fmla="*/ 161 w 187"/>
                <a:gd name="T49" fmla="*/ 68 h 175"/>
                <a:gd name="T50" fmla="*/ 155 w 187"/>
                <a:gd name="T51" fmla="*/ 50 h 175"/>
                <a:gd name="T52" fmla="*/ 146 w 187"/>
                <a:gd name="T53" fmla="*/ 36 h 175"/>
                <a:gd name="T54" fmla="*/ 135 w 187"/>
                <a:gd name="T55" fmla="*/ 24 h 175"/>
                <a:gd name="T56" fmla="*/ 122 w 187"/>
                <a:gd name="T57" fmla="*/ 15 h 175"/>
                <a:gd name="T58" fmla="*/ 107 w 187"/>
                <a:gd name="T59" fmla="*/ 10 h 175"/>
                <a:gd name="T60" fmla="*/ 92 w 187"/>
                <a:gd name="T61" fmla="*/ 8 h 175"/>
                <a:gd name="T62" fmla="*/ 93 w 187"/>
                <a:gd name="T63" fmla="*/ 0 h 175"/>
                <a:gd name="T64" fmla="*/ 115 w 187"/>
                <a:gd name="T65" fmla="*/ 2 h 175"/>
                <a:gd name="T66" fmla="*/ 135 w 187"/>
                <a:gd name="T67" fmla="*/ 7 h 175"/>
                <a:gd name="T68" fmla="*/ 153 w 187"/>
                <a:gd name="T69" fmla="*/ 17 h 175"/>
                <a:gd name="T70" fmla="*/ 167 w 187"/>
                <a:gd name="T71" fmla="*/ 29 h 175"/>
                <a:gd name="T72" fmla="*/ 178 w 187"/>
                <a:gd name="T73" fmla="*/ 45 h 175"/>
                <a:gd name="T74" fmla="*/ 184 w 187"/>
                <a:gd name="T75" fmla="*/ 63 h 175"/>
                <a:gd name="T76" fmla="*/ 187 w 187"/>
                <a:gd name="T77" fmla="*/ 83 h 175"/>
                <a:gd name="T78" fmla="*/ 184 w 187"/>
                <a:gd name="T79" fmla="*/ 105 h 175"/>
                <a:gd name="T80" fmla="*/ 178 w 187"/>
                <a:gd name="T81" fmla="*/ 124 h 175"/>
                <a:gd name="T82" fmla="*/ 168 w 187"/>
                <a:gd name="T83" fmla="*/ 140 h 175"/>
                <a:gd name="T84" fmla="*/ 153 w 187"/>
                <a:gd name="T85" fmla="*/ 154 h 175"/>
                <a:gd name="T86" fmla="*/ 135 w 187"/>
                <a:gd name="T87" fmla="*/ 165 h 175"/>
                <a:gd name="T88" fmla="*/ 115 w 187"/>
                <a:gd name="T89" fmla="*/ 173 h 175"/>
                <a:gd name="T90" fmla="*/ 92 w 187"/>
                <a:gd name="T91" fmla="*/ 175 h 175"/>
                <a:gd name="T92" fmla="*/ 70 w 187"/>
                <a:gd name="T93" fmla="*/ 173 h 175"/>
                <a:gd name="T94" fmla="*/ 50 w 187"/>
                <a:gd name="T95" fmla="*/ 166 h 175"/>
                <a:gd name="T96" fmla="*/ 34 w 187"/>
                <a:gd name="T97" fmla="*/ 157 h 175"/>
                <a:gd name="T98" fmla="*/ 21 w 187"/>
                <a:gd name="T99" fmla="*/ 146 h 175"/>
                <a:gd name="T100" fmla="*/ 12 w 187"/>
                <a:gd name="T101" fmla="*/ 132 h 175"/>
                <a:gd name="T102" fmla="*/ 5 w 187"/>
                <a:gd name="T103" fmla="*/ 118 h 175"/>
                <a:gd name="T104" fmla="*/ 1 w 187"/>
                <a:gd name="T105" fmla="*/ 103 h 175"/>
                <a:gd name="T106" fmla="*/ 0 w 187"/>
                <a:gd name="T107" fmla="*/ 87 h 175"/>
                <a:gd name="T108" fmla="*/ 1 w 187"/>
                <a:gd name="T109" fmla="*/ 74 h 175"/>
                <a:gd name="T110" fmla="*/ 4 w 187"/>
                <a:gd name="T111" fmla="*/ 62 h 175"/>
                <a:gd name="T112" fmla="*/ 9 w 187"/>
                <a:gd name="T113" fmla="*/ 49 h 175"/>
                <a:gd name="T114" fmla="*/ 17 w 187"/>
                <a:gd name="T115" fmla="*/ 36 h 175"/>
                <a:gd name="T116" fmla="*/ 27 w 187"/>
                <a:gd name="T117" fmla="*/ 25 h 175"/>
                <a:gd name="T118" fmla="*/ 40 w 187"/>
                <a:gd name="T119" fmla="*/ 14 h 175"/>
                <a:gd name="T120" fmla="*/ 55 w 187"/>
                <a:gd name="T121" fmla="*/ 7 h 175"/>
                <a:gd name="T122" fmla="*/ 73 w 187"/>
                <a:gd name="T123" fmla="*/ 2 h 175"/>
                <a:gd name="T124" fmla="*/ 93 w 187"/>
                <a:gd name="T12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175">
                  <a:moveTo>
                    <a:pt x="92" y="8"/>
                  </a:moveTo>
                  <a:lnTo>
                    <a:pt x="76" y="9"/>
                  </a:lnTo>
                  <a:lnTo>
                    <a:pt x="61" y="14"/>
                  </a:lnTo>
                  <a:lnTo>
                    <a:pt x="48" y="22"/>
                  </a:lnTo>
                  <a:lnTo>
                    <a:pt x="38" y="32"/>
                  </a:lnTo>
                  <a:lnTo>
                    <a:pt x="30" y="46"/>
                  </a:lnTo>
                  <a:lnTo>
                    <a:pt x="25" y="62"/>
                  </a:lnTo>
                  <a:lnTo>
                    <a:pt x="24" y="81"/>
                  </a:lnTo>
                  <a:lnTo>
                    <a:pt x="26" y="102"/>
                  </a:lnTo>
                  <a:lnTo>
                    <a:pt x="31" y="121"/>
                  </a:lnTo>
                  <a:lnTo>
                    <a:pt x="40" y="136"/>
                  </a:lnTo>
                  <a:lnTo>
                    <a:pt x="51" y="148"/>
                  </a:lnTo>
                  <a:lnTo>
                    <a:pt x="64" y="157"/>
                  </a:lnTo>
                  <a:lnTo>
                    <a:pt x="81" y="163"/>
                  </a:lnTo>
                  <a:lnTo>
                    <a:pt x="99" y="165"/>
                  </a:lnTo>
                  <a:lnTo>
                    <a:pt x="106" y="165"/>
                  </a:lnTo>
                  <a:lnTo>
                    <a:pt x="115" y="163"/>
                  </a:lnTo>
                  <a:lnTo>
                    <a:pt x="124" y="160"/>
                  </a:lnTo>
                  <a:lnTo>
                    <a:pt x="134" y="155"/>
                  </a:lnTo>
                  <a:lnTo>
                    <a:pt x="142" y="148"/>
                  </a:lnTo>
                  <a:lnTo>
                    <a:pt x="151" y="138"/>
                  </a:lnTo>
                  <a:lnTo>
                    <a:pt x="157" y="126"/>
                  </a:lnTo>
                  <a:lnTo>
                    <a:pt x="161" y="110"/>
                  </a:lnTo>
                  <a:lnTo>
                    <a:pt x="163" y="90"/>
                  </a:lnTo>
                  <a:lnTo>
                    <a:pt x="161" y="68"/>
                  </a:lnTo>
                  <a:lnTo>
                    <a:pt x="155" y="50"/>
                  </a:lnTo>
                  <a:lnTo>
                    <a:pt x="146" y="36"/>
                  </a:lnTo>
                  <a:lnTo>
                    <a:pt x="135" y="24"/>
                  </a:lnTo>
                  <a:lnTo>
                    <a:pt x="122" y="15"/>
                  </a:lnTo>
                  <a:lnTo>
                    <a:pt x="107" y="10"/>
                  </a:lnTo>
                  <a:lnTo>
                    <a:pt x="92" y="8"/>
                  </a:lnTo>
                  <a:close/>
                  <a:moveTo>
                    <a:pt x="93" y="0"/>
                  </a:moveTo>
                  <a:lnTo>
                    <a:pt x="115" y="2"/>
                  </a:lnTo>
                  <a:lnTo>
                    <a:pt x="135" y="7"/>
                  </a:lnTo>
                  <a:lnTo>
                    <a:pt x="153" y="17"/>
                  </a:lnTo>
                  <a:lnTo>
                    <a:pt x="167" y="29"/>
                  </a:lnTo>
                  <a:lnTo>
                    <a:pt x="178" y="45"/>
                  </a:lnTo>
                  <a:lnTo>
                    <a:pt x="184" y="63"/>
                  </a:lnTo>
                  <a:lnTo>
                    <a:pt x="187" y="83"/>
                  </a:lnTo>
                  <a:lnTo>
                    <a:pt x="184" y="105"/>
                  </a:lnTo>
                  <a:lnTo>
                    <a:pt x="178" y="124"/>
                  </a:lnTo>
                  <a:lnTo>
                    <a:pt x="168" y="140"/>
                  </a:lnTo>
                  <a:lnTo>
                    <a:pt x="153" y="154"/>
                  </a:lnTo>
                  <a:lnTo>
                    <a:pt x="135" y="165"/>
                  </a:lnTo>
                  <a:lnTo>
                    <a:pt x="115" y="173"/>
                  </a:lnTo>
                  <a:lnTo>
                    <a:pt x="92" y="175"/>
                  </a:lnTo>
                  <a:lnTo>
                    <a:pt x="70" y="173"/>
                  </a:lnTo>
                  <a:lnTo>
                    <a:pt x="50" y="166"/>
                  </a:lnTo>
                  <a:lnTo>
                    <a:pt x="34" y="157"/>
                  </a:lnTo>
                  <a:lnTo>
                    <a:pt x="21" y="146"/>
                  </a:lnTo>
                  <a:lnTo>
                    <a:pt x="12" y="132"/>
                  </a:lnTo>
                  <a:lnTo>
                    <a:pt x="5" y="118"/>
                  </a:lnTo>
                  <a:lnTo>
                    <a:pt x="1" y="103"/>
                  </a:lnTo>
                  <a:lnTo>
                    <a:pt x="0" y="87"/>
                  </a:lnTo>
                  <a:lnTo>
                    <a:pt x="1" y="74"/>
                  </a:lnTo>
                  <a:lnTo>
                    <a:pt x="4" y="62"/>
                  </a:lnTo>
                  <a:lnTo>
                    <a:pt x="9" y="49"/>
                  </a:lnTo>
                  <a:lnTo>
                    <a:pt x="17" y="36"/>
                  </a:lnTo>
                  <a:lnTo>
                    <a:pt x="27" y="25"/>
                  </a:lnTo>
                  <a:lnTo>
                    <a:pt x="40" y="14"/>
                  </a:lnTo>
                  <a:lnTo>
                    <a:pt x="55" y="7"/>
                  </a:lnTo>
                  <a:lnTo>
                    <a:pt x="73" y="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33"/>
            <p:cNvSpPr>
              <a:spLocks/>
            </p:cNvSpPr>
            <p:nvPr userDrawn="1"/>
          </p:nvSpPr>
          <p:spPr bwMode="auto">
            <a:xfrm>
              <a:off x="1774825" y="4779963"/>
              <a:ext cx="100013" cy="92075"/>
            </a:xfrm>
            <a:custGeom>
              <a:avLst/>
              <a:gdLst>
                <a:gd name="T0" fmla="*/ 23 w 190"/>
                <a:gd name="T1" fmla="*/ 0 h 174"/>
                <a:gd name="T2" fmla="*/ 27 w 190"/>
                <a:gd name="T3" fmla="*/ 3 h 174"/>
                <a:gd name="T4" fmla="*/ 30 w 190"/>
                <a:gd name="T5" fmla="*/ 6 h 174"/>
                <a:gd name="T6" fmla="*/ 40 w 190"/>
                <a:gd name="T7" fmla="*/ 18 h 174"/>
                <a:gd name="T8" fmla="*/ 62 w 190"/>
                <a:gd name="T9" fmla="*/ 39 h 174"/>
                <a:gd name="T10" fmla="*/ 90 w 190"/>
                <a:gd name="T11" fmla="*/ 67 h 174"/>
                <a:gd name="T12" fmla="*/ 117 w 190"/>
                <a:gd name="T13" fmla="*/ 95 h 174"/>
                <a:gd name="T14" fmla="*/ 140 w 190"/>
                <a:gd name="T15" fmla="*/ 118 h 174"/>
                <a:gd name="T16" fmla="*/ 156 w 190"/>
                <a:gd name="T17" fmla="*/ 135 h 174"/>
                <a:gd name="T18" fmla="*/ 159 w 190"/>
                <a:gd name="T19" fmla="*/ 29 h 174"/>
                <a:gd name="T20" fmla="*/ 156 w 190"/>
                <a:gd name="T21" fmla="*/ 10 h 174"/>
                <a:gd name="T22" fmla="*/ 147 w 190"/>
                <a:gd name="T23" fmla="*/ 7 h 174"/>
                <a:gd name="T24" fmla="*/ 141 w 190"/>
                <a:gd name="T25" fmla="*/ 7 h 174"/>
                <a:gd name="T26" fmla="*/ 138 w 190"/>
                <a:gd name="T27" fmla="*/ 6 h 174"/>
                <a:gd name="T28" fmla="*/ 137 w 190"/>
                <a:gd name="T29" fmla="*/ 4 h 174"/>
                <a:gd name="T30" fmla="*/ 139 w 190"/>
                <a:gd name="T31" fmla="*/ 3 h 174"/>
                <a:gd name="T32" fmla="*/ 152 w 190"/>
                <a:gd name="T33" fmla="*/ 3 h 174"/>
                <a:gd name="T34" fmla="*/ 166 w 190"/>
                <a:gd name="T35" fmla="*/ 3 h 174"/>
                <a:gd name="T36" fmla="*/ 177 w 190"/>
                <a:gd name="T37" fmla="*/ 3 h 174"/>
                <a:gd name="T38" fmla="*/ 188 w 190"/>
                <a:gd name="T39" fmla="*/ 3 h 174"/>
                <a:gd name="T40" fmla="*/ 190 w 190"/>
                <a:gd name="T41" fmla="*/ 4 h 174"/>
                <a:gd name="T42" fmla="*/ 189 w 190"/>
                <a:gd name="T43" fmla="*/ 6 h 174"/>
                <a:gd name="T44" fmla="*/ 185 w 190"/>
                <a:gd name="T45" fmla="*/ 7 h 174"/>
                <a:gd name="T46" fmla="*/ 176 w 190"/>
                <a:gd name="T47" fmla="*/ 10 h 174"/>
                <a:gd name="T48" fmla="*/ 174 w 190"/>
                <a:gd name="T49" fmla="*/ 27 h 174"/>
                <a:gd name="T50" fmla="*/ 173 w 190"/>
                <a:gd name="T51" fmla="*/ 162 h 174"/>
                <a:gd name="T52" fmla="*/ 173 w 190"/>
                <a:gd name="T53" fmla="*/ 169 h 174"/>
                <a:gd name="T54" fmla="*/ 172 w 190"/>
                <a:gd name="T55" fmla="*/ 173 h 174"/>
                <a:gd name="T56" fmla="*/ 171 w 190"/>
                <a:gd name="T57" fmla="*/ 174 h 174"/>
                <a:gd name="T58" fmla="*/ 166 w 190"/>
                <a:gd name="T59" fmla="*/ 170 h 174"/>
                <a:gd name="T60" fmla="*/ 153 w 190"/>
                <a:gd name="T61" fmla="*/ 159 h 174"/>
                <a:gd name="T62" fmla="*/ 145 w 190"/>
                <a:gd name="T63" fmla="*/ 151 h 174"/>
                <a:gd name="T64" fmla="*/ 125 w 190"/>
                <a:gd name="T65" fmla="*/ 133 h 174"/>
                <a:gd name="T66" fmla="*/ 103 w 190"/>
                <a:gd name="T67" fmla="*/ 111 h 174"/>
                <a:gd name="T68" fmla="*/ 78 w 190"/>
                <a:gd name="T69" fmla="*/ 85 h 174"/>
                <a:gd name="T70" fmla="*/ 54 w 190"/>
                <a:gd name="T71" fmla="*/ 60 h 174"/>
                <a:gd name="T72" fmla="*/ 35 w 190"/>
                <a:gd name="T73" fmla="*/ 42 h 174"/>
                <a:gd name="T74" fmla="*/ 33 w 190"/>
                <a:gd name="T75" fmla="*/ 141 h 174"/>
                <a:gd name="T76" fmla="*/ 35 w 190"/>
                <a:gd name="T77" fmla="*/ 160 h 174"/>
                <a:gd name="T78" fmla="*/ 42 w 190"/>
                <a:gd name="T79" fmla="*/ 166 h 174"/>
                <a:gd name="T80" fmla="*/ 49 w 190"/>
                <a:gd name="T81" fmla="*/ 167 h 174"/>
                <a:gd name="T82" fmla="*/ 54 w 190"/>
                <a:gd name="T83" fmla="*/ 168 h 174"/>
                <a:gd name="T84" fmla="*/ 56 w 190"/>
                <a:gd name="T85" fmla="*/ 169 h 174"/>
                <a:gd name="T86" fmla="*/ 54 w 190"/>
                <a:gd name="T87" fmla="*/ 171 h 174"/>
                <a:gd name="T88" fmla="*/ 39 w 190"/>
                <a:gd name="T89" fmla="*/ 171 h 174"/>
                <a:gd name="T90" fmla="*/ 26 w 190"/>
                <a:gd name="T91" fmla="*/ 170 h 174"/>
                <a:gd name="T92" fmla="*/ 14 w 190"/>
                <a:gd name="T93" fmla="*/ 171 h 174"/>
                <a:gd name="T94" fmla="*/ 2 w 190"/>
                <a:gd name="T95" fmla="*/ 171 h 174"/>
                <a:gd name="T96" fmla="*/ 0 w 190"/>
                <a:gd name="T97" fmla="*/ 169 h 174"/>
                <a:gd name="T98" fmla="*/ 2 w 190"/>
                <a:gd name="T99" fmla="*/ 168 h 174"/>
                <a:gd name="T100" fmla="*/ 8 w 190"/>
                <a:gd name="T101" fmla="*/ 167 h 174"/>
                <a:gd name="T102" fmla="*/ 15 w 190"/>
                <a:gd name="T103" fmla="*/ 164 h 174"/>
                <a:gd name="T104" fmla="*/ 18 w 190"/>
                <a:gd name="T105" fmla="*/ 151 h 174"/>
                <a:gd name="T106" fmla="*/ 18 w 190"/>
                <a:gd name="T107" fmla="*/ 11 h 174"/>
                <a:gd name="T108" fmla="*/ 19 w 190"/>
                <a:gd name="T109" fmla="*/ 3 h 174"/>
                <a:gd name="T110" fmla="*/ 20 w 190"/>
                <a:gd name="T111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74">
                  <a:moveTo>
                    <a:pt x="21" y="0"/>
                  </a:moveTo>
                  <a:lnTo>
                    <a:pt x="23" y="0"/>
                  </a:ln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40" y="18"/>
                  </a:lnTo>
                  <a:lnTo>
                    <a:pt x="51" y="27"/>
                  </a:lnTo>
                  <a:lnTo>
                    <a:pt x="62" y="39"/>
                  </a:lnTo>
                  <a:lnTo>
                    <a:pt x="75" y="52"/>
                  </a:lnTo>
                  <a:lnTo>
                    <a:pt x="90" y="67"/>
                  </a:lnTo>
                  <a:lnTo>
                    <a:pt x="105" y="83"/>
                  </a:lnTo>
                  <a:lnTo>
                    <a:pt x="117" y="95"/>
                  </a:lnTo>
                  <a:lnTo>
                    <a:pt x="128" y="107"/>
                  </a:lnTo>
                  <a:lnTo>
                    <a:pt x="140" y="118"/>
                  </a:lnTo>
                  <a:lnTo>
                    <a:pt x="149" y="127"/>
                  </a:lnTo>
                  <a:lnTo>
                    <a:pt x="156" y="135"/>
                  </a:lnTo>
                  <a:lnTo>
                    <a:pt x="161" y="140"/>
                  </a:lnTo>
                  <a:lnTo>
                    <a:pt x="159" y="29"/>
                  </a:lnTo>
                  <a:lnTo>
                    <a:pt x="158" y="18"/>
                  </a:lnTo>
                  <a:lnTo>
                    <a:pt x="156" y="10"/>
                  </a:lnTo>
                  <a:lnTo>
                    <a:pt x="150" y="8"/>
                  </a:lnTo>
                  <a:lnTo>
                    <a:pt x="147" y="7"/>
                  </a:lnTo>
                  <a:lnTo>
                    <a:pt x="144" y="7"/>
                  </a:lnTo>
                  <a:lnTo>
                    <a:pt x="141" y="7"/>
                  </a:lnTo>
                  <a:lnTo>
                    <a:pt x="139" y="6"/>
                  </a:lnTo>
                  <a:lnTo>
                    <a:pt x="138" y="6"/>
                  </a:lnTo>
                  <a:lnTo>
                    <a:pt x="137" y="5"/>
                  </a:lnTo>
                  <a:lnTo>
                    <a:pt x="137" y="4"/>
                  </a:lnTo>
                  <a:lnTo>
                    <a:pt x="138" y="3"/>
                  </a:lnTo>
                  <a:lnTo>
                    <a:pt x="139" y="3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0" y="3"/>
                  </a:lnTo>
                  <a:lnTo>
                    <a:pt x="177" y="3"/>
                  </a:lnTo>
                  <a:lnTo>
                    <a:pt x="186" y="3"/>
                  </a:lnTo>
                  <a:lnTo>
                    <a:pt x="188" y="3"/>
                  </a:lnTo>
                  <a:lnTo>
                    <a:pt x="190" y="3"/>
                  </a:lnTo>
                  <a:lnTo>
                    <a:pt x="190" y="4"/>
                  </a:lnTo>
                  <a:lnTo>
                    <a:pt x="190" y="5"/>
                  </a:lnTo>
                  <a:lnTo>
                    <a:pt x="189" y="6"/>
                  </a:lnTo>
                  <a:lnTo>
                    <a:pt x="187" y="6"/>
                  </a:lnTo>
                  <a:lnTo>
                    <a:pt x="185" y="7"/>
                  </a:lnTo>
                  <a:lnTo>
                    <a:pt x="182" y="7"/>
                  </a:lnTo>
                  <a:lnTo>
                    <a:pt x="176" y="10"/>
                  </a:lnTo>
                  <a:lnTo>
                    <a:pt x="174" y="17"/>
                  </a:lnTo>
                  <a:lnTo>
                    <a:pt x="174" y="27"/>
                  </a:lnTo>
                  <a:lnTo>
                    <a:pt x="173" y="157"/>
                  </a:lnTo>
                  <a:lnTo>
                    <a:pt x="173" y="162"/>
                  </a:lnTo>
                  <a:lnTo>
                    <a:pt x="173" y="166"/>
                  </a:lnTo>
                  <a:lnTo>
                    <a:pt x="173" y="169"/>
                  </a:lnTo>
                  <a:lnTo>
                    <a:pt x="173" y="171"/>
                  </a:lnTo>
                  <a:lnTo>
                    <a:pt x="172" y="173"/>
                  </a:lnTo>
                  <a:lnTo>
                    <a:pt x="172" y="174"/>
                  </a:lnTo>
                  <a:lnTo>
                    <a:pt x="171" y="174"/>
                  </a:lnTo>
                  <a:lnTo>
                    <a:pt x="169" y="173"/>
                  </a:lnTo>
                  <a:lnTo>
                    <a:pt x="166" y="170"/>
                  </a:lnTo>
                  <a:lnTo>
                    <a:pt x="161" y="166"/>
                  </a:lnTo>
                  <a:lnTo>
                    <a:pt x="153" y="159"/>
                  </a:lnTo>
                  <a:lnTo>
                    <a:pt x="151" y="157"/>
                  </a:lnTo>
                  <a:lnTo>
                    <a:pt x="145" y="151"/>
                  </a:lnTo>
                  <a:lnTo>
                    <a:pt x="136" y="143"/>
                  </a:lnTo>
                  <a:lnTo>
                    <a:pt x="125" y="133"/>
                  </a:lnTo>
                  <a:lnTo>
                    <a:pt x="114" y="122"/>
                  </a:lnTo>
                  <a:lnTo>
                    <a:pt x="103" y="111"/>
                  </a:lnTo>
                  <a:lnTo>
                    <a:pt x="92" y="100"/>
                  </a:lnTo>
                  <a:lnTo>
                    <a:pt x="78" y="85"/>
                  </a:lnTo>
                  <a:lnTo>
                    <a:pt x="66" y="72"/>
                  </a:lnTo>
                  <a:lnTo>
                    <a:pt x="54" y="60"/>
                  </a:lnTo>
                  <a:lnTo>
                    <a:pt x="43" y="50"/>
                  </a:lnTo>
                  <a:lnTo>
                    <a:pt x="35" y="42"/>
                  </a:lnTo>
                  <a:lnTo>
                    <a:pt x="30" y="36"/>
                  </a:lnTo>
                  <a:lnTo>
                    <a:pt x="33" y="141"/>
                  </a:lnTo>
                  <a:lnTo>
                    <a:pt x="33" y="153"/>
                  </a:lnTo>
                  <a:lnTo>
                    <a:pt x="35" y="160"/>
                  </a:lnTo>
                  <a:lnTo>
                    <a:pt x="38" y="164"/>
                  </a:lnTo>
                  <a:lnTo>
                    <a:pt x="42" y="166"/>
                  </a:lnTo>
                  <a:lnTo>
                    <a:pt x="45" y="167"/>
                  </a:lnTo>
                  <a:lnTo>
                    <a:pt x="49" y="167"/>
                  </a:lnTo>
                  <a:lnTo>
                    <a:pt x="52" y="168"/>
                  </a:lnTo>
                  <a:lnTo>
                    <a:pt x="54" y="168"/>
                  </a:lnTo>
                  <a:lnTo>
                    <a:pt x="56" y="168"/>
                  </a:lnTo>
                  <a:lnTo>
                    <a:pt x="56" y="169"/>
                  </a:lnTo>
                  <a:lnTo>
                    <a:pt x="56" y="170"/>
                  </a:lnTo>
                  <a:lnTo>
                    <a:pt x="54" y="171"/>
                  </a:lnTo>
                  <a:lnTo>
                    <a:pt x="52" y="171"/>
                  </a:lnTo>
                  <a:lnTo>
                    <a:pt x="39" y="171"/>
                  </a:lnTo>
                  <a:lnTo>
                    <a:pt x="31" y="171"/>
                  </a:lnTo>
                  <a:lnTo>
                    <a:pt x="26" y="170"/>
                  </a:lnTo>
                  <a:lnTo>
                    <a:pt x="22" y="171"/>
                  </a:lnTo>
                  <a:lnTo>
                    <a:pt x="14" y="171"/>
                  </a:lnTo>
                  <a:lnTo>
                    <a:pt x="4" y="171"/>
                  </a:lnTo>
                  <a:lnTo>
                    <a:pt x="2" y="171"/>
                  </a:lnTo>
                  <a:lnTo>
                    <a:pt x="1" y="171"/>
                  </a:lnTo>
                  <a:lnTo>
                    <a:pt x="0" y="169"/>
                  </a:lnTo>
                  <a:lnTo>
                    <a:pt x="1" y="168"/>
                  </a:lnTo>
                  <a:lnTo>
                    <a:pt x="2" y="168"/>
                  </a:lnTo>
                  <a:lnTo>
                    <a:pt x="4" y="168"/>
                  </a:lnTo>
                  <a:lnTo>
                    <a:pt x="8" y="167"/>
                  </a:lnTo>
                  <a:lnTo>
                    <a:pt x="12" y="166"/>
                  </a:lnTo>
                  <a:lnTo>
                    <a:pt x="15" y="164"/>
                  </a:lnTo>
                  <a:lnTo>
                    <a:pt x="17" y="159"/>
                  </a:lnTo>
                  <a:lnTo>
                    <a:pt x="18" y="151"/>
                  </a:lnTo>
                  <a:lnTo>
                    <a:pt x="18" y="139"/>
                  </a:lnTo>
                  <a:lnTo>
                    <a:pt x="18" y="11"/>
                  </a:lnTo>
                  <a:lnTo>
                    <a:pt x="18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34"/>
            <p:cNvSpPr>
              <a:spLocks/>
            </p:cNvSpPr>
            <p:nvPr userDrawn="1"/>
          </p:nvSpPr>
          <p:spPr bwMode="auto">
            <a:xfrm>
              <a:off x="1023938" y="4470400"/>
              <a:ext cx="39688" cy="88900"/>
            </a:xfrm>
            <a:custGeom>
              <a:avLst/>
              <a:gdLst>
                <a:gd name="T0" fmla="*/ 16 w 75"/>
                <a:gd name="T1" fmla="*/ 0 h 168"/>
                <a:gd name="T2" fmla="*/ 35 w 75"/>
                <a:gd name="T3" fmla="*/ 1 h 168"/>
                <a:gd name="T4" fmla="*/ 55 w 75"/>
                <a:gd name="T5" fmla="*/ 0 h 168"/>
                <a:gd name="T6" fmla="*/ 67 w 75"/>
                <a:gd name="T7" fmla="*/ 0 h 168"/>
                <a:gd name="T8" fmla="*/ 70 w 75"/>
                <a:gd name="T9" fmla="*/ 2 h 168"/>
                <a:gd name="T10" fmla="*/ 68 w 75"/>
                <a:gd name="T11" fmla="*/ 4 h 168"/>
                <a:gd name="T12" fmla="*/ 63 w 75"/>
                <a:gd name="T13" fmla="*/ 5 h 168"/>
                <a:gd name="T14" fmla="*/ 56 w 75"/>
                <a:gd name="T15" fmla="*/ 6 h 168"/>
                <a:gd name="T16" fmla="*/ 53 w 75"/>
                <a:gd name="T17" fmla="*/ 10 h 168"/>
                <a:gd name="T18" fmla="*/ 51 w 75"/>
                <a:gd name="T19" fmla="*/ 17 h 168"/>
                <a:gd name="T20" fmla="*/ 51 w 75"/>
                <a:gd name="T21" fmla="*/ 27 h 168"/>
                <a:gd name="T22" fmla="*/ 51 w 75"/>
                <a:gd name="T23" fmla="*/ 47 h 168"/>
                <a:gd name="T24" fmla="*/ 51 w 75"/>
                <a:gd name="T25" fmla="*/ 104 h 168"/>
                <a:gd name="T26" fmla="*/ 51 w 75"/>
                <a:gd name="T27" fmla="*/ 141 h 168"/>
                <a:gd name="T28" fmla="*/ 52 w 75"/>
                <a:gd name="T29" fmla="*/ 156 h 168"/>
                <a:gd name="T30" fmla="*/ 55 w 75"/>
                <a:gd name="T31" fmla="*/ 161 h 168"/>
                <a:gd name="T32" fmla="*/ 60 w 75"/>
                <a:gd name="T33" fmla="*/ 163 h 168"/>
                <a:gd name="T34" fmla="*/ 68 w 75"/>
                <a:gd name="T35" fmla="*/ 164 h 168"/>
                <a:gd name="T36" fmla="*/ 74 w 75"/>
                <a:gd name="T37" fmla="*/ 164 h 168"/>
                <a:gd name="T38" fmla="*/ 75 w 75"/>
                <a:gd name="T39" fmla="*/ 166 h 168"/>
                <a:gd name="T40" fmla="*/ 73 w 75"/>
                <a:gd name="T41" fmla="*/ 168 h 168"/>
                <a:gd name="T42" fmla="*/ 57 w 75"/>
                <a:gd name="T43" fmla="*/ 168 h 168"/>
                <a:gd name="T44" fmla="*/ 34 w 75"/>
                <a:gd name="T45" fmla="*/ 168 h 168"/>
                <a:gd name="T46" fmla="*/ 15 w 75"/>
                <a:gd name="T47" fmla="*/ 168 h 168"/>
                <a:gd name="T48" fmla="*/ 3 w 75"/>
                <a:gd name="T49" fmla="*/ 168 h 168"/>
                <a:gd name="T50" fmla="*/ 1 w 75"/>
                <a:gd name="T51" fmla="*/ 166 h 168"/>
                <a:gd name="T52" fmla="*/ 2 w 75"/>
                <a:gd name="T53" fmla="*/ 165 h 168"/>
                <a:gd name="T54" fmla="*/ 4 w 75"/>
                <a:gd name="T55" fmla="*/ 164 h 168"/>
                <a:gd name="T56" fmla="*/ 12 w 75"/>
                <a:gd name="T57" fmla="*/ 163 h 168"/>
                <a:gd name="T58" fmla="*/ 16 w 75"/>
                <a:gd name="T59" fmla="*/ 161 h 168"/>
                <a:gd name="T60" fmla="*/ 18 w 75"/>
                <a:gd name="T61" fmla="*/ 156 h 168"/>
                <a:gd name="T62" fmla="*/ 19 w 75"/>
                <a:gd name="T63" fmla="*/ 141 h 168"/>
                <a:gd name="T64" fmla="*/ 20 w 75"/>
                <a:gd name="T65" fmla="*/ 104 h 168"/>
                <a:gd name="T66" fmla="*/ 20 w 75"/>
                <a:gd name="T67" fmla="*/ 47 h 168"/>
                <a:gd name="T68" fmla="*/ 20 w 75"/>
                <a:gd name="T69" fmla="*/ 27 h 168"/>
                <a:gd name="T70" fmla="*/ 19 w 75"/>
                <a:gd name="T71" fmla="*/ 17 h 168"/>
                <a:gd name="T72" fmla="*/ 18 w 75"/>
                <a:gd name="T73" fmla="*/ 10 h 168"/>
                <a:gd name="T74" fmla="*/ 14 w 75"/>
                <a:gd name="T75" fmla="*/ 7 h 168"/>
                <a:gd name="T76" fmla="*/ 8 w 75"/>
                <a:gd name="T77" fmla="*/ 5 h 168"/>
                <a:gd name="T78" fmla="*/ 2 w 75"/>
                <a:gd name="T79" fmla="*/ 4 h 168"/>
                <a:gd name="T80" fmla="*/ 0 w 75"/>
                <a:gd name="T81" fmla="*/ 2 h 168"/>
                <a:gd name="T82" fmla="*/ 3 w 75"/>
                <a:gd name="T8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168">
                  <a:moveTo>
                    <a:pt x="6" y="0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55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1"/>
                  </a:lnTo>
                  <a:lnTo>
                    <a:pt x="70" y="2"/>
                  </a:lnTo>
                  <a:lnTo>
                    <a:pt x="69" y="3"/>
                  </a:lnTo>
                  <a:lnTo>
                    <a:pt x="68" y="4"/>
                  </a:lnTo>
                  <a:lnTo>
                    <a:pt x="66" y="4"/>
                  </a:lnTo>
                  <a:lnTo>
                    <a:pt x="63" y="5"/>
                  </a:lnTo>
                  <a:lnTo>
                    <a:pt x="59" y="5"/>
                  </a:lnTo>
                  <a:lnTo>
                    <a:pt x="56" y="6"/>
                  </a:lnTo>
                  <a:lnTo>
                    <a:pt x="54" y="8"/>
                  </a:lnTo>
                  <a:lnTo>
                    <a:pt x="53" y="10"/>
                  </a:lnTo>
                  <a:lnTo>
                    <a:pt x="52" y="13"/>
                  </a:lnTo>
                  <a:lnTo>
                    <a:pt x="51" y="17"/>
                  </a:lnTo>
                  <a:lnTo>
                    <a:pt x="51" y="21"/>
                  </a:lnTo>
                  <a:lnTo>
                    <a:pt x="51" y="27"/>
                  </a:lnTo>
                  <a:lnTo>
                    <a:pt x="51" y="35"/>
                  </a:lnTo>
                  <a:lnTo>
                    <a:pt x="51" y="47"/>
                  </a:lnTo>
                  <a:lnTo>
                    <a:pt x="51" y="65"/>
                  </a:lnTo>
                  <a:lnTo>
                    <a:pt x="51" y="104"/>
                  </a:lnTo>
                  <a:lnTo>
                    <a:pt x="51" y="123"/>
                  </a:lnTo>
                  <a:lnTo>
                    <a:pt x="51" y="141"/>
                  </a:lnTo>
                  <a:lnTo>
                    <a:pt x="52" y="153"/>
                  </a:lnTo>
                  <a:lnTo>
                    <a:pt x="52" y="156"/>
                  </a:lnTo>
                  <a:lnTo>
                    <a:pt x="53" y="159"/>
                  </a:lnTo>
                  <a:lnTo>
                    <a:pt x="55" y="161"/>
                  </a:lnTo>
                  <a:lnTo>
                    <a:pt x="57" y="162"/>
                  </a:lnTo>
                  <a:lnTo>
                    <a:pt x="60" y="163"/>
                  </a:lnTo>
                  <a:lnTo>
                    <a:pt x="64" y="163"/>
                  </a:lnTo>
                  <a:lnTo>
                    <a:pt x="68" y="164"/>
                  </a:lnTo>
                  <a:lnTo>
                    <a:pt x="72" y="164"/>
                  </a:lnTo>
                  <a:lnTo>
                    <a:pt x="74" y="164"/>
                  </a:lnTo>
                  <a:lnTo>
                    <a:pt x="75" y="165"/>
                  </a:lnTo>
                  <a:lnTo>
                    <a:pt x="75" y="166"/>
                  </a:lnTo>
                  <a:lnTo>
                    <a:pt x="75" y="167"/>
                  </a:lnTo>
                  <a:lnTo>
                    <a:pt x="73" y="168"/>
                  </a:lnTo>
                  <a:lnTo>
                    <a:pt x="71" y="168"/>
                  </a:lnTo>
                  <a:lnTo>
                    <a:pt x="57" y="168"/>
                  </a:lnTo>
                  <a:lnTo>
                    <a:pt x="43" y="168"/>
                  </a:lnTo>
                  <a:lnTo>
                    <a:pt x="34" y="168"/>
                  </a:lnTo>
                  <a:lnTo>
                    <a:pt x="26" y="168"/>
                  </a:lnTo>
                  <a:lnTo>
                    <a:pt x="15" y="168"/>
                  </a:lnTo>
                  <a:lnTo>
                    <a:pt x="5" y="168"/>
                  </a:lnTo>
                  <a:lnTo>
                    <a:pt x="3" y="168"/>
                  </a:lnTo>
                  <a:lnTo>
                    <a:pt x="1" y="167"/>
                  </a:lnTo>
                  <a:lnTo>
                    <a:pt x="1" y="166"/>
                  </a:lnTo>
                  <a:lnTo>
                    <a:pt x="1" y="165"/>
                  </a:lnTo>
                  <a:lnTo>
                    <a:pt x="2" y="165"/>
                  </a:lnTo>
                  <a:lnTo>
                    <a:pt x="3" y="164"/>
                  </a:lnTo>
                  <a:lnTo>
                    <a:pt x="4" y="164"/>
                  </a:lnTo>
                  <a:lnTo>
                    <a:pt x="9" y="164"/>
                  </a:lnTo>
                  <a:lnTo>
                    <a:pt x="12" y="163"/>
                  </a:lnTo>
                  <a:lnTo>
                    <a:pt x="15" y="162"/>
                  </a:lnTo>
                  <a:lnTo>
                    <a:pt x="16" y="161"/>
                  </a:lnTo>
                  <a:lnTo>
                    <a:pt x="17" y="159"/>
                  </a:lnTo>
                  <a:lnTo>
                    <a:pt x="18" y="156"/>
                  </a:lnTo>
                  <a:lnTo>
                    <a:pt x="19" y="152"/>
                  </a:lnTo>
                  <a:lnTo>
                    <a:pt x="19" y="141"/>
                  </a:lnTo>
                  <a:lnTo>
                    <a:pt x="20" y="123"/>
                  </a:lnTo>
                  <a:lnTo>
                    <a:pt x="20" y="104"/>
                  </a:lnTo>
                  <a:lnTo>
                    <a:pt x="20" y="65"/>
                  </a:lnTo>
                  <a:lnTo>
                    <a:pt x="20" y="47"/>
                  </a:lnTo>
                  <a:lnTo>
                    <a:pt x="20" y="35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8" y="5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1" name="Freeform 35"/>
            <p:cNvSpPr>
              <a:spLocks/>
            </p:cNvSpPr>
            <p:nvPr userDrawn="1"/>
          </p:nvSpPr>
          <p:spPr bwMode="auto">
            <a:xfrm>
              <a:off x="1060450" y="4467225"/>
              <a:ext cx="123825" cy="92075"/>
            </a:xfrm>
            <a:custGeom>
              <a:avLst/>
              <a:gdLst>
                <a:gd name="T0" fmla="*/ 47 w 233"/>
                <a:gd name="T1" fmla="*/ 0 h 173"/>
                <a:gd name="T2" fmla="*/ 50 w 233"/>
                <a:gd name="T3" fmla="*/ 2 h 173"/>
                <a:gd name="T4" fmla="*/ 53 w 233"/>
                <a:gd name="T5" fmla="*/ 7 h 173"/>
                <a:gd name="T6" fmla="*/ 174 w 233"/>
                <a:gd name="T7" fmla="*/ 6 h 173"/>
                <a:gd name="T8" fmla="*/ 178 w 233"/>
                <a:gd name="T9" fmla="*/ 1 h 173"/>
                <a:gd name="T10" fmla="*/ 181 w 233"/>
                <a:gd name="T11" fmla="*/ 1 h 173"/>
                <a:gd name="T12" fmla="*/ 184 w 233"/>
                <a:gd name="T13" fmla="*/ 4 h 173"/>
                <a:gd name="T14" fmla="*/ 205 w 233"/>
                <a:gd name="T15" fmla="*/ 145 h 173"/>
                <a:gd name="T16" fmla="*/ 211 w 233"/>
                <a:gd name="T17" fmla="*/ 163 h 173"/>
                <a:gd name="T18" fmla="*/ 220 w 233"/>
                <a:gd name="T19" fmla="*/ 168 h 173"/>
                <a:gd name="T20" fmla="*/ 226 w 233"/>
                <a:gd name="T21" fmla="*/ 169 h 173"/>
                <a:gd name="T22" fmla="*/ 232 w 233"/>
                <a:gd name="T23" fmla="*/ 169 h 173"/>
                <a:gd name="T24" fmla="*/ 233 w 233"/>
                <a:gd name="T25" fmla="*/ 171 h 173"/>
                <a:gd name="T26" fmla="*/ 232 w 233"/>
                <a:gd name="T27" fmla="*/ 173 h 173"/>
                <a:gd name="T28" fmla="*/ 226 w 233"/>
                <a:gd name="T29" fmla="*/ 173 h 173"/>
                <a:gd name="T30" fmla="*/ 210 w 233"/>
                <a:gd name="T31" fmla="*/ 173 h 173"/>
                <a:gd name="T32" fmla="*/ 188 w 233"/>
                <a:gd name="T33" fmla="*/ 172 h 173"/>
                <a:gd name="T34" fmla="*/ 177 w 233"/>
                <a:gd name="T35" fmla="*/ 172 h 173"/>
                <a:gd name="T36" fmla="*/ 174 w 233"/>
                <a:gd name="T37" fmla="*/ 170 h 173"/>
                <a:gd name="T38" fmla="*/ 175 w 233"/>
                <a:gd name="T39" fmla="*/ 168 h 173"/>
                <a:gd name="T40" fmla="*/ 177 w 233"/>
                <a:gd name="T41" fmla="*/ 166 h 173"/>
                <a:gd name="T42" fmla="*/ 178 w 233"/>
                <a:gd name="T43" fmla="*/ 162 h 173"/>
                <a:gd name="T44" fmla="*/ 165 w 233"/>
                <a:gd name="T45" fmla="*/ 60 h 173"/>
                <a:gd name="T46" fmla="*/ 115 w 233"/>
                <a:gd name="T47" fmla="*/ 161 h 173"/>
                <a:gd name="T48" fmla="*/ 112 w 233"/>
                <a:gd name="T49" fmla="*/ 168 h 173"/>
                <a:gd name="T50" fmla="*/ 110 w 233"/>
                <a:gd name="T51" fmla="*/ 172 h 173"/>
                <a:gd name="T52" fmla="*/ 108 w 233"/>
                <a:gd name="T53" fmla="*/ 173 h 173"/>
                <a:gd name="T54" fmla="*/ 104 w 233"/>
                <a:gd name="T55" fmla="*/ 172 h 173"/>
                <a:gd name="T56" fmla="*/ 100 w 233"/>
                <a:gd name="T57" fmla="*/ 167 h 173"/>
                <a:gd name="T58" fmla="*/ 94 w 233"/>
                <a:gd name="T59" fmla="*/ 155 h 173"/>
                <a:gd name="T60" fmla="*/ 84 w 233"/>
                <a:gd name="T61" fmla="*/ 135 h 173"/>
                <a:gd name="T62" fmla="*/ 75 w 233"/>
                <a:gd name="T63" fmla="*/ 116 h 173"/>
                <a:gd name="T64" fmla="*/ 70 w 233"/>
                <a:gd name="T65" fmla="*/ 107 h 173"/>
                <a:gd name="T66" fmla="*/ 63 w 233"/>
                <a:gd name="T67" fmla="*/ 92 h 173"/>
                <a:gd name="T68" fmla="*/ 53 w 233"/>
                <a:gd name="T69" fmla="*/ 73 h 173"/>
                <a:gd name="T70" fmla="*/ 48 w 233"/>
                <a:gd name="T71" fmla="*/ 64 h 173"/>
                <a:gd name="T72" fmla="*/ 37 w 233"/>
                <a:gd name="T73" fmla="*/ 156 h 173"/>
                <a:gd name="T74" fmla="*/ 37 w 233"/>
                <a:gd name="T75" fmla="*/ 163 h 173"/>
                <a:gd name="T76" fmla="*/ 40 w 233"/>
                <a:gd name="T77" fmla="*/ 166 h 173"/>
                <a:gd name="T78" fmla="*/ 44 w 233"/>
                <a:gd name="T79" fmla="*/ 168 h 173"/>
                <a:gd name="T80" fmla="*/ 49 w 233"/>
                <a:gd name="T81" fmla="*/ 169 h 173"/>
                <a:gd name="T82" fmla="*/ 53 w 233"/>
                <a:gd name="T83" fmla="*/ 169 h 173"/>
                <a:gd name="T84" fmla="*/ 55 w 233"/>
                <a:gd name="T85" fmla="*/ 171 h 173"/>
                <a:gd name="T86" fmla="*/ 54 w 233"/>
                <a:gd name="T87" fmla="*/ 173 h 173"/>
                <a:gd name="T88" fmla="*/ 50 w 233"/>
                <a:gd name="T89" fmla="*/ 173 h 173"/>
                <a:gd name="T90" fmla="*/ 32 w 233"/>
                <a:gd name="T91" fmla="*/ 173 h 173"/>
                <a:gd name="T92" fmla="*/ 20 w 233"/>
                <a:gd name="T93" fmla="*/ 173 h 173"/>
                <a:gd name="T94" fmla="*/ 4 w 233"/>
                <a:gd name="T95" fmla="*/ 173 h 173"/>
                <a:gd name="T96" fmla="*/ 1 w 233"/>
                <a:gd name="T97" fmla="*/ 173 h 173"/>
                <a:gd name="T98" fmla="*/ 0 w 233"/>
                <a:gd name="T99" fmla="*/ 171 h 173"/>
                <a:gd name="T100" fmla="*/ 2 w 233"/>
                <a:gd name="T101" fmla="*/ 169 h 173"/>
                <a:gd name="T102" fmla="*/ 5 w 233"/>
                <a:gd name="T103" fmla="*/ 169 h 173"/>
                <a:gd name="T104" fmla="*/ 10 w 233"/>
                <a:gd name="T105" fmla="*/ 168 h 173"/>
                <a:gd name="T106" fmla="*/ 17 w 233"/>
                <a:gd name="T107" fmla="*/ 162 h 173"/>
                <a:gd name="T108" fmla="*/ 20 w 233"/>
                <a:gd name="T109" fmla="*/ 151 h 173"/>
                <a:gd name="T110" fmla="*/ 42 w 233"/>
                <a:gd name="T111" fmla="*/ 3 h 173"/>
                <a:gd name="T112" fmla="*/ 45 w 233"/>
                <a:gd name="T113" fmla="*/ 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173">
                  <a:moveTo>
                    <a:pt x="46" y="0"/>
                  </a:moveTo>
                  <a:lnTo>
                    <a:pt x="47" y="0"/>
                  </a:lnTo>
                  <a:lnTo>
                    <a:pt x="48" y="1"/>
                  </a:lnTo>
                  <a:lnTo>
                    <a:pt x="50" y="2"/>
                  </a:lnTo>
                  <a:lnTo>
                    <a:pt x="51" y="4"/>
                  </a:lnTo>
                  <a:lnTo>
                    <a:pt x="53" y="7"/>
                  </a:lnTo>
                  <a:lnTo>
                    <a:pt x="113" y="131"/>
                  </a:lnTo>
                  <a:lnTo>
                    <a:pt x="174" y="6"/>
                  </a:lnTo>
                  <a:lnTo>
                    <a:pt x="176" y="3"/>
                  </a:lnTo>
                  <a:lnTo>
                    <a:pt x="178" y="1"/>
                  </a:lnTo>
                  <a:lnTo>
                    <a:pt x="180" y="0"/>
                  </a:lnTo>
                  <a:lnTo>
                    <a:pt x="181" y="1"/>
                  </a:lnTo>
                  <a:lnTo>
                    <a:pt x="183" y="2"/>
                  </a:lnTo>
                  <a:lnTo>
                    <a:pt x="184" y="4"/>
                  </a:lnTo>
                  <a:lnTo>
                    <a:pt x="185" y="7"/>
                  </a:lnTo>
                  <a:lnTo>
                    <a:pt x="205" y="145"/>
                  </a:lnTo>
                  <a:lnTo>
                    <a:pt x="207" y="156"/>
                  </a:lnTo>
                  <a:lnTo>
                    <a:pt x="211" y="163"/>
                  </a:lnTo>
                  <a:lnTo>
                    <a:pt x="216" y="167"/>
                  </a:lnTo>
                  <a:lnTo>
                    <a:pt x="220" y="168"/>
                  </a:lnTo>
                  <a:lnTo>
                    <a:pt x="224" y="168"/>
                  </a:lnTo>
                  <a:lnTo>
                    <a:pt x="226" y="169"/>
                  </a:lnTo>
                  <a:lnTo>
                    <a:pt x="230" y="169"/>
                  </a:lnTo>
                  <a:lnTo>
                    <a:pt x="232" y="169"/>
                  </a:lnTo>
                  <a:lnTo>
                    <a:pt x="233" y="170"/>
                  </a:lnTo>
                  <a:lnTo>
                    <a:pt x="233" y="171"/>
                  </a:lnTo>
                  <a:lnTo>
                    <a:pt x="233" y="172"/>
                  </a:lnTo>
                  <a:lnTo>
                    <a:pt x="232" y="173"/>
                  </a:lnTo>
                  <a:lnTo>
                    <a:pt x="230" y="173"/>
                  </a:lnTo>
                  <a:lnTo>
                    <a:pt x="226" y="173"/>
                  </a:lnTo>
                  <a:lnTo>
                    <a:pt x="220" y="173"/>
                  </a:lnTo>
                  <a:lnTo>
                    <a:pt x="210" y="173"/>
                  </a:lnTo>
                  <a:lnTo>
                    <a:pt x="199" y="173"/>
                  </a:lnTo>
                  <a:lnTo>
                    <a:pt x="188" y="172"/>
                  </a:lnTo>
                  <a:lnTo>
                    <a:pt x="180" y="172"/>
                  </a:lnTo>
                  <a:lnTo>
                    <a:pt x="177" y="172"/>
                  </a:lnTo>
                  <a:lnTo>
                    <a:pt x="175" y="171"/>
                  </a:lnTo>
                  <a:lnTo>
                    <a:pt x="174" y="170"/>
                  </a:lnTo>
                  <a:lnTo>
                    <a:pt x="174" y="169"/>
                  </a:lnTo>
                  <a:lnTo>
                    <a:pt x="175" y="168"/>
                  </a:lnTo>
                  <a:lnTo>
                    <a:pt x="176" y="167"/>
                  </a:lnTo>
                  <a:lnTo>
                    <a:pt x="177" y="166"/>
                  </a:lnTo>
                  <a:lnTo>
                    <a:pt x="178" y="164"/>
                  </a:lnTo>
                  <a:lnTo>
                    <a:pt x="178" y="162"/>
                  </a:lnTo>
                  <a:lnTo>
                    <a:pt x="177" y="158"/>
                  </a:lnTo>
                  <a:lnTo>
                    <a:pt x="165" y="60"/>
                  </a:lnTo>
                  <a:lnTo>
                    <a:pt x="164" y="60"/>
                  </a:lnTo>
                  <a:lnTo>
                    <a:pt x="115" y="161"/>
                  </a:lnTo>
                  <a:lnTo>
                    <a:pt x="113" y="165"/>
                  </a:lnTo>
                  <a:lnTo>
                    <a:pt x="112" y="168"/>
                  </a:lnTo>
                  <a:lnTo>
                    <a:pt x="111" y="170"/>
                  </a:lnTo>
                  <a:lnTo>
                    <a:pt x="110" y="172"/>
                  </a:lnTo>
                  <a:lnTo>
                    <a:pt x="109" y="173"/>
                  </a:lnTo>
                  <a:lnTo>
                    <a:pt x="108" y="173"/>
                  </a:lnTo>
                  <a:lnTo>
                    <a:pt x="107" y="173"/>
                  </a:lnTo>
                  <a:lnTo>
                    <a:pt x="104" y="172"/>
                  </a:lnTo>
                  <a:lnTo>
                    <a:pt x="102" y="170"/>
                  </a:lnTo>
                  <a:lnTo>
                    <a:pt x="100" y="167"/>
                  </a:lnTo>
                  <a:lnTo>
                    <a:pt x="98" y="162"/>
                  </a:lnTo>
                  <a:lnTo>
                    <a:pt x="94" y="155"/>
                  </a:lnTo>
                  <a:lnTo>
                    <a:pt x="89" y="146"/>
                  </a:lnTo>
                  <a:lnTo>
                    <a:pt x="84" y="135"/>
                  </a:lnTo>
                  <a:lnTo>
                    <a:pt x="79" y="125"/>
                  </a:lnTo>
                  <a:lnTo>
                    <a:pt x="75" y="116"/>
                  </a:lnTo>
                  <a:lnTo>
                    <a:pt x="72" y="111"/>
                  </a:lnTo>
                  <a:lnTo>
                    <a:pt x="70" y="107"/>
                  </a:lnTo>
                  <a:lnTo>
                    <a:pt x="67" y="100"/>
                  </a:lnTo>
                  <a:lnTo>
                    <a:pt x="63" y="92"/>
                  </a:lnTo>
                  <a:lnTo>
                    <a:pt x="58" y="82"/>
                  </a:lnTo>
                  <a:lnTo>
                    <a:pt x="53" y="73"/>
                  </a:lnTo>
                  <a:lnTo>
                    <a:pt x="49" y="64"/>
                  </a:lnTo>
                  <a:lnTo>
                    <a:pt x="48" y="64"/>
                  </a:lnTo>
                  <a:lnTo>
                    <a:pt x="38" y="151"/>
                  </a:lnTo>
                  <a:lnTo>
                    <a:pt x="37" y="156"/>
                  </a:lnTo>
                  <a:lnTo>
                    <a:pt x="37" y="161"/>
                  </a:lnTo>
                  <a:lnTo>
                    <a:pt x="37" y="163"/>
                  </a:lnTo>
                  <a:lnTo>
                    <a:pt x="38" y="165"/>
                  </a:lnTo>
                  <a:lnTo>
                    <a:pt x="40" y="166"/>
                  </a:lnTo>
                  <a:lnTo>
                    <a:pt x="41" y="167"/>
                  </a:lnTo>
                  <a:lnTo>
                    <a:pt x="44" y="168"/>
                  </a:lnTo>
                  <a:lnTo>
                    <a:pt x="47" y="168"/>
                  </a:lnTo>
                  <a:lnTo>
                    <a:pt x="49" y="169"/>
                  </a:lnTo>
                  <a:lnTo>
                    <a:pt x="51" y="169"/>
                  </a:lnTo>
                  <a:lnTo>
                    <a:pt x="53" y="169"/>
                  </a:lnTo>
                  <a:lnTo>
                    <a:pt x="54" y="170"/>
                  </a:lnTo>
                  <a:lnTo>
                    <a:pt x="55" y="171"/>
                  </a:lnTo>
                  <a:lnTo>
                    <a:pt x="55" y="172"/>
                  </a:lnTo>
                  <a:lnTo>
                    <a:pt x="54" y="173"/>
                  </a:lnTo>
                  <a:lnTo>
                    <a:pt x="52" y="173"/>
                  </a:lnTo>
                  <a:lnTo>
                    <a:pt x="50" y="173"/>
                  </a:lnTo>
                  <a:lnTo>
                    <a:pt x="40" y="173"/>
                  </a:lnTo>
                  <a:lnTo>
                    <a:pt x="32" y="173"/>
                  </a:lnTo>
                  <a:lnTo>
                    <a:pt x="26" y="173"/>
                  </a:lnTo>
                  <a:lnTo>
                    <a:pt x="20" y="173"/>
                  </a:lnTo>
                  <a:lnTo>
                    <a:pt x="12" y="173"/>
                  </a:lnTo>
                  <a:lnTo>
                    <a:pt x="4" y="173"/>
                  </a:lnTo>
                  <a:lnTo>
                    <a:pt x="3" y="173"/>
                  </a:lnTo>
                  <a:lnTo>
                    <a:pt x="1" y="173"/>
                  </a:lnTo>
                  <a:lnTo>
                    <a:pt x="0" y="172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2" y="169"/>
                  </a:lnTo>
                  <a:lnTo>
                    <a:pt x="4" y="169"/>
                  </a:lnTo>
                  <a:lnTo>
                    <a:pt x="5" y="169"/>
                  </a:lnTo>
                  <a:lnTo>
                    <a:pt x="8" y="169"/>
                  </a:lnTo>
                  <a:lnTo>
                    <a:pt x="10" y="168"/>
                  </a:lnTo>
                  <a:lnTo>
                    <a:pt x="14" y="166"/>
                  </a:lnTo>
                  <a:lnTo>
                    <a:pt x="17" y="162"/>
                  </a:lnTo>
                  <a:lnTo>
                    <a:pt x="19" y="157"/>
                  </a:lnTo>
                  <a:lnTo>
                    <a:pt x="20" y="151"/>
                  </a:lnTo>
                  <a:lnTo>
                    <a:pt x="42" y="6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5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2" name="Freeform 36"/>
            <p:cNvSpPr>
              <a:spLocks/>
            </p:cNvSpPr>
            <p:nvPr userDrawn="1"/>
          </p:nvSpPr>
          <p:spPr bwMode="auto">
            <a:xfrm>
              <a:off x="1173163" y="4467225"/>
              <a:ext cx="123825" cy="92075"/>
            </a:xfrm>
            <a:custGeom>
              <a:avLst/>
              <a:gdLst>
                <a:gd name="T0" fmla="*/ 48 w 233"/>
                <a:gd name="T1" fmla="*/ 0 h 173"/>
                <a:gd name="T2" fmla="*/ 51 w 233"/>
                <a:gd name="T3" fmla="*/ 2 h 173"/>
                <a:gd name="T4" fmla="*/ 54 w 233"/>
                <a:gd name="T5" fmla="*/ 7 h 173"/>
                <a:gd name="T6" fmla="*/ 174 w 233"/>
                <a:gd name="T7" fmla="*/ 6 h 173"/>
                <a:gd name="T8" fmla="*/ 178 w 233"/>
                <a:gd name="T9" fmla="*/ 1 h 173"/>
                <a:gd name="T10" fmla="*/ 181 w 233"/>
                <a:gd name="T11" fmla="*/ 1 h 173"/>
                <a:gd name="T12" fmla="*/ 185 w 233"/>
                <a:gd name="T13" fmla="*/ 4 h 173"/>
                <a:gd name="T14" fmla="*/ 206 w 233"/>
                <a:gd name="T15" fmla="*/ 145 h 173"/>
                <a:gd name="T16" fmla="*/ 212 w 233"/>
                <a:gd name="T17" fmla="*/ 163 h 173"/>
                <a:gd name="T18" fmla="*/ 221 w 233"/>
                <a:gd name="T19" fmla="*/ 168 h 173"/>
                <a:gd name="T20" fmla="*/ 227 w 233"/>
                <a:gd name="T21" fmla="*/ 169 h 173"/>
                <a:gd name="T22" fmla="*/ 232 w 233"/>
                <a:gd name="T23" fmla="*/ 169 h 173"/>
                <a:gd name="T24" fmla="*/ 233 w 233"/>
                <a:gd name="T25" fmla="*/ 171 h 173"/>
                <a:gd name="T26" fmla="*/ 232 w 233"/>
                <a:gd name="T27" fmla="*/ 173 h 173"/>
                <a:gd name="T28" fmla="*/ 227 w 233"/>
                <a:gd name="T29" fmla="*/ 173 h 173"/>
                <a:gd name="T30" fmla="*/ 211 w 233"/>
                <a:gd name="T31" fmla="*/ 173 h 173"/>
                <a:gd name="T32" fmla="*/ 189 w 233"/>
                <a:gd name="T33" fmla="*/ 172 h 173"/>
                <a:gd name="T34" fmla="*/ 177 w 233"/>
                <a:gd name="T35" fmla="*/ 172 h 173"/>
                <a:gd name="T36" fmla="*/ 174 w 233"/>
                <a:gd name="T37" fmla="*/ 170 h 173"/>
                <a:gd name="T38" fmla="*/ 175 w 233"/>
                <a:gd name="T39" fmla="*/ 168 h 173"/>
                <a:gd name="T40" fmla="*/ 177 w 233"/>
                <a:gd name="T41" fmla="*/ 166 h 173"/>
                <a:gd name="T42" fmla="*/ 178 w 233"/>
                <a:gd name="T43" fmla="*/ 162 h 173"/>
                <a:gd name="T44" fmla="*/ 165 w 233"/>
                <a:gd name="T45" fmla="*/ 60 h 173"/>
                <a:gd name="T46" fmla="*/ 116 w 233"/>
                <a:gd name="T47" fmla="*/ 161 h 173"/>
                <a:gd name="T48" fmla="*/ 113 w 233"/>
                <a:gd name="T49" fmla="*/ 168 h 173"/>
                <a:gd name="T50" fmla="*/ 111 w 233"/>
                <a:gd name="T51" fmla="*/ 172 h 173"/>
                <a:gd name="T52" fmla="*/ 109 w 233"/>
                <a:gd name="T53" fmla="*/ 173 h 173"/>
                <a:gd name="T54" fmla="*/ 106 w 233"/>
                <a:gd name="T55" fmla="*/ 172 h 173"/>
                <a:gd name="T56" fmla="*/ 101 w 233"/>
                <a:gd name="T57" fmla="*/ 167 h 173"/>
                <a:gd name="T58" fmla="*/ 94 w 233"/>
                <a:gd name="T59" fmla="*/ 155 h 173"/>
                <a:gd name="T60" fmla="*/ 84 w 233"/>
                <a:gd name="T61" fmla="*/ 135 h 173"/>
                <a:gd name="T62" fmla="*/ 75 w 233"/>
                <a:gd name="T63" fmla="*/ 116 h 173"/>
                <a:gd name="T64" fmla="*/ 70 w 233"/>
                <a:gd name="T65" fmla="*/ 107 h 173"/>
                <a:gd name="T66" fmla="*/ 63 w 233"/>
                <a:gd name="T67" fmla="*/ 92 h 173"/>
                <a:gd name="T68" fmla="*/ 54 w 233"/>
                <a:gd name="T69" fmla="*/ 73 h 173"/>
                <a:gd name="T70" fmla="*/ 49 w 233"/>
                <a:gd name="T71" fmla="*/ 64 h 173"/>
                <a:gd name="T72" fmla="*/ 38 w 233"/>
                <a:gd name="T73" fmla="*/ 156 h 173"/>
                <a:gd name="T74" fmla="*/ 38 w 233"/>
                <a:gd name="T75" fmla="*/ 163 h 173"/>
                <a:gd name="T76" fmla="*/ 41 w 233"/>
                <a:gd name="T77" fmla="*/ 166 h 173"/>
                <a:gd name="T78" fmla="*/ 45 w 233"/>
                <a:gd name="T79" fmla="*/ 168 h 173"/>
                <a:gd name="T80" fmla="*/ 50 w 233"/>
                <a:gd name="T81" fmla="*/ 169 h 173"/>
                <a:gd name="T82" fmla="*/ 54 w 233"/>
                <a:gd name="T83" fmla="*/ 169 h 173"/>
                <a:gd name="T84" fmla="*/ 56 w 233"/>
                <a:gd name="T85" fmla="*/ 171 h 173"/>
                <a:gd name="T86" fmla="*/ 55 w 233"/>
                <a:gd name="T87" fmla="*/ 173 h 173"/>
                <a:gd name="T88" fmla="*/ 51 w 233"/>
                <a:gd name="T89" fmla="*/ 173 h 173"/>
                <a:gd name="T90" fmla="*/ 33 w 233"/>
                <a:gd name="T91" fmla="*/ 173 h 173"/>
                <a:gd name="T92" fmla="*/ 21 w 233"/>
                <a:gd name="T93" fmla="*/ 173 h 173"/>
                <a:gd name="T94" fmla="*/ 4 w 233"/>
                <a:gd name="T95" fmla="*/ 173 h 173"/>
                <a:gd name="T96" fmla="*/ 1 w 233"/>
                <a:gd name="T97" fmla="*/ 173 h 173"/>
                <a:gd name="T98" fmla="*/ 0 w 233"/>
                <a:gd name="T99" fmla="*/ 171 h 173"/>
                <a:gd name="T100" fmla="*/ 2 w 233"/>
                <a:gd name="T101" fmla="*/ 169 h 173"/>
                <a:gd name="T102" fmla="*/ 5 w 233"/>
                <a:gd name="T103" fmla="*/ 169 h 173"/>
                <a:gd name="T104" fmla="*/ 10 w 233"/>
                <a:gd name="T105" fmla="*/ 168 h 173"/>
                <a:gd name="T106" fmla="*/ 18 w 233"/>
                <a:gd name="T107" fmla="*/ 162 h 173"/>
                <a:gd name="T108" fmla="*/ 21 w 233"/>
                <a:gd name="T109" fmla="*/ 151 h 173"/>
                <a:gd name="T110" fmla="*/ 43 w 233"/>
                <a:gd name="T111" fmla="*/ 3 h 173"/>
                <a:gd name="T112" fmla="*/ 46 w 233"/>
                <a:gd name="T113" fmla="*/ 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3" h="173">
                  <a:moveTo>
                    <a:pt x="47" y="0"/>
                  </a:moveTo>
                  <a:lnTo>
                    <a:pt x="48" y="0"/>
                  </a:lnTo>
                  <a:lnTo>
                    <a:pt x="49" y="1"/>
                  </a:lnTo>
                  <a:lnTo>
                    <a:pt x="51" y="2"/>
                  </a:lnTo>
                  <a:lnTo>
                    <a:pt x="52" y="4"/>
                  </a:lnTo>
                  <a:lnTo>
                    <a:pt x="54" y="7"/>
                  </a:lnTo>
                  <a:lnTo>
                    <a:pt x="114" y="131"/>
                  </a:lnTo>
                  <a:lnTo>
                    <a:pt x="174" y="6"/>
                  </a:lnTo>
                  <a:lnTo>
                    <a:pt x="176" y="3"/>
                  </a:lnTo>
                  <a:lnTo>
                    <a:pt x="178" y="1"/>
                  </a:lnTo>
                  <a:lnTo>
                    <a:pt x="180" y="0"/>
                  </a:lnTo>
                  <a:lnTo>
                    <a:pt x="181" y="1"/>
                  </a:lnTo>
                  <a:lnTo>
                    <a:pt x="184" y="2"/>
                  </a:lnTo>
                  <a:lnTo>
                    <a:pt x="185" y="4"/>
                  </a:lnTo>
                  <a:lnTo>
                    <a:pt x="186" y="7"/>
                  </a:lnTo>
                  <a:lnTo>
                    <a:pt x="206" y="145"/>
                  </a:lnTo>
                  <a:lnTo>
                    <a:pt x="208" y="156"/>
                  </a:lnTo>
                  <a:lnTo>
                    <a:pt x="212" y="163"/>
                  </a:lnTo>
                  <a:lnTo>
                    <a:pt x="217" y="167"/>
                  </a:lnTo>
                  <a:lnTo>
                    <a:pt x="221" y="168"/>
                  </a:lnTo>
                  <a:lnTo>
                    <a:pt x="225" y="168"/>
                  </a:lnTo>
                  <a:lnTo>
                    <a:pt x="227" y="169"/>
                  </a:lnTo>
                  <a:lnTo>
                    <a:pt x="230" y="169"/>
                  </a:lnTo>
                  <a:lnTo>
                    <a:pt x="232" y="169"/>
                  </a:lnTo>
                  <a:lnTo>
                    <a:pt x="233" y="170"/>
                  </a:lnTo>
                  <a:lnTo>
                    <a:pt x="233" y="171"/>
                  </a:lnTo>
                  <a:lnTo>
                    <a:pt x="233" y="172"/>
                  </a:lnTo>
                  <a:lnTo>
                    <a:pt x="232" y="173"/>
                  </a:lnTo>
                  <a:lnTo>
                    <a:pt x="230" y="173"/>
                  </a:lnTo>
                  <a:lnTo>
                    <a:pt x="227" y="173"/>
                  </a:lnTo>
                  <a:lnTo>
                    <a:pt x="221" y="173"/>
                  </a:lnTo>
                  <a:lnTo>
                    <a:pt x="211" y="173"/>
                  </a:lnTo>
                  <a:lnTo>
                    <a:pt x="200" y="173"/>
                  </a:lnTo>
                  <a:lnTo>
                    <a:pt x="189" y="172"/>
                  </a:lnTo>
                  <a:lnTo>
                    <a:pt x="180" y="172"/>
                  </a:lnTo>
                  <a:lnTo>
                    <a:pt x="177" y="172"/>
                  </a:lnTo>
                  <a:lnTo>
                    <a:pt x="175" y="171"/>
                  </a:lnTo>
                  <a:lnTo>
                    <a:pt x="174" y="170"/>
                  </a:lnTo>
                  <a:lnTo>
                    <a:pt x="174" y="169"/>
                  </a:lnTo>
                  <a:lnTo>
                    <a:pt x="175" y="168"/>
                  </a:lnTo>
                  <a:lnTo>
                    <a:pt x="176" y="167"/>
                  </a:lnTo>
                  <a:lnTo>
                    <a:pt x="177" y="166"/>
                  </a:lnTo>
                  <a:lnTo>
                    <a:pt x="178" y="164"/>
                  </a:lnTo>
                  <a:lnTo>
                    <a:pt x="178" y="162"/>
                  </a:lnTo>
                  <a:lnTo>
                    <a:pt x="177" y="158"/>
                  </a:lnTo>
                  <a:lnTo>
                    <a:pt x="165" y="60"/>
                  </a:lnTo>
                  <a:lnTo>
                    <a:pt x="164" y="60"/>
                  </a:lnTo>
                  <a:lnTo>
                    <a:pt x="116" y="161"/>
                  </a:lnTo>
                  <a:lnTo>
                    <a:pt x="114" y="165"/>
                  </a:lnTo>
                  <a:lnTo>
                    <a:pt x="113" y="168"/>
                  </a:lnTo>
                  <a:lnTo>
                    <a:pt x="112" y="170"/>
                  </a:lnTo>
                  <a:lnTo>
                    <a:pt x="111" y="172"/>
                  </a:lnTo>
                  <a:lnTo>
                    <a:pt x="110" y="173"/>
                  </a:lnTo>
                  <a:lnTo>
                    <a:pt x="109" y="173"/>
                  </a:lnTo>
                  <a:lnTo>
                    <a:pt x="108" y="173"/>
                  </a:lnTo>
                  <a:lnTo>
                    <a:pt x="106" y="172"/>
                  </a:lnTo>
                  <a:lnTo>
                    <a:pt x="103" y="170"/>
                  </a:lnTo>
                  <a:lnTo>
                    <a:pt x="101" y="167"/>
                  </a:lnTo>
                  <a:lnTo>
                    <a:pt x="99" y="162"/>
                  </a:lnTo>
                  <a:lnTo>
                    <a:pt x="94" y="155"/>
                  </a:lnTo>
                  <a:lnTo>
                    <a:pt x="89" y="146"/>
                  </a:lnTo>
                  <a:lnTo>
                    <a:pt x="84" y="135"/>
                  </a:lnTo>
                  <a:lnTo>
                    <a:pt x="79" y="125"/>
                  </a:lnTo>
                  <a:lnTo>
                    <a:pt x="75" y="116"/>
                  </a:lnTo>
                  <a:lnTo>
                    <a:pt x="72" y="111"/>
                  </a:lnTo>
                  <a:lnTo>
                    <a:pt x="70" y="107"/>
                  </a:lnTo>
                  <a:lnTo>
                    <a:pt x="67" y="100"/>
                  </a:lnTo>
                  <a:lnTo>
                    <a:pt x="63" y="92"/>
                  </a:lnTo>
                  <a:lnTo>
                    <a:pt x="59" y="82"/>
                  </a:lnTo>
                  <a:lnTo>
                    <a:pt x="54" y="73"/>
                  </a:lnTo>
                  <a:lnTo>
                    <a:pt x="50" y="64"/>
                  </a:lnTo>
                  <a:lnTo>
                    <a:pt x="49" y="64"/>
                  </a:lnTo>
                  <a:lnTo>
                    <a:pt x="39" y="151"/>
                  </a:lnTo>
                  <a:lnTo>
                    <a:pt x="38" y="156"/>
                  </a:lnTo>
                  <a:lnTo>
                    <a:pt x="38" y="161"/>
                  </a:lnTo>
                  <a:lnTo>
                    <a:pt x="38" y="163"/>
                  </a:lnTo>
                  <a:lnTo>
                    <a:pt x="39" y="165"/>
                  </a:lnTo>
                  <a:lnTo>
                    <a:pt x="41" y="166"/>
                  </a:lnTo>
                  <a:lnTo>
                    <a:pt x="42" y="167"/>
                  </a:lnTo>
                  <a:lnTo>
                    <a:pt x="45" y="168"/>
                  </a:lnTo>
                  <a:lnTo>
                    <a:pt x="48" y="168"/>
                  </a:lnTo>
                  <a:lnTo>
                    <a:pt x="50" y="169"/>
                  </a:lnTo>
                  <a:lnTo>
                    <a:pt x="52" y="169"/>
                  </a:lnTo>
                  <a:lnTo>
                    <a:pt x="54" y="169"/>
                  </a:lnTo>
                  <a:lnTo>
                    <a:pt x="56" y="170"/>
                  </a:lnTo>
                  <a:lnTo>
                    <a:pt x="56" y="171"/>
                  </a:lnTo>
                  <a:lnTo>
                    <a:pt x="56" y="172"/>
                  </a:lnTo>
                  <a:lnTo>
                    <a:pt x="55" y="173"/>
                  </a:lnTo>
                  <a:lnTo>
                    <a:pt x="53" y="173"/>
                  </a:lnTo>
                  <a:lnTo>
                    <a:pt x="51" y="173"/>
                  </a:lnTo>
                  <a:lnTo>
                    <a:pt x="41" y="173"/>
                  </a:lnTo>
                  <a:lnTo>
                    <a:pt x="33" y="173"/>
                  </a:lnTo>
                  <a:lnTo>
                    <a:pt x="27" y="173"/>
                  </a:lnTo>
                  <a:lnTo>
                    <a:pt x="21" y="173"/>
                  </a:lnTo>
                  <a:lnTo>
                    <a:pt x="12" y="173"/>
                  </a:lnTo>
                  <a:lnTo>
                    <a:pt x="4" y="173"/>
                  </a:lnTo>
                  <a:lnTo>
                    <a:pt x="3" y="173"/>
                  </a:lnTo>
                  <a:lnTo>
                    <a:pt x="1" y="173"/>
                  </a:lnTo>
                  <a:lnTo>
                    <a:pt x="0" y="172"/>
                  </a:lnTo>
                  <a:lnTo>
                    <a:pt x="0" y="171"/>
                  </a:lnTo>
                  <a:lnTo>
                    <a:pt x="1" y="170"/>
                  </a:lnTo>
                  <a:lnTo>
                    <a:pt x="2" y="169"/>
                  </a:lnTo>
                  <a:lnTo>
                    <a:pt x="4" y="169"/>
                  </a:lnTo>
                  <a:lnTo>
                    <a:pt x="5" y="169"/>
                  </a:lnTo>
                  <a:lnTo>
                    <a:pt x="8" y="169"/>
                  </a:lnTo>
                  <a:lnTo>
                    <a:pt x="10" y="168"/>
                  </a:lnTo>
                  <a:lnTo>
                    <a:pt x="14" y="166"/>
                  </a:lnTo>
                  <a:lnTo>
                    <a:pt x="18" y="162"/>
                  </a:lnTo>
                  <a:lnTo>
                    <a:pt x="20" y="157"/>
                  </a:lnTo>
                  <a:lnTo>
                    <a:pt x="21" y="151"/>
                  </a:lnTo>
                  <a:lnTo>
                    <a:pt x="43" y="6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6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3" name="Freeform 37"/>
            <p:cNvSpPr>
              <a:spLocks/>
            </p:cNvSpPr>
            <p:nvPr userDrawn="1"/>
          </p:nvSpPr>
          <p:spPr bwMode="auto">
            <a:xfrm>
              <a:off x="1285875" y="4470400"/>
              <a:ext cx="96838" cy="90488"/>
            </a:xfrm>
            <a:custGeom>
              <a:avLst/>
              <a:gdLst>
                <a:gd name="T0" fmla="*/ 29 w 183"/>
                <a:gd name="T1" fmla="*/ 0 h 171"/>
                <a:gd name="T2" fmla="*/ 58 w 183"/>
                <a:gd name="T3" fmla="*/ 0 h 171"/>
                <a:gd name="T4" fmla="*/ 72 w 183"/>
                <a:gd name="T5" fmla="*/ 1 h 171"/>
                <a:gd name="T6" fmla="*/ 71 w 183"/>
                <a:gd name="T7" fmla="*/ 4 h 171"/>
                <a:gd name="T8" fmla="*/ 65 w 183"/>
                <a:gd name="T9" fmla="*/ 5 h 171"/>
                <a:gd name="T10" fmla="*/ 57 w 183"/>
                <a:gd name="T11" fmla="*/ 8 h 171"/>
                <a:gd name="T12" fmla="*/ 54 w 183"/>
                <a:gd name="T13" fmla="*/ 17 h 171"/>
                <a:gd name="T14" fmla="*/ 54 w 183"/>
                <a:gd name="T15" fmla="*/ 35 h 171"/>
                <a:gd name="T16" fmla="*/ 54 w 183"/>
                <a:gd name="T17" fmla="*/ 96 h 171"/>
                <a:gd name="T18" fmla="*/ 60 w 183"/>
                <a:gd name="T19" fmla="*/ 136 h 171"/>
                <a:gd name="T20" fmla="*/ 81 w 183"/>
                <a:gd name="T21" fmla="*/ 156 h 171"/>
                <a:gd name="T22" fmla="*/ 109 w 183"/>
                <a:gd name="T23" fmla="*/ 158 h 171"/>
                <a:gd name="T24" fmla="*/ 137 w 183"/>
                <a:gd name="T25" fmla="*/ 137 h 171"/>
                <a:gd name="T26" fmla="*/ 143 w 183"/>
                <a:gd name="T27" fmla="*/ 92 h 171"/>
                <a:gd name="T28" fmla="*/ 143 w 183"/>
                <a:gd name="T29" fmla="*/ 35 h 171"/>
                <a:gd name="T30" fmla="*/ 142 w 183"/>
                <a:gd name="T31" fmla="*/ 17 h 171"/>
                <a:gd name="T32" fmla="*/ 139 w 183"/>
                <a:gd name="T33" fmla="*/ 8 h 171"/>
                <a:gd name="T34" fmla="*/ 130 w 183"/>
                <a:gd name="T35" fmla="*/ 5 h 171"/>
                <a:gd name="T36" fmla="*/ 122 w 183"/>
                <a:gd name="T37" fmla="*/ 4 h 171"/>
                <a:gd name="T38" fmla="*/ 120 w 183"/>
                <a:gd name="T39" fmla="*/ 1 h 171"/>
                <a:gd name="T40" fmla="*/ 133 w 183"/>
                <a:gd name="T41" fmla="*/ 0 h 171"/>
                <a:gd name="T42" fmla="*/ 152 w 183"/>
                <a:gd name="T43" fmla="*/ 1 h 171"/>
                <a:gd name="T44" fmla="*/ 171 w 183"/>
                <a:gd name="T45" fmla="*/ 0 h 171"/>
                <a:gd name="T46" fmla="*/ 182 w 183"/>
                <a:gd name="T47" fmla="*/ 1 h 171"/>
                <a:gd name="T48" fmla="*/ 181 w 183"/>
                <a:gd name="T49" fmla="*/ 4 h 171"/>
                <a:gd name="T50" fmla="*/ 175 w 183"/>
                <a:gd name="T51" fmla="*/ 5 h 171"/>
                <a:gd name="T52" fmla="*/ 167 w 183"/>
                <a:gd name="T53" fmla="*/ 8 h 171"/>
                <a:gd name="T54" fmla="*/ 164 w 183"/>
                <a:gd name="T55" fmla="*/ 17 h 171"/>
                <a:gd name="T56" fmla="*/ 164 w 183"/>
                <a:gd name="T57" fmla="*/ 35 h 171"/>
                <a:gd name="T58" fmla="*/ 164 w 183"/>
                <a:gd name="T59" fmla="*/ 88 h 171"/>
                <a:gd name="T60" fmla="*/ 158 w 183"/>
                <a:gd name="T61" fmla="*/ 131 h 171"/>
                <a:gd name="T62" fmla="*/ 130 w 183"/>
                <a:gd name="T63" fmla="*/ 164 h 171"/>
                <a:gd name="T64" fmla="*/ 94 w 183"/>
                <a:gd name="T65" fmla="*/ 171 h 171"/>
                <a:gd name="T66" fmla="*/ 57 w 183"/>
                <a:gd name="T67" fmla="*/ 165 h 171"/>
                <a:gd name="T68" fmla="*/ 31 w 183"/>
                <a:gd name="T69" fmla="*/ 141 h 171"/>
                <a:gd name="T70" fmla="*/ 22 w 183"/>
                <a:gd name="T71" fmla="*/ 97 h 171"/>
                <a:gd name="T72" fmla="*/ 22 w 183"/>
                <a:gd name="T73" fmla="*/ 35 h 171"/>
                <a:gd name="T74" fmla="*/ 22 w 183"/>
                <a:gd name="T75" fmla="*/ 17 h 171"/>
                <a:gd name="T76" fmla="*/ 19 w 183"/>
                <a:gd name="T77" fmla="*/ 8 h 171"/>
                <a:gd name="T78" fmla="*/ 10 w 183"/>
                <a:gd name="T79" fmla="*/ 5 h 171"/>
                <a:gd name="T80" fmla="*/ 2 w 183"/>
                <a:gd name="T81" fmla="*/ 4 h 171"/>
                <a:gd name="T82" fmla="*/ 1 w 183"/>
                <a:gd name="T83" fmla="*/ 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3" h="171">
                  <a:moveTo>
                    <a:pt x="5" y="0"/>
                  </a:moveTo>
                  <a:lnTo>
                    <a:pt x="17" y="0"/>
                  </a:lnTo>
                  <a:lnTo>
                    <a:pt x="29" y="0"/>
                  </a:lnTo>
                  <a:lnTo>
                    <a:pt x="38" y="1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8" y="0"/>
                  </a:lnTo>
                  <a:lnTo>
                    <a:pt x="71" y="0"/>
                  </a:lnTo>
                  <a:lnTo>
                    <a:pt x="72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1" y="4"/>
                  </a:lnTo>
                  <a:lnTo>
                    <a:pt x="69" y="4"/>
                  </a:lnTo>
                  <a:lnTo>
                    <a:pt x="67" y="5"/>
                  </a:lnTo>
                  <a:lnTo>
                    <a:pt x="65" y="5"/>
                  </a:lnTo>
                  <a:lnTo>
                    <a:pt x="63" y="5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6" y="10"/>
                  </a:lnTo>
                  <a:lnTo>
                    <a:pt x="55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4" y="27"/>
                  </a:lnTo>
                  <a:lnTo>
                    <a:pt x="54" y="35"/>
                  </a:lnTo>
                  <a:lnTo>
                    <a:pt x="54" y="47"/>
                  </a:lnTo>
                  <a:lnTo>
                    <a:pt x="54" y="65"/>
                  </a:lnTo>
                  <a:lnTo>
                    <a:pt x="54" y="96"/>
                  </a:lnTo>
                  <a:lnTo>
                    <a:pt x="55" y="113"/>
                  </a:lnTo>
                  <a:lnTo>
                    <a:pt x="57" y="126"/>
                  </a:lnTo>
                  <a:lnTo>
                    <a:pt x="60" y="136"/>
                  </a:lnTo>
                  <a:lnTo>
                    <a:pt x="65" y="144"/>
                  </a:lnTo>
                  <a:lnTo>
                    <a:pt x="71" y="150"/>
                  </a:lnTo>
                  <a:lnTo>
                    <a:pt x="81" y="156"/>
                  </a:lnTo>
                  <a:lnTo>
                    <a:pt x="91" y="158"/>
                  </a:lnTo>
                  <a:lnTo>
                    <a:pt x="99" y="159"/>
                  </a:lnTo>
                  <a:lnTo>
                    <a:pt x="109" y="158"/>
                  </a:lnTo>
                  <a:lnTo>
                    <a:pt x="119" y="154"/>
                  </a:lnTo>
                  <a:lnTo>
                    <a:pt x="129" y="147"/>
                  </a:lnTo>
                  <a:lnTo>
                    <a:pt x="137" y="137"/>
                  </a:lnTo>
                  <a:lnTo>
                    <a:pt x="141" y="123"/>
                  </a:lnTo>
                  <a:lnTo>
                    <a:pt x="142" y="109"/>
                  </a:lnTo>
                  <a:lnTo>
                    <a:pt x="143" y="92"/>
                  </a:lnTo>
                  <a:lnTo>
                    <a:pt x="143" y="65"/>
                  </a:lnTo>
                  <a:lnTo>
                    <a:pt x="143" y="47"/>
                  </a:lnTo>
                  <a:lnTo>
                    <a:pt x="143" y="35"/>
                  </a:lnTo>
                  <a:lnTo>
                    <a:pt x="143" y="27"/>
                  </a:lnTo>
                  <a:lnTo>
                    <a:pt x="142" y="21"/>
                  </a:lnTo>
                  <a:lnTo>
                    <a:pt x="142" y="17"/>
                  </a:lnTo>
                  <a:lnTo>
                    <a:pt x="142" y="13"/>
                  </a:lnTo>
                  <a:lnTo>
                    <a:pt x="141" y="10"/>
                  </a:lnTo>
                  <a:lnTo>
                    <a:pt x="139" y="8"/>
                  </a:lnTo>
                  <a:lnTo>
                    <a:pt x="137" y="7"/>
                  </a:lnTo>
                  <a:lnTo>
                    <a:pt x="132" y="5"/>
                  </a:lnTo>
                  <a:lnTo>
                    <a:pt x="130" y="5"/>
                  </a:lnTo>
                  <a:lnTo>
                    <a:pt x="127" y="5"/>
                  </a:lnTo>
                  <a:lnTo>
                    <a:pt x="124" y="4"/>
                  </a:lnTo>
                  <a:lnTo>
                    <a:pt x="122" y="4"/>
                  </a:lnTo>
                  <a:lnTo>
                    <a:pt x="120" y="3"/>
                  </a:lnTo>
                  <a:lnTo>
                    <a:pt x="120" y="2"/>
                  </a:lnTo>
                  <a:lnTo>
                    <a:pt x="120" y="1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33" y="0"/>
                  </a:lnTo>
                  <a:lnTo>
                    <a:pt x="143" y="0"/>
                  </a:lnTo>
                  <a:lnTo>
                    <a:pt x="149" y="1"/>
                  </a:lnTo>
                  <a:lnTo>
                    <a:pt x="152" y="1"/>
                  </a:lnTo>
                  <a:lnTo>
                    <a:pt x="156" y="1"/>
                  </a:lnTo>
                  <a:lnTo>
                    <a:pt x="163" y="0"/>
                  </a:lnTo>
                  <a:lnTo>
                    <a:pt x="171" y="0"/>
                  </a:lnTo>
                  <a:lnTo>
                    <a:pt x="178" y="0"/>
                  </a:lnTo>
                  <a:lnTo>
                    <a:pt x="181" y="0"/>
                  </a:lnTo>
                  <a:lnTo>
                    <a:pt x="182" y="1"/>
                  </a:lnTo>
                  <a:lnTo>
                    <a:pt x="183" y="2"/>
                  </a:lnTo>
                  <a:lnTo>
                    <a:pt x="182" y="3"/>
                  </a:lnTo>
                  <a:lnTo>
                    <a:pt x="181" y="4"/>
                  </a:lnTo>
                  <a:lnTo>
                    <a:pt x="179" y="4"/>
                  </a:lnTo>
                  <a:lnTo>
                    <a:pt x="177" y="5"/>
                  </a:lnTo>
                  <a:lnTo>
                    <a:pt x="175" y="5"/>
                  </a:lnTo>
                  <a:lnTo>
                    <a:pt x="172" y="5"/>
                  </a:lnTo>
                  <a:lnTo>
                    <a:pt x="169" y="6"/>
                  </a:lnTo>
                  <a:lnTo>
                    <a:pt x="167" y="8"/>
                  </a:lnTo>
                  <a:lnTo>
                    <a:pt x="166" y="10"/>
                  </a:lnTo>
                  <a:lnTo>
                    <a:pt x="165" y="13"/>
                  </a:lnTo>
                  <a:lnTo>
                    <a:pt x="164" y="17"/>
                  </a:lnTo>
                  <a:lnTo>
                    <a:pt x="164" y="21"/>
                  </a:lnTo>
                  <a:lnTo>
                    <a:pt x="164" y="27"/>
                  </a:lnTo>
                  <a:lnTo>
                    <a:pt x="164" y="35"/>
                  </a:lnTo>
                  <a:lnTo>
                    <a:pt x="164" y="47"/>
                  </a:lnTo>
                  <a:lnTo>
                    <a:pt x="164" y="65"/>
                  </a:lnTo>
                  <a:lnTo>
                    <a:pt x="164" y="88"/>
                  </a:lnTo>
                  <a:lnTo>
                    <a:pt x="163" y="103"/>
                  </a:lnTo>
                  <a:lnTo>
                    <a:pt x="162" y="118"/>
                  </a:lnTo>
                  <a:lnTo>
                    <a:pt x="158" y="131"/>
                  </a:lnTo>
                  <a:lnTo>
                    <a:pt x="152" y="145"/>
                  </a:lnTo>
                  <a:lnTo>
                    <a:pt x="142" y="156"/>
                  </a:lnTo>
                  <a:lnTo>
                    <a:pt x="130" y="164"/>
                  </a:lnTo>
                  <a:lnTo>
                    <a:pt x="117" y="168"/>
                  </a:lnTo>
                  <a:lnTo>
                    <a:pt x="106" y="171"/>
                  </a:lnTo>
                  <a:lnTo>
                    <a:pt x="94" y="171"/>
                  </a:lnTo>
                  <a:lnTo>
                    <a:pt x="84" y="171"/>
                  </a:lnTo>
                  <a:lnTo>
                    <a:pt x="71" y="169"/>
                  </a:lnTo>
                  <a:lnTo>
                    <a:pt x="57" y="165"/>
                  </a:lnTo>
                  <a:lnTo>
                    <a:pt x="43" y="156"/>
                  </a:lnTo>
                  <a:lnTo>
                    <a:pt x="36" y="149"/>
                  </a:lnTo>
                  <a:lnTo>
                    <a:pt x="31" y="141"/>
                  </a:lnTo>
                  <a:lnTo>
                    <a:pt x="26" y="128"/>
                  </a:lnTo>
                  <a:lnTo>
                    <a:pt x="23" y="114"/>
                  </a:lnTo>
                  <a:lnTo>
                    <a:pt x="22" y="97"/>
                  </a:lnTo>
                  <a:lnTo>
                    <a:pt x="22" y="65"/>
                  </a:lnTo>
                  <a:lnTo>
                    <a:pt x="22" y="47"/>
                  </a:lnTo>
                  <a:lnTo>
                    <a:pt x="22" y="35"/>
                  </a:lnTo>
                  <a:lnTo>
                    <a:pt x="22" y="27"/>
                  </a:lnTo>
                  <a:lnTo>
                    <a:pt x="22" y="21"/>
                  </a:lnTo>
                  <a:lnTo>
                    <a:pt x="22" y="17"/>
                  </a:lnTo>
                  <a:lnTo>
                    <a:pt x="22" y="13"/>
                  </a:lnTo>
                  <a:lnTo>
                    <a:pt x="21" y="10"/>
                  </a:lnTo>
                  <a:lnTo>
                    <a:pt x="19" y="8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7" y="5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38"/>
            <p:cNvSpPr>
              <a:spLocks/>
            </p:cNvSpPr>
            <p:nvPr userDrawn="1"/>
          </p:nvSpPr>
          <p:spPr bwMode="auto">
            <a:xfrm>
              <a:off x="1377950" y="4468813"/>
              <a:ext cx="101600" cy="92075"/>
            </a:xfrm>
            <a:custGeom>
              <a:avLst/>
              <a:gdLst>
                <a:gd name="T0" fmla="*/ 28 w 191"/>
                <a:gd name="T1" fmla="*/ 1 h 175"/>
                <a:gd name="T2" fmla="*/ 33 w 191"/>
                <a:gd name="T3" fmla="*/ 5 h 175"/>
                <a:gd name="T4" fmla="*/ 39 w 191"/>
                <a:gd name="T5" fmla="*/ 11 h 175"/>
                <a:gd name="T6" fmla="*/ 55 w 191"/>
                <a:gd name="T7" fmla="*/ 26 h 175"/>
                <a:gd name="T8" fmla="*/ 78 w 191"/>
                <a:gd name="T9" fmla="*/ 50 h 175"/>
                <a:gd name="T10" fmla="*/ 105 w 191"/>
                <a:gd name="T11" fmla="*/ 79 h 175"/>
                <a:gd name="T12" fmla="*/ 121 w 191"/>
                <a:gd name="T13" fmla="*/ 94 h 175"/>
                <a:gd name="T14" fmla="*/ 139 w 191"/>
                <a:gd name="T15" fmla="*/ 112 h 175"/>
                <a:gd name="T16" fmla="*/ 151 w 191"/>
                <a:gd name="T17" fmla="*/ 125 h 175"/>
                <a:gd name="T18" fmla="*/ 155 w 191"/>
                <a:gd name="T19" fmla="*/ 128 h 175"/>
                <a:gd name="T20" fmla="*/ 152 w 191"/>
                <a:gd name="T21" fmla="*/ 19 h 175"/>
                <a:gd name="T22" fmla="*/ 145 w 191"/>
                <a:gd name="T23" fmla="*/ 10 h 175"/>
                <a:gd name="T24" fmla="*/ 139 w 191"/>
                <a:gd name="T25" fmla="*/ 9 h 175"/>
                <a:gd name="T26" fmla="*/ 134 w 191"/>
                <a:gd name="T27" fmla="*/ 8 h 175"/>
                <a:gd name="T28" fmla="*/ 131 w 191"/>
                <a:gd name="T29" fmla="*/ 8 h 175"/>
                <a:gd name="T30" fmla="*/ 130 w 191"/>
                <a:gd name="T31" fmla="*/ 6 h 175"/>
                <a:gd name="T32" fmla="*/ 132 w 191"/>
                <a:gd name="T33" fmla="*/ 4 h 175"/>
                <a:gd name="T34" fmla="*/ 136 w 191"/>
                <a:gd name="T35" fmla="*/ 4 h 175"/>
                <a:gd name="T36" fmla="*/ 157 w 191"/>
                <a:gd name="T37" fmla="*/ 4 h 175"/>
                <a:gd name="T38" fmla="*/ 168 w 191"/>
                <a:gd name="T39" fmla="*/ 4 h 175"/>
                <a:gd name="T40" fmla="*/ 186 w 191"/>
                <a:gd name="T41" fmla="*/ 4 h 175"/>
                <a:gd name="T42" fmla="*/ 189 w 191"/>
                <a:gd name="T43" fmla="*/ 4 h 175"/>
                <a:gd name="T44" fmla="*/ 191 w 191"/>
                <a:gd name="T45" fmla="*/ 6 h 175"/>
                <a:gd name="T46" fmla="*/ 189 w 191"/>
                <a:gd name="T47" fmla="*/ 8 h 175"/>
                <a:gd name="T48" fmla="*/ 185 w 191"/>
                <a:gd name="T49" fmla="*/ 9 h 175"/>
                <a:gd name="T50" fmla="*/ 180 w 191"/>
                <a:gd name="T51" fmla="*/ 9 h 175"/>
                <a:gd name="T52" fmla="*/ 173 w 191"/>
                <a:gd name="T53" fmla="*/ 18 h 175"/>
                <a:gd name="T54" fmla="*/ 170 w 191"/>
                <a:gd name="T55" fmla="*/ 168 h 175"/>
                <a:gd name="T56" fmla="*/ 168 w 191"/>
                <a:gd name="T57" fmla="*/ 173 h 175"/>
                <a:gd name="T58" fmla="*/ 166 w 191"/>
                <a:gd name="T59" fmla="*/ 175 h 175"/>
                <a:gd name="T60" fmla="*/ 161 w 191"/>
                <a:gd name="T61" fmla="*/ 174 h 175"/>
                <a:gd name="T62" fmla="*/ 157 w 191"/>
                <a:gd name="T63" fmla="*/ 170 h 175"/>
                <a:gd name="T64" fmla="*/ 135 w 191"/>
                <a:gd name="T65" fmla="*/ 149 h 175"/>
                <a:gd name="T66" fmla="*/ 105 w 191"/>
                <a:gd name="T67" fmla="*/ 120 h 175"/>
                <a:gd name="T68" fmla="*/ 79 w 191"/>
                <a:gd name="T69" fmla="*/ 94 h 175"/>
                <a:gd name="T70" fmla="*/ 57 w 191"/>
                <a:gd name="T71" fmla="*/ 71 h 175"/>
                <a:gd name="T72" fmla="*/ 42 w 191"/>
                <a:gd name="T73" fmla="*/ 54 h 175"/>
                <a:gd name="T74" fmla="*/ 37 w 191"/>
                <a:gd name="T75" fmla="*/ 51 h 175"/>
                <a:gd name="T76" fmla="*/ 40 w 191"/>
                <a:gd name="T77" fmla="*/ 153 h 175"/>
                <a:gd name="T78" fmla="*/ 44 w 191"/>
                <a:gd name="T79" fmla="*/ 164 h 175"/>
                <a:gd name="T80" fmla="*/ 52 w 191"/>
                <a:gd name="T81" fmla="*/ 167 h 175"/>
                <a:gd name="T82" fmla="*/ 60 w 191"/>
                <a:gd name="T83" fmla="*/ 168 h 175"/>
                <a:gd name="T84" fmla="*/ 63 w 191"/>
                <a:gd name="T85" fmla="*/ 169 h 175"/>
                <a:gd name="T86" fmla="*/ 63 w 191"/>
                <a:gd name="T87" fmla="*/ 171 h 175"/>
                <a:gd name="T88" fmla="*/ 61 w 191"/>
                <a:gd name="T89" fmla="*/ 172 h 175"/>
                <a:gd name="T90" fmla="*/ 46 w 191"/>
                <a:gd name="T91" fmla="*/ 172 h 175"/>
                <a:gd name="T92" fmla="*/ 29 w 191"/>
                <a:gd name="T93" fmla="*/ 172 h 175"/>
                <a:gd name="T94" fmla="*/ 16 w 191"/>
                <a:gd name="T95" fmla="*/ 172 h 175"/>
                <a:gd name="T96" fmla="*/ 3 w 191"/>
                <a:gd name="T97" fmla="*/ 172 h 175"/>
                <a:gd name="T98" fmla="*/ 0 w 191"/>
                <a:gd name="T99" fmla="*/ 171 h 175"/>
                <a:gd name="T100" fmla="*/ 0 w 191"/>
                <a:gd name="T101" fmla="*/ 169 h 175"/>
                <a:gd name="T102" fmla="*/ 3 w 191"/>
                <a:gd name="T103" fmla="*/ 168 h 175"/>
                <a:gd name="T104" fmla="*/ 10 w 191"/>
                <a:gd name="T105" fmla="*/ 167 h 175"/>
                <a:gd name="T106" fmla="*/ 17 w 191"/>
                <a:gd name="T107" fmla="*/ 165 h 175"/>
                <a:gd name="T108" fmla="*/ 20 w 191"/>
                <a:gd name="T109" fmla="*/ 152 h 175"/>
                <a:gd name="T110" fmla="*/ 22 w 191"/>
                <a:gd name="T111" fmla="*/ 8 h 175"/>
                <a:gd name="T112" fmla="*/ 23 w 191"/>
                <a:gd name="T113" fmla="*/ 2 h 175"/>
                <a:gd name="T114" fmla="*/ 26 w 191"/>
                <a:gd name="T11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1" h="175">
                  <a:moveTo>
                    <a:pt x="26" y="0"/>
                  </a:moveTo>
                  <a:lnTo>
                    <a:pt x="28" y="1"/>
                  </a:lnTo>
                  <a:lnTo>
                    <a:pt x="30" y="2"/>
                  </a:lnTo>
                  <a:lnTo>
                    <a:pt x="33" y="5"/>
                  </a:lnTo>
                  <a:lnTo>
                    <a:pt x="36" y="7"/>
                  </a:lnTo>
                  <a:lnTo>
                    <a:pt x="39" y="11"/>
                  </a:lnTo>
                  <a:lnTo>
                    <a:pt x="46" y="17"/>
                  </a:lnTo>
                  <a:lnTo>
                    <a:pt x="55" y="26"/>
                  </a:lnTo>
                  <a:lnTo>
                    <a:pt x="65" y="37"/>
                  </a:lnTo>
                  <a:lnTo>
                    <a:pt x="78" y="50"/>
                  </a:lnTo>
                  <a:lnTo>
                    <a:pt x="91" y="65"/>
                  </a:lnTo>
                  <a:lnTo>
                    <a:pt x="105" y="79"/>
                  </a:lnTo>
                  <a:lnTo>
                    <a:pt x="112" y="86"/>
                  </a:lnTo>
                  <a:lnTo>
                    <a:pt x="121" y="94"/>
                  </a:lnTo>
                  <a:lnTo>
                    <a:pt x="130" y="103"/>
                  </a:lnTo>
                  <a:lnTo>
                    <a:pt x="139" y="112"/>
                  </a:lnTo>
                  <a:lnTo>
                    <a:pt x="146" y="119"/>
                  </a:lnTo>
                  <a:lnTo>
                    <a:pt x="151" y="125"/>
                  </a:lnTo>
                  <a:lnTo>
                    <a:pt x="154" y="128"/>
                  </a:lnTo>
                  <a:lnTo>
                    <a:pt x="155" y="128"/>
                  </a:lnTo>
                  <a:lnTo>
                    <a:pt x="153" y="29"/>
                  </a:lnTo>
                  <a:lnTo>
                    <a:pt x="152" y="19"/>
                  </a:lnTo>
                  <a:lnTo>
                    <a:pt x="150" y="13"/>
                  </a:lnTo>
                  <a:lnTo>
                    <a:pt x="145" y="10"/>
                  </a:lnTo>
                  <a:lnTo>
                    <a:pt x="143" y="9"/>
                  </a:lnTo>
                  <a:lnTo>
                    <a:pt x="139" y="9"/>
                  </a:lnTo>
                  <a:lnTo>
                    <a:pt x="136" y="9"/>
                  </a:lnTo>
                  <a:lnTo>
                    <a:pt x="134" y="8"/>
                  </a:lnTo>
                  <a:lnTo>
                    <a:pt x="132" y="8"/>
                  </a:lnTo>
                  <a:lnTo>
                    <a:pt x="131" y="8"/>
                  </a:lnTo>
                  <a:lnTo>
                    <a:pt x="130" y="7"/>
                  </a:lnTo>
                  <a:lnTo>
                    <a:pt x="130" y="6"/>
                  </a:lnTo>
                  <a:lnTo>
                    <a:pt x="131" y="5"/>
                  </a:lnTo>
                  <a:lnTo>
                    <a:pt x="132" y="4"/>
                  </a:lnTo>
                  <a:lnTo>
                    <a:pt x="133" y="4"/>
                  </a:lnTo>
                  <a:lnTo>
                    <a:pt x="136" y="4"/>
                  </a:lnTo>
                  <a:lnTo>
                    <a:pt x="147" y="4"/>
                  </a:lnTo>
                  <a:lnTo>
                    <a:pt x="157" y="4"/>
                  </a:lnTo>
                  <a:lnTo>
                    <a:pt x="164" y="5"/>
                  </a:lnTo>
                  <a:lnTo>
                    <a:pt x="168" y="4"/>
                  </a:lnTo>
                  <a:lnTo>
                    <a:pt x="176" y="4"/>
                  </a:lnTo>
                  <a:lnTo>
                    <a:pt x="186" y="4"/>
                  </a:lnTo>
                  <a:lnTo>
                    <a:pt x="188" y="4"/>
                  </a:lnTo>
                  <a:lnTo>
                    <a:pt x="189" y="4"/>
                  </a:lnTo>
                  <a:lnTo>
                    <a:pt x="190" y="5"/>
                  </a:lnTo>
                  <a:lnTo>
                    <a:pt x="191" y="6"/>
                  </a:lnTo>
                  <a:lnTo>
                    <a:pt x="190" y="7"/>
                  </a:lnTo>
                  <a:lnTo>
                    <a:pt x="189" y="8"/>
                  </a:lnTo>
                  <a:lnTo>
                    <a:pt x="187" y="8"/>
                  </a:lnTo>
                  <a:lnTo>
                    <a:pt x="185" y="9"/>
                  </a:lnTo>
                  <a:lnTo>
                    <a:pt x="183" y="9"/>
                  </a:lnTo>
                  <a:lnTo>
                    <a:pt x="180" y="9"/>
                  </a:lnTo>
                  <a:lnTo>
                    <a:pt x="175" y="12"/>
                  </a:lnTo>
                  <a:lnTo>
                    <a:pt x="173" y="18"/>
                  </a:lnTo>
                  <a:lnTo>
                    <a:pt x="172" y="27"/>
                  </a:lnTo>
                  <a:lnTo>
                    <a:pt x="170" y="168"/>
                  </a:lnTo>
                  <a:lnTo>
                    <a:pt x="169" y="171"/>
                  </a:lnTo>
                  <a:lnTo>
                    <a:pt x="168" y="173"/>
                  </a:lnTo>
                  <a:lnTo>
                    <a:pt x="167" y="175"/>
                  </a:lnTo>
                  <a:lnTo>
                    <a:pt x="166" y="175"/>
                  </a:lnTo>
                  <a:lnTo>
                    <a:pt x="163" y="175"/>
                  </a:lnTo>
                  <a:lnTo>
                    <a:pt x="161" y="174"/>
                  </a:lnTo>
                  <a:lnTo>
                    <a:pt x="159" y="172"/>
                  </a:lnTo>
                  <a:lnTo>
                    <a:pt x="157" y="170"/>
                  </a:lnTo>
                  <a:lnTo>
                    <a:pt x="147" y="161"/>
                  </a:lnTo>
                  <a:lnTo>
                    <a:pt x="135" y="149"/>
                  </a:lnTo>
                  <a:lnTo>
                    <a:pt x="120" y="134"/>
                  </a:lnTo>
                  <a:lnTo>
                    <a:pt x="105" y="120"/>
                  </a:lnTo>
                  <a:lnTo>
                    <a:pt x="91" y="106"/>
                  </a:lnTo>
                  <a:lnTo>
                    <a:pt x="79" y="94"/>
                  </a:lnTo>
                  <a:lnTo>
                    <a:pt x="68" y="82"/>
                  </a:lnTo>
                  <a:lnTo>
                    <a:pt x="57" y="71"/>
                  </a:lnTo>
                  <a:lnTo>
                    <a:pt x="49" y="62"/>
                  </a:lnTo>
                  <a:lnTo>
                    <a:pt x="42" y="54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40" y="142"/>
                  </a:lnTo>
                  <a:lnTo>
                    <a:pt x="40" y="153"/>
                  </a:lnTo>
                  <a:lnTo>
                    <a:pt x="42" y="160"/>
                  </a:lnTo>
                  <a:lnTo>
                    <a:pt x="44" y="164"/>
                  </a:lnTo>
                  <a:lnTo>
                    <a:pt x="48" y="166"/>
                  </a:lnTo>
                  <a:lnTo>
                    <a:pt x="52" y="167"/>
                  </a:lnTo>
                  <a:lnTo>
                    <a:pt x="56" y="168"/>
                  </a:lnTo>
                  <a:lnTo>
                    <a:pt x="60" y="168"/>
                  </a:lnTo>
                  <a:lnTo>
                    <a:pt x="62" y="168"/>
                  </a:lnTo>
                  <a:lnTo>
                    <a:pt x="63" y="169"/>
                  </a:lnTo>
                  <a:lnTo>
                    <a:pt x="64" y="170"/>
                  </a:lnTo>
                  <a:lnTo>
                    <a:pt x="63" y="171"/>
                  </a:lnTo>
                  <a:lnTo>
                    <a:pt x="62" y="172"/>
                  </a:lnTo>
                  <a:lnTo>
                    <a:pt x="61" y="172"/>
                  </a:lnTo>
                  <a:lnTo>
                    <a:pt x="59" y="172"/>
                  </a:lnTo>
                  <a:lnTo>
                    <a:pt x="46" y="172"/>
                  </a:lnTo>
                  <a:lnTo>
                    <a:pt x="35" y="172"/>
                  </a:lnTo>
                  <a:lnTo>
                    <a:pt x="29" y="172"/>
                  </a:lnTo>
                  <a:lnTo>
                    <a:pt x="24" y="172"/>
                  </a:lnTo>
                  <a:lnTo>
                    <a:pt x="16" y="172"/>
                  </a:lnTo>
                  <a:lnTo>
                    <a:pt x="5" y="172"/>
                  </a:lnTo>
                  <a:lnTo>
                    <a:pt x="3" y="172"/>
                  </a:lnTo>
                  <a:lnTo>
                    <a:pt x="1" y="172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0" y="169"/>
                  </a:lnTo>
                  <a:lnTo>
                    <a:pt x="1" y="168"/>
                  </a:lnTo>
                  <a:lnTo>
                    <a:pt x="3" y="168"/>
                  </a:lnTo>
                  <a:lnTo>
                    <a:pt x="6" y="168"/>
                  </a:lnTo>
                  <a:lnTo>
                    <a:pt x="10" y="167"/>
                  </a:lnTo>
                  <a:lnTo>
                    <a:pt x="13" y="167"/>
                  </a:lnTo>
                  <a:lnTo>
                    <a:pt x="17" y="165"/>
                  </a:lnTo>
                  <a:lnTo>
                    <a:pt x="19" y="160"/>
                  </a:lnTo>
                  <a:lnTo>
                    <a:pt x="20" y="152"/>
                  </a:lnTo>
                  <a:lnTo>
                    <a:pt x="20" y="140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5" name="Freeform 39"/>
            <p:cNvSpPr>
              <a:spLocks/>
            </p:cNvSpPr>
            <p:nvPr userDrawn="1"/>
          </p:nvSpPr>
          <p:spPr bwMode="auto">
            <a:xfrm>
              <a:off x="1484313" y="4470400"/>
              <a:ext cx="39688" cy="88900"/>
            </a:xfrm>
            <a:custGeom>
              <a:avLst/>
              <a:gdLst>
                <a:gd name="T0" fmla="*/ 16 w 75"/>
                <a:gd name="T1" fmla="*/ 0 h 168"/>
                <a:gd name="T2" fmla="*/ 36 w 75"/>
                <a:gd name="T3" fmla="*/ 1 h 168"/>
                <a:gd name="T4" fmla="*/ 54 w 75"/>
                <a:gd name="T5" fmla="*/ 0 h 168"/>
                <a:gd name="T6" fmla="*/ 67 w 75"/>
                <a:gd name="T7" fmla="*/ 0 h 168"/>
                <a:gd name="T8" fmla="*/ 69 w 75"/>
                <a:gd name="T9" fmla="*/ 2 h 168"/>
                <a:gd name="T10" fmla="*/ 67 w 75"/>
                <a:gd name="T11" fmla="*/ 4 h 168"/>
                <a:gd name="T12" fmla="*/ 62 w 75"/>
                <a:gd name="T13" fmla="*/ 5 h 168"/>
                <a:gd name="T14" fmla="*/ 56 w 75"/>
                <a:gd name="T15" fmla="*/ 6 h 168"/>
                <a:gd name="T16" fmla="*/ 52 w 75"/>
                <a:gd name="T17" fmla="*/ 10 h 168"/>
                <a:gd name="T18" fmla="*/ 50 w 75"/>
                <a:gd name="T19" fmla="*/ 17 h 168"/>
                <a:gd name="T20" fmla="*/ 50 w 75"/>
                <a:gd name="T21" fmla="*/ 27 h 168"/>
                <a:gd name="T22" fmla="*/ 50 w 75"/>
                <a:gd name="T23" fmla="*/ 47 h 168"/>
                <a:gd name="T24" fmla="*/ 50 w 75"/>
                <a:gd name="T25" fmla="*/ 104 h 168"/>
                <a:gd name="T26" fmla="*/ 50 w 75"/>
                <a:gd name="T27" fmla="*/ 141 h 168"/>
                <a:gd name="T28" fmla="*/ 51 w 75"/>
                <a:gd name="T29" fmla="*/ 156 h 168"/>
                <a:gd name="T30" fmla="*/ 54 w 75"/>
                <a:gd name="T31" fmla="*/ 161 h 168"/>
                <a:gd name="T32" fmla="*/ 60 w 75"/>
                <a:gd name="T33" fmla="*/ 163 h 168"/>
                <a:gd name="T34" fmla="*/ 67 w 75"/>
                <a:gd name="T35" fmla="*/ 164 h 168"/>
                <a:gd name="T36" fmla="*/ 73 w 75"/>
                <a:gd name="T37" fmla="*/ 164 h 168"/>
                <a:gd name="T38" fmla="*/ 75 w 75"/>
                <a:gd name="T39" fmla="*/ 166 h 168"/>
                <a:gd name="T40" fmla="*/ 73 w 75"/>
                <a:gd name="T41" fmla="*/ 168 h 168"/>
                <a:gd name="T42" fmla="*/ 56 w 75"/>
                <a:gd name="T43" fmla="*/ 168 h 168"/>
                <a:gd name="T44" fmla="*/ 34 w 75"/>
                <a:gd name="T45" fmla="*/ 168 h 168"/>
                <a:gd name="T46" fmla="*/ 16 w 75"/>
                <a:gd name="T47" fmla="*/ 168 h 168"/>
                <a:gd name="T48" fmla="*/ 2 w 75"/>
                <a:gd name="T49" fmla="*/ 168 h 168"/>
                <a:gd name="T50" fmla="*/ 0 w 75"/>
                <a:gd name="T51" fmla="*/ 166 h 168"/>
                <a:gd name="T52" fmla="*/ 1 w 75"/>
                <a:gd name="T53" fmla="*/ 165 h 168"/>
                <a:gd name="T54" fmla="*/ 4 w 75"/>
                <a:gd name="T55" fmla="*/ 164 h 168"/>
                <a:gd name="T56" fmla="*/ 11 w 75"/>
                <a:gd name="T57" fmla="*/ 163 h 168"/>
                <a:gd name="T58" fmla="*/ 17 w 75"/>
                <a:gd name="T59" fmla="*/ 160 h 168"/>
                <a:gd name="T60" fmla="*/ 19 w 75"/>
                <a:gd name="T61" fmla="*/ 152 h 168"/>
                <a:gd name="T62" fmla="*/ 20 w 75"/>
                <a:gd name="T63" fmla="*/ 123 h 168"/>
                <a:gd name="T64" fmla="*/ 20 w 75"/>
                <a:gd name="T65" fmla="*/ 65 h 168"/>
                <a:gd name="T66" fmla="*/ 20 w 75"/>
                <a:gd name="T67" fmla="*/ 35 h 168"/>
                <a:gd name="T68" fmla="*/ 20 w 75"/>
                <a:gd name="T69" fmla="*/ 21 h 168"/>
                <a:gd name="T70" fmla="*/ 19 w 75"/>
                <a:gd name="T71" fmla="*/ 13 h 168"/>
                <a:gd name="T72" fmla="*/ 17 w 75"/>
                <a:gd name="T73" fmla="*/ 8 h 168"/>
                <a:gd name="T74" fmla="*/ 11 w 75"/>
                <a:gd name="T75" fmla="*/ 6 h 168"/>
                <a:gd name="T76" fmla="*/ 3 w 75"/>
                <a:gd name="T77" fmla="*/ 4 h 168"/>
                <a:gd name="T78" fmla="*/ 0 w 75"/>
                <a:gd name="T79" fmla="*/ 3 h 168"/>
                <a:gd name="T80" fmla="*/ 0 w 75"/>
                <a:gd name="T81" fmla="*/ 1 h 168"/>
                <a:gd name="T82" fmla="*/ 5 w 75"/>
                <a:gd name="T8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" h="168">
                  <a:moveTo>
                    <a:pt x="5" y="0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36" y="1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8" y="1"/>
                  </a:lnTo>
                  <a:lnTo>
                    <a:pt x="69" y="2"/>
                  </a:lnTo>
                  <a:lnTo>
                    <a:pt x="68" y="3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62" y="5"/>
                  </a:lnTo>
                  <a:lnTo>
                    <a:pt x="59" y="5"/>
                  </a:lnTo>
                  <a:lnTo>
                    <a:pt x="56" y="6"/>
                  </a:lnTo>
                  <a:lnTo>
                    <a:pt x="53" y="8"/>
                  </a:lnTo>
                  <a:lnTo>
                    <a:pt x="52" y="10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21"/>
                  </a:lnTo>
                  <a:lnTo>
                    <a:pt x="50" y="27"/>
                  </a:lnTo>
                  <a:lnTo>
                    <a:pt x="50" y="35"/>
                  </a:lnTo>
                  <a:lnTo>
                    <a:pt x="50" y="47"/>
                  </a:lnTo>
                  <a:lnTo>
                    <a:pt x="50" y="65"/>
                  </a:lnTo>
                  <a:lnTo>
                    <a:pt x="50" y="104"/>
                  </a:lnTo>
                  <a:lnTo>
                    <a:pt x="50" y="123"/>
                  </a:lnTo>
                  <a:lnTo>
                    <a:pt x="50" y="141"/>
                  </a:lnTo>
                  <a:lnTo>
                    <a:pt x="51" y="153"/>
                  </a:lnTo>
                  <a:lnTo>
                    <a:pt x="51" y="156"/>
                  </a:lnTo>
                  <a:lnTo>
                    <a:pt x="52" y="159"/>
                  </a:lnTo>
                  <a:lnTo>
                    <a:pt x="54" y="161"/>
                  </a:lnTo>
                  <a:lnTo>
                    <a:pt x="56" y="162"/>
                  </a:lnTo>
                  <a:lnTo>
                    <a:pt x="60" y="163"/>
                  </a:lnTo>
                  <a:lnTo>
                    <a:pt x="63" y="163"/>
                  </a:lnTo>
                  <a:lnTo>
                    <a:pt x="67" y="164"/>
                  </a:lnTo>
                  <a:lnTo>
                    <a:pt x="71" y="164"/>
                  </a:lnTo>
                  <a:lnTo>
                    <a:pt x="73" y="164"/>
                  </a:lnTo>
                  <a:lnTo>
                    <a:pt x="74" y="165"/>
                  </a:lnTo>
                  <a:lnTo>
                    <a:pt x="75" y="166"/>
                  </a:lnTo>
                  <a:lnTo>
                    <a:pt x="74" y="167"/>
                  </a:lnTo>
                  <a:lnTo>
                    <a:pt x="73" y="168"/>
                  </a:lnTo>
                  <a:lnTo>
                    <a:pt x="70" y="168"/>
                  </a:lnTo>
                  <a:lnTo>
                    <a:pt x="56" y="168"/>
                  </a:lnTo>
                  <a:lnTo>
                    <a:pt x="43" y="168"/>
                  </a:lnTo>
                  <a:lnTo>
                    <a:pt x="34" y="168"/>
                  </a:lnTo>
                  <a:lnTo>
                    <a:pt x="27" y="168"/>
                  </a:lnTo>
                  <a:lnTo>
                    <a:pt x="16" y="168"/>
                  </a:lnTo>
                  <a:lnTo>
                    <a:pt x="4" y="168"/>
                  </a:lnTo>
                  <a:lnTo>
                    <a:pt x="2" y="168"/>
                  </a:lnTo>
                  <a:lnTo>
                    <a:pt x="0" y="167"/>
                  </a:lnTo>
                  <a:lnTo>
                    <a:pt x="0" y="166"/>
                  </a:lnTo>
                  <a:lnTo>
                    <a:pt x="0" y="165"/>
                  </a:lnTo>
                  <a:lnTo>
                    <a:pt x="1" y="165"/>
                  </a:lnTo>
                  <a:lnTo>
                    <a:pt x="2" y="164"/>
                  </a:lnTo>
                  <a:lnTo>
                    <a:pt x="4" y="164"/>
                  </a:lnTo>
                  <a:lnTo>
                    <a:pt x="8" y="164"/>
                  </a:lnTo>
                  <a:lnTo>
                    <a:pt x="11" y="163"/>
                  </a:lnTo>
                  <a:lnTo>
                    <a:pt x="15" y="162"/>
                  </a:lnTo>
                  <a:lnTo>
                    <a:pt x="17" y="160"/>
                  </a:lnTo>
                  <a:lnTo>
                    <a:pt x="18" y="157"/>
                  </a:lnTo>
                  <a:lnTo>
                    <a:pt x="19" y="152"/>
                  </a:lnTo>
                  <a:lnTo>
                    <a:pt x="20" y="141"/>
                  </a:lnTo>
                  <a:lnTo>
                    <a:pt x="20" y="123"/>
                  </a:lnTo>
                  <a:lnTo>
                    <a:pt x="20" y="104"/>
                  </a:lnTo>
                  <a:lnTo>
                    <a:pt x="20" y="65"/>
                  </a:lnTo>
                  <a:lnTo>
                    <a:pt x="20" y="47"/>
                  </a:lnTo>
                  <a:lnTo>
                    <a:pt x="20" y="35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20" y="17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7" y="8"/>
                  </a:lnTo>
                  <a:lnTo>
                    <a:pt x="15" y="7"/>
                  </a:lnTo>
                  <a:lnTo>
                    <a:pt x="11" y="6"/>
                  </a:lnTo>
                  <a:lnTo>
                    <a:pt x="7" y="5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6" name="Freeform 40"/>
            <p:cNvSpPr>
              <a:spLocks/>
            </p:cNvSpPr>
            <p:nvPr userDrawn="1"/>
          </p:nvSpPr>
          <p:spPr bwMode="auto">
            <a:xfrm>
              <a:off x="1525588" y="4470400"/>
              <a:ext cx="73025" cy="88900"/>
            </a:xfrm>
            <a:custGeom>
              <a:avLst/>
              <a:gdLst>
                <a:gd name="T0" fmla="*/ 14 w 137"/>
                <a:gd name="T1" fmla="*/ 0 h 170"/>
                <a:gd name="T2" fmla="*/ 16 w 137"/>
                <a:gd name="T3" fmla="*/ 0 h 170"/>
                <a:gd name="T4" fmla="*/ 22 w 137"/>
                <a:gd name="T5" fmla="*/ 1 h 170"/>
                <a:gd name="T6" fmla="*/ 53 w 137"/>
                <a:gd name="T7" fmla="*/ 2 h 170"/>
                <a:gd name="T8" fmla="*/ 133 w 137"/>
                <a:gd name="T9" fmla="*/ 2 h 170"/>
                <a:gd name="T10" fmla="*/ 136 w 137"/>
                <a:gd name="T11" fmla="*/ 2 h 170"/>
                <a:gd name="T12" fmla="*/ 137 w 137"/>
                <a:gd name="T13" fmla="*/ 5 h 170"/>
                <a:gd name="T14" fmla="*/ 135 w 137"/>
                <a:gd name="T15" fmla="*/ 8 h 170"/>
                <a:gd name="T16" fmla="*/ 71 w 137"/>
                <a:gd name="T17" fmla="*/ 107 h 170"/>
                <a:gd name="T18" fmla="*/ 92 w 137"/>
                <a:gd name="T19" fmla="*/ 155 h 170"/>
                <a:gd name="T20" fmla="*/ 118 w 137"/>
                <a:gd name="T21" fmla="*/ 152 h 170"/>
                <a:gd name="T22" fmla="*/ 128 w 137"/>
                <a:gd name="T23" fmla="*/ 144 h 170"/>
                <a:gd name="T24" fmla="*/ 132 w 137"/>
                <a:gd name="T25" fmla="*/ 133 h 170"/>
                <a:gd name="T26" fmla="*/ 133 w 137"/>
                <a:gd name="T27" fmla="*/ 130 h 170"/>
                <a:gd name="T28" fmla="*/ 135 w 137"/>
                <a:gd name="T29" fmla="*/ 130 h 170"/>
                <a:gd name="T30" fmla="*/ 136 w 137"/>
                <a:gd name="T31" fmla="*/ 133 h 170"/>
                <a:gd name="T32" fmla="*/ 136 w 137"/>
                <a:gd name="T33" fmla="*/ 146 h 170"/>
                <a:gd name="T34" fmla="*/ 132 w 137"/>
                <a:gd name="T35" fmla="*/ 164 h 170"/>
                <a:gd name="T36" fmla="*/ 130 w 137"/>
                <a:gd name="T37" fmla="*/ 168 h 170"/>
                <a:gd name="T38" fmla="*/ 125 w 137"/>
                <a:gd name="T39" fmla="*/ 170 h 170"/>
                <a:gd name="T40" fmla="*/ 47 w 137"/>
                <a:gd name="T41" fmla="*/ 169 h 170"/>
                <a:gd name="T42" fmla="*/ 1 w 137"/>
                <a:gd name="T43" fmla="*/ 168 h 170"/>
                <a:gd name="T44" fmla="*/ 0 w 137"/>
                <a:gd name="T45" fmla="*/ 166 h 170"/>
                <a:gd name="T46" fmla="*/ 0 w 137"/>
                <a:gd name="T47" fmla="*/ 164 h 170"/>
                <a:gd name="T48" fmla="*/ 2 w 137"/>
                <a:gd name="T49" fmla="*/ 160 h 170"/>
                <a:gd name="T50" fmla="*/ 66 w 137"/>
                <a:gd name="T51" fmla="*/ 62 h 170"/>
                <a:gd name="T52" fmla="*/ 55 w 137"/>
                <a:gd name="T53" fmla="*/ 15 h 170"/>
                <a:gd name="T54" fmla="*/ 32 w 137"/>
                <a:gd name="T55" fmla="*/ 16 h 170"/>
                <a:gd name="T56" fmla="*/ 16 w 137"/>
                <a:gd name="T57" fmla="*/ 23 h 170"/>
                <a:gd name="T58" fmla="*/ 11 w 137"/>
                <a:gd name="T59" fmla="*/ 35 h 170"/>
                <a:gd name="T60" fmla="*/ 9 w 137"/>
                <a:gd name="T61" fmla="*/ 39 h 170"/>
                <a:gd name="T62" fmla="*/ 6 w 137"/>
                <a:gd name="T63" fmla="*/ 39 h 170"/>
                <a:gd name="T64" fmla="*/ 5 w 137"/>
                <a:gd name="T65" fmla="*/ 35 h 170"/>
                <a:gd name="T66" fmla="*/ 7 w 137"/>
                <a:gd name="T67" fmla="*/ 20 h 170"/>
                <a:gd name="T68" fmla="*/ 10 w 137"/>
                <a:gd name="T69" fmla="*/ 4 h 170"/>
                <a:gd name="T70" fmla="*/ 11 w 137"/>
                <a:gd name="T7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7" h="170">
                  <a:moveTo>
                    <a:pt x="13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40" y="2"/>
                  </a:lnTo>
                  <a:lnTo>
                    <a:pt x="53" y="2"/>
                  </a:lnTo>
                  <a:lnTo>
                    <a:pt x="63" y="2"/>
                  </a:lnTo>
                  <a:lnTo>
                    <a:pt x="133" y="2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7" y="3"/>
                  </a:lnTo>
                  <a:lnTo>
                    <a:pt x="137" y="5"/>
                  </a:lnTo>
                  <a:lnTo>
                    <a:pt x="136" y="6"/>
                  </a:lnTo>
                  <a:lnTo>
                    <a:pt x="135" y="8"/>
                  </a:lnTo>
                  <a:lnTo>
                    <a:pt x="104" y="58"/>
                  </a:lnTo>
                  <a:lnTo>
                    <a:pt x="71" y="107"/>
                  </a:lnTo>
                  <a:lnTo>
                    <a:pt x="39" y="155"/>
                  </a:lnTo>
                  <a:lnTo>
                    <a:pt x="92" y="155"/>
                  </a:lnTo>
                  <a:lnTo>
                    <a:pt x="108" y="155"/>
                  </a:lnTo>
                  <a:lnTo>
                    <a:pt x="118" y="152"/>
                  </a:lnTo>
                  <a:lnTo>
                    <a:pt x="124" y="149"/>
                  </a:lnTo>
                  <a:lnTo>
                    <a:pt x="128" y="144"/>
                  </a:lnTo>
                  <a:lnTo>
                    <a:pt x="130" y="139"/>
                  </a:lnTo>
                  <a:lnTo>
                    <a:pt x="132" y="133"/>
                  </a:lnTo>
                  <a:lnTo>
                    <a:pt x="132" y="131"/>
                  </a:lnTo>
                  <a:lnTo>
                    <a:pt x="133" y="130"/>
                  </a:lnTo>
                  <a:lnTo>
                    <a:pt x="134" y="129"/>
                  </a:lnTo>
                  <a:lnTo>
                    <a:pt x="135" y="130"/>
                  </a:lnTo>
                  <a:lnTo>
                    <a:pt x="136" y="131"/>
                  </a:lnTo>
                  <a:lnTo>
                    <a:pt x="136" y="133"/>
                  </a:lnTo>
                  <a:lnTo>
                    <a:pt x="136" y="137"/>
                  </a:lnTo>
                  <a:lnTo>
                    <a:pt x="136" y="146"/>
                  </a:lnTo>
                  <a:lnTo>
                    <a:pt x="134" y="156"/>
                  </a:lnTo>
                  <a:lnTo>
                    <a:pt x="132" y="164"/>
                  </a:lnTo>
                  <a:lnTo>
                    <a:pt x="131" y="167"/>
                  </a:lnTo>
                  <a:lnTo>
                    <a:pt x="130" y="168"/>
                  </a:lnTo>
                  <a:lnTo>
                    <a:pt x="128" y="169"/>
                  </a:lnTo>
                  <a:lnTo>
                    <a:pt x="125" y="170"/>
                  </a:lnTo>
                  <a:lnTo>
                    <a:pt x="87" y="169"/>
                  </a:lnTo>
                  <a:lnTo>
                    <a:pt x="47" y="169"/>
                  </a:lnTo>
                  <a:lnTo>
                    <a:pt x="3" y="169"/>
                  </a:lnTo>
                  <a:lnTo>
                    <a:pt x="1" y="168"/>
                  </a:lnTo>
                  <a:lnTo>
                    <a:pt x="0" y="168"/>
                  </a:lnTo>
                  <a:lnTo>
                    <a:pt x="0" y="166"/>
                  </a:lnTo>
                  <a:lnTo>
                    <a:pt x="0" y="165"/>
                  </a:lnTo>
                  <a:lnTo>
                    <a:pt x="0" y="164"/>
                  </a:lnTo>
                  <a:lnTo>
                    <a:pt x="1" y="162"/>
                  </a:lnTo>
                  <a:lnTo>
                    <a:pt x="2" y="160"/>
                  </a:lnTo>
                  <a:lnTo>
                    <a:pt x="35" y="110"/>
                  </a:lnTo>
                  <a:lnTo>
                    <a:pt x="66" y="62"/>
                  </a:lnTo>
                  <a:lnTo>
                    <a:pt x="97" y="15"/>
                  </a:lnTo>
                  <a:lnTo>
                    <a:pt x="55" y="15"/>
                  </a:lnTo>
                  <a:lnTo>
                    <a:pt x="43" y="15"/>
                  </a:lnTo>
                  <a:lnTo>
                    <a:pt x="32" y="16"/>
                  </a:lnTo>
                  <a:lnTo>
                    <a:pt x="23" y="18"/>
                  </a:lnTo>
                  <a:lnTo>
                    <a:pt x="16" y="23"/>
                  </a:lnTo>
                  <a:lnTo>
                    <a:pt x="12" y="29"/>
                  </a:lnTo>
                  <a:lnTo>
                    <a:pt x="11" y="35"/>
                  </a:lnTo>
                  <a:lnTo>
                    <a:pt x="10" y="38"/>
                  </a:lnTo>
                  <a:lnTo>
                    <a:pt x="9" y="39"/>
                  </a:lnTo>
                  <a:lnTo>
                    <a:pt x="8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5" y="35"/>
                  </a:lnTo>
                  <a:lnTo>
                    <a:pt x="6" y="29"/>
                  </a:lnTo>
                  <a:lnTo>
                    <a:pt x="7" y="20"/>
                  </a:lnTo>
                  <a:lnTo>
                    <a:pt x="9" y="11"/>
                  </a:lnTo>
                  <a:lnTo>
                    <a:pt x="10" y="4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41"/>
            <p:cNvSpPr>
              <a:spLocks noEditPoints="1"/>
            </p:cNvSpPr>
            <p:nvPr userDrawn="1"/>
          </p:nvSpPr>
          <p:spPr bwMode="auto">
            <a:xfrm>
              <a:off x="1590675" y="4467225"/>
              <a:ext cx="100013" cy="92075"/>
            </a:xfrm>
            <a:custGeom>
              <a:avLst/>
              <a:gdLst>
                <a:gd name="T0" fmla="*/ 87 w 188"/>
                <a:gd name="T1" fmla="*/ 45 h 173"/>
                <a:gd name="T2" fmla="*/ 86 w 188"/>
                <a:gd name="T3" fmla="*/ 47 h 173"/>
                <a:gd name="T4" fmla="*/ 65 w 188"/>
                <a:gd name="T5" fmla="*/ 104 h 173"/>
                <a:gd name="T6" fmla="*/ 66 w 188"/>
                <a:gd name="T7" fmla="*/ 105 h 173"/>
                <a:gd name="T8" fmla="*/ 110 w 188"/>
                <a:gd name="T9" fmla="*/ 105 h 173"/>
                <a:gd name="T10" fmla="*/ 89 w 188"/>
                <a:gd name="T11" fmla="*/ 47 h 173"/>
                <a:gd name="T12" fmla="*/ 88 w 188"/>
                <a:gd name="T13" fmla="*/ 45 h 173"/>
                <a:gd name="T14" fmla="*/ 93 w 188"/>
                <a:gd name="T15" fmla="*/ 0 h 173"/>
                <a:gd name="T16" fmla="*/ 97 w 188"/>
                <a:gd name="T17" fmla="*/ 2 h 173"/>
                <a:gd name="T18" fmla="*/ 100 w 188"/>
                <a:gd name="T19" fmla="*/ 7 h 173"/>
                <a:gd name="T20" fmla="*/ 107 w 188"/>
                <a:gd name="T21" fmla="*/ 22 h 173"/>
                <a:gd name="T22" fmla="*/ 118 w 188"/>
                <a:gd name="T23" fmla="*/ 50 h 173"/>
                <a:gd name="T24" fmla="*/ 132 w 188"/>
                <a:gd name="T25" fmla="*/ 85 h 173"/>
                <a:gd name="T26" fmla="*/ 147 w 188"/>
                <a:gd name="T27" fmla="*/ 118 h 173"/>
                <a:gd name="T28" fmla="*/ 158 w 188"/>
                <a:gd name="T29" fmla="*/ 144 h 173"/>
                <a:gd name="T30" fmla="*/ 169 w 188"/>
                <a:gd name="T31" fmla="*/ 163 h 173"/>
                <a:gd name="T32" fmla="*/ 177 w 188"/>
                <a:gd name="T33" fmla="*/ 168 h 173"/>
                <a:gd name="T34" fmla="*/ 185 w 188"/>
                <a:gd name="T35" fmla="*/ 169 h 173"/>
                <a:gd name="T36" fmla="*/ 188 w 188"/>
                <a:gd name="T37" fmla="*/ 170 h 173"/>
                <a:gd name="T38" fmla="*/ 188 w 188"/>
                <a:gd name="T39" fmla="*/ 172 h 173"/>
                <a:gd name="T40" fmla="*/ 185 w 188"/>
                <a:gd name="T41" fmla="*/ 173 h 173"/>
                <a:gd name="T42" fmla="*/ 178 w 188"/>
                <a:gd name="T43" fmla="*/ 173 h 173"/>
                <a:gd name="T44" fmla="*/ 153 w 188"/>
                <a:gd name="T45" fmla="*/ 173 h 173"/>
                <a:gd name="T46" fmla="*/ 132 w 188"/>
                <a:gd name="T47" fmla="*/ 173 h 173"/>
                <a:gd name="T48" fmla="*/ 129 w 188"/>
                <a:gd name="T49" fmla="*/ 172 h 173"/>
                <a:gd name="T50" fmla="*/ 128 w 188"/>
                <a:gd name="T51" fmla="*/ 170 h 173"/>
                <a:gd name="T52" fmla="*/ 131 w 188"/>
                <a:gd name="T53" fmla="*/ 169 h 173"/>
                <a:gd name="T54" fmla="*/ 133 w 188"/>
                <a:gd name="T55" fmla="*/ 167 h 173"/>
                <a:gd name="T56" fmla="*/ 133 w 188"/>
                <a:gd name="T57" fmla="*/ 164 h 173"/>
                <a:gd name="T58" fmla="*/ 115 w 188"/>
                <a:gd name="T59" fmla="*/ 117 h 173"/>
                <a:gd name="T60" fmla="*/ 60 w 188"/>
                <a:gd name="T61" fmla="*/ 117 h 173"/>
                <a:gd name="T62" fmla="*/ 58 w 188"/>
                <a:gd name="T63" fmla="*/ 119 h 173"/>
                <a:gd name="T64" fmla="*/ 45 w 188"/>
                <a:gd name="T65" fmla="*/ 153 h 173"/>
                <a:gd name="T66" fmla="*/ 43 w 188"/>
                <a:gd name="T67" fmla="*/ 160 h 173"/>
                <a:gd name="T68" fmla="*/ 43 w 188"/>
                <a:gd name="T69" fmla="*/ 165 h 173"/>
                <a:gd name="T70" fmla="*/ 46 w 188"/>
                <a:gd name="T71" fmla="*/ 168 h 173"/>
                <a:gd name="T72" fmla="*/ 52 w 188"/>
                <a:gd name="T73" fmla="*/ 169 h 173"/>
                <a:gd name="T74" fmla="*/ 57 w 188"/>
                <a:gd name="T75" fmla="*/ 169 h 173"/>
                <a:gd name="T76" fmla="*/ 58 w 188"/>
                <a:gd name="T77" fmla="*/ 170 h 173"/>
                <a:gd name="T78" fmla="*/ 58 w 188"/>
                <a:gd name="T79" fmla="*/ 173 h 173"/>
                <a:gd name="T80" fmla="*/ 55 w 188"/>
                <a:gd name="T81" fmla="*/ 173 h 173"/>
                <a:gd name="T82" fmla="*/ 30 w 188"/>
                <a:gd name="T83" fmla="*/ 173 h 173"/>
                <a:gd name="T84" fmla="*/ 16 w 188"/>
                <a:gd name="T85" fmla="*/ 173 h 173"/>
                <a:gd name="T86" fmla="*/ 2 w 188"/>
                <a:gd name="T87" fmla="*/ 173 h 173"/>
                <a:gd name="T88" fmla="*/ 0 w 188"/>
                <a:gd name="T89" fmla="*/ 171 h 173"/>
                <a:gd name="T90" fmla="*/ 1 w 188"/>
                <a:gd name="T91" fmla="*/ 169 h 173"/>
                <a:gd name="T92" fmla="*/ 6 w 188"/>
                <a:gd name="T93" fmla="*/ 169 h 173"/>
                <a:gd name="T94" fmla="*/ 17 w 188"/>
                <a:gd name="T95" fmla="*/ 165 h 173"/>
                <a:gd name="T96" fmla="*/ 28 w 188"/>
                <a:gd name="T97" fmla="*/ 149 h 173"/>
                <a:gd name="T98" fmla="*/ 89 w 188"/>
                <a:gd name="T99" fmla="*/ 5 h 173"/>
                <a:gd name="T100" fmla="*/ 92 w 188"/>
                <a:gd name="T10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8" h="173">
                  <a:moveTo>
                    <a:pt x="88" y="45"/>
                  </a:moveTo>
                  <a:lnTo>
                    <a:pt x="87" y="45"/>
                  </a:lnTo>
                  <a:lnTo>
                    <a:pt x="87" y="46"/>
                  </a:lnTo>
                  <a:lnTo>
                    <a:pt x="86" y="47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5"/>
                  </a:lnTo>
                  <a:lnTo>
                    <a:pt x="109" y="105"/>
                  </a:lnTo>
                  <a:lnTo>
                    <a:pt x="110" y="105"/>
                  </a:lnTo>
                  <a:lnTo>
                    <a:pt x="110" y="104"/>
                  </a:lnTo>
                  <a:lnTo>
                    <a:pt x="89" y="47"/>
                  </a:lnTo>
                  <a:lnTo>
                    <a:pt x="88" y="46"/>
                  </a:lnTo>
                  <a:lnTo>
                    <a:pt x="88" y="45"/>
                  </a:lnTo>
                  <a:lnTo>
                    <a:pt x="88" y="45"/>
                  </a:lnTo>
                  <a:close/>
                  <a:moveTo>
                    <a:pt x="93" y="0"/>
                  </a:moveTo>
                  <a:lnTo>
                    <a:pt x="96" y="0"/>
                  </a:lnTo>
                  <a:lnTo>
                    <a:pt x="97" y="2"/>
                  </a:lnTo>
                  <a:lnTo>
                    <a:pt x="98" y="4"/>
                  </a:lnTo>
                  <a:lnTo>
                    <a:pt x="100" y="7"/>
                  </a:lnTo>
                  <a:lnTo>
                    <a:pt x="103" y="13"/>
                  </a:lnTo>
                  <a:lnTo>
                    <a:pt x="107" y="22"/>
                  </a:lnTo>
                  <a:lnTo>
                    <a:pt x="112" y="35"/>
                  </a:lnTo>
                  <a:lnTo>
                    <a:pt x="118" y="50"/>
                  </a:lnTo>
                  <a:lnTo>
                    <a:pt x="125" y="68"/>
                  </a:lnTo>
                  <a:lnTo>
                    <a:pt x="132" y="85"/>
                  </a:lnTo>
                  <a:lnTo>
                    <a:pt x="139" y="102"/>
                  </a:lnTo>
                  <a:lnTo>
                    <a:pt x="147" y="118"/>
                  </a:lnTo>
                  <a:lnTo>
                    <a:pt x="153" y="132"/>
                  </a:lnTo>
                  <a:lnTo>
                    <a:pt x="158" y="144"/>
                  </a:lnTo>
                  <a:lnTo>
                    <a:pt x="164" y="156"/>
                  </a:lnTo>
                  <a:lnTo>
                    <a:pt x="169" y="163"/>
                  </a:lnTo>
                  <a:lnTo>
                    <a:pt x="173" y="167"/>
                  </a:lnTo>
                  <a:lnTo>
                    <a:pt x="177" y="168"/>
                  </a:lnTo>
                  <a:lnTo>
                    <a:pt x="181" y="169"/>
                  </a:lnTo>
                  <a:lnTo>
                    <a:pt x="185" y="169"/>
                  </a:lnTo>
                  <a:lnTo>
                    <a:pt x="187" y="169"/>
                  </a:lnTo>
                  <a:lnTo>
                    <a:pt x="188" y="170"/>
                  </a:lnTo>
                  <a:lnTo>
                    <a:pt x="188" y="171"/>
                  </a:lnTo>
                  <a:lnTo>
                    <a:pt x="188" y="172"/>
                  </a:lnTo>
                  <a:lnTo>
                    <a:pt x="187" y="173"/>
                  </a:lnTo>
                  <a:lnTo>
                    <a:pt x="185" y="173"/>
                  </a:lnTo>
                  <a:lnTo>
                    <a:pt x="183" y="173"/>
                  </a:lnTo>
                  <a:lnTo>
                    <a:pt x="178" y="173"/>
                  </a:lnTo>
                  <a:lnTo>
                    <a:pt x="168" y="173"/>
                  </a:lnTo>
                  <a:lnTo>
                    <a:pt x="153" y="173"/>
                  </a:lnTo>
                  <a:lnTo>
                    <a:pt x="135" y="173"/>
                  </a:lnTo>
                  <a:lnTo>
                    <a:pt x="132" y="173"/>
                  </a:lnTo>
                  <a:lnTo>
                    <a:pt x="130" y="173"/>
                  </a:lnTo>
                  <a:lnTo>
                    <a:pt x="129" y="172"/>
                  </a:lnTo>
                  <a:lnTo>
                    <a:pt x="128" y="171"/>
                  </a:lnTo>
                  <a:lnTo>
                    <a:pt x="128" y="170"/>
                  </a:lnTo>
                  <a:lnTo>
                    <a:pt x="129" y="169"/>
                  </a:lnTo>
                  <a:lnTo>
                    <a:pt x="131" y="169"/>
                  </a:lnTo>
                  <a:lnTo>
                    <a:pt x="132" y="168"/>
                  </a:lnTo>
                  <a:lnTo>
                    <a:pt x="133" y="167"/>
                  </a:lnTo>
                  <a:lnTo>
                    <a:pt x="133" y="166"/>
                  </a:lnTo>
                  <a:lnTo>
                    <a:pt x="133" y="164"/>
                  </a:lnTo>
                  <a:lnTo>
                    <a:pt x="116" y="119"/>
                  </a:lnTo>
                  <a:lnTo>
                    <a:pt x="115" y="117"/>
                  </a:lnTo>
                  <a:lnTo>
                    <a:pt x="113" y="117"/>
                  </a:lnTo>
                  <a:lnTo>
                    <a:pt x="60" y="117"/>
                  </a:lnTo>
                  <a:lnTo>
                    <a:pt x="59" y="117"/>
                  </a:lnTo>
                  <a:lnTo>
                    <a:pt x="58" y="119"/>
                  </a:lnTo>
                  <a:lnTo>
                    <a:pt x="46" y="149"/>
                  </a:lnTo>
                  <a:lnTo>
                    <a:pt x="45" y="153"/>
                  </a:lnTo>
                  <a:lnTo>
                    <a:pt x="44" y="157"/>
                  </a:lnTo>
                  <a:lnTo>
                    <a:pt x="43" y="160"/>
                  </a:lnTo>
                  <a:lnTo>
                    <a:pt x="43" y="163"/>
                  </a:lnTo>
                  <a:lnTo>
                    <a:pt x="43" y="165"/>
                  </a:lnTo>
                  <a:lnTo>
                    <a:pt x="44" y="166"/>
                  </a:lnTo>
                  <a:lnTo>
                    <a:pt x="46" y="168"/>
                  </a:lnTo>
                  <a:lnTo>
                    <a:pt x="48" y="169"/>
                  </a:lnTo>
                  <a:lnTo>
                    <a:pt x="52" y="169"/>
                  </a:lnTo>
                  <a:lnTo>
                    <a:pt x="55" y="169"/>
                  </a:lnTo>
                  <a:lnTo>
                    <a:pt x="57" y="169"/>
                  </a:lnTo>
                  <a:lnTo>
                    <a:pt x="58" y="169"/>
                  </a:lnTo>
                  <a:lnTo>
                    <a:pt x="58" y="170"/>
                  </a:lnTo>
                  <a:lnTo>
                    <a:pt x="58" y="171"/>
                  </a:lnTo>
                  <a:lnTo>
                    <a:pt x="58" y="173"/>
                  </a:lnTo>
                  <a:lnTo>
                    <a:pt x="57" y="173"/>
                  </a:lnTo>
                  <a:lnTo>
                    <a:pt x="55" y="173"/>
                  </a:lnTo>
                  <a:lnTo>
                    <a:pt x="42" y="173"/>
                  </a:lnTo>
                  <a:lnTo>
                    <a:pt x="30" y="173"/>
                  </a:lnTo>
                  <a:lnTo>
                    <a:pt x="25" y="173"/>
                  </a:lnTo>
                  <a:lnTo>
                    <a:pt x="16" y="173"/>
                  </a:lnTo>
                  <a:lnTo>
                    <a:pt x="4" y="173"/>
                  </a:lnTo>
                  <a:lnTo>
                    <a:pt x="2" y="173"/>
                  </a:lnTo>
                  <a:lnTo>
                    <a:pt x="1" y="173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1" y="169"/>
                  </a:lnTo>
                  <a:lnTo>
                    <a:pt x="3" y="169"/>
                  </a:lnTo>
                  <a:lnTo>
                    <a:pt x="6" y="169"/>
                  </a:lnTo>
                  <a:lnTo>
                    <a:pt x="9" y="169"/>
                  </a:lnTo>
                  <a:lnTo>
                    <a:pt x="17" y="165"/>
                  </a:lnTo>
                  <a:lnTo>
                    <a:pt x="23" y="159"/>
                  </a:lnTo>
                  <a:lnTo>
                    <a:pt x="28" y="149"/>
                  </a:lnTo>
                  <a:lnTo>
                    <a:pt x="87" y="9"/>
                  </a:lnTo>
                  <a:lnTo>
                    <a:pt x="89" y="5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8" name="Freeform 42"/>
            <p:cNvSpPr>
              <a:spLocks/>
            </p:cNvSpPr>
            <p:nvPr userDrawn="1"/>
          </p:nvSpPr>
          <p:spPr bwMode="auto">
            <a:xfrm>
              <a:off x="1670050" y="4468813"/>
              <a:ext cx="80963" cy="90488"/>
            </a:xfrm>
            <a:custGeom>
              <a:avLst/>
              <a:gdLst>
                <a:gd name="T0" fmla="*/ 9 w 153"/>
                <a:gd name="T1" fmla="*/ 0 h 171"/>
                <a:gd name="T2" fmla="*/ 13 w 153"/>
                <a:gd name="T3" fmla="*/ 2 h 171"/>
                <a:gd name="T4" fmla="*/ 28 w 153"/>
                <a:gd name="T5" fmla="*/ 3 h 171"/>
                <a:gd name="T6" fmla="*/ 130 w 153"/>
                <a:gd name="T7" fmla="*/ 4 h 171"/>
                <a:gd name="T8" fmla="*/ 142 w 153"/>
                <a:gd name="T9" fmla="*/ 3 h 171"/>
                <a:gd name="T10" fmla="*/ 149 w 153"/>
                <a:gd name="T11" fmla="*/ 2 h 171"/>
                <a:gd name="T12" fmla="*/ 152 w 153"/>
                <a:gd name="T13" fmla="*/ 2 h 171"/>
                <a:gd name="T14" fmla="*/ 153 w 153"/>
                <a:gd name="T15" fmla="*/ 3 h 171"/>
                <a:gd name="T16" fmla="*/ 153 w 153"/>
                <a:gd name="T17" fmla="*/ 12 h 171"/>
                <a:gd name="T18" fmla="*/ 153 w 153"/>
                <a:gd name="T19" fmla="*/ 27 h 171"/>
                <a:gd name="T20" fmla="*/ 153 w 153"/>
                <a:gd name="T21" fmla="*/ 35 h 171"/>
                <a:gd name="T22" fmla="*/ 151 w 153"/>
                <a:gd name="T23" fmla="*/ 36 h 171"/>
                <a:gd name="T24" fmla="*/ 149 w 153"/>
                <a:gd name="T25" fmla="*/ 35 h 171"/>
                <a:gd name="T26" fmla="*/ 148 w 153"/>
                <a:gd name="T27" fmla="*/ 30 h 171"/>
                <a:gd name="T28" fmla="*/ 142 w 153"/>
                <a:gd name="T29" fmla="*/ 21 h 171"/>
                <a:gd name="T30" fmla="*/ 122 w 153"/>
                <a:gd name="T31" fmla="*/ 17 h 171"/>
                <a:gd name="T32" fmla="*/ 94 w 153"/>
                <a:gd name="T33" fmla="*/ 107 h 171"/>
                <a:gd name="T34" fmla="*/ 94 w 153"/>
                <a:gd name="T35" fmla="*/ 143 h 171"/>
                <a:gd name="T36" fmla="*/ 95 w 153"/>
                <a:gd name="T37" fmla="*/ 158 h 171"/>
                <a:gd name="T38" fmla="*/ 97 w 153"/>
                <a:gd name="T39" fmla="*/ 162 h 171"/>
                <a:gd name="T40" fmla="*/ 101 w 153"/>
                <a:gd name="T41" fmla="*/ 165 h 171"/>
                <a:gd name="T42" fmla="*/ 107 w 153"/>
                <a:gd name="T43" fmla="*/ 166 h 171"/>
                <a:gd name="T44" fmla="*/ 115 w 153"/>
                <a:gd name="T45" fmla="*/ 167 h 171"/>
                <a:gd name="T46" fmla="*/ 118 w 153"/>
                <a:gd name="T47" fmla="*/ 168 h 171"/>
                <a:gd name="T48" fmla="*/ 118 w 153"/>
                <a:gd name="T49" fmla="*/ 170 h 171"/>
                <a:gd name="T50" fmla="*/ 114 w 153"/>
                <a:gd name="T51" fmla="*/ 171 h 171"/>
                <a:gd name="T52" fmla="*/ 87 w 153"/>
                <a:gd name="T53" fmla="*/ 171 h 171"/>
                <a:gd name="T54" fmla="*/ 69 w 153"/>
                <a:gd name="T55" fmla="*/ 171 h 171"/>
                <a:gd name="T56" fmla="*/ 48 w 153"/>
                <a:gd name="T57" fmla="*/ 171 h 171"/>
                <a:gd name="T58" fmla="*/ 44 w 153"/>
                <a:gd name="T59" fmla="*/ 170 h 171"/>
                <a:gd name="T60" fmla="*/ 44 w 153"/>
                <a:gd name="T61" fmla="*/ 168 h 171"/>
                <a:gd name="T62" fmla="*/ 46 w 153"/>
                <a:gd name="T63" fmla="*/ 167 h 171"/>
                <a:gd name="T64" fmla="*/ 52 w 153"/>
                <a:gd name="T65" fmla="*/ 167 h 171"/>
                <a:gd name="T66" fmla="*/ 58 w 153"/>
                <a:gd name="T67" fmla="*/ 165 h 171"/>
                <a:gd name="T68" fmla="*/ 61 w 153"/>
                <a:gd name="T69" fmla="*/ 161 h 171"/>
                <a:gd name="T70" fmla="*/ 62 w 153"/>
                <a:gd name="T71" fmla="*/ 154 h 171"/>
                <a:gd name="T72" fmla="*/ 63 w 153"/>
                <a:gd name="T73" fmla="*/ 126 h 171"/>
                <a:gd name="T74" fmla="*/ 63 w 153"/>
                <a:gd name="T75" fmla="*/ 17 h 171"/>
                <a:gd name="T76" fmla="*/ 19 w 153"/>
                <a:gd name="T77" fmla="*/ 18 h 171"/>
                <a:gd name="T78" fmla="*/ 8 w 153"/>
                <a:gd name="T79" fmla="*/ 24 h 171"/>
                <a:gd name="T80" fmla="*/ 5 w 153"/>
                <a:gd name="T81" fmla="*/ 30 h 171"/>
                <a:gd name="T82" fmla="*/ 4 w 153"/>
                <a:gd name="T83" fmla="*/ 33 h 171"/>
                <a:gd name="T84" fmla="*/ 2 w 153"/>
                <a:gd name="T85" fmla="*/ 34 h 171"/>
                <a:gd name="T86" fmla="*/ 0 w 153"/>
                <a:gd name="T87" fmla="*/ 33 h 171"/>
                <a:gd name="T88" fmla="*/ 0 w 153"/>
                <a:gd name="T89" fmla="*/ 27 h 171"/>
                <a:gd name="T90" fmla="*/ 3 w 153"/>
                <a:gd name="T91" fmla="*/ 13 h 171"/>
                <a:gd name="T92" fmla="*/ 5 w 153"/>
                <a:gd name="T93" fmla="*/ 4 h 171"/>
                <a:gd name="T94" fmla="*/ 6 w 153"/>
                <a:gd name="T9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3" h="171">
                  <a:moveTo>
                    <a:pt x="7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7" y="3"/>
                  </a:lnTo>
                  <a:lnTo>
                    <a:pt x="28" y="3"/>
                  </a:lnTo>
                  <a:lnTo>
                    <a:pt x="39" y="4"/>
                  </a:lnTo>
                  <a:lnTo>
                    <a:pt x="130" y="4"/>
                  </a:lnTo>
                  <a:lnTo>
                    <a:pt x="137" y="3"/>
                  </a:lnTo>
                  <a:lnTo>
                    <a:pt x="142" y="3"/>
                  </a:lnTo>
                  <a:lnTo>
                    <a:pt x="146" y="3"/>
                  </a:lnTo>
                  <a:lnTo>
                    <a:pt x="149" y="2"/>
                  </a:lnTo>
                  <a:lnTo>
                    <a:pt x="151" y="2"/>
                  </a:lnTo>
                  <a:lnTo>
                    <a:pt x="152" y="2"/>
                  </a:lnTo>
                  <a:lnTo>
                    <a:pt x="153" y="2"/>
                  </a:lnTo>
                  <a:lnTo>
                    <a:pt x="153" y="3"/>
                  </a:lnTo>
                  <a:lnTo>
                    <a:pt x="153" y="6"/>
                  </a:lnTo>
                  <a:lnTo>
                    <a:pt x="153" y="12"/>
                  </a:lnTo>
                  <a:lnTo>
                    <a:pt x="153" y="19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3" y="35"/>
                  </a:lnTo>
                  <a:lnTo>
                    <a:pt x="152" y="36"/>
                  </a:lnTo>
                  <a:lnTo>
                    <a:pt x="151" y="36"/>
                  </a:lnTo>
                  <a:lnTo>
                    <a:pt x="149" y="36"/>
                  </a:lnTo>
                  <a:lnTo>
                    <a:pt x="149" y="35"/>
                  </a:lnTo>
                  <a:lnTo>
                    <a:pt x="148" y="32"/>
                  </a:lnTo>
                  <a:lnTo>
                    <a:pt x="148" y="30"/>
                  </a:lnTo>
                  <a:lnTo>
                    <a:pt x="147" y="25"/>
                  </a:lnTo>
                  <a:lnTo>
                    <a:pt x="142" y="21"/>
                  </a:lnTo>
                  <a:lnTo>
                    <a:pt x="134" y="18"/>
                  </a:lnTo>
                  <a:lnTo>
                    <a:pt x="122" y="17"/>
                  </a:lnTo>
                  <a:lnTo>
                    <a:pt x="94" y="17"/>
                  </a:lnTo>
                  <a:lnTo>
                    <a:pt x="94" y="107"/>
                  </a:lnTo>
                  <a:lnTo>
                    <a:pt x="94" y="126"/>
                  </a:lnTo>
                  <a:lnTo>
                    <a:pt x="94" y="143"/>
                  </a:lnTo>
                  <a:lnTo>
                    <a:pt x="95" y="155"/>
                  </a:lnTo>
                  <a:lnTo>
                    <a:pt x="95" y="158"/>
                  </a:lnTo>
                  <a:lnTo>
                    <a:pt x="96" y="160"/>
                  </a:lnTo>
                  <a:lnTo>
                    <a:pt x="97" y="162"/>
                  </a:lnTo>
                  <a:lnTo>
                    <a:pt x="99" y="164"/>
                  </a:lnTo>
                  <a:lnTo>
                    <a:pt x="101" y="165"/>
                  </a:lnTo>
                  <a:lnTo>
                    <a:pt x="104" y="166"/>
                  </a:lnTo>
                  <a:lnTo>
                    <a:pt x="107" y="166"/>
                  </a:lnTo>
                  <a:lnTo>
                    <a:pt x="111" y="167"/>
                  </a:lnTo>
                  <a:lnTo>
                    <a:pt x="115" y="167"/>
                  </a:lnTo>
                  <a:lnTo>
                    <a:pt x="117" y="167"/>
                  </a:lnTo>
                  <a:lnTo>
                    <a:pt x="118" y="168"/>
                  </a:lnTo>
                  <a:lnTo>
                    <a:pt x="118" y="169"/>
                  </a:lnTo>
                  <a:lnTo>
                    <a:pt x="118" y="170"/>
                  </a:lnTo>
                  <a:lnTo>
                    <a:pt x="116" y="171"/>
                  </a:lnTo>
                  <a:lnTo>
                    <a:pt x="114" y="171"/>
                  </a:lnTo>
                  <a:lnTo>
                    <a:pt x="100" y="171"/>
                  </a:lnTo>
                  <a:lnTo>
                    <a:pt x="87" y="171"/>
                  </a:lnTo>
                  <a:lnTo>
                    <a:pt x="77" y="171"/>
                  </a:lnTo>
                  <a:lnTo>
                    <a:pt x="69" y="171"/>
                  </a:lnTo>
                  <a:lnTo>
                    <a:pt x="59" y="171"/>
                  </a:lnTo>
                  <a:lnTo>
                    <a:pt x="48" y="171"/>
                  </a:lnTo>
                  <a:lnTo>
                    <a:pt x="46" y="171"/>
                  </a:lnTo>
                  <a:lnTo>
                    <a:pt x="44" y="170"/>
                  </a:lnTo>
                  <a:lnTo>
                    <a:pt x="44" y="169"/>
                  </a:lnTo>
                  <a:lnTo>
                    <a:pt x="44" y="168"/>
                  </a:lnTo>
                  <a:lnTo>
                    <a:pt x="45" y="168"/>
                  </a:lnTo>
                  <a:lnTo>
                    <a:pt x="46" y="167"/>
                  </a:lnTo>
                  <a:lnTo>
                    <a:pt x="47" y="167"/>
                  </a:lnTo>
                  <a:lnTo>
                    <a:pt x="52" y="167"/>
                  </a:lnTo>
                  <a:lnTo>
                    <a:pt x="55" y="166"/>
                  </a:lnTo>
                  <a:lnTo>
                    <a:pt x="58" y="165"/>
                  </a:lnTo>
                  <a:lnTo>
                    <a:pt x="59" y="163"/>
                  </a:lnTo>
                  <a:lnTo>
                    <a:pt x="61" y="161"/>
                  </a:lnTo>
                  <a:lnTo>
                    <a:pt x="61" y="158"/>
                  </a:lnTo>
                  <a:lnTo>
                    <a:pt x="62" y="154"/>
                  </a:lnTo>
                  <a:lnTo>
                    <a:pt x="63" y="143"/>
                  </a:lnTo>
                  <a:lnTo>
                    <a:pt x="63" y="126"/>
                  </a:lnTo>
                  <a:lnTo>
                    <a:pt x="63" y="107"/>
                  </a:lnTo>
                  <a:lnTo>
                    <a:pt x="63" y="17"/>
                  </a:lnTo>
                  <a:lnTo>
                    <a:pt x="30" y="17"/>
                  </a:lnTo>
                  <a:lnTo>
                    <a:pt x="19" y="18"/>
                  </a:lnTo>
                  <a:lnTo>
                    <a:pt x="12" y="20"/>
                  </a:lnTo>
                  <a:lnTo>
                    <a:pt x="8" y="24"/>
                  </a:lnTo>
                  <a:lnTo>
                    <a:pt x="6" y="27"/>
                  </a:lnTo>
                  <a:lnTo>
                    <a:pt x="5" y="30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3" y="34"/>
                  </a:lnTo>
                  <a:lnTo>
                    <a:pt x="2" y="34"/>
                  </a:lnTo>
                  <a:lnTo>
                    <a:pt x="1" y="34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1" y="20"/>
                  </a:lnTo>
                  <a:lnTo>
                    <a:pt x="3" y="13"/>
                  </a:lnTo>
                  <a:lnTo>
                    <a:pt x="4" y="7"/>
                  </a:lnTo>
                  <a:lnTo>
                    <a:pt x="5" y="4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9" name="Freeform 43"/>
            <p:cNvSpPr>
              <a:spLocks/>
            </p:cNvSpPr>
            <p:nvPr userDrawn="1"/>
          </p:nvSpPr>
          <p:spPr bwMode="auto">
            <a:xfrm>
              <a:off x="1755775" y="4470400"/>
              <a:ext cx="39688" cy="88900"/>
            </a:xfrm>
            <a:custGeom>
              <a:avLst/>
              <a:gdLst>
                <a:gd name="T0" fmla="*/ 16 w 74"/>
                <a:gd name="T1" fmla="*/ 0 h 168"/>
                <a:gd name="T2" fmla="*/ 35 w 74"/>
                <a:gd name="T3" fmla="*/ 1 h 168"/>
                <a:gd name="T4" fmla="*/ 54 w 74"/>
                <a:gd name="T5" fmla="*/ 0 h 168"/>
                <a:gd name="T6" fmla="*/ 66 w 74"/>
                <a:gd name="T7" fmla="*/ 0 h 168"/>
                <a:gd name="T8" fmla="*/ 69 w 74"/>
                <a:gd name="T9" fmla="*/ 2 h 168"/>
                <a:gd name="T10" fmla="*/ 67 w 74"/>
                <a:gd name="T11" fmla="*/ 4 h 168"/>
                <a:gd name="T12" fmla="*/ 62 w 74"/>
                <a:gd name="T13" fmla="*/ 5 h 168"/>
                <a:gd name="T14" fmla="*/ 55 w 74"/>
                <a:gd name="T15" fmla="*/ 6 h 168"/>
                <a:gd name="T16" fmla="*/ 52 w 74"/>
                <a:gd name="T17" fmla="*/ 10 h 168"/>
                <a:gd name="T18" fmla="*/ 50 w 74"/>
                <a:gd name="T19" fmla="*/ 17 h 168"/>
                <a:gd name="T20" fmla="*/ 50 w 74"/>
                <a:gd name="T21" fmla="*/ 27 h 168"/>
                <a:gd name="T22" fmla="*/ 50 w 74"/>
                <a:gd name="T23" fmla="*/ 47 h 168"/>
                <a:gd name="T24" fmla="*/ 50 w 74"/>
                <a:gd name="T25" fmla="*/ 104 h 168"/>
                <a:gd name="T26" fmla="*/ 50 w 74"/>
                <a:gd name="T27" fmla="*/ 141 h 168"/>
                <a:gd name="T28" fmla="*/ 51 w 74"/>
                <a:gd name="T29" fmla="*/ 156 h 168"/>
                <a:gd name="T30" fmla="*/ 54 w 74"/>
                <a:gd name="T31" fmla="*/ 161 h 168"/>
                <a:gd name="T32" fmla="*/ 59 w 74"/>
                <a:gd name="T33" fmla="*/ 163 h 168"/>
                <a:gd name="T34" fmla="*/ 67 w 74"/>
                <a:gd name="T35" fmla="*/ 164 h 168"/>
                <a:gd name="T36" fmla="*/ 73 w 74"/>
                <a:gd name="T37" fmla="*/ 164 h 168"/>
                <a:gd name="T38" fmla="*/ 74 w 74"/>
                <a:gd name="T39" fmla="*/ 166 h 168"/>
                <a:gd name="T40" fmla="*/ 72 w 74"/>
                <a:gd name="T41" fmla="*/ 168 h 168"/>
                <a:gd name="T42" fmla="*/ 56 w 74"/>
                <a:gd name="T43" fmla="*/ 168 h 168"/>
                <a:gd name="T44" fmla="*/ 34 w 74"/>
                <a:gd name="T45" fmla="*/ 168 h 168"/>
                <a:gd name="T46" fmla="*/ 15 w 74"/>
                <a:gd name="T47" fmla="*/ 168 h 168"/>
                <a:gd name="T48" fmla="*/ 3 w 74"/>
                <a:gd name="T49" fmla="*/ 168 h 168"/>
                <a:gd name="T50" fmla="*/ 1 w 74"/>
                <a:gd name="T51" fmla="*/ 166 h 168"/>
                <a:gd name="T52" fmla="*/ 2 w 74"/>
                <a:gd name="T53" fmla="*/ 165 h 168"/>
                <a:gd name="T54" fmla="*/ 4 w 74"/>
                <a:gd name="T55" fmla="*/ 164 h 168"/>
                <a:gd name="T56" fmla="*/ 12 w 74"/>
                <a:gd name="T57" fmla="*/ 163 h 168"/>
                <a:gd name="T58" fmla="*/ 16 w 74"/>
                <a:gd name="T59" fmla="*/ 161 h 168"/>
                <a:gd name="T60" fmla="*/ 18 w 74"/>
                <a:gd name="T61" fmla="*/ 156 h 168"/>
                <a:gd name="T62" fmla="*/ 19 w 74"/>
                <a:gd name="T63" fmla="*/ 141 h 168"/>
                <a:gd name="T64" fmla="*/ 20 w 74"/>
                <a:gd name="T65" fmla="*/ 104 h 168"/>
                <a:gd name="T66" fmla="*/ 20 w 74"/>
                <a:gd name="T67" fmla="*/ 47 h 168"/>
                <a:gd name="T68" fmla="*/ 20 w 74"/>
                <a:gd name="T69" fmla="*/ 27 h 168"/>
                <a:gd name="T70" fmla="*/ 20 w 74"/>
                <a:gd name="T71" fmla="*/ 17 h 168"/>
                <a:gd name="T72" fmla="*/ 18 w 74"/>
                <a:gd name="T73" fmla="*/ 10 h 168"/>
                <a:gd name="T74" fmla="*/ 15 w 74"/>
                <a:gd name="T75" fmla="*/ 7 h 168"/>
                <a:gd name="T76" fmla="*/ 8 w 74"/>
                <a:gd name="T77" fmla="*/ 5 h 168"/>
                <a:gd name="T78" fmla="*/ 2 w 74"/>
                <a:gd name="T79" fmla="*/ 4 h 168"/>
                <a:gd name="T80" fmla="*/ 0 w 74"/>
                <a:gd name="T81" fmla="*/ 2 h 168"/>
                <a:gd name="T82" fmla="*/ 3 w 74"/>
                <a:gd name="T8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168">
                  <a:moveTo>
                    <a:pt x="6" y="0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1"/>
                  </a:lnTo>
                  <a:lnTo>
                    <a:pt x="69" y="2"/>
                  </a:lnTo>
                  <a:lnTo>
                    <a:pt x="68" y="3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62" y="5"/>
                  </a:lnTo>
                  <a:lnTo>
                    <a:pt x="58" y="5"/>
                  </a:lnTo>
                  <a:lnTo>
                    <a:pt x="55" y="6"/>
                  </a:lnTo>
                  <a:lnTo>
                    <a:pt x="53" y="8"/>
                  </a:lnTo>
                  <a:lnTo>
                    <a:pt x="52" y="10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21"/>
                  </a:lnTo>
                  <a:lnTo>
                    <a:pt x="50" y="27"/>
                  </a:lnTo>
                  <a:lnTo>
                    <a:pt x="50" y="35"/>
                  </a:lnTo>
                  <a:lnTo>
                    <a:pt x="50" y="47"/>
                  </a:lnTo>
                  <a:lnTo>
                    <a:pt x="50" y="65"/>
                  </a:lnTo>
                  <a:lnTo>
                    <a:pt x="50" y="104"/>
                  </a:lnTo>
                  <a:lnTo>
                    <a:pt x="50" y="123"/>
                  </a:lnTo>
                  <a:lnTo>
                    <a:pt x="50" y="141"/>
                  </a:lnTo>
                  <a:lnTo>
                    <a:pt x="51" y="153"/>
                  </a:lnTo>
                  <a:lnTo>
                    <a:pt x="51" y="156"/>
                  </a:lnTo>
                  <a:lnTo>
                    <a:pt x="52" y="159"/>
                  </a:lnTo>
                  <a:lnTo>
                    <a:pt x="54" y="161"/>
                  </a:lnTo>
                  <a:lnTo>
                    <a:pt x="56" y="162"/>
                  </a:lnTo>
                  <a:lnTo>
                    <a:pt x="59" y="163"/>
                  </a:lnTo>
                  <a:lnTo>
                    <a:pt x="63" y="163"/>
                  </a:lnTo>
                  <a:lnTo>
                    <a:pt x="67" y="164"/>
                  </a:lnTo>
                  <a:lnTo>
                    <a:pt x="71" y="164"/>
                  </a:lnTo>
                  <a:lnTo>
                    <a:pt x="73" y="164"/>
                  </a:lnTo>
                  <a:lnTo>
                    <a:pt x="74" y="165"/>
                  </a:lnTo>
                  <a:lnTo>
                    <a:pt x="74" y="166"/>
                  </a:lnTo>
                  <a:lnTo>
                    <a:pt x="74" y="167"/>
                  </a:lnTo>
                  <a:lnTo>
                    <a:pt x="72" y="168"/>
                  </a:lnTo>
                  <a:lnTo>
                    <a:pt x="70" y="168"/>
                  </a:lnTo>
                  <a:lnTo>
                    <a:pt x="56" y="168"/>
                  </a:lnTo>
                  <a:lnTo>
                    <a:pt x="43" y="168"/>
                  </a:lnTo>
                  <a:lnTo>
                    <a:pt x="34" y="168"/>
                  </a:lnTo>
                  <a:lnTo>
                    <a:pt x="26" y="168"/>
                  </a:lnTo>
                  <a:lnTo>
                    <a:pt x="15" y="168"/>
                  </a:lnTo>
                  <a:lnTo>
                    <a:pt x="5" y="168"/>
                  </a:lnTo>
                  <a:lnTo>
                    <a:pt x="3" y="168"/>
                  </a:lnTo>
                  <a:lnTo>
                    <a:pt x="1" y="167"/>
                  </a:lnTo>
                  <a:lnTo>
                    <a:pt x="1" y="166"/>
                  </a:lnTo>
                  <a:lnTo>
                    <a:pt x="1" y="165"/>
                  </a:lnTo>
                  <a:lnTo>
                    <a:pt x="2" y="165"/>
                  </a:lnTo>
                  <a:lnTo>
                    <a:pt x="3" y="164"/>
                  </a:lnTo>
                  <a:lnTo>
                    <a:pt x="4" y="164"/>
                  </a:lnTo>
                  <a:lnTo>
                    <a:pt x="9" y="164"/>
                  </a:lnTo>
                  <a:lnTo>
                    <a:pt x="12" y="163"/>
                  </a:lnTo>
                  <a:lnTo>
                    <a:pt x="15" y="162"/>
                  </a:lnTo>
                  <a:lnTo>
                    <a:pt x="16" y="161"/>
                  </a:lnTo>
                  <a:lnTo>
                    <a:pt x="17" y="159"/>
                  </a:lnTo>
                  <a:lnTo>
                    <a:pt x="18" y="156"/>
                  </a:lnTo>
                  <a:lnTo>
                    <a:pt x="19" y="152"/>
                  </a:lnTo>
                  <a:lnTo>
                    <a:pt x="19" y="141"/>
                  </a:lnTo>
                  <a:lnTo>
                    <a:pt x="20" y="123"/>
                  </a:lnTo>
                  <a:lnTo>
                    <a:pt x="20" y="104"/>
                  </a:lnTo>
                  <a:lnTo>
                    <a:pt x="20" y="65"/>
                  </a:lnTo>
                  <a:lnTo>
                    <a:pt x="20" y="47"/>
                  </a:lnTo>
                  <a:lnTo>
                    <a:pt x="20" y="35"/>
                  </a:lnTo>
                  <a:lnTo>
                    <a:pt x="20" y="27"/>
                  </a:lnTo>
                  <a:lnTo>
                    <a:pt x="20" y="21"/>
                  </a:lnTo>
                  <a:lnTo>
                    <a:pt x="20" y="17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7" y="8"/>
                  </a:lnTo>
                  <a:lnTo>
                    <a:pt x="15" y="7"/>
                  </a:lnTo>
                  <a:lnTo>
                    <a:pt x="12" y="6"/>
                  </a:lnTo>
                  <a:lnTo>
                    <a:pt x="8" y="5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0" name="Freeform 44"/>
            <p:cNvSpPr>
              <a:spLocks noEditPoints="1"/>
            </p:cNvSpPr>
            <p:nvPr userDrawn="1"/>
          </p:nvSpPr>
          <p:spPr bwMode="auto">
            <a:xfrm>
              <a:off x="1797050" y="4468813"/>
              <a:ext cx="98425" cy="92075"/>
            </a:xfrm>
            <a:custGeom>
              <a:avLst/>
              <a:gdLst>
                <a:gd name="T0" fmla="*/ 78 w 187"/>
                <a:gd name="T1" fmla="*/ 12 h 174"/>
                <a:gd name="T2" fmla="*/ 60 w 187"/>
                <a:gd name="T3" fmla="*/ 19 h 174"/>
                <a:gd name="T4" fmla="*/ 44 w 187"/>
                <a:gd name="T5" fmla="*/ 34 h 174"/>
                <a:gd name="T6" fmla="*/ 35 w 187"/>
                <a:gd name="T7" fmla="*/ 62 h 174"/>
                <a:gd name="T8" fmla="*/ 35 w 187"/>
                <a:gd name="T9" fmla="*/ 99 h 174"/>
                <a:gd name="T10" fmla="*/ 47 w 187"/>
                <a:gd name="T11" fmla="*/ 131 h 174"/>
                <a:gd name="T12" fmla="*/ 69 w 187"/>
                <a:gd name="T13" fmla="*/ 154 h 174"/>
                <a:gd name="T14" fmla="*/ 102 w 187"/>
                <a:gd name="T15" fmla="*/ 162 h 174"/>
                <a:gd name="T16" fmla="*/ 115 w 187"/>
                <a:gd name="T17" fmla="*/ 161 h 174"/>
                <a:gd name="T18" fmla="*/ 130 w 187"/>
                <a:gd name="T19" fmla="*/ 154 h 174"/>
                <a:gd name="T20" fmla="*/ 143 w 187"/>
                <a:gd name="T21" fmla="*/ 138 h 174"/>
                <a:gd name="T22" fmla="*/ 152 w 187"/>
                <a:gd name="T23" fmla="*/ 110 h 174"/>
                <a:gd name="T24" fmla="*/ 151 w 187"/>
                <a:gd name="T25" fmla="*/ 69 h 174"/>
                <a:gd name="T26" fmla="*/ 134 w 187"/>
                <a:gd name="T27" fmla="*/ 33 h 174"/>
                <a:gd name="T28" fmla="*/ 106 w 187"/>
                <a:gd name="T29" fmla="*/ 14 h 174"/>
                <a:gd name="T30" fmla="*/ 95 w 187"/>
                <a:gd name="T31" fmla="*/ 0 h 174"/>
                <a:gd name="T32" fmla="*/ 138 w 187"/>
                <a:gd name="T33" fmla="*/ 7 h 174"/>
                <a:gd name="T34" fmla="*/ 168 w 187"/>
                <a:gd name="T35" fmla="*/ 29 h 174"/>
                <a:gd name="T36" fmla="*/ 185 w 187"/>
                <a:gd name="T37" fmla="*/ 63 h 174"/>
                <a:gd name="T38" fmla="*/ 185 w 187"/>
                <a:gd name="T39" fmla="*/ 104 h 174"/>
                <a:gd name="T40" fmla="*/ 168 w 187"/>
                <a:gd name="T41" fmla="*/ 141 h 174"/>
                <a:gd name="T42" fmla="*/ 137 w 187"/>
                <a:gd name="T43" fmla="*/ 165 h 174"/>
                <a:gd name="T44" fmla="*/ 93 w 187"/>
                <a:gd name="T45" fmla="*/ 174 h 174"/>
                <a:gd name="T46" fmla="*/ 54 w 187"/>
                <a:gd name="T47" fmla="*/ 168 h 174"/>
                <a:gd name="T48" fmla="*/ 27 w 187"/>
                <a:gd name="T49" fmla="*/ 151 h 174"/>
                <a:gd name="T50" fmla="*/ 10 w 187"/>
                <a:gd name="T51" fmla="*/ 127 h 174"/>
                <a:gd name="T52" fmla="*/ 1 w 187"/>
                <a:gd name="T53" fmla="*/ 100 h 174"/>
                <a:gd name="T54" fmla="*/ 1 w 187"/>
                <a:gd name="T55" fmla="*/ 74 h 174"/>
                <a:gd name="T56" fmla="*/ 10 w 187"/>
                <a:gd name="T57" fmla="*/ 47 h 174"/>
                <a:gd name="T58" fmla="*/ 28 w 187"/>
                <a:gd name="T59" fmla="*/ 24 h 174"/>
                <a:gd name="T60" fmla="*/ 55 w 187"/>
                <a:gd name="T61" fmla="*/ 7 h 174"/>
                <a:gd name="T62" fmla="*/ 95 w 187"/>
                <a:gd name="T6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7" h="174">
                  <a:moveTo>
                    <a:pt x="88" y="12"/>
                  </a:moveTo>
                  <a:lnTo>
                    <a:pt x="78" y="12"/>
                  </a:lnTo>
                  <a:lnTo>
                    <a:pt x="69" y="15"/>
                  </a:lnTo>
                  <a:lnTo>
                    <a:pt x="60" y="19"/>
                  </a:lnTo>
                  <a:lnTo>
                    <a:pt x="51" y="25"/>
                  </a:lnTo>
                  <a:lnTo>
                    <a:pt x="44" y="34"/>
                  </a:lnTo>
                  <a:lnTo>
                    <a:pt x="39" y="46"/>
                  </a:lnTo>
                  <a:lnTo>
                    <a:pt x="35" y="62"/>
                  </a:lnTo>
                  <a:lnTo>
                    <a:pt x="34" y="80"/>
                  </a:lnTo>
                  <a:lnTo>
                    <a:pt x="35" y="99"/>
                  </a:lnTo>
                  <a:lnTo>
                    <a:pt x="40" y="116"/>
                  </a:lnTo>
                  <a:lnTo>
                    <a:pt x="47" y="131"/>
                  </a:lnTo>
                  <a:lnTo>
                    <a:pt x="57" y="145"/>
                  </a:lnTo>
                  <a:lnTo>
                    <a:pt x="69" y="154"/>
                  </a:lnTo>
                  <a:lnTo>
                    <a:pt x="84" y="160"/>
                  </a:lnTo>
                  <a:lnTo>
                    <a:pt x="102" y="162"/>
                  </a:lnTo>
                  <a:lnTo>
                    <a:pt x="108" y="162"/>
                  </a:lnTo>
                  <a:lnTo>
                    <a:pt x="115" y="161"/>
                  </a:lnTo>
                  <a:lnTo>
                    <a:pt x="122" y="158"/>
                  </a:lnTo>
                  <a:lnTo>
                    <a:pt x="130" y="154"/>
                  </a:lnTo>
                  <a:lnTo>
                    <a:pt x="137" y="147"/>
                  </a:lnTo>
                  <a:lnTo>
                    <a:pt x="143" y="138"/>
                  </a:lnTo>
                  <a:lnTo>
                    <a:pt x="149" y="125"/>
                  </a:lnTo>
                  <a:lnTo>
                    <a:pt x="152" y="110"/>
                  </a:lnTo>
                  <a:lnTo>
                    <a:pt x="153" y="91"/>
                  </a:lnTo>
                  <a:lnTo>
                    <a:pt x="151" y="69"/>
                  </a:lnTo>
                  <a:lnTo>
                    <a:pt x="144" y="48"/>
                  </a:lnTo>
                  <a:lnTo>
                    <a:pt x="134" y="33"/>
                  </a:lnTo>
                  <a:lnTo>
                    <a:pt x="121" y="21"/>
                  </a:lnTo>
                  <a:lnTo>
                    <a:pt x="106" y="14"/>
                  </a:lnTo>
                  <a:lnTo>
                    <a:pt x="88" y="12"/>
                  </a:lnTo>
                  <a:close/>
                  <a:moveTo>
                    <a:pt x="95" y="0"/>
                  </a:moveTo>
                  <a:lnTo>
                    <a:pt x="118" y="2"/>
                  </a:lnTo>
                  <a:lnTo>
                    <a:pt x="138" y="7"/>
                  </a:lnTo>
                  <a:lnTo>
                    <a:pt x="155" y="16"/>
                  </a:lnTo>
                  <a:lnTo>
                    <a:pt x="168" y="29"/>
                  </a:lnTo>
                  <a:lnTo>
                    <a:pt x="179" y="44"/>
                  </a:lnTo>
                  <a:lnTo>
                    <a:pt x="185" y="63"/>
                  </a:lnTo>
                  <a:lnTo>
                    <a:pt x="187" y="83"/>
                  </a:lnTo>
                  <a:lnTo>
                    <a:pt x="185" y="104"/>
                  </a:lnTo>
                  <a:lnTo>
                    <a:pt x="179" y="123"/>
                  </a:lnTo>
                  <a:lnTo>
                    <a:pt x="168" y="141"/>
                  </a:lnTo>
                  <a:lnTo>
                    <a:pt x="154" y="155"/>
                  </a:lnTo>
                  <a:lnTo>
                    <a:pt x="137" y="165"/>
                  </a:lnTo>
                  <a:lnTo>
                    <a:pt x="116" y="172"/>
                  </a:lnTo>
                  <a:lnTo>
                    <a:pt x="93" y="174"/>
                  </a:lnTo>
                  <a:lnTo>
                    <a:pt x="72" y="173"/>
                  </a:lnTo>
                  <a:lnTo>
                    <a:pt x="54" y="168"/>
                  </a:lnTo>
                  <a:lnTo>
                    <a:pt x="40" y="161"/>
                  </a:lnTo>
                  <a:lnTo>
                    <a:pt x="27" y="151"/>
                  </a:lnTo>
                  <a:lnTo>
                    <a:pt x="18" y="140"/>
                  </a:lnTo>
                  <a:lnTo>
                    <a:pt x="10" y="127"/>
                  </a:lnTo>
                  <a:lnTo>
                    <a:pt x="4" y="114"/>
                  </a:lnTo>
                  <a:lnTo>
                    <a:pt x="1" y="100"/>
                  </a:lnTo>
                  <a:lnTo>
                    <a:pt x="0" y="87"/>
                  </a:lnTo>
                  <a:lnTo>
                    <a:pt x="1" y="74"/>
                  </a:lnTo>
                  <a:lnTo>
                    <a:pt x="4" y="61"/>
                  </a:lnTo>
                  <a:lnTo>
                    <a:pt x="10" y="47"/>
                  </a:lnTo>
                  <a:lnTo>
                    <a:pt x="18" y="35"/>
                  </a:lnTo>
                  <a:lnTo>
                    <a:pt x="28" y="24"/>
                  </a:lnTo>
                  <a:lnTo>
                    <a:pt x="40" y="14"/>
                  </a:lnTo>
                  <a:lnTo>
                    <a:pt x="55" y="7"/>
                  </a:lnTo>
                  <a:lnTo>
                    <a:pt x="7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1" name="Freeform 45"/>
            <p:cNvSpPr>
              <a:spLocks/>
            </p:cNvSpPr>
            <p:nvPr userDrawn="1"/>
          </p:nvSpPr>
          <p:spPr bwMode="auto">
            <a:xfrm>
              <a:off x="1893888" y="4468813"/>
              <a:ext cx="101600" cy="92075"/>
            </a:xfrm>
            <a:custGeom>
              <a:avLst/>
              <a:gdLst>
                <a:gd name="T0" fmla="*/ 28 w 191"/>
                <a:gd name="T1" fmla="*/ 1 h 175"/>
                <a:gd name="T2" fmla="*/ 33 w 191"/>
                <a:gd name="T3" fmla="*/ 5 h 175"/>
                <a:gd name="T4" fmla="*/ 39 w 191"/>
                <a:gd name="T5" fmla="*/ 11 h 175"/>
                <a:gd name="T6" fmla="*/ 54 w 191"/>
                <a:gd name="T7" fmla="*/ 26 h 175"/>
                <a:gd name="T8" fmla="*/ 78 w 191"/>
                <a:gd name="T9" fmla="*/ 50 h 175"/>
                <a:gd name="T10" fmla="*/ 105 w 191"/>
                <a:gd name="T11" fmla="*/ 79 h 175"/>
                <a:gd name="T12" fmla="*/ 121 w 191"/>
                <a:gd name="T13" fmla="*/ 94 h 175"/>
                <a:gd name="T14" fmla="*/ 138 w 191"/>
                <a:gd name="T15" fmla="*/ 112 h 175"/>
                <a:gd name="T16" fmla="*/ 150 w 191"/>
                <a:gd name="T17" fmla="*/ 125 h 175"/>
                <a:gd name="T18" fmla="*/ 154 w 191"/>
                <a:gd name="T19" fmla="*/ 128 h 175"/>
                <a:gd name="T20" fmla="*/ 151 w 191"/>
                <a:gd name="T21" fmla="*/ 19 h 175"/>
                <a:gd name="T22" fmla="*/ 145 w 191"/>
                <a:gd name="T23" fmla="*/ 10 h 175"/>
                <a:gd name="T24" fmla="*/ 139 w 191"/>
                <a:gd name="T25" fmla="*/ 9 h 175"/>
                <a:gd name="T26" fmla="*/ 133 w 191"/>
                <a:gd name="T27" fmla="*/ 8 h 175"/>
                <a:gd name="T28" fmla="*/ 130 w 191"/>
                <a:gd name="T29" fmla="*/ 8 h 175"/>
                <a:gd name="T30" fmla="*/ 129 w 191"/>
                <a:gd name="T31" fmla="*/ 6 h 175"/>
                <a:gd name="T32" fmla="*/ 131 w 191"/>
                <a:gd name="T33" fmla="*/ 4 h 175"/>
                <a:gd name="T34" fmla="*/ 135 w 191"/>
                <a:gd name="T35" fmla="*/ 4 h 175"/>
                <a:gd name="T36" fmla="*/ 157 w 191"/>
                <a:gd name="T37" fmla="*/ 4 h 175"/>
                <a:gd name="T38" fmla="*/ 169 w 191"/>
                <a:gd name="T39" fmla="*/ 4 h 175"/>
                <a:gd name="T40" fmla="*/ 186 w 191"/>
                <a:gd name="T41" fmla="*/ 4 h 175"/>
                <a:gd name="T42" fmla="*/ 190 w 191"/>
                <a:gd name="T43" fmla="*/ 4 h 175"/>
                <a:gd name="T44" fmla="*/ 191 w 191"/>
                <a:gd name="T45" fmla="*/ 6 h 175"/>
                <a:gd name="T46" fmla="*/ 189 w 191"/>
                <a:gd name="T47" fmla="*/ 8 h 175"/>
                <a:gd name="T48" fmla="*/ 185 w 191"/>
                <a:gd name="T49" fmla="*/ 9 h 175"/>
                <a:gd name="T50" fmla="*/ 180 w 191"/>
                <a:gd name="T51" fmla="*/ 9 h 175"/>
                <a:gd name="T52" fmla="*/ 173 w 191"/>
                <a:gd name="T53" fmla="*/ 18 h 175"/>
                <a:gd name="T54" fmla="*/ 170 w 191"/>
                <a:gd name="T55" fmla="*/ 168 h 175"/>
                <a:gd name="T56" fmla="*/ 169 w 191"/>
                <a:gd name="T57" fmla="*/ 173 h 175"/>
                <a:gd name="T58" fmla="*/ 166 w 191"/>
                <a:gd name="T59" fmla="*/ 175 h 175"/>
                <a:gd name="T60" fmla="*/ 161 w 191"/>
                <a:gd name="T61" fmla="*/ 174 h 175"/>
                <a:gd name="T62" fmla="*/ 157 w 191"/>
                <a:gd name="T63" fmla="*/ 170 h 175"/>
                <a:gd name="T64" fmla="*/ 134 w 191"/>
                <a:gd name="T65" fmla="*/ 149 h 175"/>
                <a:gd name="T66" fmla="*/ 106 w 191"/>
                <a:gd name="T67" fmla="*/ 120 h 175"/>
                <a:gd name="T68" fmla="*/ 79 w 191"/>
                <a:gd name="T69" fmla="*/ 94 h 175"/>
                <a:gd name="T70" fmla="*/ 57 w 191"/>
                <a:gd name="T71" fmla="*/ 71 h 175"/>
                <a:gd name="T72" fmla="*/ 42 w 191"/>
                <a:gd name="T73" fmla="*/ 54 h 175"/>
                <a:gd name="T74" fmla="*/ 37 w 191"/>
                <a:gd name="T75" fmla="*/ 51 h 175"/>
                <a:gd name="T76" fmla="*/ 41 w 191"/>
                <a:gd name="T77" fmla="*/ 153 h 175"/>
                <a:gd name="T78" fmla="*/ 44 w 191"/>
                <a:gd name="T79" fmla="*/ 164 h 175"/>
                <a:gd name="T80" fmla="*/ 51 w 191"/>
                <a:gd name="T81" fmla="*/ 167 h 175"/>
                <a:gd name="T82" fmla="*/ 59 w 191"/>
                <a:gd name="T83" fmla="*/ 168 h 175"/>
                <a:gd name="T84" fmla="*/ 62 w 191"/>
                <a:gd name="T85" fmla="*/ 169 h 175"/>
                <a:gd name="T86" fmla="*/ 62 w 191"/>
                <a:gd name="T87" fmla="*/ 171 h 175"/>
                <a:gd name="T88" fmla="*/ 60 w 191"/>
                <a:gd name="T89" fmla="*/ 172 h 175"/>
                <a:gd name="T90" fmla="*/ 45 w 191"/>
                <a:gd name="T91" fmla="*/ 172 h 175"/>
                <a:gd name="T92" fmla="*/ 29 w 191"/>
                <a:gd name="T93" fmla="*/ 172 h 175"/>
                <a:gd name="T94" fmla="*/ 16 w 191"/>
                <a:gd name="T95" fmla="*/ 172 h 175"/>
                <a:gd name="T96" fmla="*/ 3 w 191"/>
                <a:gd name="T97" fmla="*/ 172 h 175"/>
                <a:gd name="T98" fmla="*/ 0 w 191"/>
                <a:gd name="T99" fmla="*/ 171 h 175"/>
                <a:gd name="T100" fmla="*/ 0 w 191"/>
                <a:gd name="T101" fmla="*/ 169 h 175"/>
                <a:gd name="T102" fmla="*/ 3 w 191"/>
                <a:gd name="T103" fmla="*/ 168 h 175"/>
                <a:gd name="T104" fmla="*/ 10 w 191"/>
                <a:gd name="T105" fmla="*/ 167 h 175"/>
                <a:gd name="T106" fmla="*/ 17 w 191"/>
                <a:gd name="T107" fmla="*/ 165 h 175"/>
                <a:gd name="T108" fmla="*/ 20 w 191"/>
                <a:gd name="T109" fmla="*/ 152 h 175"/>
                <a:gd name="T110" fmla="*/ 22 w 191"/>
                <a:gd name="T111" fmla="*/ 8 h 175"/>
                <a:gd name="T112" fmla="*/ 23 w 191"/>
                <a:gd name="T113" fmla="*/ 2 h 175"/>
                <a:gd name="T114" fmla="*/ 26 w 191"/>
                <a:gd name="T11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1" h="175">
                  <a:moveTo>
                    <a:pt x="26" y="0"/>
                  </a:moveTo>
                  <a:lnTo>
                    <a:pt x="28" y="1"/>
                  </a:lnTo>
                  <a:lnTo>
                    <a:pt x="31" y="2"/>
                  </a:lnTo>
                  <a:lnTo>
                    <a:pt x="33" y="5"/>
                  </a:lnTo>
                  <a:lnTo>
                    <a:pt x="36" y="7"/>
                  </a:lnTo>
                  <a:lnTo>
                    <a:pt x="39" y="11"/>
                  </a:lnTo>
                  <a:lnTo>
                    <a:pt x="45" y="17"/>
                  </a:lnTo>
                  <a:lnTo>
                    <a:pt x="54" y="26"/>
                  </a:lnTo>
                  <a:lnTo>
                    <a:pt x="65" y="37"/>
                  </a:lnTo>
                  <a:lnTo>
                    <a:pt x="78" y="50"/>
                  </a:lnTo>
                  <a:lnTo>
                    <a:pt x="91" y="65"/>
                  </a:lnTo>
                  <a:lnTo>
                    <a:pt x="105" y="79"/>
                  </a:lnTo>
                  <a:lnTo>
                    <a:pt x="113" y="86"/>
                  </a:lnTo>
                  <a:lnTo>
                    <a:pt x="121" y="94"/>
                  </a:lnTo>
                  <a:lnTo>
                    <a:pt x="130" y="103"/>
                  </a:lnTo>
                  <a:lnTo>
                    <a:pt x="138" y="112"/>
                  </a:lnTo>
                  <a:lnTo>
                    <a:pt x="145" y="119"/>
                  </a:lnTo>
                  <a:lnTo>
                    <a:pt x="150" y="125"/>
                  </a:lnTo>
                  <a:lnTo>
                    <a:pt x="153" y="128"/>
                  </a:lnTo>
                  <a:lnTo>
                    <a:pt x="154" y="128"/>
                  </a:lnTo>
                  <a:lnTo>
                    <a:pt x="152" y="29"/>
                  </a:lnTo>
                  <a:lnTo>
                    <a:pt x="151" y="19"/>
                  </a:lnTo>
                  <a:lnTo>
                    <a:pt x="149" y="13"/>
                  </a:lnTo>
                  <a:lnTo>
                    <a:pt x="145" y="10"/>
                  </a:lnTo>
                  <a:lnTo>
                    <a:pt x="142" y="9"/>
                  </a:lnTo>
                  <a:lnTo>
                    <a:pt x="139" y="9"/>
                  </a:lnTo>
                  <a:lnTo>
                    <a:pt x="136" y="9"/>
                  </a:lnTo>
                  <a:lnTo>
                    <a:pt x="133" y="8"/>
                  </a:lnTo>
                  <a:lnTo>
                    <a:pt x="131" y="8"/>
                  </a:lnTo>
                  <a:lnTo>
                    <a:pt x="130" y="8"/>
                  </a:lnTo>
                  <a:lnTo>
                    <a:pt x="130" y="7"/>
                  </a:lnTo>
                  <a:lnTo>
                    <a:pt x="129" y="6"/>
                  </a:lnTo>
                  <a:lnTo>
                    <a:pt x="130" y="5"/>
                  </a:lnTo>
                  <a:lnTo>
                    <a:pt x="131" y="4"/>
                  </a:lnTo>
                  <a:lnTo>
                    <a:pt x="133" y="4"/>
                  </a:lnTo>
                  <a:lnTo>
                    <a:pt x="135" y="4"/>
                  </a:lnTo>
                  <a:lnTo>
                    <a:pt x="146" y="4"/>
                  </a:lnTo>
                  <a:lnTo>
                    <a:pt x="157" y="4"/>
                  </a:lnTo>
                  <a:lnTo>
                    <a:pt x="164" y="5"/>
                  </a:lnTo>
                  <a:lnTo>
                    <a:pt x="169" y="4"/>
                  </a:lnTo>
                  <a:lnTo>
                    <a:pt x="176" y="4"/>
                  </a:lnTo>
                  <a:lnTo>
                    <a:pt x="186" y="4"/>
                  </a:lnTo>
                  <a:lnTo>
                    <a:pt x="188" y="4"/>
                  </a:lnTo>
                  <a:lnTo>
                    <a:pt x="190" y="4"/>
                  </a:lnTo>
                  <a:lnTo>
                    <a:pt x="191" y="5"/>
                  </a:lnTo>
                  <a:lnTo>
                    <a:pt x="191" y="6"/>
                  </a:lnTo>
                  <a:lnTo>
                    <a:pt x="191" y="7"/>
                  </a:lnTo>
                  <a:lnTo>
                    <a:pt x="189" y="8"/>
                  </a:lnTo>
                  <a:lnTo>
                    <a:pt x="187" y="8"/>
                  </a:lnTo>
                  <a:lnTo>
                    <a:pt x="185" y="9"/>
                  </a:lnTo>
                  <a:lnTo>
                    <a:pt x="183" y="9"/>
                  </a:lnTo>
                  <a:lnTo>
                    <a:pt x="180" y="9"/>
                  </a:lnTo>
                  <a:lnTo>
                    <a:pt x="176" y="12"/>
                  </a:lnTo>
                  <a:lnTo>
                    <a:pt x="173" y="18"/>
                  </a:lnTo>
                  <a:lnTo>
                    <a:pt x="172" y="27"/>
                  </a:lnTo>
                  <a:lnTo>
                    <a:pt x="170" y="168"/>
                  </a:lnTo>
                  <a:lnTo>
                    <a:pt x="169" y="171"/>
                  </a:lnTo>
                  <a:lnTo>
                    <a:pt x="169" y="173"/>
                  </a:lnTo>
                  <a:lnTo>
                    <a:pt x="168" y="175"/>
                  </a:lnTo>
                  <a:lnTo>
                    <a:pt x="166" y="175"/>
                  </a:lnTo>
                  <a:lnTo>
                    <a:pt x="164" y="175"/>
                  </a:lnTo>
                  <a:lnTo>
                    <a:pt x="161" y="174"/>
                  </a:lnTo>
                  <a:lnTo>
                    <a:pt x="159" y="172"/>
                  </a:lnTo>
                  <a:lnTo>
                    <a:pt x="157" y="170"/>
                  </a:lnTo>
                  <a:lnTo>
                    <a:pt x="146" y="161"/>
                  </a:lnTo>
                  <a:lnTo>
                    <a:pt x="134" y="149"/>
                  </a:lnTo>
                  <a:lnTo>
                    <a:pt x="120" y="134"/>
                  </a:lnTo>
                  <a:lnTo>
                    <a:pt x="106" y="120"/>
                  </a:lnTo>
                  <a:lnTo>
                    <a:pt x="91" y="106"/>
                  </a:lnTo>
                  <a:lnTo>
                    <a:pt x="79" y="94"/>
                  </a:lnTo>
                  <a:lnTo>
                    <a:pt x="67" y="82"/>
                  </a:lnTo>
                  <a:lnTo>
                    <a:pt x="57" y="71"/>
                  </a:lnTo>
                  <a:lnTo>
                    <a:pt x="48" y="62"/>
                  </a:lnTo>
                  <a:lnTo>
                    <a:pt x="42" y="54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40" y="142"/>
                  </a:lnTo>
                  <a:lnTo>
                    <a:pt x="41" y="153"/>
                  </a:lnTo>
                  <a:lnTo>
                    <a:pt x="42" y="160"/>
                  </a:lnTo>
                  <a:lnTo>
                    <a:pt x="44" y="164"/>
                  </a:lnTo>
                  <a:lnTo>
                    <a:pt x="47" y="166"/>
                  </a:lnTo>
                  <a:lnTo>
                    <a:pt x="51" y="167"/>
                  </a:lnTo>
                  <a:lnTo>
                    <a:pt x="55" y="168"/>
                  </a:lnTo>
                  <a:lnTo>
                    <a:pt x="59" y="168"/>
                  </a:lnTo>
                  <a:lnTo>
                    <a:pt x="61" y="168"/>
                  </a:lnTo>
                  <a:lnTo>
                    <a:pt x="62" y="169"/>
                  </a:lnTo>
                  <a:lnTo>
                    <a:pt x="63" y="170"/>
                  </a:lnTo>
                  <a:lnTo>
                    <a:pt x="62" y="171"/>
                  </a:lnTo>
                  <a:lnTo>
                    <a:pt x="61" y="172"/>
                  </a:lnTo>
                  <a:lnTo>
                    <a:pt x="60" y="172"/>
                  </a:lnTo>
                  <a:lnTo>
                    <a:pt x="58" y="172"/>
                  </a:lnTo>
                  <a:lnTo>
                    <a:pt x="45" y="172"/>
                  </a:lnTo>
                  <a:lnTo>
                    <a:pt x="35" y="172"/>
                  </a:lnTo>
                  <a:lnTo>
                    <a:pt x="29" y="172"/>
                  </a:lnTo>
                  <a:lnTo>
                    <a:pt x="24" y="172"/>
                  </a:lnTo>
                  <a:lnTo>
                    <a:pt x="16" y="172"/>
                  </a:lnTo>
                  <a:lnTo>
                    <a:pt x="5" y="172"/>
                  </a:lnTo>
                  <a:lnTo>
                    <a:pt x="3" y="172"/>
                  </a:lnTo>
                  <a:lnTo>
                    <a:pt x="1" y="172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0" y="169"/>
                  </a:lnTo>
                  <a:lnTo>
                    <a:pt x="2" y="168"/>
                  </a:lnTo>
                  <a:lnTo>
                    <a:pt x="3" y="168"/>
                  </a:lnTo>
                  <a:lnTo>
                    <a:pt x="7" y="168"/>
                  </a:lnTo>
                  <a:lnTo>
                    <a:pt x="10" y="167"/>
                  </a:lnTo>
                  <a:lnTo>
                    <a:pt x="14" y="167"/>
                  </a:lnTo>
                  <a:lnTo>
                    <a:pt x="17" y="165"/>
                  </a:lnTo>
                  <a:lnTo>
                    <a:pt x="19" y="160"/>
                  </a:lnTo>
                  <a:lnTo>
                    <a:pt x="20" y="152"/>
                  </a:lnTo>
                  <a:lnTo>
                    <a:pt x="20" y="140"/>
                  </a:lnTo>
                  <a:lnTo>
                    <a:pt x="22" y="8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5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2" name="Freeform 46"/>
            <p:cNvSpPr>
              <a:spLocks/>
            </p:cNvSpPr>
            <p:nvPr userDrawn="1"/>
          </p:nvSpPr>
          <p:spPr bwMode="auto">
            <a:xfrm>
              <a:off x="1025525" y="4625975"/>
              <a:ext cx="41275" cy="90488"/>
            </a:xfrm>
            <a:custGeom>
              <a:avLst/>
              <a:gdLst>
                <a:gd name="T0" fmla="*/ 16 w 80"/>
                <a:gd name="T1" fmla="*/ 0 h 172"/>
                <a:gd name="T2" fmla="*/ 37 w 80"/>
                <a:gd name="T3" fmla="*/ 0 h 172"/>
                <a:gd name="T4" fmla="*/ 58 w 80"/>
                <a:gd name="T5" fmla="*/ 0 h 172"/>
                <a:gd name="T6" fmla="*/ 72 w 80"/>
                <a:gd name="T7" fmla="*/ 0 h 172"/>
                <a:gd name="T8" fmla="*/ 74 w 80"/>
                <a:gd name="T9" fmla="*/ 2 h 172"/>
                <a:gd name="T10" fmla="*/ 72 w 80"/>
                <a:gd name="T11" fmla="*/ 4 h 172"/>
                <a:gd name="T12" fmla="*/ 67 w 80"/>
                <a:gd name="T13" fmla="*/ 4 h 172"/>
                <a:gd name="T14" fmla="*/ 60 w 80"/>
                <a:gd name="T15" fmla="*/ 6 h 172"/>
                <a:gd name="T16" fmla="*/ 56 w 80"/>
                <a:gd name="T17" fmla="*/ 10 h 172"/>
                <a:gd name="T18" fmla="*/ 54 w 80"/>
                <a:gd name="T19" fmla="*/ 17 h 172"/>
                <a:gd name="T20" fmla="*/ 54 w 80"/>
                <a:gd name="T21" fmla="*/ 27 h 172"/>
                <a:gd name="T22" fmla="*/ 54 w 80"/>
                <a:gd name="T23" fmla="*/ 48 h 172"/>
                <a:gd name="T24" fmla="*/ 54 w 80"/>
                <a:gd name="T25" fmla="*/ 106 h 172"/>
                <a:gd name="T26" fmla="*/ 54 w 80"/>
                <a:gd name="T27" fmla="*/ 143 h 172"/>
                <a:gd name="T28" fmla="*/ 55 w 80"/>
                <a:gd name="T29" fmla="*/ 159 h 172"/>
                <a:gd name="T30" fmla="*/ 58 w 80"/>
                <a:gd name="T31" fmla="*/ 164 h 172"/>
                <a:gd name="T32" fmla="*/ 64 w 80"/>
                <a:gd name="T33" fmla="*/ 167 h 172"/>
                <a:gd name="T34" fmla="*/ 72 w 80"/>
                <a:gd name="T35" fmla="*/ 167 h 172"/>
                <a:gd name="T36" fmla="*/ 79 w 80"/>
                <a:gd name="T37" fmla="*/ 168 h 172"/>
                <a:gd name="T38" fmla="*/ 80 w 80"/>
                <a:gd name="T39" fmla="*/ 170 h 172"/>
                <a:gd name="T40" fmla="*/ 78 w 80"/>
                <a:gd name="T41" fmla="*/ 172 h 172"/>
                <a:gd name="T42" fmla="*/ 60 w 80"/>
                <a:gd name="T43" fmla="*/ 172 h 172"/>
                <a:gd name="T44" fmla="*/ 36 w 80"/>
                <a:gd name="T45" fmla="*/ 171 h 172"/>
                <a:gd name="T46" fmla="*/ 16 w 80"/>
                <a:gd name="T47" fmla="*/ 172 h 172"/>
                <a:gd name="T48" fmla="*/ 2 w 80"/>
                <a:gd name="T49" fmla="*/ 172 h 172"/>
                <a:gd name="T50" fmla="*/ 0 w 80"/>
                <a:gd name="T51" fmla="*/ 170 h 172"/>
                <a:gd name="T52" fmla="*/ 1 w 80"/>
                <a:gd name="T53" fmla="*/ 168 h 172"/>
                <a:gd name="T54" fmla="*/ 4 w 80"/>
                <a:gd name="T55" fmla="*/ 167 h 172"/>
                <a:gd name="T56" fmla="*/ 12 w 80"/>
                <a:gd name="T57" fmla="*/ 167 h 172"/>
                <a:gd name="T58" fmla="*/ 17 w 80"/>
                <a:gd name="T59" fmla="*/ 164 h 172"/>
                <a:gd name="T60" fmla="*/ 19 w 80"/>
                <a:gd name="T61" fmla="*/ 159 h 172"/>
                <a:gd name="T62" fmla="*/ 20 w 80"/>
                <a:gd name="T63" fmla="*/ 143 h 172"/>
                <a:gd name="T64" fmla="*/ 20 w 80"/>
                <a:gd name="T65" fmla="*/ 106 h 172"/>
                <a:gd name="T66" fmla="*/ 20 w 80"/>
                <a:gd name="T67" fmla="*/ 48 h 172"/>
                <a:gd name="T68" fmla="*/ 20 w 80"/>
                <a:gd name="T69" fmla="*/ 27 h 172"/>
                <a:gd name="T70" fmla="*/ 20 w 80"/>
                <a:gd name="T71" fmla="*/ 17 h 172"/>
                <a:gd name="T72" fmla="*/ 19 w 80"/>
                <a:gd name="T73" fmla="*/ 10 h 172"/>
                <a:gd name="T74" fmla="*/ 15 w 80"/>
                <a:gd name="T75" fmla="*/ 6 h 172"/>
                <a:gd name="T76" fmla="*/ 8 w 80"/>
                <a:gd name="T77" fmla="*/ 4 h 172"/>
                <a:gd name="T78" fmla="*/ 1 w 80"/>
                <a:gd name="T79" fmla="*/ 4 h 172"/>
                <a:gd name="T80" fmla="*/ 0 w 80"/>
                <a:gd name="T81" fmla="*/ 2 h 172"/>
                <a:gd name="T82" fmla="*/ 2 w 80"/>
                <a:gd name="T8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172">
                  <a:moveTo>
                    <a:pt x="5" y="0"/>
                  </a:moveTo>
                  <a:lnTo>
                    <a:pt x="16" y="0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2" y="4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3" y="5"/>
                  </a:lnTo>
                  <a:lnTo>
                    <a:pt x="60" y="6"/>
                  </a:lnTo>
                  <a:lnTo>
                    <a:pt x="57" y="7"/>
                  </a:lnTo>
                  <a:lnTo>
                    <a:pt x="56" y="10"/>
                  </a:lnTo>
                  <a:lnTo>
                    <a:pt x="55" y="13"/>
                  </a:lnTo>
                  <a:lnTo>
                    <a:pt x="54" y="17"/>
                  </a:lnTo>
                  <a:lnTo>
                    <a:pt x="54" y="22"/>
                  </a:lnTo>
                  <a:lnTo>
                    <a:pt x="54" y="27"/>
                  </a:lnTo>
                  <a:lnTo>
                    <a:pt x="54" y="35"/>
                  </a:lnTo>
                  <a:lnTo>
                    <a:pt x="54" y="48"/>
                  </a:lnTo>
                  <a:lnTo>
                    <a:pt x="54" y="65"/>
                  </a:lnTo>
                  <a:lnTo>
                    <a:pt x="54" y="106"/>
                  </a:lnTo>
                  <a:lnTo>
                    <a:pt x="54" y="126"/>
                  </a:lnTo>
                  <a:lnTo>
                    <a:pt x="54" y="143"/>
                  </a:lnTo>
                  <a:lnTo>
                    <a:pt x="55" y="156"/>
                  </a:lnTo>
                  <a:lnTo>
                    <a:pt x="55" y="159"/>
                  </a:lnTo>
                  <a:lnTo>
                    <a:pt x="56" y="162"/>
                  </a:lnTo>
                  <a:lnTo>
                    <a:pt x="58" y="164"/>
                  </a:lnTo>
                  <a:lnTo>
                    <a:pt x="61" y="166"/>
                  </a:lnTo>
                  <a:lnTo>
                    <a:pt x="64" y="167"/>
                  </a:lnTo>
                  <a:lnTo>
                    <a:pt x="68" y="167"/>
                  </a:lnTo>
                  <a:lnTo>
                    <a:pt x="72" y="167"/>
                  </a:lnTo>
                  <a:lnTo>
                    <a:pt x="76" y="167"/>
                  </a:lnTo>
                  <a:lnTo>
                    <a:pt x="79" y="168"/>
                  </a:lnTo>
                  <a:lnTo>
                    <a:pt x="80" y="169"/>
                  </a:lnTo>
                  <a:lnTo>
                    <a:pt x="80" y="170"/>
                  </a:lnTo>
                  <a:lnTo>
                    <a:pt x="80" y="171"/>
                  </a:lnTo>
                  <a:lnTo>
                    <a:pt x="78" y="172"/>
                  </a:lnTo>
                  <a:lnTo>
                    <a:pt x="76" y="172"/>
                  </a:lnTo>
                  <a:lnTo>
                    <a:pt x="60" y="172"/>
                  </a:lnTo>
                  <a:lnTo>
                    <a:pt x="46" y="172"/>
                  </a:lnTo>
                  <a:lnTo>
                    <a:pt x="36" y="171"/>
                  </a:lnTo>
                  <a:lnTo>
                    <a:pt x="28" y="172"/>
                  </a:lnTo>
                  <a:lnTo>
                    <a:pt x="16" y="172"/>
                  </a:lnTo>
                  <a:lnTo>
                    <a:pt x="5" y="172"/>
                  </a:lnTo>
                  <a:lnTo>
                    <a:pt x="2" y="172"/>
                  </a:lnTo>
                  <a:lnTo>
                    <a:pt x="1" y="171"/>
                  </a:lnTo>
                  <a:lnTo>
                    <a:pt x="0" y="170"/>
                  </a:lnTo>
                  <a:lnTo>
                    <a:pt x="0" y="169"/>
                  </a:lnTo>
                  <a:lnTo>
                    <a:pt x="1" y="168"/>
                  </a:lnTo>
                  <a:lnTo>
                    <a:pt x="2" y="168"/>
                  </a:lnTo>
                  <a:lnTo>
                    <a:pt x="4" y="167"/>
                  </a:lnTo>
                  <a:lnTo>
                    <a:pt x="9" y="167"/>
                  </a:lnTo>
                  <a:lnTo>
                    <a:pt x="12" y="167"/>
                  </a:lnTo>
                  <a:lnTo>
                    <a:pt x="15" y="166"/>
                  </a:lnTo>
                  <a:lnTo>
                    <a:pt x="17" y="164"/>
                  </a:lnTo>
                  <a:lnTo>
                    <a:pt x="18" y="162"/>
                  </a:lnTo>
                  <a:lnTo>
                    <a:pt x="19" y="159"/>
                  </a:lnTo>
                  <a:lnTo>
                    <a:pt x="19" y="156"/>
                  </a:lnTo>
                  <a:lnTo>
                    <a:pt x="20" y="143"/>
                  </a:lnTo>
                  <a:lnTo>
                    <a:pt x="20" y="126"/>
                  </a:lnTo>
                  <a:lnTo>
                    <a:pt x="20" y="106"/>
                  </a:lnTo>
                  <a:lnTo>
                    <a:pt x="20" y="65"/>
                  </a:lnTo>
                  <a:lnTo>
                    <a:pt x="20" y="48"/>
                  </a:lnTo>
                  <a:lnTo>
                    <a:pt x="20" y="35"/>
                  </a:lnTo>
                  <a:lnTo>
                    <a:pt x="20" y="27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3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5" y="6"/>
                  </a:lnTo>
                  <a:lnTo>
                    <a:pt x="12" y="5"/>
                  </a:lnTo>
                  <a:lnTo>
                    <a:pt x="8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3" name="Freeform 47"/>
            <p:cNvSpPr>
              <a:spLocks/>
            </p:cNvSpPr>
            <p:nvPr userDrawn="1"/>
          </p:nvSpPr>
          <p:spPr bwMode="auto">
            <a:xfrm>
              <a:off x="1065213" y="4622800"/>
              <a:ext cx="109538" cy="95250"/>
            </a:xfrm>
            <a:custGeom>
              <a:avLst/>
              <a:gdLst>
                <a:gd name="T0" fmla="*/ 31 w 205"/>
                <a:gd name="T1" fmla="*/ 0 h 180"/>
                <a:gd name="T2" fmla="*/ 36 w 205"/>
                <a:gd name="T3" fmla="*/ 5 h 180"/>
                <a:gd name="T4" fmla="*/ 41 w 205"/>
                <a:gd name="T5" fmla="*/ 11 h 180"/>
                <a:gd name="T6" fmla="*/ 55 w 205"/>
                <a:gd name="T7" fmla="*/ 23 h 180"/>
                <a:gd name="T8" fmla="*/ 75 w 205"/>
                <a:gd name="T9" fmla="*/ 43 h 180"/>
                <a:gd name="T10" fmla="*/ 100 w 205"/>
                <a:gd name="T11" fmla="*/ 68 h 180"/>
                <a:gd name="T12" fmla="*/ 121 w 205"/>
                <a:gd name="T13" fmla="*/ 89 h 180"/>
                <a:gd name="T14" fmla="*/ 140 w 205"/>
                <a:gd name="T15" fmla="*/ 107 h 180"/>
                <a:gd name="T16" fmla="*/ 157 w 205"/>
                <a:gd name="T17" fmla="*/ 123 h 180"/>
                <a:gd name="T18" fmla="*/ 166 w 205"/>
                <a:gd name="T19" fmla="*/ 132 h 180"/>
                <a:gd name="T20" fmla="*/ 165 w 205"/>
                <a:gd name="T21" fmla="*/ 30 h 180"/>
                <a:gd name="T22" fmla="*/ 161 w 205"/>
                <a:gd name="T23" fmla="*/ 14 h 180"/>
                <a:gd name="T24" fmla="*/ 153 w 205"/>
                <a:gd name="T25" fmla="*/ 10 h 180"/>
                <a:gd name="T26" fmla="*/ 147 w 205"/>
                <a:gd name="T27" fmla="*/ 9 h 180"/>
                <a:gd name="T28" fmla="*/ 142 w 205"/>
                <a:gd name="T29" fmla="*/ 9 h 180"/>
                <a:gd name="T30" fmla="*/ 140 w 205"/>
                <a:gd name="T31" fmla="*/ 8 h 180"/>
                <a:gd name="T32" fmla="*/ 141 w 205"/>
                <a:gd name="T33" fmla="*/ 6 h 180"/>
                <a:gd name="T34" fmla="*/ 144 w 205"/>
                <a:gd name="T35" fmla="*/ 5 h 180"/>
                <a:gd name="T36" fmla="*/ 158 w 205"/>
                <a:gd name="T37" fmla="*/ 5 h 180"/>
                <a:gd name="T38" fmla="*/ 177 w 205"/>
                <a:gd name="T39" fmla="*/ 5 h 180"/>
                <a:gd name="T40" fmla="*/ 189 w 205"/>
                <a:gd name="T41" fmla="*/ 5 h 180"/>
                <a:gd name="T42" fmla="*/ 202 w 205"/>
                <a:gd name="T43" fmla="*/ 5 h 180"/>
                <a:gd name="T44" fmla="*/ 205 w 205"/>
                <a:gd name="T45" fmla="*/ 6 h 180"/>
                <a:gd name="T46" fmla="*/ 205 w 205"/>
                <a:gd name="T47" fmla="*/ 8 h 180"/>
                <a:gd name="T48" fmla="*/ 201 w 205"/>
                <a:gd name="T49" fmla="*/ 9 h 180"/>
                <a:gd name="T50" fmla="*/ 197 w 205"/>
                <a:gd name="T51" fmla="*/ 9 h 180"/>
                <a:gd name="T52" fmla="*/ 189 w 205"/>
                <a:gd name="T53" fmla="*/ 13 h 180"/>
                <a:gd name="T54" fmla="*/ 185 w 205"/>
                <a:gd name="T55" fmla="*/ 29 h 180"/>
                <a:gd name="T56" fmla="*/ 182 w 205"/>
                <a:gd name="T57" fmla="*/ 176 h 180"/>
                <a:gd name="T58" fmla="*/ 180 w 205"/>
                <a:gd name="T59" fmla="*/ 179 h 180"/>
                <a:gd name="T60" fmla="*/ 176 w 205"/>
                <a:gd name="T61" fmla="*/ 179 h 180"/>
                <a:gd name="T62" fmla="*/ 171 w 205"/>
                <a:gd name="T63" fmla="*/ 177 h 180"/>
                <a:gd name="T64" fmla="*/ 158 w 205"/>
                <a:gd name="T65" fmla="*/ 165 h 180"/>
                <a:gd name="T66" fmla="*/ 129 w 205"/>
                <a:gd name="T67" fmla="*/ 138 h 180"/>
                <a:gd name="T68" fmla="*/ 98 w 205"/>
                <a:gd name="T69" fmla="*/ 109 h 180"/>
                <a:gd name="T70" fmla="*/ 73 w 205"/>
                <a:gd name="T71" fmla="*/ 85 h 180"/>
                <a:gd name="T72" fmla="*/ 53 w 205"/>
                <a:gd name="T73" fmla="*/ 63 h 180"/>
                <a:gd name="T74" fmla="*/ 41 w 205"/>
                <a:gd name="T75" fmla="*/ 52 h 180"/>
                <a:gd name="T76" fmla="*/ 43 w 205"/>
                <a:gd name="T77" fmla="*/ 145 h 180"/>
                <a:gd name="T78" fmla="*/ 45 w 205"/>
                <a:gd name="T79" fmla="*/ 165 h 180"/>
                <a:gd name="T80" fmla="*/ 51 w 205"/>
                <a:gd name="T81" fmla="*/ 171 h 180"/>
                <a:gd name="T82" fmla="*/ 61 w 205"/>
                <a:gd name="T83" fmla="*/ 172 h 180"/>
                <a:gd name="T84" fmla="*/ 67 w 205"/>
                <a:gd name="T85" fmla="*/ 173 h 180"/>
                <a:gd name="T86" fmla="*/ 69 w 205"/>
                <a:gd name="T87" fmla="*/ 175 h 180"/>
                <a:gd name="T88" fmla="*/ 67 w 205"/>
                <a:gd name="T89" fmla="*/ 177 h 180"/>
                <a:gd name="T90" fmla="*/ 63 w 205"/>
                <a:gd name="T91" fmla="*/ 177 h 180"/>
                <a:gd name="T92" fmla="*/ 38 w 205"/>
                <a:gd name="T93" fmla="*/ 177 h 180"/>
                <a:gd name="T94" fmla="*/ 26 w 205"/>
                <a:gd name="T95" fmla="*/ 177 h 180"/>
                <a:gd name="T96" fmla="*/ 5 w 205"/>
                <a:gd name="T97" fmla="*/ 177 h 180"/>
                <a:gd name="T98" fmla="*/ 1 w 205"/>
                <a:gd name="T99" fmla="*/ 177 h 180"/>
                <a:gd name="T100" fmla="*/ 0 w 205"/>
                <a:gd name="T101" fmla="*/ 175 h 180"/>
                <a:gd name="T102" fmla="*/ 2 w 205"/>
                <a:gd name="T103" fmla="*/ 173 h 180"/>
                <a:gd name="T104" fmla="*/ 7 w 205"/>
                <a:gd name="T105" fmla="*/ 172 h 180"/>
                <a:gd name="T106" fmla="*/ 15 w 205"/>
                <a:gd name="T107" fmla="*/ 171 h 180"/>
                <a:gd name="T108" fmla="*/ 21 w 205"/>
                <a:gd name="T109" fmla="*/ 164 h 180"/>
                <a:gd name="T110" fmla="*/ 22 w 205"/>
                <a:gd name="T111" fmla="*/ 143 h 180"/>
                <a:gd name="T112" fmla="*/ 24 w 205"/>
                <a:gd name="T113" fmla="*/ 5 h 180"/>
                <a:gd name="T114" fmla="*/ 27 w 205"/>
                <a:gd name="T11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180">
                  <a:moveTo>
                    <a:pt x="28" y="0"/>
                  </a:moveTo>
                  <a:lnTo>
                    <a:pt x="31" y="0"/>
                  </a:lnTo>
                  <a:lnTo>
                    <a:pt x="33" y="3"/>
                  </a:lnTo>
                  <a:lnTo>
                    <a:pt x="36" y="5"/>
                  </a:lnTo>
                  <a:lnTo>
                    <a:pt x="39" y="8"/>
                  </a:lnTo>
                  <a:lnTo>
                    <a:pt x="41" y="11"/>
                  </a:lnTo>
                  <a:lnTo>
                    <a:pt x="46" y="16"/>
                  </a:lnTo>
                  <a:lnTo>
                    <a:pt x="55" y="23"/>
                  </a:lnTo>
                  <a:lnTo>
                    <a:pt x="65" y="33"/>
                  </a:lnTo>
                  <a:lnTo>
                    <a:pt x="75" y="43"/>
                  </a:lnTo>
                  <a:lnTo>
                    <a:pt x="88" y="55"/>
                  </a:lnTo>
                  <a:lnTo>
                    <a:pt x="100" y="68"/>
                  </a:lnTo>
                  <a:lnTo>
                    <a:pt x="113" y="81"/>
                  </a:lnTo>
                  <a:lnTo>
                    <a:pt x="121" y="89"/>
                  </a:lnTo>
                  <a:lnTo>
                    <a:pt x="130" y="97"/>
                  </a:lnTo>
                  <a:lnTo>
                    <a:pt x="140" y="107"/>
                  </a:lnTo>
                  <a:lnTo>
                    <a:pt x="149" y="115"/>
                  </a:lnTo>
                  <a:lnTo>
                    <a:pt x="157" y="123"/>
                  </a:lnTo>
                  <a:lnTo>
                    <a:pt x="163" y="129"/>
                  </a:lnTo>
                  <a:lnTo>
                    <a:pt x="166" y="132"/>
                  </a:lnTo>
                  <a:lnTo>
                    <a:pt x="167" y="132"/>
                  </a:lnTo>
                  <a:lnTo>
                    <a:pt x="165" y="30"/>
                  </a:lnTo>
                  <a:lnTo>
                    <a:pt x="164" y="20"/>
                  </a:lnTo>
                  <a:lnTo>
                    <a:pt x="161" y="14"/>
                  </a:lnTo>
                  <a:lnTo>
                    <a:pt x="156" y="11"/>
                  </a:lnTo>
                  <a:lnTo>
                    <a:pt x="153" y="10"/>
                  </a:lnTo>
                  <a:lnTo>
                    <a:pt x="150" y="9"/>
                  </a:lnTo>
                  <a:lnTo>
                    <a:pt x="147" y="9"/>
                  </a:lnTo>
                  <a:lnTo>
                    <a:pt x="144" y="9"/>
                  </a:lnTo>
                  <a:lnTo>
                    <a:pt x="142" y="9"/>
                  </a:lnTo>
                  <a:lnTo>
                    <a:pt x="141" y="9"/>
                  </a:lnTo>
                  <a:lnTo>
                    <a:pt x="140" y="8"/>
                  </a:lnTo>
                  <a:lnTo>
                    <a:pt x="140" y="7"/>
                  </a:lnTo>
                  <a:lnTo>
                    <a:pt x="141" y="6"/>
                  </a:lnTo>
                  <a:lnTo>
                    <a:pt x="142" y="5"/>
                  </a:lnTo>
                  <a:lnTo>
                    <a:pt x="144" y="5"/>
                  </a:lnTo>
                  <a:lnTo>
                    <a:pt x="146" y="5"/>
                  </a:lnTo>
                  <a:lnTo>
                    <a:pt x="158" y="5"/>
                  </a:lnTo>
                  <a:lnTo>
                    <a:pt x="169" y="5"/>
                  </a:lnTo>
                  <a:lnTo>
                    <a:pt x="177" y="5"/>
                  </a:lnTo>
                  <a:lnTo>
                    <a:pt x="181" y="5"/>
                  </a:lnTo>
                  <a:lnTo>
                    <a:pt x="189" y="5"/>
                  </a:lnTo>
                  <a:lnTo>
                    <a:pt x="200" y="5"/>
                  </a:lnTo>
                  <a:lnTo>
                    <a:pt x="202" y="5"/>
                  </a:lnTo>
                  <a:lnTo>
                    <a:pt x="204" y="5"/>
                  </a:lnTo>
                  <a:lnTo>
                    <a:pt x="205" y="6"/>
                  </a:lnTo>
                  <a:lnTo>
                    <a:pt x="205" y="7"/>
                  </a:lnTo>
                  <a:lnTo>
                    <a:pt x="205" y="8"/>
                  </a:lnTo>
                  <a:lnTo>
                    <a:pt x="204" y="9"/>
                  </a:lnTo>
                  <a:lnTo>
                    <a:pt x="201" y="9"/>
                  </a:lnTo>
                  <a:lnTo>
                    <a:pt x="199" y="9"/>
                  </a:lnTo>
                  <a:lnTo>
                    <a:pt x="197" y="9"/>
                  </a:lnTo>
                  <a:lnTo>
                    <a:pt x="194" y="10"/>
                  </a:lnTo>
                  <a:lnTo>
                    <a:pt x="189" y="13"/>
                  </a:lnTo>
                  <a:lnTo>
                    <a:pt x="186" y="19"/>
                  </a:lnTo>
                  <a:lnTo>
                    <a:pt x="185" y="29"/>
                  </a:lnTo>
                  <a:lnTo>
                    <a:pt x="183" y="173"/>
                  </a:lnTo>
                  <a:lnTo>
                    <a:pt x="182" y="176"/>
                  </a:lnTo>
                  <a:lnTo>
                    <a:pt x="181" y="178"/>
                  </a:lnTo>
                  <a:lnTo>
                    <a:pt x="180" y="179"/>
                  </a:lnTo>
                  <a:lnTo>
                    <a:pt x="179" y="180"/>
                  </a:lnTo>
                  <a:lnTo>
                    <a:pt x="176" y="179"/>
                  </a:lnTo>
                  <a:lnTo>
                    <a:pt x="173" y="178"/>
                  </a:lnTo>
                  <a:lnTo>
                    <a:pt x="171" y="177"/>
                  </a:lnTo>
                  <a:lnTo>
                    <a:pt x="169" y="175"/>
                  </a:lnTo>
                  <a:lnTo>
                    <a:pt x="158" y="165"/>
                  </a:lnTo>
                  <a:lnTo>
                    <a:pt x="145" y="152"/>
                  </a:lnTo>
                  <a:lnTo>
                    <a:pt x="129" y="138"/>
                  </a:lnTo>
                  <a:lnTo>
                    <a:pt x="114" y="124"/>
                  </a:lnTo>
                  <a:lnTo>
                    <a:pt x="98" y="109"/>
                  </a:lnTo>
                  <a:lnTo>
                    <a:pt x="85" y="97"/>
                  </a:lnTo>
                  <a:lnTo>
                    <a:pt x="73" y="85"/>
                  </a:lnTo>
                  <a:lnTo>
                    <a:pt x="62" y="73"/>
                  </a:lnTo>
                  <a:lnTo>
                    <a:pt x="53" y="63"/>
                  </a:lnTo>
                  <a:lnTo>
                    <a:pt x="45" y="56"/>
                  </a:lnTo>
                  <a:lnTo>
                    <a:pt x="41" y="52"/>
                  </a:lnTo>
                  <a:lnTo>
                    <a:pt x="40" y="52"/>
                  </a:lnTo>
                  <a:lnTo>
                    <a:pt x="43" y="145"/>
                  </a:lnTo>
                  <a:lnTo>
                    <a:pt x="44" y="156"/>
                  </a:lnTo>
                  <a:lnTo>
                    <a:pt x="45" y="165"/>
                  </a:lnTo>
                  <a:lnTo>
                    <a:pt x="48" y="169"/>
                  </a:lnTo>
                  <a:lnTo>
                    <a:pt x="51" y="171"/>
                  </a:lnTo>
                  <a:lnTo>
                    <a:pt x="56" y="172"/>
                  </a:lnTo>
                  <a:lnTo>
                    <a:pt x="61" y="172"/>
                  </a:lnTo>
                  <a:lnTo>
                    <a:pt x="65" y="172"/>
                  </a:lnTo>
                  <a:lnTo>
                    <a:pt x="67" y="173"/>
                  </a:lnTo>
                  <a:lnTo>
                    <a:pt x="68" y="174"/>
                  </a:lnTo>
                  <a:lnTo>
                    <a:pt x="69" y="175"/>
                  </a:lnTo>
                  <a:lnTo>
                    <a:pt x="68" y="176"/>
                  </a:lnTo>
                  <a:lnTo>
                    <a:pt x="67" y="177"/>
                  </a:lnTo>
                  <a:lnTo>
                    <a:pt x="65" y="177"/>
                  </a:lnTo>
                  <a:lnTo>
                    <a:pt x="63" y="177"/>
                  </a:lnTo>
                  <a:lnTo>
                    <a:pt x="48" y="177"/>
                  </a:lnTo>
                  <a:lnTo>
                    <a:pt x="38" y="177"/>
                  </a:lnTo>
                  <a:lnTo>
                    <a:pt x="31" y="176"/>
                  </a:lnTo>
                  <a:lnTo>
                    <a:pt x="26" y="177"/>
                  </a:lnTo>
                  <a:lnTo>
                    <a:pt x="17" y="177"/>
                  </a:lnTo>
                  <a:lnTo>
                    <a:pt x="5" y="177"/>
                  </a:lnTo>
                  <a:lnTo>
                    <a:pt x="3" y="177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5"/>
                  </a:lnTo>
                  <a:lnTo>
                    <a:pt x="0" y="174"/>
                  </a:lnTo>
                  <a:lnTo>
                    <a:pt x="2" y="173"/>
                  </a:lnTo>
                  <a:lnTo>
                    <a:pt x="4" y="172"/>
                  </a:lnTo>
                  <a:lnTo>
                    <a:pt x="7" y="172"/>
                  </a:lnTo>
                  <a:lnTo>
                    <a:pt x="11" y="172"/>
                  </a:lnTo>
                  <a:lnTo>
                    <a:pt x="15" y="171"/>
                  </a:lnTo>
                  <a:lnTo>
                    <a:pt x="18" y="169"/>
                  </a:lnTo>
                  <a:lnTo>
                    <a:pt x="21" y="164"/>
                  </a:lnTo>
                  <a:lnTo>
                    <a:pt x="22" y="155"/>
                  </a:lnTo>
                  <a:lnTo>
                    <a:pt x="22" y="143"/>
                  </a:lnTo>
                  <a:lnTo>
                    <a:pt x="24" y="8"/>
                  </a:lnTo>
                  <a:lnTo>
                    <a:pt x="24" y="5"/>
                  </a:lnTo>
                  <a:lnTo>
                    <a:pt x="25" y="3"/>
                  </a:lnTo>
                  <a:lnTo>
                    <a:pt x="27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4" name="Freeform 48"/>
            <p:cNvSpPr>
              <a:spLocks/>
            </p:cNvSpPr>
            <p:nvPr userDrawn="1"/>
          </p:nvSpPr>
          <p:spPr bwMode="auto">
            <a:xfrm>
              <a:off x="1174750" y="4624388"/>
              <a:ext cx="66675" cy="92075"/>
            </a:xfrm>
            <a:custGeom>
              <a:avLst/>
              <a:gdLst>
                <a:gd name="T0" fmla="*/ 126 w 126"/>
                <a:gd name="T1" fmla="*/ 2 h 174"/>
                <a:gd name="T2" fmla="*/ 124 w 126"/>
                <a:gd name="T3" fmla="*/ 8 h 174"/>
                <a:gd name="T4" fmla="*/ 123 w 126"/>
                <a:gd name="T5" fmla="*/ 25 h 174"/>
                <a:gd name="T6" fmla="*/ 122 w 126"/>
                <a:gd name="T7" fmla="*/ 33 h 174"/>
                <a:gd name="T8" fmla="*/ 119 w 126"/>
                <a:gd name="T9" fmla="*/ 34 h 174"/>
                <a:gd name="T10" fmla="*/ 117 w 126"/>
                <a:gd name="T11" fmla="*/ 29 h 174"/>
                <a:gd name="T12" fmla="*/ 114 w 126"/>
                <a:gd name="T13" fmla="*/ 21 h 174"/>
                <a:gd name="T14" fmla="*/ 105 w 126"/>
                <a:gd name="T15" fmla="*/ 16 h 174"/>
                <a:gd name="T16" fmla="*/ 59 w 126"/>
                <a:gd name="T17" fmla="*/ 15 h 174"/>
                <a:gd name="T18" fmla="*/ 58 w 126"/>
                <a:gd name="T19" fmla="*/ 73 h 174"/>
                <a:gd name="T20" fmla="*/ 59 w 126"/>
                <a:gd name="T21" fmla="*/ 75 h 174"/>
                <a:gd name="T22" fmla="*/ 105 w 126"/>
                <a:gd name="T23" fmla="*/ 74 h 174"/>
                <a:gd name="T24" fmla="*/ 113 w 126"/>
                <a:gd name="T25" fmla="*/ 72 h 174"/>
                <a:gd name="T26" fmla="*/ 117 w 126"/>
                <a:gd name="T27" fmla="*/ 68 h 174"/>
                <a:gd name="T28" fmla="*/ 119 w 126"/>
                <a:gd name="T29" fmla="*/ 70 h 174"/>
                <a:gd name="T30" fmla="*/ 118 w 126"/>
                <a:gd name="T31" fmla="*/ 78 h 174"/>
                <a:gd name="T32" fmla="*/ 117 w 126"/>
                <a:gd name="T33" fmla="*/ 92 h 174"/>
                <a:gd name="T34" fmla="*/ 116 w 126"/>
                <a:gd name="T35" fmla="*/ 103 h 174"/>
                <a:gd name="T36" fmla="*/ 115 w 126"/>
                <a:gd name="T37" fmla="*/ 107 h 174"/>
                <a:gd name="T38" fmla="*/ 112 w 126"/>
                <a:gd name="T39" fmla="*/ 106 h 174"/>
                <a:gd name="T40" fmla="*/ 111 w 126"/>
                <a:gd name="T41" fmla="*/ 100 h 174"/>
                <a:gd name="T42" fmla="*/ 108 w 126"/>
                <a:gd name="T43" fmla="*/ 94 h 174"/>
                <a:gd name="T44" fmla="*/ 102 w 126"/>
                <a:gd name="T45" fmla="*/ 89 h 174"/>
                <a:gd name="T46" fmla="*/ 83 w 126"/>
                <a:gd name="T47" fmla="*/ 88 h 174"/>
                <a:gd name="T48" fmla="*/ 59 w 126"/>
                <a:gd name="T49" fmla="*/ 88 h 174"/>
                <a:gd name="T50" fmla="*/ 58 w 126"/>
                <a:gd name="T51" fmla="*/ 90 h 174"/>
                <a:gd name="T52" fmla="*/ 58 w 126"/>
                <a:gd name="T53" fmla="*/ 144 h 174"/>
                <a:gd name="T54" fmla="*/ 60 w 126"/>
                <a:gd name="T55" fmla="*/ 163 h 174"/>
                <a:gd name="T56" fmla="*/ 65 w 126"/>
                <a:gd name="T57" fmla="*/ 168 h 174"/>
                <a:gd name="T58" fmla="*/ 76 w 126"/>
                <a:gd name="T59" fmla="*/ 169 h 174"/>
                <a:gd name="T60" fmla="*/ 83 w 126"/>
                <a:gd name="T61" fmla="*/ 170 h 174"/>
                <a:gd name="T62" fmla="*/ 84 w 126"/>
                <a:gd name="T63" fmla="*/ 173 h 174"/>
                <a:gd name="T64" fmla="*/ 64 w 126"/>
                <a:gd name="T65" fmla="*/ 174 h 174"/>
                <a:gd name="T66" fmla="*/ 32 w 126"/>
                <a:gd name="T67" fmla="*/ 174 h 174"/>
                <a:gd name="T68" fmla="*/ 7 w 126"/>
                <a:gd name="T69" fmla="*/ 174 h 174"/>
                <a:gd name="T70" fmla="*/ 5 w 126"/>
                <a:gd name="T71" fmla="*/ 171 h 174"/>
                <a:gd name="T72" fmla="*/ 8 w 126"/>
                <a:gd name="T73" fmla="*/ 169 h 174"/>
                <a:gd name="T74" fmla="*/ 20 w 126"/>
                <a:gd name="T75" fmla="*/ 168 h 174"/>
                <a:gd name="T76" fmla="*/ 24 w 126"/>
                <a:gd name="T77" fmla="*/ 160 h 174"/>
                <a:gd name="T78" fmla="*/ 25 w 126"/>
                <a:gd name="T79" fmla="*/ 128 h 174"/>
                <a:gd name="T80" fmla="*/ 26 w 126"/>
                <a:gd name="T81" fmla="*/ 50 h 174"/>
                <a:gd name="T82" fmla="*/ 25 w 126"/>
                <a:gd name="T83" fmla="*/ 24 h 174"/>
                <a:gd name="T84" fmla="*/ 24 w 126"/>
                <a:gd name="T85" fmla="*/ 12 h 174"/>
                <a:gd name="T86" fmla="*/ 15 w 126"/>
                <a:gd name="T87" fmla="*/ 7 h 174"/>
                <a:gd name="T88" fmla="*/ 4 w 126"/>
                <a:gd name="T89" fmla="*/ 6 h 174"/>
                <a:gd name="T90" fmla="*/ 0 w 126"/>
                <a:gd name="T91" fmla="*/ 4 h 174"/>
                <a:gd name="T92" fmla="*/ 6 w 126"/>
                <a:gd name="T93" fmla="*/ 2 h 174"/>
                <a:gd name="T94" fmla="*/ 41 w 126"/>
                <a:gd name="T95" fmla="*/ 2 h 174"/>
                <a:gd name="T96" fmla="*/ 77 w 126"/>
                <a:gd name="T97" fmla="*/ 2 h 174"/>
                <a:gd name="T98" fmla="*/ 110 w 126"/>
                <a:gd name="T99" fmla="*/ 2 h 174"/>
                <a:gd name="T100" fmla="*/ 120 w 126"/>
                <a:gd name="T101" fmla="*/ 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6" h="174">
                  <a:moveTo>
                    <a:pt x="124" y="0"/>
                  </a:moveTo>
                  <a:lnTo>
                    <a:pt x="125" y="1"/>
                  </a:lnTo>
                  <a:lnTo>
                    <a:pt x="126" y="2"/>
                  </a:lnTo>
                  <a:lnTo>
                    <a:pt x="125" y="3"/>
                  </a:lnTo>
                  <a:lnTo>
                    <a:pt x="125" y="5"/>
                  </a:lnTo>
                  <a:lnTo>
                    <a:pt x="124" y="8"/>
                  </a:lnTo>
                  <a:lnTo>
                    <a:pt x="124" y="12"/>
                  </a:lnTo>
                  <a:lnTo>
                    <a:pt x="123" y="17"/>
                  </a:lnTo>
                  <a:lnTo>
                    <a:pt x="123" y="25"/>
                  </a:lnTo>
                  <a:lnTo>
                    <a:pt x="123" y="30"/>
                  </a:lnTo>
                  <a:lnTo>
                    <a:pt x="122" y="32"/>
                  </a:lnTo>
                  <a:lnTo>
                    <a:pt x="122" y="33"/>
                  </a:lnTo>
                  <a:lnTo>
                    <a:pt x="121" y="34"/>
                  </a:lnTo>
                  <a:lnTo>
                    <a:pt x="120" y="35"/>
                  </a:lnTo>
                  <a:lnTo>
                    <a:pt x="119" y="34"/>
                  </a:lnTo>
                  <a:lnTo>
                    <a:pt x="117" y="33"/>
                  </a:lnTo>
                  <a:lnTo>
                    <a:pt x="117" y="31"/>
                  </a:lnTo>
                  <a:lnTo>
                    <a:pt x="117" y="29"/>
                  </a:lnTo>
                  <a:lnTo>
                    <a:pt x="117" y="26"/>
                  </a:lnTo>
                  <a:lnTo>
                    <a:pt x="116" y="23"/>
                  </a:lnTo>
                  <a:lnTo>
                    <a:pt x="114" y="21"/>
                  </a:lnTo>
                  <a:lnTo>
                    <a:pt x="112" y="19"/>
                  </a:lnTo>
                  <a:lnTo>
                    <a:pt x="109" y="17"/>
                  </a:lnTo>
                  <a:lnTo>
                    <a:pt x="105" y="16"/>
                  </a:lnTo>
                  <a:lnTo>
                    <a:pt x="100" y="16"/>
                  </a:lnTo>
                  <a:lnTo>
                    <a:pt x="60" y="15"/>
                  </a:lnTo>
                  <a:lnTo>
                    <a:pt x="59" y="15"/>
                  </a:lnTo>
                  <a:lnTo>
                    <a:pt x="58" y="16"/>
                  </a:lnTo>
                  <a:lnTo>
                    <a:pt x="58" y="18"/>
                  </a:lnTo>
                  <a:lnTo>
                    <a:pt x="58" y="73"/>
                  </a:lnTo>
                  <a:lnTo>
                    <a:pt x="58" y="74"/>
                  </a:lnTo>
                  <a:lnTo>
                    <a:pt x="58" y="75"/>
                  </a:lnTo>
                  <a:lnTo>
                    <a:pt x="59" y="75"/>
                  </a:lnTo>
                  <a:lnTo>
                    <a:pt x="93" y="75"/>
                  </a:lnTo>
                  <a:lnTo>
                    <a:pt x="99" y="75"/>
                  </a:lnTo>
                  <a:lnTo>
                    <a:pt x="105" y="74"/>
                  </a:lnTo>
                  <a:lnTo>
                    <a:pt x="108" y="74"/>
                  </a:lnTo>
                  <a:lnTo>
                    <a:pt x="110" y="73"/>
                  </a:lnTo>
                  <a:lnTo>
                    <a:pt x="113" y="72"/>
                  </a:lnTo>
                  <a:lnTo>
                    <a:pt x="115" y="70"/>
                  </a:lnTo>
                  <a:lnTo>
                    <a:pt x="116" y="69"/>
                  </a:lnTo>
                  <a:lnTo>
                    <a:pt x="117" y="68"/>
                  </a:lnTo>
                  <a:lnTo>
                    <a:pt x="118" y="68"/>
                  </a:lnTo>
                  <a:lnTo>
                    <a:pt x="119" y="69"/>
                  </a:lnTo>
                  <a:lnTo>
                    <a:pt x="119" y="70"/>
                  </a:lnTo>
                  <a:lnTo>
                    <a:pt x="119" y="71"/>
                  </a:lnTo>
                  <a:lnTo>
                    <a:pt x="119" y="74"/>
                  </a:lnTo>
                  <a:lnTo>
                    <a:pt x="118" y="78"/>
                  </a:lnTo>
                  <a:lnTo>
                    <a:pt x="118" y="82"/>
                  </a:lnTo>
                  <a:lnTo>
                    <a:pt x="117" y="86"/>
                  </a:lnTo>
                  <a:lnTo>
                    <a:pt x="117" y="92"/>
                  </a:lnTo>
                  <a:lnTo>
                    <a:pt x="117" y="98"/>
                  </a:lnTo>
                  <a:lnTo>
                    <a:pt x="117" y="102"/>
                  </a:lnTo>
                  <a:lnTo>
                    <a:pt x="116" y="103"/>
                  </a:lnTo>
                  <a:lnTo>
                    <a:pt x="116" y="105"/>
                  </a:lnTo>
                  <a:lnTo>
                    <a:pt x="116" y="106"/>
                  </a:lnTo>
                  <a:lnTo>
                    <a:pt x="115" y="107"/>
                  </a:lnTo>
                  <a:lnTo>
                    <a:pt x="114" y="107"/>
                  </a:lnTo>
                  <a:lnTo>
                    <a:pt x="113" y="107"/>
                  </a:lnTo>
                  <a:lnTo>
                    <a:pt x="112" y="106"/>
                  </a:lnTo>
                  <a:lnTo>
                    <a:pt x="112" y="104"/>
                  </a:lnTo>
                  <a:lnTo>
                    <a:pt x="111" y="102"/>
                  </a:lnTo>
                  <a:lnTo>
                    <a:pt x="111" y="100"/>
                  </a:lnTo>
                  <a:lnTo>
                    <a:pt x="110" y="97"/>
                  </a:lnTo>
                  <a:lnTo>
                    <a:pt x="109" y="95"/>
                  </a:lnTo>
                  <a:lnTo>
                    <a:pt x="108" y="94"/>
                  </a:lnTo>
                  <a:lnTo>
                    <a:pt x="107" y="92"/>
                  </a:lnTo>
                  <a:lnTo>
                    <a:pt x="105" y="91"/>
                  </a:lnTo>
                  <a:lnTo>
                    <a:pt x="102" y="89"/>
                  </a:lnTo>
                  <a:lnTo>
                    <a:pt x="99" y="89"/>
                  </a:lnTo>
                  <a:lnTo>
                    <a:pt x="92" y="89"/>
                  </a:lnTo>
                  <a:lnTo>
                    <a:pt x="83" y="88"/>
                  </a:lnTo>
                  <a:lnTo>
                    <a:pt x="73" y="88"/>
                  </a:lnTo>
                  <a:lnTo>
                    <a:pt x="64" y="88"/>
                  </a:lnTo>
                  <a:lnTo>
                    <a:pt x="59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109"/>
                  </a:lnTo>
                  <a:lnTo>
                    <a:pt x="58" y="128"/>
                  </a:lnTo>
                  <a:lnTo>
                    <a:pt x="58" y="144"/>
                  </a:lnTo>
                  <a:lnTo>
                    <a:pt x="59" y="157"/>
                  </a:lnTo>
                  <a:lnTo>
                    <a:pt x="59" y="160"/>
                  </a:lnTo>
                  <a:lnTo>
                    <a:pt x="60" y="163"/>
                  </a:lnTo>
                  <a:lnTo>
                    <a:pt x="61" y="165"/>
                  </a:lnTo>
                  <a:lnTo>
                    <a:pt x="63" y="167"/>
                  </a:lnTo>
                  <a:lnTo>
                    <a:pt x="65" y="168"/>
                  </a:lnTo>
                  <a:lnTo>
                    <a:pt x="68" y="169"/>
                  </a:lnTo>
                  <a:lnTo>
                    <a:pt x="72" y="169"/>
                  </a:lnTo>
                  <a:lnTo>
                    <a:pt x="76" y="169"/>
                  </a:lnTo>
                  <a:lnTo>
                    <a:pt x="80" y="169"/>
                  </a:lnTo>
                  <a:lnTo>
                    <a:pt x="82" y="170"/>
                  </a:lnTo>
                  <a:lnTo>
                    <a:pt x="83" y="170"/>
                  </a:lnTo>
                  <a:lnTo>
                    <a:pt x="84" y="171"/>
                  </a:lnTo>
                  <a:lnTo>
                    <a:pt x="84" y="172"/>
                  </a:lnTo>
                  <a:lnTo>
                    <a:pt x="84" y="173"/>
                  </a:lnTo>
                  <a:lnTo>
                    <a:pt x="82" y="174"/>
                  </a:lnTo>
                  <a:lnTo>
                    <a:pt x="79" y="174"/>
                  </a:lnTo>
                  <a:lnTo>
                    <a:pt x="64" y="174"/>
                  </a:lnTo>
                  <a:lnTo>
                    <a:pt x="50" y="174"/>
                  </a:lnTo>
                  <a:lnTo>
                    <a:pt x="41" y="173"/>
                  </a:lnTo>
                  <a:lnTo>
                    <a:pt x="32" y="174"/>
                  </a:lnTo>
                  <a:lnTo>
                    <a:pt x="21" y="174"/>
                  </a:lnTo>
                  <a:lnTo>
                    <a:pt x="9" y="174"/>
                  </a:lnTo>
                  <a:lnTo>
                    <a:pt x="7" y="174"/>
                  </a:lnTo>
                  <a:lnTo>
                    <a:pt x="5" y="173"/>
                  </a:lnTo>
                  <a:lnTo>
                    <a:pt x="4" y="172"/>
                  </a:lnTo>
                  <a:lnTo>
                    <a:pt x="5" y="171"/>
                  </a:lnTo>
                  <a:lnTo>
                    <a:pt x="5" y="170"/>
                  </a:lnTo>
                  <a:lnTo>
                    <a:pt x="6" y="170"/>
                  </a:lnTo>
                  <a:lnTo>
                    <a:pt x="8" y="169"/>
                  </a:lnTo>
                  <a:lnTo>
                    <a:pt x="14" y="169"/>
                  </a:lnTo>
                  <a:lnTo>
                    <a:pt x="17" y="169"/>
                  </a:lnTo>
                  <a:lnTo>
                    <a:pt x="20" y="168"/>
                  </a:lnTo>
                  <a:lnTo>
                    <a:pt x="22" y="166"/>
                  </a:lnTo>
                  <a:lnTo>
                    <a:pt x="23" y="163"/>
                  </a:lnTo>
                  <a:lnTo>
                    <a:pt x="24" y="160"/>
                  </a:lnTo>
                  <a:lnTo>
                    <a:pt x="24" y="157"/>
                  </a:lnTo>
                  <a:lnTo>
                    <a:pt x="25" y="144"/>
                  </a:lnTo>
                  <a:lnTo>
                    <a:pt x="25" y="128"/>
                  </a:lnTo>
                  <a:lnTo>
                    <a:pt x="26" y="108"/>
                  </a:lnTo>
                  <a:lnTo>
                    <a:pt x="26" y="67"/>
                  </a:lnTo>
                  <a:lnTo>
                    <a:pt x="26" y="50"/>
                  </a:lnTo>
                  <a:lnTo>
                    <a:pt x="25" y="37"/>
                  </a:lnTo>
                  <a:lnTo>
                    <a:pt x="25" y="29"/>
                  </a:lnTo>
                  <a:lnTo>
                    <a:pt x="25" y="24"/>
                  </a:lnTo>
                  <a:lnTo>
                    <a:pt x="25" y="19"/>
                  </a:lnTo>
                  <a:lnTo>
                    <a:pt x="25" y="15"/>
                  </a:lnTo>
                  <a:lnTo>
                    <a:pt x="24" y="12"/>
                  </a:lnTo>
                  <a:lnTo>
                    <a:pt x="22" y="10"/>
                  </a:lnTo>
                  <a:lnTo>
                    <a:pt x="19" y="8"/>
                  </a:lnTo>
                  <a:lnTo>
                    <a:pt x="15" y="7"/>
                  </a:lnTo>
                  <a:lnTo>
                    <a:pt x="11" y="7"/>
                  </a:lnTo>
                  <a:lnTo>
                    <a:pt x="8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20" y="2"/>
                  </a:lnTo>
                  <a:lnTo>
                    <a:pt x="32" y="2"/>
                  </a:lnTo>
                  <a:lnTo>
                    <a:pt x="41" y="2"/>
                  </a:lnTo>
                  <a:lnTo>
                    <a:pt x="49" y="2"/>
                  </a:lnTo>
                  <a:lnTo>
                    <a:pt x="62" y="2"/>
                  </a:lnTo>
                  <a:lnTo>
                    <a:pt x="77" y="2"/>
                  </a:lnTo>
                  <a:lnTo>
                    <a:pt x="91" y="2"/>
                  </a:lnTo>
                  <a:lnTo>
                    <a:pt x="104" y="2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17" y="2"/>
                  </a:lnTo>
                  <a:lnTo>
                    <a:pt x="120" y="1"/>
                  </a:lnTo>
                  <a:lnTo>
                    <a:pt x="12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5" name="Freeform 49"/>
            <p:cNvSpPr>
              <a:spLocks noEditPoints="1"/>
            </p:cNvSpPr>
            <p:nvPr userDrawn="1"/>
          </p:nvSpPr>
          <p:spPr bwMode="auto">
            <a:xfrm>
              <a:off x="1246188" y="4622800"/>
              <a:ext cx="106363" cy="95250"/>
            </a:xfrm>
            <a:custGeom>
              <a:avLst/>
              <a:gdLst>
                <a:gd name="T0" fmla="*/ 84 w 200"/>
                <a:gd name="T1" fmla="*/ 13 h 179"/>
                <a:gd name="T2" fmla="*/ 64 w 200"/>
                <a:gd name="T3" fmla="*/ 20 h 179"/>
                <a:gd name="T4" fmla="*/ 48 w 200"/>
                <a:gd name="T5" fmla="*/ 35 h 179"/>
                <a:gd name="T6" fmla="*/ 37 w 200"/>
                <a:gd name="T7" fmla="*/ 63 h 179"/>
                <a:gd name="T8" fmla="*/ 37 w 200"/>
                <a:gd name="T9" fmla="*/ 102 h 179"/>
                <a:gd name="T10" fmla="*/ 51 w 200"/>
                <a:gd name="T11" fmla="*/ 135 h 179"/>
                <a:gd name="T12" fmla="*/ 75 w 200"/>
                <a:gd name="T13" fmla="*/ 159 h 179"/>
                <a:gd name="T14" fmla="*/ 109 w 200"/>
                <a:gd name="T15" fmla="*/ 167 h 179"/>
                <a:gd name="T16" fmla="*/ 123 w 200"/>
                <a:gd name="T17" fmla="*/ 165 h 179"/>
                <a:gd name="T18" fmla="*/ 140 w 200"/>
                <a:gd name="T19" fmla="*/ 158 h 179"/>
                <a:gd name="T20" fmla="*/ 154 w 200"/>
                <a:gd name="T21" fmla="*/ 141 h 179"/>
                <a:gd name="T22" fmla="*/ 164 w 200"/>
                <a:gd name="T23" fmla="*/ 113 h 179"/>
                <a:gd name="T24" fmla="*/ 163 w 200"/>
                <a:gd name="T25" fmla="*/ 73 h 179"/>
                <a:gd name="T26" fmla="*/ 150 w 200"/>
                <a:gd name="T27" fmla="*/ 40 h 179"/>
                <a:gd name="T28" fmla="*/ 125 w 200"/>
                <a:gd name="T29" fmla="*/ 20 h 179"/>
                <a:gd name="T30" fmla="*/ 95 w 200"/>
                <a:gd name="T31" fmla="*/ 12 h 179"/>
                <a:gd name="T32" fmla="*/ 126 w 200"/>
                <a:gd name="T33" fmla="*/ 2 h 179"/>
                <a:gd name="T34" fmla="*/ 166 w 200"/>
                <a:gd name="T35" fmla="*/ 17 h 179"/>
                <a:gd name="T36" fmla="*/ 192 w 200"/>
                <a:gd name="T37" fmla="*/ 46 h 179"/>
                <a:gd name="T38" fmla="*/ 200 w 200"/>
                <a:gd name="T39" fmla="*/ 86 h 179"/>
                <a:gd name="T40" fmla="*/ 191 w 200"/>
                <a:gd name="T41" fmla="*/ 127 h 179"/>
                <a:gd name="T42" fmla="*/ 166 w 200"/>
                <a:gd name="T43" fmla="*/ 159 h 179"/>
                <a:gd name="T44" fmla="*/ 124 w 200"/>
                <a:gd name="T45" fmla="*/ 177 h 179"/>
                <a:gd name="T46" fmla="*/ 77 w 200"/>
                <a:gd name="T47" fmla="*/ 177 h 179"/>
                <a:gd name="T48" fmla="*/ 42 w 200"/>
                <a:gd name="T49" fmla="*/ 165 h 179"/>
                <a:gd name="T50" fmla="*/ 18 w 200"/>
                <a:gd name="T51" fmla="*/ 143 h 179"/>
                <a:gd name="T52" fmla="*/ 5 w 200"/>
                <a:gd name="T53" fmla="*/ 117 h 179"/>
                <a:gd name="T54" fmla="*/ 0 w 200"/>
                <a:gd name="T55" fmla="*/ 90 h 179"/>
                <a:gd name="T56" fmla="*/ 5 w 200"/>
                <a:gd name="T57" fmla="*/ 62 h 179"/>
                <a:gd name="T58" fmla="*/ 18 w 200"/>
                <a:gd name="T59" fmla="*/ 36 h 179"/>
                <a:gd name="T60" fmla="*/ 42 w 200"/>
                <a:gd name="T61" fmla="*/ 15 h 179"/>
                <a:gd name="T62" fmla="*/ 79 w 200"/>
                <a:gd name="T63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179">
                  <a:moveTo>
                    <a:pt x="95" y="12"/>
                  </a:moveTo>
                  <a:lnTo>
                    <a:pt x="84" y="13"/>
                  </a:lnTo>
                  <a:lnTo>
                    <a:pt x="74" y="15"/>
                  </a:lnTo>
                  <a:lnTo>
                    <a:pt x="64" y="20"/>
                  </a:lnTo>
                  <a:lnTo>
                    <a:pt x="56" y="26"/>
                  </a:lnTo>
                  <a:lnTo>
                    <a:pt x="48" y="35"/>
                  </a:lnTo>
                  <a:lnTo>
                    <a:pt x="41" y="48"/>
                  </a:lnTo>
                  <a:lnTo>
                    <a:pt x="37" y="63"/>
                  </a:lnTo>
                  <a:lnTo>
                    <a:pt x="36" y="83"/>
                  </a:lnTo>
                  <a:lnTo>
                    <a:pt x="37" y="102"/>
                  </a:lnTo>
                  <a:lnTo>
                    <a:pt x="42" y="120"/>
                  </a:lnTo>
                  <a:lnTo>
                    <a:pt x="51" y="135"/>
                  </a:lnTo>
                  <a:lnTo>
                    <a:pt x="61" y="148"/>
                  </a:lnTo>
                  <a:lnTo>
                    <a:pt x="75" y="159"/>
                  </a:lnTo>
                  <a:lnTo>
                    <a:pt x="91" y="165"/>
                  </a:lnTo>
                  <a:lnTo>
                    <a:pt x="109" y="167"/>
                  </a:lnTo>
                  <a:lnTo>
                    <a:pt x="115" y="167"/>
                  </a:lnTo>
                  <a:lnTo>
                    <a:pt x="123" y="165"/>
                  </a:lnTo>
                  <a:lnTo>
                    <a:pt x="132" y="163"/>
                  </a:lnTo>
                  <a:lnTo>
                    <a:pt x="140" y="158"/>
                  </a:lnTo>
                  <a:lnTo>
                    <a:pt x="147" y="150"/>
                  </a:lnTo>
                  <a:lnTo>
                    <a:pt x="154" y="141"/>
                  </a:lnTo>
                  <a:lnTo>
                    <a:pt x="160" y="129"/>
                  </a:lnTo>
                  <a:lnTo>
                    <a:pt x="164" y="113"/>
                  </a:lnTo>
                  <a:lnTo>
                    <a:pt x="165" y="94"/>
                  </a:lnTo>
                  <a:lnTo>
                    <a:pt x="163" y="73"/>
                  </a:lnTo>
                  <a:lnTo>
                    <a:pt x="158" y="55"/>
                  </a:lnTo>
                  <a:lnTo>
                    <a:pt x="150" y="40"/>
                  </a:lnTo>
                  <a:lnTo>
                    <a:pt x="139" y="28"/>
                  </a:lnTo>
                  <a:lnTo>
                    <a:pt x="125" y="20"/>
                  </a:lnTo>
                  <a:lnTo>
                    <a:pt x="111" y="14"/>
                  </a:lnTo>
                  <a:lnTo>
                    <a:pt x="95" y="12"/>
                  </a:lnTo>
                  <a:close/>
                  <a:moveTo>
                    <a:pt x="102" y="0"/>
                  </a:moveTo>
                  <a:lnTo>
                    <a:pt x="126" y="2"/>
                  </a:lnTo>
                  <a:lnTo>
                    <a:pt x="148" y="8"/>
                  </a:lnTo>
                  <a:lnTo>
                    <a:pt x="166" y="17"/>
                  </a:lnTo>
                  <a:lnTo>
                    <a:pt x="181" y="30"/>
                  </a:lnTo>
                  <a:lnTo>
                    <a:pt x="192" y="46"/>
                  </a:lnTo>
                  <a:lnTo>
                    <a:pt x="198" y="64"/>
                  </a:lnTo>
                  <a:lnTo>
                    <a:pt x="200" y="86"/>
                  </a:lnTo>
                  <a:lnTo>
                    <a:pt x="198" y="107"/>
                  </a:lnTo>
                  <a:lnTo>
                    <a:pt x="191" y="127"/>
                  </a:lnTo>
                  <a:lnTo>
                    <a:pt x="180" y="144"/>
                  </a:lnTo>
                  <a:lnTo>
                    <a:pt x="166" y="159"/>
                  </a:lnTo>
                  <a:lnTo>
                    <a:pt x="147" y="170"/>
                  </a:lnTo>
                  <a:lnTo>
                    <a:pt x="124" y="177"/>
                  </a:lnTo>
                  <a:lnTo>
                    <a:pt x="99" y="179"/>
                  </a:lnTo>
                  <a:lnTo>
                    <a:pt x="77" y="177"/>
                  </a:lnTo>
                  <a:lnTo>
                    <a:pt x="59" y="173"/>
                  </a:lnTo>
                  <a:lnTo>
                    <a:pt x="42" y="165"/>
                  </a:lnTo>
                  <a:lnTo>
                    <a:pt x="29" y="155"/>
                  </a:lnTo>
                  <a:lnTo>
                    <a:pt x="18" y="143"/>
                  </a:lnTo>
                  <a:lnTo>
                    <a:pt x="10" y="131"/>
                  </a:lnTo>
                  <a:lnTo>
                    <a:pt x="5" y="117"/>
                  </a:lnTo>
                  <a:lnTo>
                    <a:pt x="1" y="103"/>
                  </a:lnTo>
                  <a:lnTo>
                    <a:pt x="0" y="90"/>
                  </a:lnTo>
                  <a:lnTo>
                    <a:pt x="1" y="76"/>
                  </a:lnTo>
                  <a:lnTo>
                    <a:pt x="5" y="62"/>
                  </a:lnTo>
                  <a:lnTo>
                    <a:pt x="10" y="49"/>
                  </a:lnTo>
                  <a:lnTo>
                    <a:pt x="18" y="36"/>
                  </a:lnTo>
                  <a:lnTo>
                    <a:pt x="29" y="25"/>
                  </a:lnTo>
                  <a:lnTo>
                    <a:pt x="42" y="15"/>
                  </a:lnTo>
                  <a:lnTo>
                    <a:pt x="60" y="7"/>
                  </a:lnTo>
                  <a:lnTo>
                    <a:pt x="79" y="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6" name="Freeform 50"/>
            <p:cNvSpPr>
              <a:spLocks noEditPoints="1"/>
            </p:cNvSpPr>
            <p:nvPr userDrawn="1"/>
          </p:nvSpPr>
          <p:spPr bwMode="auto">
            <a:xfrm>
              <a:off x="1352550" y="4625975"/>
              <a:ext cx="103188" cy="90488"/>
            </a:xfrm>
            <a:custGeom>
              <a:avLst/>
              <a:gdLst>
                <a:gd name="T0" fmla="*/ 64 w 195"/>
                <a:gd name="T1" fmla="*/ 12 h 172"/>
                <a:gd name="T2" fmla="*/ 57 w 195"/>
                <a:gd name="T3" fmla="*/ 13 h 172"/>
                <a:gd name="T4" fmla="*/ 56 w 195"/>
                <a:gd name="T5" fmla="*/ 83 h 172"/>
                <a:gd name="T6" fmla="*/ 58 w 195"/>
                <a:gd name="T7" fmla="*/ 87 h 172"/>
                <a:gd name="T8" fmla="*/ 84 w 195"/>
                <a:gd name="T9" fmla="*/ 89 h 172"/>
                <a:gd name="T10" fmla="*/ 100 w 195"/>
                <a:gd name="T11" fmla="*/ 81 h 172"/>
                <a:gd name="T12" fmla="*/ 110 w 195"/>
                <a:gd name="T13" fmla="*/ 51 h 172"/>
                <a:gd name="T14" fmla="*/ 97 w 195"/>
                <a:gd name="T15" fmla="*/ 19 h 172"/>
                <a:gd name="T16" fmla="*/ 72 w 195"/>
                <a:gd name="T17" fmla="*/ 11 h 172"/>
                <a:gd name="T18" fmla="*/ 32 w 195"/>
                <a:gd name="T19" fmla="*/ 0 h 172"/>
                <a:gd name="T20" fmla="*/ 58 w 195"/>
                <a:gd name="T21" fmla="*/ 0 h 172"/>
                <a:gd name="T22" fmla="*/ 93 w 195"/>
                <a:gd name="T23" fmla="*/ 0 h 172"/>
                <a:gd name="T24" fmla="*/ 129 w 195"/>
                <a:gd name="T25" fmla="*/ 14 h 172"/>
                <a:gd name="T26" fmla="*/ 140 w 195"/>
                <a:gd name="T27" fmla="*/ 40 h 172"/>
                <a:gd name="T28" fmla="*/ 122 w 195"/>
                <a:gd name="T29" fmla="*/ 78 h 172"/>
                <a:gd name="T30" fmla="*/ 144 w 195"/>
                <a:gd name="T31" fmla="*/ 135 h 172"/>
                <a:gd name="T32" fmla="*/ 176 w 195"/>
                <a:gd name="T33" fmla="*/ 164 h 172"/>
                <a:gd name="T34" fmla="*/ 188 w 195"/>
                <a:gd name="T35" fmla="*/ 167 h 172"/>
                <a:gd name="T36" fmla="*/ 193 w 195"/>
                <a:gd name="T37" fmla="*/ 168 h 172"/>
                <a:gd name="T38" fmla="*/ 194 w 195"/>
                <a:gd name="T39" fmla="*/ 171 h 172"/>
                <a:gd name="T40" fmla="*/ 166 w 195"/>
                <a:gd name="T41" fmla="*/ 172 h 172"/>
                <a:gd name="T42" fmla="*/ 140 w 195"/>
                <a:gd name="T43" fmla="*/ 168 h 172"/>
                <a:gd name="T44" fmla="*/ 107 w 195"/>
                <a:gd name="T45" fmla="*/ 134 h 172"/>
                <a:gd name="T46" fmla="*/ 87 w 195"/>
                <a:gd name="T47" fmla="*/ 107 h 172"/>
                <a:gd name="T48" fmla="*/ 80 w 195"/>
                <a:gd name="T49" fmla="*/ 101 h 172"/>
                <a:gd name="T50" fmla="*/ 56 w 195"/>
                <a:gd name="T51" fmla="*/ 101 h 172"/>
                <a:gd name="T52" fmla="*/ 56 w 195"/>
                <a:gd name="T53" fmla="*/ 125 h 172"/>
                <a:gd name="T54" fmla="*/ 58 w 195"/>
                <a:gd name="T55" fmla="*/ 158 h 172"/>
                <a:gd name="T56" fmla="*/ 61 w 195"/>
                <a:gd name="T57" fmla="*/ 165 h 172"/>
                <a:gd name="T58" fmla="*/ 71 w 195"/>
                <a:gd name="T59" fmla="*/ 167 h 172"/>
                <a:gd name="T60" fmla="*/ 80 w 195"/>
                <a:gd name="T61" fmla="*/ 168 h 172"/>
                <a:gd name="T62" fmla="*/ 81 w 195"/>
                <a:gd name="T63" fmla="*/ 171 h 172"/>
                <a:gd name="T64" fmla="*/ 65 w 195"/>
                <a:gd name="T65" fmla="*/ 172 h 172"/>
                <a:gd name="T66" fmla="*/ 39 w 195"/>
                <a:gd name="T67" fmla="*/ 171 h 172"/>
                <a:gd name="T68" fmla="*/ 9 w 195"/>
                <a:gd name="T69" fmla="*/ 172 h 172"/>
                <a:gd name="T70" fmla="*/ 4 w 195"/>
                <a:gd name="T71" fmla="*/ 170 h 172"/>
                <a:gd name="T72" fmla="*/ 6 w 195"/>
                <a:gd name="T73" fmla="*/ 168 h 172"/>
                <a:gd name="T74" fmla="*/ 18 w 195"/>
                <a:gd name="T75" fmla="*/ 167 h 172"/>
                <a:gd name="T76" fmla="*/ 23 w 195"/>
                <a:gd name="T77" fmla="*/ 161 h 172"/>
                <a:gd name="T78" fmla="*/ 25 w 195"/>
                <a:gd name="T79" fmla="*/ 142 h 172"/>
                <a:gd name="T80" fmla="*/ 26 w 195"/>
                <a:gd name="T81" fmla="*/ 65 h 172"/>
                <a:gd name="T82" fmla="*/ 26 w 195"/>
                <a:gd name="T83" fmla="*/ 27 h 172"/>
                <a:gd name="T84" fmla="*/ 25 w 195"/>
                <a:gd name="T85" fmla="*/ 13 h 172"/>
                <a:gd name="T86" fmla="*/ 19 w 195"/>
                <a:gd name="T87" fmla="*/ 6 h 172"/>
                <a:gd name="T88" fmla="*/ 8 w 195"/>
                <a:gd name="T89" fmla="*/ 4 h 172"/>
                <a:gd name="T90" fmla="*/ 1 w 195"/>
                <a:gd name="T91" fmla="*/ 3 h 172"/>
                <a:gd name="T92" fmla="*/ 3 w 195"/>
                <a:gd name="T9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5" h="172">
                  <a:moveTo>
                    <a:pt x="72" y="11"/>
                  </a:moveTo>
                  <a:lnTo>
                    <a:pt x="68" y="11"/>
                  </a:lnTo>
                  <a:lnTo>
                    <a:pt x="64" y="12"/>
                  </a:lnTo>
                  <a:lnTo>
                    <a:pt x="61" y="12"/>
                  </a:lnTo>
                  <a:lnTo>
                    <a:pt x="58" y="12"/>
                  </a:lnTo>
                  <a:lnTo>
                    <a:pt x="57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83"/>
                  </a:lnTo>
                  <a:lnTo>
                    <a:pt x="56" y="85"/>
                  </a:lnTo>
                  <a:lnTo>
                    <a:pt x="57" y="87"/>
                  </a:lnTo>
                  <a:lnTo>
                    <a:pt x="58" y="87"/>
                  </a:lnTo>
                  <a:lnTo>
                    <a:pt x="67" y="89"/>
                  </a:lnTo>
                  <a:lnTo>
                    <a:pt x="77" y="90"/>
                  </a:lnTo>
                  <a:lnTo>
                    <a:pt x="84" y="89"/>
                  </a:lnTo>
                  <a:lnTo>
                    <a:pt x="89" y="88"/>
                  </a:lnTo>
                  <a:lnTo>
                    <a:pt x="93" y="86"/>
                  </a:lnTo>
                  <a:lnTo>
                    <a:pt x="100" y="81"/>
                  </a:lnTo>
                  <a:lnTo>
                    <a:pt x="105" y="73"/>
                  </a:lnTo>
                  <a:lnTo>
                    <a:pt x="109" y="64"/>
                  </a:lnTo>
                  <a:lnTo>
                    <a:pt x="110" y="51"/>
                  </a:lnTo>
                  <a:lnTo>
                    <a:pt x="108" y="37"/>
                  </a:lnTo>
                  <a:lnTo>
                    <a:pt x="104" y="27"/>
                  </a:lnTo>
                  <a:lnTo>
                    <a:pt x="97" y="19"/>
                  </a:lnTo>
                  <a:lnTo>
                    <a:pt x="88" y="15"/>
                  </a:lnTo>
                  <a:lnTo>
                    <a:pt x="80" y="12"/>
                  </a:lnTo>
                  <a:lnTo>
                    <a:pt x="72" y="11"/>
                  </a:lnTo>
                  <a:close/>
                  <a:moveTo>
                    <a:pt x="6" y="0"/>
                  </a:moveTo>
                  <a:lnTo>
                    <a:pt x="20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93" y="0"/>
                  </a:lnTo>
                  <a:lnTo>
                    <a:pt x="109" y="3"/>
                  </a:lnTo>
                  <a:lnTo>
                    <a:pt x="123" y="9"/>
                  </a:lnTo>
                  <a:lnTo>
                    <a:pt x="129" y="14"/>
                  </a:lnTo>
                  <a:lnTo>
                    <a:pt x="134" y="21"/>
                  </a:lnTo>
                  <a:lnTo>
                    <a:pt x="138" y="30"/>
                  </a:lnTo>
                  <a:lnTo>
                    <a:pt x="140" y="40"/>
                  </a:lnTo>
                  <a:lnTo>
                    <a:pt x="138" y="53"/>
                  </a:lnTo>
                  <a:lnTo>
                    <a:pt x="132" y="65"/>
                  </a:lnTo>
                  <a:lnTo>
                    <a:pt x="122" y="78"/>
                  </a:lnTo>
                  <a:lnTo>
                    <a:pt x="107" y="91"/>
                  </a:lnTo>
                  <a:lnTo>
                    <a:pt x="127" y="115"/>
                  </a:lnTo>
                  <a:lnTo>
                    <a:pt x="144" y="135"/>
                  </a:lnTo>
                  <a:lnTo>
                    <a:pt x="159" y="151"/>
                  </a:lnTo>
                  <a:lnTo>
                    <a:pt x="168" y="160"/>
                  </a:lnTo>
                  <a:lnTo>
                    <a:pt x="176" y="164"/>
                  </a:lnTo>
                  <a:lnTo>
                    <a:pt x="182" y="166"/>
                  </a:lnTo>
                  <a:lnTo>
                    <a:pt x="186" y="167"/>
                  </a:lnTo>
                  <a:lnTo>
                    <a:pt x="188" y="167"/>
                  </a:lnTo>
                  <a:lnTo>
                    <a:pt x="190" y="167"/>
                  </a:lnTo>
                  <a:lnTo>
                    <a:pt x="192" y="167"/>
                  </a:lnTo>
                  <a:lnTo>
                    <a:pt x="193" y="168"/>
                  </a:lnTo>
                  <a:lnTo>
                    <a:pt x="194" y="169"/>
                  </a:lnTo>
                  <a:lnTo>
                    <a:pt x="195" y="170"/>
                  </a:lnTo>
                  <a:lnTo>
                    <a:pt x="194" y="171"/>
                  </a:lnTo>
                  <a:lnTo>
                    <a:pt x="193" y="172"/>
                  </a:lnTo>
                  <a:lnTo>
                    <a:pt x="190" y="172"/>
                  </a:lnTo>
                  <a:lnTo>
                    <a:pt x="166" y="172"/>
                  </a:lnTo>
                  <a:lnTo>
                    <a:pt x="155" y="172"/>
                  </a:lnTo>
                  <a:lnTo>
                    <a:pt x="147" y="170"/>
                  </a:lnTo>
                  <a:lnTo>
                    <a:pt x="140" y="168"/>
                  </a:lnTo>
                  <a:lnTo>
                    <a:pt x="130" y="161"/>
                  </a:lnTo>
                  <a:lnTo>
                    <a:pt x="120" y="149"/>
                  </a:lnTo>
                  <a:lnTo>
                    <a:pt x="107" y="134"/>
                  </a:lnTo>
                  <a:lnTo>
                    <a:pt x="100" y="124"/>
                  </a:lnTo>
                  <a:lnTo>
                    <a:pt x="93" y="115"/>
                  </a:lnTo>
                  <a:lnTo>
                    <a:pt x="87" y="107"/>
                  </a:lnTo>
                  <a:lnTo>
                    <a:pt x="84" y="103"/>
                  </a:lnTo>
                  <a:lnTo>
                    <a:pt x="82" y="102"/>
                  </a:lnTo>
                  <a:lnTo>
                    <a:pt x="80" y="101"/>
                  </a:lnTo>
                  <a:lnTo>
                    <a:pt x="58" y="101"/>
                  </a:lnTo>
                  <a:lnTo>
                    <a:pt x="57" y="101"/>
                  </a:lnTo>
                  <a:lnTo>
                    <a:pt x="56" y="101"/>
                  </a:lnTo>
                  <a:lnTo>
                    <a:pt x="56" y="103"/>
                  </a:lnTo>
                  <a:lnTo>
                    <a:pt x="56" y="106"/>
                  </a:lnTo>
                  <a:lnTo>
                    <a:pt x="56" y="125"/>
                  </a:lnTo>
                  <a:lnTo>
                    <a:pt x="57" y="142"/>
                  </a:lnTo>
                  <a:lnTo>
                    <a:pt x="57" y="155"/>
                  </a:lnTo>
                  <a:lnTo>
                    <a:pt x="58" y="158"/>
                  </a:lnTo>
                  <a:lnTo>
                    <a:pt x="59" y="161"/>
                  </a:lnTo>
                  <a:lnTo>
                    <a:pt x="60" y="163"/>
                  </a:lnTo>
                  <a:lnTo>
                    <a:pt x="61" y="165"/>
                  </a:lnTo>
                  <a:lnTo>
                    <a:pt x="64" y="166"/>
                  </a:lnTo>
                  <a:lnTo>
                    <a:pt x="67" y="167"/>
                  </a:lnTo>
                  <a:lnTo>
                    <a:pt x="71" y="167"/>
                  </a:lnTo>
                  <a:lnTo>
                    <a:pt x="75" y="167"/>
                  </a:lnTo>
                  <a:lnTo>
                    <a:pt x="78" y="167"/>
                  </a:lnTo>
                  <a:lnTo>
                    <a:pt x="80" y="168"/>
                  </a:lnTo>
                  <a:lnTo>
                    <a:pt x="81" y="169"/>
                  </a:lnTo>
                  <a:lnTo>
                    <a:pt x="81" y="170"/>
                  </a:lnTo>
                  <a:lnTo>
                    <a:pt x="81" y="171"/>
                  </a:lnTo>
                  <a:lnTo>
                    <a:pt x="79" y="172"/>
                  </a:lnTo>
                  <a:lnTo>
                    <a:pt x="77" y="172"/>
                  </a:lnTo>
                  <a:lnTo>
                    <a:pt x="65" y="172"/>
                  </a:lnTo>
                  <a:lnTo>
                    <a:pt x="54" y="172"/>
                  </a:lnTo>
                  <a:lnTo>
                    <a:pt x="45" y="172"/>
                  </a:lnTo>
                  <a:lnTo>
                    <a:pt x="39" y="171"/>
                  </a:lnTo>
                  <a:lnTo>
                    <a:pt x="32" y="172"/>
                  </a:lnTo>
                  <a:lnTo>
                    <a:pt x="21" y="172"/>
                  </a:lnTo>
                  <a:lnTo>
                    <a:pt x="9" y="172"/>
                  </a:lnTo>
                  <a:lnTo>
                    <a:pt x="6" y="172"/>
                  </a:lnTo>
                  <a:lnTo>
                    <a:pt x="5" y="171"/>
                  </a:lnTo>
                  <a:lnTo>
                    <a:pt x="4" y="170"/>
                  </a:lnTo>
                  <a:lnTo>
                    <a:pt x="4" y="169"/>
                  </a:lnTo>
                  <a:lnTo>
                    <a:pt x="5" y="168"/>
                  </a:lnTo>
                  <a:lnTo>
                    <a:pt x="6" y="168"/>
                  </a:lnTo>
                  <a:lnTo>
                    <a:pt x="8" y="167"/>
                  </a:lnTo>
                  <a:lnTo>
                    <a:pt x="14" y="167"/>
                  </a:lnTo>
                  <a:lnTo>
                    <a:pt x="18" y="167"/>
                  </a:lnTo>
                  <a:lnTo>
                    <a:pt x="20" y="166"/>
                  </a:lnTo>
                  <a:lnTo>
                    <a:pt x="22" y="164"/>
                  </a:lnTo>
                  <a:lnTo>
                    <a:pt x="23" y="161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5" y="142"/>
                  </a:lnTo>
                  <a:lnTo>
                    <a:pt x="26" y="125"/>
                  </a:lnTo>
                  <a:lnTo>
                    <a:pt x="26" y="106"/>
                  </a:lnTo>
                  <a:lnTo>
                    <a:pt x="26" y="65"/>
                  </a:lnTo>
                  <a:lnTo>
                    <a:pt x="26" y="48"/>
                  </a:lnTo>
                  <a:lnTo>
                    <a:pt x="26" y="35"/>
                  </a:lnTo>
                  <a:lnTo>
                    <a:pt x="26" y="27"/>
                  </a:lnTo>
                  <a:lnTo>
                    <a:pt x="26" y="22"/>
                  </a:lnTo>
                  <a:lnTo>
                    <a:pt x="25" y="17"/>
                  </a:lnTo>
                  <a:lnTo>
                    <a:pt x="25" y="13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9" y="6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8" y="4"/>
                  </a:lnTo>
                  <a:lnTo>
                    <a:pt x="5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7" name="Freeform 51"/>
            <p:cNvSpPr>
              <a:spLocks/>
            </p:cNvSpPr>
            <p:nvPr userDrawn="1"/>
          </p:nvSpPr>
          <p:spPr bwMode="auto">
            <a:xfrm>
              <a:off x="1438275" y="4622800"/>
              <a:ext cx="133350" cy="93663"/>
            </a:xfrm>
            <a:custGeom>
              <a:avLst/>
              <a:gdLst>
                <a:gd name="T0" fmla="*/ 52 w 251"/>
                <a:gd name="T1" fmla="*/ 0 h 178"/>
                <a:gd name="T2" fmla="*/ 54 w 251"/>
                <a:gd name="T3" fmla="*/ 2 h 178"/>
                <a:gd name="T4" fmla="*/ 58 w 251"/>
                <a:gd name="T5" fmla="*/ 8 h 178"/>
                <a:gd name="T6" fmla="*/ 188 w 251"/>
                <a:gd name="T7" fmla="*/ 6 h 178"/>
                <a:gd name="T8" fmla="*/ 192 w 251"/>
                <a:gd name="T9" fmla="*/ 0 h 178"/>
                <a:gd name="T10" fmla="*/ 196 w 251"/>
                <a:gd name="T11" fmla="*/ 0 h 178"/>
                <a:gd name="T12" fmla="*/ 199 w 251"/>
                <a:gd name="T13" fmla="*/ 5 h 178"/>
                <a:gd name="T14" fmla="*/ 221 w 251"/>
                <a:gd name="T15" fmla="*/ 148 h 178"/>
                <a:gd name="T16" fmla="*/ 227 w 251"/>
                <a:gd name="T17" fmla="*/ 168 h 178"/>
                <a:gd name="T18" fmla="*/ 238 w 251"/>
                <a:gd name="T19" fmla="*/ 172 h 178"/>
                <a:gd name="T20" fmla="*/ 244 w 251"/>
                <a:gd name="T21" fmla="*/ 173 h 178"/>
                <a:gd name="T22" fmla="*/ 249 w 251"/>
                <a:gd name="T23" fmla="*/ 174 h 178"/>
                <a:gd name="T24" fmla="*/ 251 w 251"/>
                <a:gd name="T25" fmla="*/ 176 h 178"/>
                <a:gd name="T26" fmla="*/ 249 w 251"/>
                <a:gd name="T27" fmla="*/ 178 h 178"/>
                <a:gd name="T28" fmla="*/ 244 w 251"/>
                <a:gd name="T29" fmla="*/ 178 h 178"/>
                <a:gd name="T30" fmla="*/ 227 w 251"/>
                <a:gd name="T31" fmla="*/ 178 h 178"/>
                <a:gd name="T32" fmla="*/ 203 w 251"/>
                <a:gd name="T33" fmla="*/ 177 h 178"/>
                <a:gd name="T34" fmla="*/ 191 w 251"/>
                <a:gd name="T35" fmla="*/ 176 h 178"/>
                <a:gd name="T36" fmla="*/ 188 w 251"/>
                <a:gd name="T37" fmla="*/ 175 h 178"/>
                <a:gd name="T38" fmla="*/ 188 w 251"/>
                <a:gd name="T39" fmla="*/ 173 h 178"/>
                <a:gd name="T40" fmla="*/ 190 w 251"/>
                <a:gd name="T41" fmla="*/ 172 h 178"/>
                <a:gd name="T42" fmla="*/ 192 w 251"/>
                <a:gd name="T43" fmla="*/ 169 h 178"/>
                <a:gd name="T44" fmla="*/ 192 w 251"/>
                <a:gd name="T45" fmla="*/ 162 h 178"/>
                <a:gd name="T46" fmla="*/ 176 w 251"/>
                <a:gd name="T47" fmla="*/ 62 h 178"/>
                <a:gd name="T48" fmla="*/ 123 w 251"/>
                <a:gd name="T49" fmla="*/ 169 h 178"/>
                <a:gd name="T50" fmla="*/ 120 w 251"/>
                <a:gd name="T51" fmla="*/ 175 h 178"/>
                <a:gd name="T52" fmla="*/ 118 w 251"/>
                <a:gd name="T53" fmla="*/ 177 h 178"/>
                <a:gd name="T54" fmla="*/ 115 w 251"/>
                <a:gd name="T55" fmla="*/ 178 h 178"/>
                <a:gd name="T56" fmla="*/ 111 w 251"/>
                <a:gd name="T57" fmla="*/ 175 h 178"/>
                <a:gd name="T58" fmla="*/ 106 w 251"/>
                <a:gd name="T59" fmla="*/ 167 h 178"/>
                <a:gd name="T60" fmla="*/ 96 w 251"/>
                <a:gd name="T61" fmla="*/ 149 h 178"/>
                <a:gd name="T62" fmla="*/ 85 w 251"/>
                <a:gd name="T63" fmla="*/ 128 h 178"/>
                <a:gd name="T64" fmla="*/ 77 w 251"/>
                <a:gd name="T65" fmla="*/ 114 h 178"/>
                <a:gd name="T66" fmla="*/ 72 w 251"/>
                <a:gd name="T67" fmla="*/ 103 h 178"/>
                <a:gd name="T68" fmla="*/ 63 w 251"/>
                <a:gd name="T69" fmla="*/ 85 h 178"/>
                <a:gd name="T70" fmla="*/ 54 w 251"/>
                <a:gd name="T71" fmla="*/ 65 h 178"/>
                <a:gd name="T72" fmla="*/ 41 w 251"/>
                <a:gd name="T73" fmla="*/ 154 h 178"/>
                <a:gd name="T74" fmla="*/ 41 w 251"/>
                <a:gd name="T75" fmla="*/ 162 h 178"/>
                <a:gd name="T76" fmla="*/ 41 w 251"/>
                <a:gd name="T77" fmla="*/ 168 h 178"/>
                <a:gd name="T78" fmla="*/ 43 w 251"/>
                <a:gd name="T79" fmla="*/ 171 h 178"/>
                <a:gd name="T80" fmla="*/ 48 w 251"/>
                <a:gd name="T81" fmla="*/ 172 h 178"/>
                <a:gd name="T82" fmla="*/ 54 w 251"/>
                <a:gd name="T83" fmla="*/ 173 h 178"/>
                <a:gd name="T84" fmla="*/ 58 w 251"/>
                <a:gd name="T85" fmla="*/ 174 h 178"/>
                <a:gd name="T86" fmla="*/ 60 w 251"/>
                <a:gd name="T87" fmla="*/ 176 h 178"/>
                <a:gd name="T88" fmla="*/ 59 w 251"/>
                <a:gd name="T89" fmla="*/ 178 h 178"/>
                <a:gd name="T90" fmla="*/ 54 w 251"/>
                <a:gd name="T91" fmla="*/ 178 h 178"/>
                <a:gd name="T92" fmla="*/ 35 w 251"/>
                <a:gd name="T93" fmla="*/ 178 h 178"/>
                <a:gd name="T94" fmla="*/ 23 w 251"/>
                <a:gd name="T95" fmla="*/ 178 h 178"/>
                <a:gd name="T96" fmla="*/ 4 w 251"/>
                <a:gd name="T97" fmla="*/ 178 h 178"/>
                <a:gd name="T98" fmla="*/ 1 w 251"/>
                <a:gd name="T99" fmla="*/ 178 h 178"/>
                <a:gd name="T100" fmla="*/ 0 w 251"/>
                <a:gd name="T101" fmla="*/ 176 h 178"/>
                <a:gd name="T102" fmla="*/ 2 w 251"/>
                <a:gd name="T103" fmla="*/ 174 h 178"/>
                <a:gd name="T104" fmla="*/ 6 w 251"/>
                <a:gd name="T105" fmla="*/ 173 h 178"/>
                <a:gd name="T106" fmla="*/ 11 w 251"/>
                <a:gd name="T107" fmla="*/ 173 h 178"/>
                <a:gd name="T108" fmla="*/ 19 w 251"/>
                <a:gd name="T109" fmla="*/ 167 h 178"/>
                <a:gd name="T110" fmla="*/ 22 w 251"/>
                <a:gd name="T111" fmla="*/ 155 h 178"/>
                <a:gd name="T112" fmla="*/ 46 w 251"/>
                <a:gd name="T113" fmla="*/ 4 h 178"/>
                <a:gd name="T114" fmla="*/ 49 w 251"/>
                <a:gd name="T11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" h="178">
                  <a:moveTo>
                    <a:pt x="50" y="0"/>
                  </a:moveTo>
                  <a:lnTo>
                    <a:pt x="52" y="0"/>
                  </a:lnTo>
                  <a:lnTo>
                    <a:pt x="53" y="0"/>
                  </a:lnTo>
                  <a:lnTo>
                    <a:pt x="54" y="2"/>
                  </a:lnTo>
                  <a:lnTo>
                    <a:pt x="56" y="5"/>
                  </a:lnTo>
                  <a:lnTo>
                    <a:pt x="58" y="8"/>
                  </a:lnTo>
                  <a:lnTo>
                    <a:pt x="123" y="135"/>
                  </a:lnTo>
                  <a:lnTo>
                    <a:pt x="188" y="6"/>
                  </a:lnTo>
                  <a:lnTo>
                    <a:pt x="190" y="2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6" y="0"/>
                  </a:lnTo>
                  <a:lnTo>
                    <a:pt x="197" y="1"/>
                  </a:lnTo>
                  <a:lnTo>
                    <a:pt x="199" y="5"/>
                  </a:lnTo>
                  <a:lnTo>
                    <a:pt x="200" y="8"/>
                  </a:lnTo>
                  <a:lnTo>
                    <a:pt x="221" y="148"/>
                  </a:lnTo>
                  <a:lnTo>
                    <a:pt x="224" y="161"/>
                  </a:lnTo>
                  <a:lnTo>
                    <a:pt x="227" y="168"/>
                  </a:lnTo>
                  <a:lnTo>
                    <a:pt x="233" y="171"/>
                  </a:lnTo>
                  <a:lnTo>
                    <a:pt x="238" y="172"/>
                  </a:lnTo>
                  <a:lnTo>
                    <a:pt x="241" y="173"/>
                  </a:lnTo>
                  <a:lnTo>
                    <a:pt x="244" y="173"/>
                  </a:lnTo>
                  <a:lnTo>
                    <a:pt x="247" y="173"/>
                  </a:lnTo>
                  <a:lnTo>
                    <a:pt x="249" y="174"/>
                  </a:lnTo>
                  <a:lnTo>
                    <a:pt x="250" y="174"/>
                  </a:lnTo>
                  <a:lnTo>
                    <a:pt x="251" y="176"/>
                  </a:lnTo>
                  <a:lnTo>
                    <a:pt x="250" y="177"/>
                  </a:lnTo>
                  <a:lnTo>
                    <a:pt x="249" y="178"/>
                  </a:lnTo>
                  <a:lnTo>
                    <a:pt x="247" y="178"/>
                  </a:lnTo>
                  <a:lnTo>
                    <a:pt x="244" y="178"/>
                  </a:lnTo>
                  <a:lnTo>
                    <a:pt x="238" y="178"/>
                  </a:lnTo>
                  <a:lnTo>
                    <a:pt x="227" y="178"/>
                  </a:lnTo>
                  <a:lnTo>
                    <a:pt x="215" y="177"/>
                  </a:lnTo>
                  <a:lnTo>
                    <a:pt x="203" y="177"/>
                  </a:lnTo>
                  <a:lnTo>
                    <a:pt x="195" y="177"/>
                  </a:lnTo>
                  <a:lnTo>
                    <a:pt x="191" y="176"/>
                  </a:lnTo>
                  <a:lnTo>
                    <a:pt x="189" y="176"/>
                  </a:lnTo>
                  <a:lnTo>
                    <a:pt x="188" y="175"/>
                  </a:lnTo>
                  <a:lnTo>
                    <a:pt x="188" y="174"/>
                  </a:lnTo>
                  <a:lnTo>
                    <a:pt x="188" y="173"/>
                  </a:lnTo>
                  <a:lnTo>
                    <a:pt x="189" y="172"/>
                  </a:lnTo>
                  <a:lnTo>
                    <a:pt x="190" y="172"/>
                  </a:lnTo>
                  <a:lnTo>
                    <a:pt x="191" y="171"/>
                  </a:lnTo>
                  <a:lnTo>
                    <a:pt x="192" y="169"/>
                  </a:lnTo>
                  <a:lnTo>
                    <a:pt x="192" y="166"/>
                  </a:lnTo>
                  <a:lnTo>
                    <a:pt x="192" y="162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25" y="165"/>
                  </a:lnTo>
                  <a:lnTo>
                    <a:pt x="123" y="169"/>
                  </a:lnTo>
                  <a:lnTo>
                    <a:pt x="121" y="172"/>
                  </a:lnTo>
                  <a:lnTo>
                    <a:pt x="120" y="175"/>
                  </a:lnTo>
                  <a:lnTo>
                    <a:pt x="119" y="176"/>
                  </a:lnTo>
                  <a:lnTo>
                    <a:pt x="118" y="177"/>
                  </a:lnTo>
                  <a:lnTo>
                    <a:pt x="117" y="178"/>
                  </a:lnTo>
                  <a:lnTo>
                    <a:pt x="115" y="178"/>
                  </a:lnTo>
                  <a:lnTo>
                    <a:pt x="113" y="177"/>
                  </a:lnTo>
                  <a:lnTo>
                    <a:pt x="111" y="175"/>
                  </a:lnTo>
                  <a:lnTo>
                    <a:pt x="109" y="171"/>
                  </a:lnTo>
                  <a:lnTo>
                    <a:pt x="106" y="167"/>
                  </a:lnTo>
                  <a:lnTo>
                    <a:pt x="102" y="160"/>
                  </a:lnTo>
                  <a:lnTo>
                    <a:pt x="96" y="149"/>
                  </a:lnTo>
                  <a:lnTo>
                    <a:pt x="90" y="138"/>
                  </a:lnTo>
                  <a:lnTo>
                    <a:pt x="85" y="128"/>
                  </a:lnTo>
                  <a:lnTo>
                    <a:pt x="80" y="120"/>
                  </a:lnTo>
                  <a:lnTo>
                    <a:pt x="77" y="114"/>
                  </a:lnTo>
                  <a:lnTo>
                    <a:pt x="76" y="110"/>
                  </a:lnTo>
                  <a:lnTo>
                    <a:pt x="72" y="103"/>
                  </a:lnTo>
                  <a:lnTo>
                    <a:pt x="68" y="95"/>
                  </a:lnTo>
                  <a:lnTo>
                    <a:pt x="63" y="85"/>
                  </a:lnTo>
                  <a:lnTo>
                    <a:pt x="58" y="74"/>
                  </a:lnTo>
                  <a:lnTo>
                    <a:pt x="54" y="65"/>
                  </a:lnTo>
                  <a:lnTo>
                    <a:pt x="53" y="65"/>
                  </a:lnTo>
                  <a:lnTo>
                    <a:pt x="41" y="154"/>
                  </a:lnTo>
                  <a:lnTo>
                    <a:pt x="41" y="158"/>
                  </a:lnTo>
                  <a:lnTo>
                    <a:pt x="41" y="162"/>
                  </a:lnTo>
                  <a:lnTo>
                    <a:pt x="40" y="166"/>
                  </a:lnTo>
                  <a:lnTo>
                    <a:pt x="41" y="168"/>
                  </a:lnTo>
                  <a:lnTo>
                    <a:pt x="42" y="170"/>
                  </a:lnTo>
                  <a:lnTo>
                    <a:pt x="43" y="171"/>
                  </a:lnTo>
                  <a:lnTo>
                    <a:pt x="45" y="172"/>
                  </a:lnTo>
                  <a:lnTo>
                    <a:pt x="48" y="172"/>
                  </a:lnTo>
                  <a:lnTo>
                    <a:pt x="51" y="173"/>
                  </a:lnTo>
                  <a:lnTo>
                    <a:pt x="54" y="173"/>
                  </a:lnTo>
                  <a:lnTo>
                    <a:pt x="56" y="173"/>
                  </a:lnTo>
                  <a:lnTo>
                    <a:pt x="58" y="174"/>
                  </a:lnTo>
                  <a:lnTo>
                    <a:pt x="60" y="175"/>
                  </a:lnTo>
                  <a:lnTo>
                    <a:pt x="60" y="176"/>
                  </a:lnTo>
                  <a:lnTo>
                    <a:pt x="60" y="177"/>
                  </a:lnTo>
                  <a:lnTo>
                    <a:pt x="59" y="178"/>
                  </a:lnTo>
                  <a:lnTo>
                    <a:pt x="57" y="178"/>
                  </a:lnTo>
                  <a:lnTo>
                    <a:pt x="54" y="178"/>
                  </a:lnTo>
                  <a:lnTo>
                    <a:pt x="44" y="178"/>
                  </a:lnTo>
                  <a:lnTo>
                    <a:pt x="35" y="178"/>
                  </a:lnTo>
                  <a:lnTo>
                    <a:pt x="29" y="177"/>
                  </a:lnTo>
                  <a:lnTo>
                    <a:pt x="23" y="178"/>
                  </a:lnTo>
                  <a:lnTo>
                    <a:pt x="13" y="178"/>
                  </a:lnTo>
                  <a:lnTo>
                    <a:pt x="4" y="178"/>
                  </a:lnTo>
                  <a:lnTo>
                    <a:pt x="3" y="178"/>
                  </a:lnTo>
                  <a:lnTo>
                    <a:pt x="1" y="178"/>
                  </a:lnTo>
                  <a:lnTo>
                    <a:pt x="0" y="177"/>
                  </a:lnTo>
                  <a:lnTo>
                    <a:pt x="0" y="176"/>
                  </a:lnTo>
                  <a:lnTo>
                    <a:pt x="0" y="175"/>
                  </a:lnTo>
                  <a:lnTo>
                    <a:pt x="2" y="174"/>
                  </a:lnTo>
                  <a:lnTo>
                    <a:pt x="4" y="173"/>
                  </a:lnTo>
                  <a:lnTo>
                    <a:pt x="6" y="173"/>
                  </a:lnTo>
                  <a:lnTo>
                    <a:pt x="8" y="173"/>
                  </a:lnTo>
                  <a:lnTo>
                    <a:pt x="11" y="173"/>
                  </a:lnTo>
                  <a:lnTo>
                    <a:pt x="16" y="171"/>
                  </a:lnTo>
                  <a:lnTo>
                    <a:pt x="19" y="167"/>
                  </a:lnTo>
                  <a:lnTo>
                    <a:pt x="21" y="161"/>
                  </a:lnTo>
                  <a:lnTo>
                    <a:pt x="22" y="155"/>
                  </a:lnTo>
                  <a:lnTo>
                    <a:pt x="46" y="7"/>
                  </a:lnTo>
                  <a:lnTo>
                    <a:pt x="46" y="4"/>
                  </a:lnTo>
                  <a:lnTo>
                    <a:pt x="47" y="1"/>
                  </a:lnTo>
                  <a:lnTo>
                    <a:pt x="4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8" name="Freeform 52"/>
            <p:cNvSpPr>
              <a:spLocks noEditPoints="1"/>
            </p:cNvSpPr>
            <p:nvPr userDrawn="1"/>
          </p:nvSpPr>
          <p:spPr bwMode="auto">
            <a:xfrm>
              <a:off x="1557338" y="4621213"/>
              <a:ext cx="107950" cy="95250"/>
            </a:xfrm>
            <a:custGeom>
              <a:avLst/>
              <a:gdLst>
                <a:gd name="T0" fmla="*/ 93 w 202"/>
                <a:gd name="T1" fmla="*/ 48 h 179"/>
                <a:gd name="T2" fmla="*/ 92 w 202"/>
                <a:gd name="T3" fmla="*/ 49 h 179"/>
                <a:gd name="T4" fmla="*/ 69 w 202"/>
                <a:gd name="T5" fmla="*/ 108 h 179"/>
                <a:gd name="T6" fmla="*/ 70 w 202"/>
                <a:gd name="T7" fmla="*/ 109 h 179"/>
                <a:gd name="T8" fmla="*/ 117 w 202"/>
                <a:gd name="T9" fmla="*/ 109 h 179"/>
                <a:gd name="T10" fmla="*/ 117 w 202"/>
                <a:gd name="T11" fmla="*/ 108 h 179"/>
                <a:gd name="T12" fmla="*/ 95 w 202"/>
                <a:gd name="T13" fmla="*/ 49 h 179"/>
                <a:gd name="T14" fmla="*/ 94 w 202"/>
                <a:gd name="T15" fmla="*/ 47 h 179"/>
                <a:gd name="T16" fmla="*/ 102 w 202"/>
                <a:gd name="T17" fmla="*/ 1 h 179"/>
                <a:gd name="T18" fmla="*/ 105 w 202"/>
                <a:gd name="T19" fmla="*/ 5 h 179"/>
                <a:gd name="T20" fmla="*/ 110 w 202"/>
                <a:gd name="T21" fmla="*/ 15 h 179"/>
                <a:gd name="T22" fmla="*/ 120 w 202"/>
                <a:gd name="T23" fmla="*/ 38 h 179"/>
                <a:gd name="T24" fmla="*/ 135 w 202"/>
                <a:gd name="T25" fmla="*/ 70 h 179"/>
                <a:gd name="T26" fmla="*/ 150 w 202"/>
                <a:gd name="T27" fmla="*/ 106 h 179"/>
                <a:gd name="T28" fmla="*/ 164 w 202"/>
                <a:gd name="T29" fmla="*/ 137 h 179"/>
                <a:gd name="T30" fmla="*/ 175 w 202"/>
                <a:gd name="T31" fmla="*/ 162 h 179"/>
                <a:gd name="T32" fmla="*/ 186 w 202"/>
                <a:gd name="T33" fmla="*/ 172 h 179"/>
                <a:gd name="T34" fmla="*/ 194 w 202"/>
                <a:gd name="T35" fmla="*/ 174 h 179"/>
                <a:gd name="T36" fmla="*/ 200 w 202"/>
                <a:gd name="T37" fmla="*/ 175 h 179"/>
                <a:gd name="T38" fmla="*/ 202 w 202"/>
                <a:gd name="T39" fmla="*/ 177 h 179"/>
                <a:gd name="T40" fmla="*/ 201 w 202"/>
                <a:gd name="T41" fmla="*/ 178 h 179"/>
                <a:gd name="T42" fmla="*/ 196 w 202"/>
                <a:gd name="T43" fmla="*/ 179 h 179"/>
                <a:gd name="T44" fmla="*/ 180 w 202"/>
                <a:gd name="T45" fmla="*/ 179 h 179"/>
                <a:gd name="T46" fmla="*/ 145 w 202"/>
                <a:gd name="T47" fmla="*/ 179 h 179"/>
                <a:gd name="T48" fmla="*/ 140 w 202"/>
                <a:gd name="T49" fmla="*/ 178 h 179"/>
                <a:gd name="T50" fmla="*/ 138 w 202"/>
                <a:gd name="T51" fmla="*/ 177 h 179"/>
                <a:gd name="T52" fmla="*/ 139 w 202"/>
                <a:gd name="T53" fmla="*/ 175 h 179"/>
                <a:gd name="T54" fmla="*/ 142 w 202"/>
                <a:gd name="T55" fmla="*/ 174 h 179"/>
                <a:gd name="T56" fmla="*/ 144 w 202"/>
                <a:gd name="T57" fmla="*/ 171 h 179"/>
                <a:gd name="T58" fmla="*/ 125 w 202"/>
                <a:gd name="T59" fmla="*/ 123 h 179"/>
                <a:gd name="T60" fmla="*/ 122 w 202"/>
                <a:gd name="T61" fmla="*/ 122 h 179"/>
                <a:gd name="T62" fmla="*/ 65 w 202"/>
                <a:gd name="T63" fmla="*/ 121 h 179"/>
                <a:gd name="T64" fmla="*/ 63 w 202"/>
                <a:gd name="T65" fmla="*/ 122 h 179"/>
                <a:gd name="T66" fmla="*/ 50 w 202"/>
                <a:gd name="T67" fmla="*/ 153 h 179"/>
                <a:gd name="T68" fmla="*/ 47 w 202"/>
                <a:gd name="T69" fmla="*/ 162 h 179"/>
                <a:gd name="T70" fmla="*/ 47 w 202"/>
                <a:gd name="T71" fmla="*/ 168 h 179"/>
                <a:gd name="T72" fmla="*/ 48 w 202"/>
                <a:gd name="T73" fmla="*/ 172 h 179"/>
                <a:gd name="T74" fmla="*/ 52 w 202"/>
                <a:gd name="T75" fmla="*/ 174 h 179"/>
                <a:gd name="T76" fmla="*/ 60 w 202"/>
                <a:gd name="T77" fmla="*/ 174 h 179"/>
                <a:gd name="T78" fmla="*/ 63 w 202"/>
                <a:gd name="T79" fmla="*/ 175 h 179"/>
                <a:gd name="T80" fmla="*/ 63 w 202"/>
                <a:gd name="T81" fmla="*/ 177 h 179"/>
                <a:gd name="T82" fmla="*/ 62 w 202"/>
                <a:gd name="T83" fmla="*/ 179 h 179"/>
                <a:gd name="T84" fmla="*/ 46 w 202"/>
                <a:gd name="T85" fmla="*/ 179 h 179"/>
                <a:gd name="T86" fmla="*/ 26 w 202"/>
                <a:gd name="T87" fmla="*/ 179 h 179"/>
                <a:gd name="T88" fmla="*/ 4 w 202"/>
                <a:gd name="T89" fmla="*/ 179 h 179"/>
                <a:gd name="T90" fmla="*/ 0 w 202"/>
                <a:gd name="T91" fmla="*/ 178 h 179"/>
                <a:gd name="T92" fmla="*/ 0 w 202"/>
                <a:gd name="T93" fmla="*/ 176 h 179"/>
                <a:gd name="T94" fmla="*/ 2 w 202"/>
                <a:gd name="T95" fmla="*/ 174 h 179"/>
                <a:gd name="T96" fmla="*/ 9 w 202"/>
                <a:gd name="T97" fmla="*/ 174 h 179"/>
                <a:gd name="T98" fmla="*/ 22 w 202"/>
                <a:gd name="T99" fmla="*/ 168 h 179"/>
                <a:gd name="T100" fmla="*/ 29 w 202"/>
                <a:gd name="T101" fmla="*/ 153 h 179"/>
                <a:gd name="T102" fmla="*/ 95 w 202"/>
                <a:gd name="T103" fmla="*/ 6 h 179"/>
                <a:gd name="T104" fmla="*/ 98 w 202"/>
                <a:gd name="T105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179">
                  <a:moveTo>
                    <a:pt x="94" y="47"/>
                  </a:moveTo>
                  <a:lnTo>
                    <a:pt x="93" y="48"/>
                  </a:lnTo>
                  <a:lnTo>
                    <a:pt x="93" y="49"/>
                  </a:lnTo>
                  <a:lnTo>
                    <a:pt x="92" y="49"/>
                  </a:lnTo>
                  <a:lnTo>
                    <a:pt x="69" y="107"/>
                  </a:lnTo>
                  <a:lnTo>
                    <a:pt x="69" y="108"/>
                  </a:lnTo>
                  <a:lnTo>
                    <a:pt x="69" y="109"/>
                  </a:lnTo>
                  <a:lnTo>
                    <a:pt x="70" y="109"/>
                  </a:lnTo>
                  <a:lnTo>
                    <a:pt x="116" y="109"/>
                  </a:lnTo>
                  <a:lnTo>
                    <a:pt x="117" y="109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4" y="48"/>
                  </a:lnTo>
                  <a:lnTo>
                    <a:pt x="94" y="47"/>
                  </a:lnTo>
                  <a:close/>
                  <a:moveTo>
                    <a:pt x="100" y="0"/>
                  </a:moveTo>
                  <a:lnTo>
                    <a:pt x="102" y="1"/>
                  </a:lnTo>
                  <a:lnTo>
                    <a:pt x="104" y="2"/>
                  </a:lnTo>
                  <a:lnTo>
                    <a:pt x="105" y="5"/>
                  </a:lnTo>
                  <a:lnTo>
                    <a:pt x="107" y="9"/>
                  </a:lnTo>
                  <a:lnTo>
                    <a:pt x="110" y="15"/>
                  </a:lnTo>
                  <a:lnTo>
                    <a:pt x="114" y="25"/>
                  </a:lnTo>
                  <a:lnTo>
                    <a:pt x="120" y="38"/>
                  </a:lnTo>
                  <a:lnTo>
                    <a:pt x="128" y="53"/>
                  </a:lnTo>
                  <a:lnTo>
                    <a:pt x="135" y="70"/>
                  </a:lnTo>
                  <a:lnTo>
                    <a:pt x="143" y="88"/>
                  </a:lnTo>
                  <a:lnTo>
                    <a:pt x="150" y="106"/>
                  </a:lnTo>
                  <a:lnTo>
                    <a:pt x="157" y="122"/>
                  </a:lnTo>
                  <a:lnTo>
                    <a:pt x="164" y="137"/>
                  </a:lnTo>
                  <a:lnTo>
                    <a:pt x="169" y="149"/>
                  </a:lnTo>
                  <a:lnTo>
                    <a:pt x="175" y="162"/>
                  </a:lnTo>
                  <a:lnTo>
                    <a:pt x="181" y="169"/>
                  </a:lnTo>
                  <a:lnTo>
                    <a:pt x="186" y="172"/>
                  </a:lnTo>
                  <a:lnTo>
                    <a:pt x="189" y="174"/>
                  </a:lnTo>
                  <a:lnTo>
                    <a:pt x="194" y="174"/>
                  </a:lnTo>
                  <a:lnTo>
                    <a:pt x="198" y="174"/>
                  </a:lnTo>
                  <a:lnTo>
                    <a:pt x="200" y="175"/>
                  </a:lnTo>
                  <a:lnTo>
                    <a:pt x="201" y="176"/>
                  </a:lnTo>
                  <a:lnTo>
                    <a:pt x="202" y="177"/>
                  </a:lnTo>
                  <a:lnTo>
                    <a:pt x="201" y="178"/>
                  </a:lnTo>
                  <a:lnTo>
                    <a:pt x="201" y="178"/>
                  </a:lnTo>
                  <a:lnTo>
                    <a:pt x="199" y="179"/>
                  </a:lnTo>
                  <a:lnTo>
                    <a:pt x="196" y="179"/>
                  </a:lnTo>
                  <a:lnTo>
                    <a:pt x="191" y="179"/>
                  </a:lnTo>
                  <a:lnTo>
                    <a:pt x="180" y="179"/>
                  </a:lnTo>
                  <a:lnTo>
                    <a:pt x="164" y="179"/>
                  </a:lnTo>
                  <a:lnTo>
                    <a:pt x="145" y="179"/>
                  </a:lnTo>
                  <a:lnTo>
                    <a:pt x="142" y="179"/>
                  </a:lnTo>
                  <a:lnTo>
                    <a:pt x="140" y="178"/>
                  </a:lnTo>
                  <a:lnTo>
                    <a:pt x="139" y="178"/>
                  </a:lnTo>
                  <a:lnTo>
                    <a:pt x="138" y="177"/>
                  </a:lnTo>
                  <a:lnTo>
                    <a:pt x="138" y="176"/>
                  </a:lnTo>
                  <a:lnTo>
                    <a:pt x="139" y="175"/>
                  </a:lnTo>
                  <a:lnTo>
                    <a:pt x="141" y="174"/>
                  </a:lnTo>
                  <a:lnTo>
                    <a:pt x="142" y="174"/>
                  </a:lnTo>
                  <a:lnTo>
                    <a:pt x="143" y="173"/>
                  </a:lnTo>
                  <a:lnTo>
                    <a:pt x="144" y="171"/>
                  </a:lnTo>
                  <a:lnTo>
                    <a:pt x="143" y="169"/>
                  </a:lnTo>
                  <a:lnTo>
                    <a:pt x="125" y="123"/>
                  </a:lnTo>
                  <a:lnTo>
                    <a:pt x="124" y="122"/>
                  </a:lnTo>
                  <a:lnTo>
                    <a:pt x="122" y="122"/>
                  </a:lnTo>
                  <a:lnTo>
                    <a:pt x="121" y="121"/>
                  </a:lnTo>
                  <a:lnTo>
                    <a:pt x="65" y="121"/>
                  </a:lnTo>
                  <a:lnTo>
                    <a:pt x="64" y="122"/>
                  </a:lnTo>
                  <a:lnTo>
                    <a:pt x="63" y="122"/>
                  </a:lnTo>
                  <a:lnTo>
                    <a:pt x="63" y="123"/>
                  </a:lnTo>
                  <a:lnTo>
                    <a:pt x="50" y="153"/>
                  </a:lnTo>
                  <a:lnTo>
                    <a:pt x="49" y="157"/>
                  </a:lnTo>
                  <a:lnTo>
                    <a:pt x="47" y="162"/>
                  </a:lnTo>
                  <a:lnTo>
                    <a:pt x="47" y="166"/>
                  </a:lnTo>
                  <a:lnTo>
                    <a:pt x="47" y="168"/>
                  </a:lnTo>
                  <a:lnTo>
                    <a:pt x="47" y="170"/>
                  </a:lnTo>
                  <a:lnTo>
                    <a:pt x="48" y="172"/>
                  </a:lnTo>
                  <a:lnTo>
                    <a:pt x="50" y="173"/>
                  </a:lnTo>
                  <a:lnTo>
                    <a:pt x="52" y="174"/>
                  </a:lnTo>
                  <a:lnTo>
                    <a:pt x="56" y="174"/>
                  </a:lnTo>
                  <a:lnTo>
                    <a:pt x="60" y="174"/>
                  </a:lnTo>
                  <a:lnTo>
                    <a:pt x="62" y="175"/>
                  </a:lnTo>
                  <a:lnTo>
                    <a:pt x="63" y="175"/>
                  </a:lnTo>
                  <a:lnTo>
                    <a:pt x="63" y="176"/>
                  </a:lnTo>
                  <a:lnTo>
                    <a:pt x="63" y="177"/>
                  </a:lnTo>
                  <a:lnTo>
                    <a:pt x="63" y="178"/>
                  </a:lnTo>
                  <a:lnTo>
                    <a:pt x="62" y="179"/>
                  </a:lnTo>
                  <a:lnTo>
                    <a:pt x="59" y="179"/>
                  </a:lnTo>
                  <a:lnTo>
                    <a:pt x="46" y="179"/>
                  </a:lnTo>
                  <a:lnTo>
                    <a:pt x="32" y="178"/>
                  </a:lnTo>
                  <a:lnTo>
                    <a:pt x="26" y="179"/>
                  </a:lnTo>
                  <a:lnTo>
                    <a:pt x="16" y="179"/>
                  </a:lnTo>
                  <a:lnTo>
                    <a:pt x="4" y="179"/>
                  </a:lnTo>
                  <a:lnTo>
                    <a:pt x="2" y="179"/>
                  </a:lnTo>
                  <a:lnTo>
                    <a:pt x="0" y="178"/>
                  </a:lnTo>
                  <a:lnTo>
                    <a:pt x="0" y="177"/>
                  </a:lnTo>
                  <a:lnTo>
                    <a:pt x="0" y="176"/>
                  </a:lnTo>
                  <a:lnTo>
                    <a:pt x="1" y="175"/>
                  </a:lnTo>
                  <a:lnTo>
                    <a:pt x="2" y="174"/>
                  </a:lnTo>
                  <a:lnTo>
                    <a:pt x="6" y="174"/>
                  </a:lnTo>
                  <a:lnTo>
                    <a:pt x="9" y="174"/>
                  </a:lnTo>
                  <a:lnTo>
                    <a:pt x="16" y="172"/>
                  </a:lnTo>
                  <a:lnTo>
                    <a:pt x="22" y="168"/>
                  </a:lnTo>
                  <a:lnTo>
                    <a:pt x="26" y="162"/>
                  </a:lnTo>
                  <a:lnTo>
                    <a:pt x="29" y="153"/>
                  </a:lnTo>
                  <a:lnTo>
                    <a:pt x="93" y="10"/>
                  </a:lnTo>
                  <a:lnTo>
                    <a:pt x="95" y="6"/>
                  </a:lnTo>
                  <a:lnTo>
                    <a:pt x="97" y="3"/>
                  </a:lnTo>
                  <a:lnTo>
                    <a:pt x="98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9" name="Freeform 53"/>
            <p:cNvSpPr>
              <a:spLocks/>
            </p:cNvSpPr>
            <p:nvPr userDrawn="1"/>
          </p:nvSpPr>
          <p:spPr bwMode="auto">
            <a:xfrm>
              <a:off x="1643063" y="4622800"/>
              <a:ext cx="87313" cy="93663"/>
            </a:xfrm>
            <a:custGeom>
              <a:avLst/>
              <a:gdLst>
                <a:gd name="T0" fmla="*/ 9 w 166"/>
                <a:gd name="T1" fmla="*/ 0 h 176"/>
                <a:gd name="T2" fmla="*/ 14 w 166"/>
                <a:gd name="T3" fmla="*/ 2 h 176"/>
                <a:gd name="T4" fmla="*/ 29 w 166"/>
                <a:gd name="T5" fmla="*/ 4 h 176"/>
                <a:gd name="T6" fmla="*/ 141 w 166"/>
                <a:gd name="T7" fmla="*/ 4 h 176"/>
                <a:gd name="T8" fmla="*/ 157 w 166"/>
                <a:gd name="T9" fmla="*/ 3 h 176"/>
                <a:gd name="T10" fmla="*/ 162 w 166"/>
                <a:gd name="T11" fmla="*/ 2 h 176"/>
                <a:gd name="T12" fmla="*/ 165 w 166"/>
                <a:gd name="T13" fmla="*/ 3 h 176"/>
                <a:gd name="T14" fmla="*/ 166 w 166"/>
                <a:gd name="T15" fmla="*/ 7 h 176"/>
                <a:gd name="T16" fmla="*/ 165 w 166"/>
                <a:gd name="T17" fmla="*/ 20 h 176"/>
                <a:gd name="T18" fmla="*/ 165 w 166"/>
                <a:gd name="T19" fmla="*/ 34 h 176"/>
                <a:gd name="T20" fmla="*/ 164 w 166"/>
                <a:gd name="T21" fmla="*/ 37 h 176"/>
                <a:gd name="T22" fmla="*/ 161 w 166"/>
                <a:gd name="T23" fmla="*/ 38 h 176"/>
                <a:gd name="T24" fmla="*/ 160 w 166"/>
                <a:gd name="T25" fmla="*/ 33 h 176"/>
                <a:gd name="T26" fmla="*/ 159 w 166"/>
                <a:gd name="T27" fmla="*/ 27 h 176"/>
                <a:gd name="T28" fmla="*/ 151 w 166"/>
                <a:gd name="T29" fmla="*/ 21 h 176"/>
                <a:gd name="T30" fmla="*/ 132 w 166"/>
                <a:gd name="T31" fmla="*/ 18 h 176"/>
                <a:gd name="T32" fmla="*/ 100 w 166"/>
                <a:gd name="T33" fmla="*/ 110 h 176"/>
                <a:gd name="T34" fmla="*/ 101 w 166"/>
                <a:gd name="T35" fmla="*/ 146 h 176"/>
                <a:gd name="T36" fmla="*/ 102 w 166"/>
                <a:gd name="T37" fmla="*/ 162 h 176"/>
                <a:gd name="T38" fmla="*/ 104 w 166"/>
                <a:gd name="T39" fmla="*/ 167 h 176"/>
                <a:gd name="T40" fmla="*/ 108 w 166"/>
                <a:gd name="T41" fmla="*/ 170 h 176"/>
                <a:gd name="T42" fmla="*/ 115 w 166"/>
                <a:gd name="T43" fmla="*/ 171 h 176"/>
                <a:gd name="T44" fmla="*/ 123 w 166"/>
                <a:gd name="T45" fmla="*/ 171 h 176"/>
                <a:gd name="T46" fmla="*/ 127 w 166"/>
                <a:gd name="T47" fmla="*/ 173 h 176"/>
                <a:gd name="T48" fmla="*/ 126 w 166"/>
                <a:gd name="T49" fmla="*/ 175 h 176"/>
                <a:gd name="T50" fmla="*/ 122 w 166"/>
                <a:gd name="T51" fmla="*/ 176 h 176"/>
                <a:gd name="T52" fmla="*/ 93 w 166"/>
                <a:gd name="T53" fmla="*/ 176 h 176"/>
                <a:gd name="T54" fmla="*/ 75 w 166"/>
                <a:gd name="T55" fmla="*/ 176 h 176"/>
                <a:gd name="T56" fmla="*/ 52 w 166"/>
                <a:gd name="T57" fmla="*/ 176 h 176"/>
                <a:gd name="T58" fmla="*/ 48 w 166"/>
                <a:gd name="T59" fmla="*/ 175 h 176"/>
                <a:gd name="T60" fmla="*/ 48 w 166"/>
                <a:gd name="T61" fmla="*/ 173 h 176"/>
                <a:gd name="T62" fmla="*/ 50 w 166"/>
                <a:gd name="T63" fmla="*/ 172 h 176"/>
                <a:gd name="T64" fmla="*/ 55 w 166"/>
                <a:gd name="T65" fmla="*/ 171 h 176"/>
                <a:gd name="T66" fmla="*/ 60 w 166"/>
                <a:gd name="T67" fmla="*/ 171 h 176"/>
                <a:gd name="T68" fmla="*/ 64 w 166"/>
                <a:gd name="T69" fmla="*/ 168 h 176"/>
                <a:gd name="T70" fmla="*/ 67 w 166"/>
                <a:gd name="T71" fmla="*/ 162 h 176"/>
                <a:gd name="T72" fmla="*/ 68 w 166"/>
                <a:gd name="T73" fmla="*/ 146 h 176"/>
                <a:gd name="T74" fmla="*/ 68 w 166"/>
                <a:gd name="T75" fmla="*/ 110 h 176"/>
                <a:gd name="T76" fmla="*/ 32 w 166"/>
                <a:gd name="T77" fmla="*/ 18 h 176"/>
                <a:gd name="T78" fmla="*/ 13 w 166"/>
                <a:gd name="T79" fmla="*/ 21 h 176"/>
                <a:gd name="T80" fmla="*/ 6 w 166"/>
                <a:gd name="T81" fmla="*/ 28 h 176"/>
                <a:gd name="T82" fmla="*/ 4 w 166"/>
                <a:gd name="T83" fmla="*/ 33 h 176"/>
                <a:gd name="T84" fmla="*/ 3 w 166"/>
                <a:gd name="T85" fmla="*/ 35 h 176"/>
                <a:gd name="T86" fmla="*/ 0 w 166"/>
                <a:gd name="T87" fmla="*/ 35 h 176"/>
                <a:gd name="T88" fmla="*/ 0 w 166"/>
                <a:gd name="T89" fmla="*/ 32 h 176"/>
                <a:gd name="T90" fmla="*/ 1 w 166"/>
                <a:gd name="T91" fmla="*/ 21 h 176"/>
                <a:gd name="T92" fmla="*/ 4 w 166"/>
                <a:gd name="T93" fmla="*/ 8 h 176"/>
                <a:gd name="T94" fmla="*/ 5 w 166"/>
                <a:gd name="T95" fmla="*/ 2 h 176"/>
                <a:gd name="T96" fmla="*/ 7 w 166"/>
                <a:gd name="T9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6" h="176">
                  <a:moveTo>
                    <a:pt x="7" y="0"/>
                  </a:moveTo>
                  <a:lnTo>
                    <a:pt x="9" y="0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3"/>
                  </a:lnTo>
                  <a:lnTo>
                    <a:pt x="29" y="4"/>
                  </a:lnTo>
                  <a:lnTo>
                    <a:pt x="42" y="4"/>
                  </a:lnTo>
                  <a:lnTo>
                    <a:pt x="141" y="4"/>
                  </a:lnTo>
                  <a:lnTo>
                    <a:pt x="150" y="4"/>
                  </a:lnTo>
                  <a:lnTo>
                    <a:pt x="157" y="3"/>
                  </a:lnTo>
                  <a:lnTo>
                    <a:pt x="160" y="3"/>
                  </a:lnTo>
                  <a:lnTo>
                    <a:pt x="162" y="2"/>
                  </a:lnTo>
                  <a:lnTo>
                    <a:pt x="164" y="2"/>
                  </a:lnTo>
                  <a:lnTo>
                    <a:pt x="165" y="3"/>
                  </a:lnTo>
                  <a:lnTo>
                    <a:pt x="165" y="4"/>
                  </a:lnTo>
                  <a:lnTo>
                    <a:pt x="166" y="7"/>
                  </a:lnTo>
                  <a:lnTo>
                    <a:pt x="165" y="12"/>
                  </a:lnTo>
                  <a:lnTo>
                    <a:pt x="165" y="20"/>
                  </a:lnTo>
                  <a:lnTo>
                    <a:pt x="165" y="28"/>
                  </a:lnTo>
                  <a:lnTo>
                    <a:pt x="165" y="34"/>
                  </a:lnTo>
                  <a:lnTo>
                    <a:pt x="165" y="36"/>
                  </a:lnTo>
                  <a:lnTo>
                    <a:pt x="164" y="37"/>
                  </a:lnTo>
                  <a:lnTo>
                    <a:pt x="163" y="38"/>
                  </a:lnTo>
                  <a:lnTo>
                    <a:pt x="161" y="38"/>
                  </a:lnTo>
                  <a:lnTo>
                    <a:pt x="160" y="36"/>
                  </a:lnTo>
                  <a:lnTo>
                    <a:pt x="160" y="33"/>
                  </a:lnTo>
                  <a:lnTo>
                    <a:pt x="160" y="31"/>
                  </a:lnTo>
                  <a:lnTo>
                    <a:pt x="159" y="27"/>
                  </a:lnTo>
                  <a:lnTo>
                    <a:pt x="156" y="24"/>
                  </a:lnTo>
                  <a:lnTo>
                    <a:pt x="151" y="21"/>
                  </a:lnTo>
                  <a:lnTo>
                    <a:pt x="143" y="19"/>
                  </a:lnTo>
                  <a:lnTo>
                    <a:pt x="132" y="18"/>
                  </a:lnTo>
                  <a:lnTo>
                    <a:pt x="100" y="18"/>
                  </a:lnTo>
                  <a:lnTo>
                    <a:pt x="100" y="110"/>
                  </a:lnTo>
                  <a:lnTo>
                    <a:pt x="100" y="129"/>
                  </a:lnTo>
                  <a:lnTo>
                    <a:pt x="101" y="146"/>
                  </a:lnTo>
                  <a:lnTo>
                    <a:pt x="102" y="159"/>
                  </a:lnTo>
                  <a:lnTo>
                    <a:pt x="102" y="162"/>
                  </a:lnTo>
                  <a:lnTo>
                    <a:pt x="103" y="165"/>
                  </a:lnTo>
                  <a:lnTo>
                    <a:pt x="104" y="167"/>
                  </a:lnTo>
                  <a:lnTo>
                    <a:pt x="106" y="169"/>
                  </a:lnTo>
                  <a:lnTo>
                    <a:pt x="108" y="170"/>
                  </a:lnTo>
                  <a:lnTo>
                    <a:pt x="111" y="171"/>
                  </a:lnTo>
                  <a:lnTo>
                    <a:pt x="115" y="171"/>
                  </a:lnTo>
                  <a:lnTo>
                    <a:pt x="119" y="171"/>
                  </a:lnTo>
                  <a:lnTo>
                    <a:pt x="123" y="171"/>
                  </a:lnTo>
                  <a:lnTo>
                    <a:pt x="125" y="172"/>
                  </a:lnTo>
                  <a:lnTo>
                    <a:pt x="127" y="173"/>
                  </a:lnTo>
                  <a:lnTo>
                    <a:pt x="127" y="174"/>
                  </a:lnTo>
                  <a:lnTo>
                    <a:pt x="126" y="175"/>
                  </a:lnTo>
                  <a:lnTo>
                    <a:pt x="125" y="176"/>
                  </a:lnTo>
                  <a:lnTo>
                    <a:pt x="122" y="176"/>
                  </a:lnTo>
                  <a:lnTo>
                    <a:pt x="107" y="176"/>
                  </a:lnTo>
                  <a:lnTo>
                    <a:pt x="93" y="176"/>
                  </a:lnTo>
                  <a:lnTo>
                    <a:pt x="84" y="175"/>
                  </a:lnTo>
                  <a:lnTo>
                    <a:pt x="75" y="176"/>
                  </a:lnTo>
                  <a:lnTo>
                    <a:pt x="64" y="176"/>
                  </a:lnTo>
                  <a:lnTo>
                    <a:pt x="52" y="176"/>
                  </a:lnTo>
                  <a:lnTo>
                    <a:pt x="50" y="176"/>
                  </a:lnTo>
                  <a:lnTo>
                    <a:pt x="48" y="175"/>
                  </a:lnTo>
                  <a:lnTo>
                    <a:pt x="48" y="174"/>
                  </a:lnTo>
                  <a:lnTo>
                    <a:pt x="48" y="173"/>
                  </a:lnTo>
                  <a:lnTo>
                    <a:pt x="49" y="172"/>
                  </a:lnTo>
                  <a:lnTo>
                    <a:pt x="50" y="172"/>
                  </a:lnTo>
                  <a:lnTo>
                    <a:pt x="52" y="171"/>
                  </a:lnTo>
                  <a:lnTo>
                    <a:pt x="55" y="171"/>
                  </a:lnTo>
                  <a:lnTo>
                    <a:pt x="58" y="171"/>
                  </a:lnTo>
                  <a:lnTo>
                    <a:pt x="60" y="171"/>
                  </a:lnTo>
                  <a:lnTo>
                    <a:pt x="63" y="170"/>
                  </a:lnTo>
                  <a:lnTo>
                    <a:pt x="64" y="168"/>
                  </a:lnTo>
                  <a:lnTo>
                    <a:pt x="66" y="165"/>
                  </a:lnTo>
                  <a:lnTo>
                    <a:pt x="67" y="162"/>
                  </a:lnTo>
                  <a:lnTo>
                    <a:pt x="67" y="159"/>
                  </a:lnTo>
                  <a:lnTo>
                    <a:pt x="68" y="146"/>
                  </a:lnTo>
                  <a:lnTo>
                    <a:pt x="68" y="129"/>
                  </a:lnTo>
                  <a:lnTo>
                    <a:pt x="68" y="110"/>
                  </a:lnTo>
                  <a:lnTo>
                    <a:pt x="68" y="18"/>
                  </a:lnTo>
                  <a:lnTo>
                    <a:pt x="32" y="18"/>
                  </a:lnTo>
                  <a:lnTo>
                    <a:pt x="20" y="19"/>
                  </a:lnTo>
                  <a:lnTo>
                    <a:pt x="13" y="21"/>
                  </a:lnTo>
                  <a:lnTo>
                    <a:pt x="8" y="25"/>
                  </a:lnTo>
                  <a:lnTo>
                    <a:pt x="6" y="28"/>
                  </a:lnTo>
                  <a:lnTo>
                    <a:pt x="5" y="31"/>
                  </a:lnTo>
                  <a:lnTo>
                    <a:pt x="4" y="33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2" y="36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1"/>
                  </a:lnTo>
                  <a:lnTo>
                    <a:pt x="3" y="14"/>
                  </a:lnTo>
                  <a:lnTo>
                    <a:pt x="4" y="8"/>
                  </a:lnTo>
                  <a:lnTo>
                    <a:pt x="5" y="5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0" name="Freeform 54"/>
            <p:cNvSpPr>
              <a:spLocks/>
            </p:cNvSpPr>
            <p:nvPr userDrawn="1"/>
          </p:nvSpPr>
          <p:spPr bwMode="auto">
            <a:xfrm>
              <a:off x="1735138" y="4625975"/>
              <a:ext cx="42863" cy="90488"/>
            </a:xfrm>
            <a:custGeom>
              <a:avLst/>
              <a:gdLst>
                <a:gd name="T0" fmla="*/ 17 w 81"/>
                <a:gd name="T1" fmla="*/ 0 h 172"/>
                <a:gd name="T2" fmla="*/ 39 w 81"/>
                <a:gd name="T3" fmla="*/ 0 h 172"/>
                <a:gd name="T4" fmla="*/ 59 w 81"/>
                <a:gd name="T5" fmla="*/ 0 h 172"/>
                <a:gd name="T6" fmla="*/ 72 w 81"/>
                <a:gd name="T7" fmla="*/ 0 h 172"/>
                <a:gd name="T8" fmla="*/ 74 w 81"/>
                <a:gd name="T9" fmla="*/ 2 h 172"/>
                <a:gd name="T10" fmla="*/ 73 w 81"/>
                <a:gd name="T11" fmla="*/ 4 h 172"/>
                <a:gd name="T12" fmla="*/ 67 w 81"/>
                <a:gd name="T13" fmla="*/ 4 h 172"/>
                <a:gd name="T14" fmla="*/ 60 w 81"/>
                <a:gd name="T15" fmla="*/ 6 h 172"/>
                <a:gd name="T16" fmla="*/ 56 w 81"/>
                <a:gd name="T17" fmla="*/ 10 h 172"/>
                <a:gd name="T18" fmla="*/ 55 w 81"/>
                <a:gd name="T19" fmla="*/ 17 h 172"/>
                <a:gd name="T20" fmla="*/ 54 w 81"/>
                <a:gd name="T21" fmla="*/ 27 h 172"/>
                <a:gd name="T22" fmla="*/ 54 w 81"/>
                <a:gd name="T23" fmla="*/ 48 h 172"/>
                <a:gd name="T24" fmla="*/ 54 w 81"/>
                <a:gd name="T25" fmla="*/ 106 h 172"/>
                <a:gd name="T26" fmla="*/ 54 w 81"/>
                <a:gd name="T27" fmla="*/ 143 h 172"/>
                <a:gd name="T28" fmla="*/ 56 w 81"/>
                <a:gd name="T29" fmla="*/ 159 h 172"/>
                <a:gd name="T30" fmla="*/ 58 w 81"/>
                <a:gd name="T31" fmla="*/ 164 h 172"/>
                <a:gd name="T32" fmla="*/ 65 w 81"/>
                <a:gd name="T33" fmla="*/ 167 h 172"/>
                <a:gd name="T34" fmla="*/ 73 w 81"/>
                <a:gd name="T35" fmla="*/ 167 h 172"/>
                <a:gd name="T36" fmla="*/ 79 w 81"/>
                <a:gd name="T37" fmla="*/ 168 h 172"/>
                <a:gd name="T38" fmla="*/ 81 w 81"/>
                <a:gd name="T39" fmla="*/ 170 h 172"/>
                <a:gd name="T40" fmla="*/ 79 w 81"/>
                <a:gd name="T41" fmla="*/ 172 h 172"/>
                <a:gd name="T42" fmla="*/ 61 w 81"/>
                <a:gd name="T43" fmla="*/ 172 h 172"/>
                <a:gd name="T44" fmla="*/ 36 w 81"/>
                <a:gd name="T45" fmla="*/ 171 h 172"/>
                <a:gd name="T46" fmla="*/ 16 w 81"/>
                <a:gd name="T47" fmla="*/ 172 h 172"/>
                <a:gd name="T48" fmla="*/ 3 w 81"/>
                <a:gd name="T49" fmla="*/ 172 h 172"/>
                <a:gd name="T50" fmla="*/ 1 w 81"/>
                <a:gd name="T51" fmla="*/ 170 h 172"/>
                <a:gd name="T52" fmla="*/ 1 w 81"/>
                <a:gd name="T53" fmla="*/ 168 h 172"/>
                <a:gd name="T54" fmla="*/ 4 w 81"/>
                <a:gd name="T55" fmla="*/ 167 h 172"/>
                <a:gd name="T56" fmla="*/ 13 w 81"/>
                <a:gd name="T57" fmla="*/ 167 h 172"/>
                <a:gd name="T58" fmla="*/ 17 w 81"/>
                <a:gd name="T59" fmla="*/ 164 h 172"/>
                <a:gd name="T60" fmla="*/ 19 w 81"/>
                <a:gd name="T61" fmla="*/ 159 h 172"/>
                <a:gd name="T62" fmla="*/ 21 w 81"/>
                <a:gd name="T63" fmla="*/ 143 h 172"/>
                <a:gd name="T64" fmla="*/ 21 w 81"/>
                <a:gd name="T65" fmla="*/ 106 h 172"/>
                <a:gd name="T66" fmla="*/ 21 w 81"/>
                <a:gd name="T67" fmla="*/ 48 h 172"/>
                <a:gd name="T68" fmla="*/ 21 w 81"/>
                <a:gd name="T69" fmla="*/ 27 h 172"/>
                <a:gd name="T70" fmla="*/ 21 w 81"/>
                <a:gd name="T71" fmla="*/ 17 h 172"/>
                <a:gd name="T72" fmla="*/ 19 w 81"/>
                <a:gd name="T73" fmla="*/ 10 h 172"/>
                <a:gd name="T74" fmla="*/ 15 w 81"/>
                <a:gd name="T75" fmla="*/ 6 h 172"/>
                <a:gd name="T76" fmla="*/ 8 w 81"/>
                <a:gd name="T77" fmla="*/ 4 h 172"/>
                <a:gd name="T78" fmla="*/ 2 w 81"/>
                <a:gd name="T79" fmla="*/ 4 h 172"/>
                <a:gd name="T80" fmla="*/ 0 w 81"/>
                <a:gd name="T81" fmla="*/ 2 h 172"/>
                <a:gd name="T82" fmla="*/ 3 w 81"/>
                <a:gd name="T8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" h="172">
                  <a:moveTo>
                    <a:pt x="6" y="0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3" y="4"/>
                  </a:lnTo>
                  <a:lnTo>
                    <a:pt x="71" y="4"/>
                  </a:lnTo>
                  <a:lnTo>
                    <a:pt x="67" y="4"/>
                  </a:lnTo>
                  <a:lnTo>
                    <a:pt x="64" y="5"/>
                  </a:lnTo>
                  <a:lnTo>
                    <a:pt x="60" y="6"/>
                  </a:lnTo>
                  <a:lnTo>
                    <a:pt x="58" y="7"/>
                  </a:lnTo>
                  <a:lnTo>
                    <a:pt x="56" y="10"/>
                  </a:lnTo>
                  <a:lnTo>
                    <a:pt x="55" y="13"/>
                  </a:lnTo>
                  <a:lnTo>
                    <a:pt x="55" y="17"/>
                  </a:lnTo>
                  <a:lnTo>
                    <a:pt x="54" y="22"/>
                  </a:lnTo>
                  <a:lnTo>
                    <a:pt x="54" y="27"/>
                  </a:lnTo>
                  <a:lnTo>
                    <a:pt x="54" y="35"/>
                  </a:lnTo>
                  <a:lnTo>
                    <a:pt x="54" y="48"/>
                  </a:lnTo>
                  <a:lnTo>
                    <a:pt x="54" y="65"/>
                  </a:lnTo>
                  <a:lnTo>
                    <a:pt x="54" y="106"/>
                  </a:lnTo>
                  <a:lnTo>
                    <a:pt x="54" y="126"/>
                  </a:lnTo>
                  <a:lnTo>
                    <a:pt x="54" y="143"/>
                  </a:lnTo>
                  <a:lnTo>
                    <a:pt x="55" y="156"/>
                  </a:lnTo>
                  <a:lnTo>
                    <a:pt x="56" y="159"/>
                  </a:lnTo>
                  <a:lnTo>
                    <a:pt x="57" y="162"/>
                  </a:lnTo>
                  <a:lnTo>
                    <a:pt x="58" y="164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7"/>
                  </a:lnTo>
                  <a:lnTo>
                    <a:pt x="73" y="167"/>
                  </a:lnTo>
                  <a:lnTo>
                    <a:pt x="77" y="167"/>
                  </a:lnTo>
                  <a:lnTo>
                    <a:pt x="79" y="168"/>
                  </a:lnTo>
                  <a:lnTo>
                    <a:pt x="80" y="169"/>
                  </a:lnTo>
                  <a:lnTo>
                    <a:pt x="81" y="170"/>
                  </a:lnTo>
                  <a:lnTo>
                    <a:pt x="80" y="171"/>
                  </a:lnTo>
                  <a:lnTo>
                    <a:pt x="79" y="172"/>
                  </a:lnTo>
                  <a:lnTo>
                    <a:pt x="76" y="172"/>
                  </a:lnTo>
                  <a:lnTo>
                    <a:pt x="61" y="172"/>
                  </a:lnTo>
                  <a:lnTo>
                    <a:pt x="47" y="172"/>
                  </a:lnTo>
                  <a:lnTo>
                    <a:pt x="36" y="171"/>
                  </a:lnTo>
                  <a:lnTo>
                    <a:pt x="28" y="172"/>
                  </a:lnTo>
                  <a:lnTo>
                    <a:pt x="16" y="172"/>
                  </a:lnTo>
                  <a:lnTo>
                    <a:pt x="5" y="172"/>
                  </a:lnTo>
                  <a:lnTo>
                    <a:pt x="3" y="172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1" y="169"/>
                  </a:lnTo>
                  <a:lnTo>
                    <a:pt x="1" y="168"/>
                  </a:lnTo>
                  <a:lnTo>
                    <a:pt x="3" y="168"/>
                  </a:lnTo>
                  <a:lnTo>
                    <a:pt x="4" y="167"/>
                  </a:lnTo>
                  <a:lnTo>
                    <a:pt x="9" y="167"/>
                  </a:lnTo>
                  <a:lnTo>
                    <a:pt x="13" y="167"/>
                  </a:lnTo>
                  <a:lnTo>
                    <a:pt x="15" y="166"/>
                  </a:lnTo>
                  <a:lnTo>
                    <a:pt x="17" y="164"/>
                  </a:lnTo>
                  <a:lnTo>
                    <a:pt x="18" y="162"/>
                  </a:lnTo>
                  <a:lnTo>
                    <a:pt x="19" y="159"/>
                  </a:lnTo>
                  <a:lnTo>
                    <a:pt x="20" y="156"/>
                  </a:lnTo>
                  <a:lnTo>
                    <a:pt x="21" y="143"/>
                  </a:lnTo>
                  <a:lnTo>
                    <a:pt x="21" y="126"/>
                  </a:lnTo>
                  <a:lnTo>
                    <a:pt x="21" y="106"/>
                  </a:lnTo>
                  <a:lnTo>
                    <a:pt x="21" y="65"/>
                  </a:lnTo>
                  <a:lnTo>
                    <a:pt x="21" y="48"/>
                  </a:lnTo>
                  <a:lnTo>
                    <a:pt x="21" y="35"/>
                  </a:lnTo>
                  <a:lnTo>
                    <a:pt x="21" y="27"/>
                  </a:lnTo>
                  <a:lnTo>
                    <a:pt x="21" y="22"/>
                  </a:lnTo>
                  <a:lnTo>
                    <a:pt x="21" y="17"/>
                  </a:lnTo>
                  <a:lnTo>
                    <a:pt x="20" y="13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5" y="6"/>
                  </a:lnTo>
                  <a:lnTo>
                    <a:pt x="13" y="5"/>
                  </a:lnTo>
                  <a:lnTo>
                    <a:pt x="8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1" name="Freeform 55"/>
            <p:cNvSpPr>
              <a:spLocks noEditPoints="1"/>
            </p:cNvSpPr>
            <p:nvPr userDrawn="1"/>
          </p:nvSpPr>
          <p:spPr bwMode="auto">
            <a:xfrm>
              <a:off x="1779588" y="4622800"/>
              <a:ext cx="106363" cy="95250"/>
            </a:xfrm>
            <a:custGeom>
              <a:avLst/>
              <a:gdLst>
                <a:gd name="T0" fmla="*/ 85 w 201"/>
                <a:gd name="T1" fmla="*/ 13 h 179"/>
                <a:gd name="T2" fmla="*/ 65 w 201"/>
                <a:gd name="T3" fmla="*/ 20 h 179"/>
                <a:gd name="T4" fmla="*/ 48 w 201"/>
                <a:gd name="T5" fmla="*/ 35 h 179"/>
                <a:gd name="T6" fmla="*/ 37 w 201"/>
                <a:gd name="T7" fmla="*/ 63 h 179"/>
                <a:gd name="T8" fmla="*/ 37 w 201"/>
                <a:gd name="T9" fmla="*/ 102 h 179"/>
                <a:gd name="T10" fmla="*/ 51 w 201"/>
                <a:gd name="T11" fmla="*/ 135 h 179"/>
                <a:gd name="T12" fmla="*/ 75 w 201"/>
                <a:gd name="T13" fmla="*/ 159 h 179"/>
                <a:gd name="T14" fmla="*/ 109 w 201"/>
                <a:gd name="T15" fmla="*/ 167 h 179"/>
                <a:gd name="T16" fmla="*/ 124 w 201"/>
                <a:gd name="T17" fmla="*/ 165 h 179"/>
                <a:gd name="T18" fmla="*/ 140 w 201"/>
                <a:gd name="T19" fmla="*/ 158 h 179"/>
                <a:gd name="T20" fmla="*/ 155 w 201"/>
                <a:gd name="T21" fmla="*/ 141 h 179"/>
                <a:gd name="T22" fmla="*/ 164 w 201"/>
                <a:gd name="T23" fmla="*/ 113 h 179"/>
                <a:gd name="T24" fmla="*/ 163 w 201"/>
                <a:gd name="T25" fmla="*/ 73 h 179"/>
                <a:gd name="T26" fmla="*/ 150 w 201"/>
                <a:gd name="T27" fmla="*/ 40 h 179"/>
                <a:gd name="T28" fmla="*/ 126 w 201"/>
                <a:gd name="T29" fmla="*/ 20 h 179"/>
                <a:gd name="T30" fmla="*/ 95 w 201"/>
                <a:gd name="T31" fmla="*/ 12 h 179"/>
                <a:gd name="T32" fmla="*/ 127 w 201"/>
                <a:gd name="T33" fmla="*/ 2 h 179"/>
                <a:gd name="T34" fmla="*/ 167 w 201"/>
                <a:gd name="T35" fmla="*/ 17 h 179"/>
                <a:gd name="T36" fmla="*/ 192 w 201"/>
                <a:gd name="T37" fmla="*/ 46 h 179"/>
                <a:gd name="T38" fmla="*/ 201 w 201"/>
                <a:gd name="T39" fmla="*/ 86 h 179"/>
                <a:gd name="T40" fmla="*/ 192 w 201"/>
                <a:gd name="T41" fmla="*/ 127 h 179"/>
                <a:gd name="T42" fmla="*/ 166 w 201"/>
                <a:gd name="T43" fmla="*/ 159 h 179"/>
                <a:gd name="T44" fmla="*/ 125 w 201"/>
                <a:gd name="T45" fmla="*/ 177 h 179"/>
                <a:gd name="T46" fmla="*/ 78 w 201"/>
                <a:gd name="T47" fmla="*/ 177 h 179"/>
                <a:gd name="T48" fmla="*/ 43 w 201"/>
                <a:gd name="T49" fmla="*/ 165 h 179"/>
                <a:gd name="T50" fmla="*/ 18 w 201"/>
                <a:gd name="T51" fmla="*/ 143 h 179"/>
                <a:gd name="T52" fmla="*/ 5 w 201"/>
                <a:gd name="T53" fmla="*/ 117 h 179"/>
                <a:gd name="T54" fmla="*/ 0 w 201"/>
                <a:gd name="T55" fmla="*/ 90 h 179"/>
                <a:gd name="T56" fmla="*/ 5 w 201"/>
                <a:gd name="T57" fmla="*/ 62 h 179"/>
                <a:gd name="T58" fmla="*/ 18 w 201"/>
                <a:gd name="T59" fmla="*/ 36 h 179"/>
                <a:gd name="T60" fmla="*/ 44 w 201"/>
                <a:gd name="T61" fmla="*/ 15 h 179"/>
                <a:gd name="T62" fmla="*/ 79 w 201"/>
                <a:gd name="T63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179">
                  <a:moveTo>
                    <a:pt x="95" y="12"/>
                  </a:moveTo>
                  <a:lnTo>
                    <a:pt x="85" y="13"/>
                  </a:lnTo>
                  <a:lnTo>
                    <a:pt x="74" y="15"/>
                  </a:lnTo>
                  <a:lnTo>
                    <a:pt x="65" y="20"/>
                  </a:lnTo>
                  <a:lnTo>
                    <a:pt x="56" y="26"/>
                  </a:lnTo>
                  <a:lnTo>
                    <a:pt x="48" y="35"/>
                  </a:lnTo>
                  <a:lnTo>
                    <a:pt x="42" y="48"/>
                  </a:lnTo>
                  <a:lnTo>
                    <a:pt x="37" y="63"/>
                  </a:lnTo>
                  <a:lnTo>
                    <a:pt x="36" y="83"/>
                  </a:lnTo>
                  <a:lnTo>
                    <a:pt x="37" y="102"/>
                  </a:lnTo>
                  <a:lnTo>
                    <a:pt x="43" y="120"/>
                  </a:lnTo>
                  <a:lnTo>
                    <a:pt x="51" y="135"/>
                  </a:lnTo>
                  <a:lnTo>
                    <a:pt x="62" y="148"/>
                  </a:lnTo>
                  <a:lnTo>
                    <a:pt x="75" y="159"/>
                  </a:lnTo>
                  <a:lnTo>
                    <a:pt x="91" y="165"/>
                  </a:lnTo>
                  <a:lnTo>
                    <a:pt x="109" y="167"/>
                  </a:lnTo>
                  <a:lnTo>
                    <a:pt x="115" y="167"/>
                  </a:lnTo>
                  <a:lnTo>
                    <a:pt x="124" y="165"/>
                  </a:lnTo>
                  <a:lnTo>
                    <a:pt x="132" y="163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5" y="141"/>
                  </a:lnTo>
                  <a:lnTo>
                    <a:pt x="160" y="129"/>
                  </a:lnTo>
                  <a:lnTo>
                    <a:pt x="164" y="113"/>
                  </a:lnTo>
                  <a:lnTo>
                    <a:pt x="165" y="94"/>
                  </a:lnTo>
                  <a:lnTo>
                    <a:pt x="163" y="73"/>
                  </a:lnTo>
                  <a:lnTo>
                    <a:pt x="158" y="55"/>
                  </a:lnTo>
                  <a:lnTo>
                    <a:pt x="150" y="40"/>
                  </a:lnTo>
                  <a:lnTo>
                    <a:pt x="139" y="28"/>
                  </a:lnTo>
                  <a:lnTo>
                    <a:pt x="126" y="20"/>
                  </a:lnTo>
                  <a:lnTo>
                    <a:pt x="111" y="14"/>
                  </a:lnTo>
                  <a:lnTo>
                    <a:pt x="95" y="12"/>
                  </a:lnTo>
                  <a:close/>
                  <a:moveTo>
                    <a:pt x="102" y="0"/>
                  </a:moveTo>
                  <a:lnTo>
                    <a:pt x="127" y="2"/>
                  </a:lnTo>
                  <a:lnTo>
                    <a:pt x="149" y="8"/>
                  </a:lnTo>
                  <a:lnTo>
                    <a:pt x="167" y="17"/>
                  </a:lnTo>
                  <a:lnTo>
                    <a:pt x="181" y="30"/>
                  </a:lnTo>
                  <a:lnTo>
                    <a:pt x="192" y="46"/>
                  </a:lnTo>
                  <a:lnTo>
                    <a:pt x="198" y="64"/>
                  </a:lnTo>
                  <a:lnTo>
                    <a:pt x="201" y="86"/>
                  </a:lnTo>
                  <a:lnTo>
                    <a:pt x="198" y="107"/>
                  </a:lnTo>
                  <a:lnTo>
                    <a:pt x="192" y="127"/>
                  </a:lnTo>
                  <a:lnTo>
                    <a:pt x="181" y="144"/>
                  </a:lnTo>
                  <a:lnTo>
                    <a:pt x="166" y="159"/>
                  </a:lnTo>
                  <a:lnTo>
                    <a:pt x="147" y="170"/>
                  </a:lnTo>
                  <a:lnTo>
                    <a:pt x="125" y="177"/>
                  </a:lnTo>
                  <a:lnTo>
                    <a:pt x="99" y="179"/>
                  </a:lnTo>
                  <a:lnTo>
                    <a:pt x="78" y="177"/>
                  </a:lnTo>
                  <a:lnTo>
                    <a:pt x="59" y="173"/>
                  </a:lnTo>
                  <a:lnTo>
                    <a:pt x="43" y="165"/>
                  </a:lnTo>
                  <a:lnTo>
                    <a:pt x="29" y="155"/>
                  </a:lnTo>
                  <a:lnTo>
                    <a:pt x="18" y="143"/>
                  </a:lnTo>
                  <a:lnTo>
                    <a:pt x="10" y="131"/>
                  </a:lnTo>
                  <a:lnTo>
                    <a:pt x="5" y="117"/>
                  </a:lnTo>
                  <a:lnTo>
                    <a:pt x="2" y="103"/>
                  </a:lnTo>
                  <a:lnTo>
                    <a:pt x="0" y="90"/>
                  </a:lnTo>
                  <a:lnTo>
                    <a:pt x="1" y="76"/>
                  </a:lnTo>
                  <a:lnTo>
                    <a:pt x="5" y="62"/>
                  </a:lnTo>
                  <a:lnTo>
                    <a:pt x="10" y="49"/>
                  </a:lnTo>
                  <a:lnTo>
                    <a:pt x="18" y="36"/>
                  </a:lnTo>
                  <a:lnTo>
                    <a:pt x="29" y="25"/>
                  </a:lnTo>
                  <a:lnTo>
                    <a:pt x="44" y="15"/>
                  </a:lnTo>
                  <a:lnTo>
                    <a:pt x="60" y="7"/>
                  </a:lnTo>
                  <a:lnTo>
                    <a:pt x="79" y="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2" name="Freeform 56"/>
            <p:cNvSpPr>
              <a:spLocks/>
            </p:cNvSpPr>
            <p:nvPr userDrawn="1"/>
          </p:nvSpPr>
          <p:spPr bwMode="auto">
            <a:xfrm>
              <a:off x="1884363" y="4622800"/>
              <a:ext cx="107950" cy="95250"/>
            </a:xfrm>
            <a:custGeom>
              <a:avLst/>
              <a:gdLst>
                <a:gd name="T0" fmla="*/ 31 w 206"/>
                <a:gd name="T1" fmla="*/ 0 h 180"/>
                <a:gd name="T2" fmla="*/ 37 w 206"/>
                <a:gd name="T3" fmla="*/ 5 h 180"/>
                <a:gd name="T4" fmla="*/ 42 w 206"/>
                <a:gd name="T5" fmla="*/ 11 h 180"/>
                <a:gd name="T6" fmla="*/ 55 w 206"/>
                <a:gd name="T7" fmla="*/ 23 h 180"/>
                <a:gd name="T8" fmla="*/ 75 w 206"/>
                <a:gd name="T9" fmla="*/ 43 h 180"/>
                <a:gd name="T10" fmla="*/ 101 w 206"/>
                <a:gd name="T11" fmla="*/ 68 h 180"/>
                <a:gd name="T12" fmla="*/ 122 w 206"/>
                <a:gd name="T13" fmla="*/ 89 h 180"/>
                <a:gd name="T14" fmla="*/ 140 w 206"/>
                <a:gd name="T15" fmla="*/ 107 h 180"/>
                <a:gd name="T16" fmla="*/ 157 w 206"/>
                <a:gd name="T17" fmla="*/ 123 h 180"/>
                <a:gd name="T18" fmla="*/ 166 w 206"/>
                <a:gd name="T19" fmla="*/ 132 h 180"/>
                <a:gd name="T20" fmla="*/ 165 w 206"/>
                <a:gd name="T21" fmla="*/ 30 h 180"/>
                <a:gd name="T22" fmla="*/ 161 w 206"/>
                <a:gd name="T23" fmla="*/ 14 h 180"/>
                <a:gd name="T24" fmla="*/ 153 w 206"/>
                <a:gd name="T25" fmla="*/ 10 h 180"/>
                <a:gd name="T26" fmla="*/ 147 w 206"/>
                <a:gd name="T27" fmla="*/ 9 h 180"/>
                <a:gd name="T28" fmla="*/ 142 w 206"/>
                <a:gd name="T29" fmla="*/ 9 h 180"/>
                <a:gd name="T30" fmla="*/ 140 w 206"/>
                <a:gd name="T31" fmla="*/ 8 h 180"/>
                <a:gd name="T32" fmla="*/ 140 w 206"/>
                <a:gd name="T33" fmla="*/ 6 h 180"/>
                <a:gd name="T34" fmla="*/ 144 w 206"/>
                <a:gd name="T35" fmla="*/ 5 h 180"/>
                <a:gd name="T36" fmla="*/ 158 w 206"/>
                <a:gd name="T37" fmla="*/ 5 h 180"/>
                <a:gd name="T38" fmla="*/ 178 w 206"/>
                <a:gd name="T39" fmla="*/ 5 h 180"/>
                <a:gd name="T40" fmla="*/ 190 w 206"/>
                <a:gd name="T41" fmla="*/ 5 h 180"/>
                <a:gd name="T42" fmla="*/ 203 w 206"/>
                <a:gd name="T43" fmla="*/ 5 h 180"/>
                <a:gd name="T44" fmla="*/ 206 w 206"/>
                <a:gd name="T45" fmla="*/ 6 h 180"/>
                <a:gd name="T46" fmla="*/ 206 w 206"/>
                <a:gd name="T47" fmla="*/ 8 h 180"/>
                <a:gd name="T48" fmla="*/ 202 w 206"/>
                <a:gd name="T49" fmla="*/ 9 h 180"/>
                <a:gd name="T50" fmla="*/ 198 w 206"/>
                <a:gd name="T51" fmla="*/ 9 h 180"/>
                <a:gd name="T52" fmla="*/ 190 w 206"/>
                <a:gd name="T53" fmla="*/ 13 h 180"/>
                <a:gd name="T54" fmla="*/ 186 w 206"/>
                <a:gd name="T55" fmla="*/ 29 h 180"/>
                <a:gd name="T56" fmla="*/ 183 w 206"/>
                <a:gd name="T57" fmla="*/ 176 h 180"/>
                <a:gd name="T58" fmla="*/ 181 w 206"/>
                <a:gd name="T59" fmla="*/ 179 h 180"/>
                <a:gd name="T60" fmla="*/ 177 w 206"/>
                <a:gd name="T61" fmla="*/ 179 h 180"/>
                <a:gd name="T62" fmla="*/ 171 w 206"/>
                <a:gd name="T63" fmla="*/ 177 h 180"/>
                <a:gd name="T64" fmla="*/ 158 w 206"/>
                <a:gd name="T65" fmla="*/ 165 h 180"/>
                <a:gd name="T66" fmla="*/ 130 w 206"/>
                <a:gd name="T67" fmla="*/ 138 h 180"/>
                <a:gd name="T68" fmla="*/ 99 w 206"/>
                <a:gd name="T69" fmla="*/ 109 h 180"/>
                <a:gd name="T70" fmla="*/ 73 w 206"/>
                <a:gd name="T71" fmla="*/ 85 h 180"/>
                <a:gd name="T72" fmla="*/ 53 w 206"/>
                <a:gd name="T73" fmla="*/ 63 h 180"/>
                <a:gd name="T74" fmla="*/ 42 w 206"/>
                <a:gd name="T75" fmla="*/ 52 h 180"/>
                <a:gd name="T76" fmla="*/ 44 w 206"/>
                <a:gd name="T77" fmla="*/ 145 h 180"/>
                <a:gd name="T78" fmla="*/ 46 w 206"/>
                <a:gd name="T79" fmla="*/ 165 h 180"/>
                <a:gd name="T80" fmla="*/ 52 w 206"/>
                <a:gd name="T81" fmla="*/ 171 h 180"/>
                <a:gd name="T82" fmla="*/ 61 w 206"/>
                <a:gd name="T83" fmla="*/ 172 h 180"/>
                <a:gd name="T84" fmla="*/ 67 w 206"/>
                <a:gd name="T85" fmla="*/ 173 h 180"/>
                <a:gd name="T86" fmla="*/ 69 w 206"/>
                <a:gd name="T87" fmla="*/ 175 h 180"/>
                <a:gd name="T88" fmla="*/ 67 w 206"/>
                <a:gd name="T89" fmla="*/ 177 h 180"/>
                <a:gd name="T90" fmla="*/ 63 w 206"/>
                <a:gd name="T91" fmla="*/ 177 h 180"/>
                <a:gd name="T92" fmla="*/ 39 w 206"/>
                <a:gd name="T93" fmla="*/ 177 h 180"/>
                <a:gd name="T94" fmla="*/ 27 w 206"/>
                <a:gd name="T95" fmla="*/ 177 h 180"/>
                <a:gd name="T96" fmla="*/ 5 w 206"/>
                <a:gd name="T97" fmla="*/ 177 h 180"/>
                <a:gd name="T98" fmla="*/ 1 w 206"/>
                <a:gd name="T99" fmla="*/ 177 h 180"/>
                <a:gd name="T100" fmla="*/ 0 w 206"/>
                <a:gd name="T101" fmla="*/ 175 h 180"/>
                <a:gd name="T102" fmla="*/ 2 w 206"/>
                <a:gd name="T103" fmla="*/ 173 h 180"/>
                <a:gd name="T104" fmla="*/ 7 w 206"/>
                <a:gd name="T105" fmla="*/ 172 h 180"/>
                <a:gd name="T106" fmla="*/ 16 w 206"/>
                <a:gd name="T107" fmla="*/ 171 h 180"/>
                <a:gd name="T108" fmla="*/ 21 w 206"/>
                <a:gd name="T109" fmla="*/ 164 h 180"/>
                <a:gd name="T110" fmla="*/ 23 w 206"/>
                <a:gd name="T111" fmla="*/ 143 h 180"/>
                <a:gd name="T112" fmla="*/ 25 w 206"/>
                <a:gd name="T113" fmla="*/ 5 h 180"/>
                <a:gd name="T114" fmla="*/ 28 w 206"/>
                <a:gd name="T11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" h="180">
                  <a:moveTo>
                    <a:pt x="29" y="0"/>
                  </a:moveTo>
                  <a:lnTo>
                    <a:pt x="31" y="0"/>
                  </a:lnTo>
                  <a:lnTo>
                    <a:pt x="34" y="3"/>
                  </a:lnTo>
                  <a:lnTo>
                    <a:pt x="37" y="5"/>
                  </a:lnTo>
                  <a:lnTo>
                    <a:pt x="40" y="8"/>
                  </a:lnTo>
                  <a:lnTo>
                    <a:pt x="42" y="11"/>
                  </a:lnTo>
                  <a:lnTo>
                    <a:pt x="47" y="16"/>
                  </a:lnTo>
                  <a:lnTo>
                    <a:pt x="55" y="23"/>
                  </a:lnTo>
                  <a:lnTo>
                    <a:pt x="64" y="33"/>
                  </a:lnTo>
                  <a:lnTo>
                    <a:pt x="75" y="43"/>
                  </a:lnTo>
                  <a:lnTo>
                    <a:pt x="87" y="55"/>
                  </a:lnTo>
                  <a:lnTo>
                    <a:pt x="101" y="68"/>
                  </a:lnTo>
                  <a:lnTo>
                    <a:pt x="114" y="81"/>
                  </a:lnTo>
                  <a:lnTo>
                    <a:pt x="122" y="89"/>
                  </a:lnTo>
                  <a:lnTo>
                    <a:pt x="131" y="97"/>
                  </a:lnTo>
                  <a:lnTo>
                    <a:pt x="140" y="107"/>
                  </a:lnTo>
                  <a:lnTo>
                    <a:pt x="149" y="115"/>
                  </a:lnTo>
                  <a:lnTo>
                    <a:pt x="157" y="123"/>
                  </a:lnTo>
                  <a:lnTo>
                    <a:pt x="163" y="129"/>
                  </a:lnTo>
                  <a:lnTo>
                    <a:pt x="166" y="132"/>
                  </a:lnTo>
                  <a:lnTo>
                    <a:pt x="167" y="132"/>
                  </a:lnTo>
                  <a:lnTo>
                    <a:pt x="165" y="30"/>
                  </a:lnTo>
                  <a:lnTo>
                    <a:pt x="164" y="20"/>
                  </a:lnTo>
                  <a:lnTo>
                    <a:pt x="161" y="14"/>
                  </a:lnTo>
                  <a:lnTo>
                    <a:pt x="156" y="11"/>
                  </a:lnTo>
                  <a:lnTo>
                    <a:pt x="153" y="10"/>
                  </a:lnTo>
                  <a:lnTo>
                    <a:pt x="150" y="9"/>
                  </a:lnTo>
                  <a:lnTo>
                    <a:pt x="147" y="9"/>
                  </a:lnTo>
                  <a:lnTo>
                    <a:pt x="144" y="9"/>
                  </a:lnTo>
                  <a:lnTo>
                    <a:pt x="142" y="9"/>
                  </a:lnTo>
                  <a:lnTo>
                    <a:pt x="141" y="9"/>
                  </a:lnTo>
                  <a:lnTo>
                    <a:pt x="140" y="8"/>
                  </a:lnTo>
                  <a:lnTo>
                    <a:pt x="140" y="7"/>
                  </a:lnTo>
                  <a:lnTo>
                    <a:pt x="140" y="6"/>
                  </a:lnTo>
                  <a:lnTo>
                    <a:pt x="142" y="5"/>
                  </a:lnTo>
                  <a:lnTo>
                    <a:pt x="144" y="5"/>
                  </a:lnTo>
                  <a:lnTo>
                    <a:pt x="146" y="5"/>
                  </a:lnTo>
                  <a:lnTo>
                    <a:pt x="158" y="5"/>
                  </a:lnTo>
                  <a:lnTo>
                    <a:pt x="169" y="5"/>
                  </a:lnTo>
                  <a:lnTo>
                    <a:pt x="178" y="5"/>
                  </a:lnTo>
                  <a:lnTo>
                    <a:pt x="182" y="5"/>
                  </a:lnTo>
                  <a:lnTo>
                    <a:pt x="190" y="5"/>
                  </a:lnTo>
                  <a:lnTo>
                    <a:pt x="201" y="5"/>
                  </a:lnTo>
                  <a:lnTo>
                    <a:pt x="203" y="5"/>
                  </a:lnTo>
                  <a:lnTo>
                    <a:pt x="205" y="5"/>
                  </a:lnTo>
                  <a:lnTo>
                    <a:pt x="206" y="6"/>
                  </a:lnTo>
                  <a:lnTo>
                    <a:pt x="206" y="7"/>
                  </a:lnTo>
                  <a:lnTo>
                    <a:pt x="206" y="8"/>
                  </a:lnTo>
                  <a:lnTo>
                    <a:pt x="205" y="9"/>
                  </a:lnTo>
                  <a:lnTo>
                    <a:pt x="202" y="9"/>
                  </a:lnTo>
                  <a:lnTo>
                    <a:pt x="200" y="9"/>
                  </a:lnTo>
                  <a:lnTo>
                    <a:pt x="198" y="9"/>
                  </a:lnTo>
                  <a:lnTo>
                    <a:pt x="195" y="10"/>
                  </a:lnTo>
                  <a:lnTo>
                    <a:pt x="190" y="13"/>
                  </a:lnTo>
                  <a:lnTo>
                    <a:pt x="187" y="19"/>
                  </a:lnTo>
                  <a:lnTo>
                    <a:pt x="186" y="29"/>
                  </a:lnTo>
                  <a:lnTo>
                    <a:pt x="183" y="173"/>
                  </a:lnTo>
                  <a:lnTo>
                    <a:pt x="183" y="176"/>
                  </a:lnTo>
                  <a:lnTo>
                    <a:pt x="182" y="178"/>
                  </a:lnTo>
                  <a:lnTo>
                    <a:pt x="181" y="179"/>
                  </a:lnTo>
                  <a:lnTo>
                    <a:pt x="180" y="180"/>
                  </a:lnTo>
                  <a:lnTo>
                    <a:pt x="177" y="179"/>
                  </a:lnTo>
                  <a:lnTo>
                    <a:pt x="173" y="178"/>
                  </a:lnTo>
                  <a:lnTo>
                    <a:pt x="171" y="177"/>
                  </a:lnTo>
                  <a:lnTo>
                    <a:pt x="169" y="175"/>
                  </a:lnTo>
                  <a:lnTo>
                    <a:pt x="158" y="165"/>
                  </a:lnTo>
                  <a:lnTo>
                    <a:pt x="145" y="152"/>
                  </a:lnTo>
                  <a:lnTo>
                    <a:pt x="130" y="138"/>
                  </a:lnTo>
                  <a:lnTo>
                    <a:pt x="114" y="124"/>
                  </a:lnTo>
                  <a:lnTo>
                    <a:pt x="99" y="109"/>
                  </a:lnTo>
                  <a:lnTo>
                    <a:pt x="85" y="97"/>
                  </a:lnTo>
                  <a:lnTo>
                    <a:pt x="73" y="85"/>
                  </a:lnTo>
                  <a:lnTo>
                    <a:pt x="62" y="73"/>
                  </a:lnTo>
                  <a:lnTo>
                    <a:pt x="53" y="63"/>
                  </a:lnTo>
                  <a:lnTo>
                    <a:pt x="46" y="56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4" y="145"/>
                  </a:lnTo>
                  <a:lnTo>
                    <a:pt x="45" y="156"/>
                  </a:lnTo>
                  <a:lnTo>
                    <a:pt x="46" y="165"/>
                  </a:lnTo>
                  <a:lnTo>
                    <a:pt x="49" y="169"/>
                  </a:lnTo>
                  <a:lnTo>
                    <a:pt x="52" y="171"/>
                  </a:lnTo>
                  <a:lnTo>
                    <a:pt x="56" y="172"/>
                  </a:lnTo>
                  <a:lnTo>
                    <a:pt x="61" y="172"/>
                  </a:lnTo>
                  <a:lnTo>
                    <a:pt x="65" y="172"/>
                  </a:lnTo>
                  <a:lnTo>
                    <a:pt x="67" y="173"/>
                  </a:lnTo>
                  <a:lnTo>
                    <a:pt x="68" y="174"/>
                  </a:lnTo>
                  <a:lnTo>
                    <a:pt x="69" y="175"/>
                  </a:lnTo>
                  <a:lnTo>
                    <a:pt x="68" y="176"/>
                  </a:lnTo>
                  <a:lnTo>
                    <a:pt x="67" y="177"/>
                  </a:lnTo>
                  <a:lnTo>
                    <a:pt x="65" y="177"/>
                  </a:lnTo>
                  <a:lnTo>
                    <a:pt x="63" y="177"/>
                  </a:lnTo>
                  <a:lnTo>
                    <a:pt x="49" y="177"/>
                  </a:lnTo>
                  <a:lnTo>
                    <a:pt x="39" y="177"/>
                  </a:lnTo>
                  <a:lnTo>
                    <a:pt x="32" y="176"/>
                  </a:lnTo>
                  <a:lnTo>
                    <a:pt x="27" y="177"/>
                  </a:lnTo>
                  <a:lnTo>
                    <a:pt x="18" y="177"/>
                  </a:lnTo>
                  <a:lnTo>
                    <a:pt x="5" y="177"/>
                  </a:lnTo>
                  <a:lnTo>
                    <a:pt x="3" y="177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5"/>
                  </a:lnTo>
                  <a:lnTo>
                    <a:pt x="0" y="174"/>
                  </a:lnTo>
                  <a:lnTo>
                    <a:pt x="2" y="173"/>
                  </a:lnTo>
                  <a:lnTo>
                    <a:pt x="4" y="172"/>
                  </a:lnTo>
                  <a:lnTo>
                    <a:pt x="7" y="172"/>
                  </a:lnTo>
                  <a:lnTo>
                    <a:pt x="12" y="172"/>
                  </a:lnTo>
                  <a:lnTo>
                    <a:pt x="16" y="171"/>
                  </a:lnTo>
                  <a:lnTo>
                    <a:pt x="19" y="169"/>
                  </a:lnTo>
                  <a:lnTo>
                    <a:pt x="21" y="164"/>
                  </a:lnTo>
                  <a:lnTo>
                    <a:pt x="23" y="155"/>
                  </a:lnTo>
                  <a:lnTo>
                    <a:pt x="23" y="143"/>
                  </a:lnTo>
                  <a:lnTo>
                    <a:pt x="25" y="8"/>
                  </a:lnTo>
                  <a:lnTo>
                    <a:pt x="25" y="5"/>
                  </a:lnTo>
                  <a:lnTo>
                    <a:pt x="26" y="3"/>
                  </a:lnTo>
                  <a:lnTo>
                    <a:pt x="28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3" name="Line 57"/>
            <p:cNvSpPr>
              <a:spLocks noChangeShapeType="1"/>
            </p:cNvSpPr>
            <p:nvPr userDrawn="1"/>
          </p:nvSpPr>
          <p:spPr bwMode="auto">
            <a:xfrm>
              <a:off x="250825" y="5630863"/>
              <a:ext cx="1741488" cy="0"/>
            </a:xfrm>
            <a:prstGeom prst="line">
              <a:avLst/>
            </a:prstGeom>
            <a:noFill/>
            <a:ln w="6350">
              <a:solidFill>
                <a:srgbClr val="F7E8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4" name="Line 58"/>
            <p:cNvSpPr>
              <a:spLocks noChangeShapeType="1"/>
            </p:cNvSpPr>
            <p:nvPr userDrawn="1"/>
          </p:nvSpPr>
          <p:spPr bwMode="auto">
            <a:xfrm>
              <a:off x="250825" y="4968875"/>
              <a:ext cx="1741488" cy="0"/>
            </a:xfrm>
            <a:prstGeom prst="line">
              <a:avLst/>
            </a:prstGeom>
            <a:noFill/>
            <a:ln w="4763">
              <a:solidFill>
                <a:srgbClr val="F7E8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5" name="Freeform 59"/>
            <p:cNvSpPr>
              <a:spLocks/>
            </p:cNvSpPr>
            <p:nvPr userDrawn="1"/>
          </p:nvSpPr>
          <p:spPr bwMode="auto">
            <a:xfrm>
              <a:off x="382588" y="4865688"/>
              <a:ext cx="484188" cy="11113"/>
            </a:xfrm>
            <a:custGeom>
              <a:avLst/>
              <a:gdLst>
                <a:gd name="T0" fmla="*/ 916 w 916"/>
                <a:gd name="T1" fmla="*/ 0 h 23"/>
                <a:gd name="T2" fmla="*/ 915 w 916"/>
                <a:gd name="T3" fmla="*/ 13 h 23"/>
                <a:gd name="T4" fmla="*/ 880 w 916"/>
                <a:gd name="T5" fmla="*/ 23 h 23"/>
                <a:gd name="T6" fmla="*/ 0 w 916"/>
                <a:gd name="T7" fmla="*/ 15 h 23"/>
                <a:gd name="T8" fmla="*/ 0 w 916"/>
                <a:gd name="T9" fmla="*/ 0 h 23"/>
                <a:gd name="T10" fmla="*/ 916 w 916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6" h="23">
                  <a:moveTo>
                    <a:pt x="916" y="0"/>
                  </a:moveTo>
                  <a:lnTo>
                    <a:pt x="915" y="13"/>
                  </a:lnTo>
                  <a:lnTo>
                    <a:pt x="880" y="23"/>
                  </a:lnTo>
                  <a:lnTo>
                    <a:pt x="0" y="15"/>
                  </a:lnTo>
                  <a:lnTo>
                    <a:pt x="0" y="0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C5CDE6"/>
            </a:solidFill>
            <a:ln w="0">
              <a:solidFill>
                <a:srgbClr val="C5CDE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6" name="Freeform 60"/>
            <p:cNvSpPr>
              <a:spLocks/>
            </p:cNvSpPr>
            <p:nvPr userDrawn="1"/>
          </p:nvSpPr>
          <p:spPr bwMode="auto">
            <a:xfrm>
              <a:off x="382588" y="4854575"/>
              <a:ext cx="484188" cy="11113"/>
            </a:xfrm>
            <a:custGeom>
              <a:avLst/>
              <a:gdLst>
                <a:gd name="T0" fmla="*/ 916 w 917"/>
                <a:gd name="T1" fmla="*/ 0 h 21"/>
                <a:gd name="T2" fmla="*/ 917 w 917"/>
                <a:gd name="T3" fmla="*/ 11 h 21"/>
                <a:gd name="T4" fmla="*/ 916 w 917"/>
                <a:gd name="T5" fmla="*/ 21 h 21"/>
                <a:gd name="T6" fmla="*/ 0 w 917"/>
                <a:gd name="T7" fmla="*/ 21 h 21"/>
                <a:gd name="T8" fmla="*/ 0 w 917"/>
                <a:gd name="T9" fmla="*/ 0 h 21"/>
                <a:gd name="T10" fmla="*/ 916 w 91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7" h="21">
                  <a:moveTo>
                    <a:pt x="916" y="0"/>
                  </a:moveTo>
                  <a:lnTo>
                    <a:pt x="917" y="11"/>
                  </a:lnTo>
                  <a:lnTo>
                    <a:pt x="916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C3CBE5"/>
            </a:solidFill>
            <a:ln w="0">
              <a:solidFill>
                <a:srgbClr val="C3CBE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7" name="Freeform 61"/>
            <p:cNvSpPr>
              <a:spLocks/>
            </p:cNvSpPr>
            <p:nvPr userDrawn="1"/>
          </p:nvSpPr>
          <p:spPr bwMode="auto">
            <a:xfrm>
              <a:off x="382588" y="4841875"/>
              <a:ext cx="484188" cy="12700"/>
            </a:xfrm>
            <a:custGeom>
              <a:avLst/>
              <a:gdLst>
                <a:gd name="T0" fmla="*/ 913 w 916"/>
                <a:gd name="T1" fmla="*/ 0 h 22"/>
                <a:gd name="T2" fmla="*/ 916 w 916"/>
                <a:gd name="T3" fmla="*/ 13 h 22"/>
                <a:gd name="T4" fmla="*/ 916 w 916"/>
                <a:gd name="T5" fmla="*/ 22 h 22"/>
                <a:gd name="T6" fmla="*/ 0 w 916"/>
                <a:gd name="T7" fmla="*/ 22 h 22"/>
                <a:gd name="T8" fmla="*/ 0 w 916"/>
                <a:gd name="T9" fmla="*/ 0 h 22"/>
                <a:gd name="T10" fmla="*/ 913 w 916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6" h="22">
                  <a:moveTo>
                    <a:pt x="913" y="0"/>
                  </a:moveTo>
                  <a:lnTo>
                    <a:pt x="916" y="13"/>
                  </a:lnTo>
                  <a:lnTo>
                    <a:pt x="916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BFC7E3"/>
            </a:solidFill>
            <a:ln w="0">
              <a:solidFill>
                <a:srgbClr val="BFC7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8" name="Freeform 62"/>
            <p:cNvSpPr>
              <a:spLocks/>
            </p:cNvSpPr>
            <p:nvPr userDrawn="1"/>
          </p:nvSpPr>
          <p:spPr bwMode="auto">
            <a:xfrm>
              <a:off x="382588" y="4830763"/>
              <a:ext cx="482600" cy="11113"/>
            </a:xfrm>
            <a:custGeom>
              <a:avLst/>
              <a:gdLst>
                <a:gd name="T0" fmla="*/ 902 w 913"/>
                <a:gd name="T1" fmla="*/ 0 h 21"/>
                <a:gd name="T2" fmla="*/ 907 w 913"/>
                <a:gd name="T3" fmla="*/ 6 h 21"/>
                <a:gd name="T4" fmla="*/ 912 w 913"/>
                <a:gd name="T5" fmla="*/ 19 h 21"/>
                <a:gd name="T6" fmla="*/ 913 w 913"/>
                <a:gd name="T7" fmla="*/ 21 h 21"/>
                <a:gd name="T8" fmla="*/ 0 w 913"/>
                <a:gd name="T9" fmla="*/ 21 h 21"/>
                <a:gd name="T10" fmla="*/ 0 w 913"/>
                <a:gd name="T11" fmla="*/ 0 h 21"/>
                <a:gd name="T12" fmla="*/ 902 w 913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3" h="21">
                  <a:moveTo>
                    <a:pt x="902" y="0"/>
                  </a:moveTo>
                  <a:lnTo>
                    <a:pt x="907" y="6"/>
                  </a:lnTo>
                  <a:lnTo>
                    <a:pt x="912" y="19"/>
                  </a:lnTo>
                  <a:lnTo>
                    <a:pt x="913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rgbClr val="BDC5E3"/>
            </a:solidFill>
            <a:ln w="0">
              <a:solidFill>
                <a:srgbClr val="BDC5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9" name="Freeform 63"/>
            <p:cNvSpPr>
              <a:spLocks/>
            </p:cNvSpPr>
            <p:nvPr userDrawn="1"/>
          </p:nvSpPr>
          <p:spPr bwMode="auto">
            <a:xfrm>
              <a:off x="382588" y="4819650"/>
              <a:ext cx="476250" cy="11113"/>
            </a:xfrm>
            <a:custGeom>
              <a:avLst/>
              <a:gdLst>
                <a:gd name="T0" fmla="*/ 875 w 902"/>
                <a:gd name="T1" fmla="*/ 0 h 23"/>
                <a:gd name="T2" fmla="*/ 882 w 902"/>
                <a:gd name="T3" fmla="*/ 3 h 23"/>
                <a:gd name="T4" fmla="*/ 891 w 902"/>
                <a:gd name="T5" fmla="*/ 10 h 23"/>
                <a:gd name="T6" fmla="*/ 900 w 902"/>
                <a:gd name="T7" fmla="*/ 18 h 23"/>
                <a:gd name="T8" fmla="*/ 902 w 902"/>
                <a:gd name="T9" fmla="*/ 23 h 23"/>
                <a:gd name="T10" fmla="*/ 0 w 902"/>
                <a:gd name="T11" fmla="*/ 23 h 23"/>
                <a:gd name="T12" fmla="*/ 0 w 902"/>
                <a:gd name="T13" fmla="*/ 0 h 23"/>
                <a:gd name="T14" fmla="*/ 875 w 90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2" h="23">
                  <a:moveTo>
                    <a:pt x="875" y="0"/>
                  </a:moveTo>
                  <a:lnTo>
                    <a:pt x="882" y="3"/>
                  </a:lnTo>
                  <a:lnTo>
                    <a:pt x="891" y="10"/>
                  </a:lnTo>
                  <a:lnTo>
                    <a:pt x="900" y="18"/>
                  </a:lnTo>
                  <a:lnTo>
                    <a:pt x="902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rgbClr val="BAC2E1"/>
            </a:solidFill>
            <a:ln w="0">
              <a:solidFill>
                <a:srgbClr val="BAC2E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0" name="Freeform 64"/>
            <p:cNvSpPr>
              <a:spLocks/>
            </p:cNvSpPr>
            <p:nvPr userDrawn="1"/>
          </p:nvSpPr>
          <p:spPr bwMode="auto">
            <a:xfrm>
              <a:off x="382588" y="4806950"/>
              <a:ext cx="461963" cy="12700"/>
            </a:xfrm>
            <a:custGeom>
              <a:avLst/>
              <a:gdLst>
                <a:gd name="T0" fmla="*/ 828 w 875"/>
                <a:gd name="T1" fmla="*/ 0 h 22"/>
                <a:gd name="T2" fmla="*/ 832 w 875"/>
                <a:gd name="T3" fmla="*/ 3 h 22"/>
                <a:gd name="T4" fmla="*/ 847 w 875"/>
                <a:gd name="T5" fmla="*/ 11 h 22"/>
                <a:gd name="T6" fmla="*/ 855 w 875"/>
                <a:gd name="T7" fmla="*/ 14 h 22"/>
                <a:gd name="T8" fmla="*/ 864 w 875"/>
                <a:gd name="T9" fmla="*/ 17 h 22"/>
                <a:gd name="T10" fmla="*/ 873 w 875"/>
                <a:gd name="T11" fmla="*/ 21 h 22"/>
                <a:gd name="T12" fmla="*/ 875 w 875"/>
                <a:gd name="T13" fmla="*/ 22 h 22"/>
                <a:gd name="T14" fmla="*/ 0 w 875"/>
                <a:gd name="T15" fmla="*/ 22 h 22"/>
                <a:gd name="T16" fmla="*/ 0 w 875"/>
                <a:gd name="T17" fmla="*/ 0 h 22"/>
                <a:gd name="T18" fmla="*/ 828 w 87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5" h="22">
                  <a:moveTo>
                    <a:pt x="828" y="0"/>
                  </a:moveTo>
                  <a:lnTo>
                    <a:pt x="832" y="3"/>
                  </a:lnTo>
                  <a:lnTo>
                    <a:pt x="847" y="11"/>
                  </a:lnTo>
                  <a:lnTo>
                    <a:pt x="855" y="14"/>
                  </a:lnTo>
                  <a:lnTo>
                    <a:pt x="864" y="17"/>
                  </a:lnTo>
                  <a:lnTo>
                    <a:pt x="873" y="21"/>
                  </a:lnTo>
                  <a:lnTo>
                    <a:pt x="875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B7C0E0"/>
            </a:solidFill>
            <a:ln w="0">
              <a:solidFill>
                <a:srgbClr val="B7C0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1" name="Freeform 65"/>
            <p:cNvSpPr>
              <a:spLocks/>
            </p:cNvSpPr>
            <p:nvPr userDrawn="1"/>
          </p:nvSpPr>
          <p:spPr bwMode="auto">
            <a:xfrm>
              <a:off x="382588" y="4795838"/>
              <a:ext cx="438150" cy="11113"/>
            </a:xfrm>
            <a:custGeom>
              <a:avLst/>
              <a:gdLst>
                <a:gd name="T0" fmla="*/ 808 w 828"/>
                <a:gd name="T1" fmla="*/ 0 h 21"/>
                <a:gd name="T2" fmla="*/ 809 w 828"/>
                <a:gd name="T3" fmla="*/ 2 h 21"/>
                <a:gd name="T4" fmla="*/ 820 w 828"/>
                <a:gd name="T5" fmla="*/ 14 h 21"/>
                <a:gd name="T6" fmla="*/ 828 w 828"/>
                <a:gd name="T7" fmla="*/ 21 h 21"/>
                <a:gd name="T8" fmla="*/ 0 w 828"/>
                <a:gd name="T9" fmla="*/ 21 h 21"/>
                <a:gd name="T10" fmla="*/ 0 w 828"/>
                <a:gd name="T11" fmla="*/ 0 h 21"/>
                <a:gd name="T12" fmla="*/ 808 w 828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8" h="21">
                  <a:moveTo>
                    <a:pt x="808" y="0"/>
                  </a:moveTo>
                  <a:lnTo>
                    <a:pt x="809" y="2"/>
                  </a:lnTo>
                  <a:lnTo>
                    <a:pt x="820" y="14"/>
                  </a:lnTo>
                  <a:lnTo>
                    <a:pt x="828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B4BDDE"/>
            </a:solidFill>
            <a:ln w="0">
              <a:solidFill>
                <a:srgbClr val="B4BDD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2" name="Freeform 66"/>
            <p:cNvSpPr>
              <a:spLocks/>
            </p:cNvSpPr>
            <p:nvPr userDrawn="1"/>
          </p:nvSpPr>
          <p:spPr bwMode="auto">
            <a:xfrm>
              <a:off x="382588" y="4784725"/>
              <a:ext cx="427038" cy="11113"/>
            </a:xfrm>
            <a:custGeom>
              <a:avLst/>
              <a:gdLst>
                <a:gd name="T0" fmla="*/ 793 w 808"/>
                <a:gd name="T1" fmla="*/ 0 h 23"/>
                <a:gd name="T2" fmla="*/ 794 w 808"/>
                <a:gd name="T3" fmla="*/ 1 h 23"/>
                <a:gd name="T4" fmla="*/ 801 w 808"/>
                <a:gd name="T5" fmla="*/ 13 h 23"/>
                <a:gd name="T6" fmla="*/ 808 w 808"/>
                <a:gd name="T7" fmla="*/ 23 h 23"/>
                <a:gd name="T8" fmla="*/ 0 w 808"/>
                <a:gd name="T9" fmla="*/ 23 h 23"/>
                <a:gd name="T10" fmla="*/ 0 w 808"/>
                <a:gd name="T11" fmla="*/ 0 h 23"/>
                <a:gd name="T12" fmla="*/ 793 w 808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8" h="23">
                  <a:moveTo>
                    <a:pt x="793" y="0"/>
                  </a:moveTo>
                  <a:lnTo>
                    <a:pt x="794" y="1"/>
                  </a:lnTo>
                  <a:lnTo>
                    <a:pt x="801" y="13"/>
                  </a:lnTo>
                  <a:lnTo>
                    <a:pt x="808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B1BBDD"/>
            </a:solidFill>
            <a:ln w="0">
              <a:solidFill>
                <a:srgbClr val="B1BB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3" name="Freeform 67"/>
            <p:cNvSpPr>
              <a:spLocks/>
            </p:cNvSpPr>
            <p:nvPr userDrawn="1"/>
          </p:nvSpPr>
          <p:spPr bwMode="auto">
            <a:xfrm>
              <a:off x="382588" y="4773613"/>
              <a:ext cx="419100" cy="11113"/>
            </a:xfrm>
            <a:custGeom>
              <a:avLst/>
              <a:gdLst>
                <a:gd name="T0" fmla="*/ 754 w 793"/>
                <a:gd name="T1" fmla="*/ 0 h 21"/>
                <a:gd name="T2" fmla="*/ 757 w 793"/>
                <a:gd name="T3" fmla="*/ 1 h 21"/>
                <a:gd name="T4" fmla="*/ 768 w 793"/>
                <a:gd name="T5" fmla="*/ 4 h 21"/>
                <a:gd name="T6" fmla="*/ 776 w 793"/>
                <a:gd name="T7" fmla="*/ 6 h 21"/>
                <a:gd name="T8" fmla="*/ 782 w 793"/>
                <a:gd name="T9" fmla="*/ 9 h 21"/>
                <a:gd name="T10" fmla="*/ 787 w 793"/>
                <a:gd name="T11" fmla="*/ 14 h 21"/>
                <a:gd name="T12" fmla="*/ 793 w 793"/>
                <a:gd name="T13" fmla="*/ 21 h 21"/>
                <a:gd name="T14" fmla="*/ 0 w 793"/>
                <a:gd name="T15" fmla="*/ 21 h 21"/>
                <a:gd name="T16" fmla="*/ 0 w 793"/>
                <a:gd name="T17" fmla="*/ 0 h 21"/>
                <a:gd name="T18" fmla="*/ 754 w 793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3" h="21">
                  <a:moveTo>
                    <a:pt x="754" y="0"/>
                  </a:moveTo>
                  <a:lnTo>
                    <a:pt x="757" y="1"/>
                  </a:lnTo>
                  <a:lnTo>
                    <a:pt x="768" y="4"/>
                  </a:lnTo>
                  <a:lnTo>
                    <a:pt x="776" y="6"/>
                  </a:lnTo>
                  <a:lnTo>
                    <a:pt x="782" y="9"/>
                  </a:lnTo>
                  <a:lnTo>
                    <a:pt x="787" y="14"/>
                  </a:lnTo>
                  <a:lnTo>
                    <a:pt x="793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AEB8DB"/>
            </a:solidFill>
            <a:ln w="0">
              <a:solidFill>
                <a:srgbClr val="AEB8D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4" name="Freeform 68"/>
            <p:cNvSpPr>
              <a:spLocks/>
            </p:cNvSpPr>
            <p:nvPr userDrawn="1"/>
          </p:nvSpPr>
          <p:spPr bwMode="auto">
            <a:xfrm>
              <a:off x="382588" y="4760913"/>
              <a:ext cx="398463" cy="12700"/>
            </a:xfrm>
            <a:custGeom>
              <a:avLst/>
              <a:gdLst>
                <a:gd name="T0" fmla="*/ 723 w 754"/>
                <a:gd name="T1" fmla="*/ 0 h 22"/>
                <a:gd name="T2" fmla="*/ 728 w 754"/>
                <a:gd name="T3" fmla="*/ 5 h 22"/>
                <a:gd name="T4" fmla="*/ 737 w 754"/>
                <a:gd name="T5" fmla="*/ 12 h 22"/>
                <a:gd name="T6" fmla="*/ 747 w 754"/>
                <a:gd name="T7" fmla="*/ 18 h 22"/>
                <a:gd name="T8" fmla="*/ 754 w 754"/>
                <a:gd name="T9" fmla="*/ 22 h 22"/>
                <a:gd name="T10" fmla="*/ 0 w 754"/>
                <a:gd name="T11" fmla="*/ 22 h 22"/>
                <a:gd name="T12" fmla="*/ 0 w 754"/>
                <a:gd name="T13" fmla="*/ 0 h 22"/>
                <a:gd name="T14" fmla="*/ 723 w 754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4" h="22">
                  <a:moveTo>
                    <a:pt x="723" y="0"/>
                  </a:moveTo>
                  <a:lnTo>
                    <a:pt x="728" y="5"/>
                  </a:lnTo>
                  <a:lnTo>
                    <a:pt x="737" y="12"/>
                  </a:lnTo>
                  <a:lnTo>
                    <a:pt x="747" y="18"/>
                  </a:lnTo>
                  <a:lnTo>
                    <a:pt x="754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ABB6DA"/>
            </a:solidFill>
            <a:ln w="0">
              <a:solidFill>
                <a:srgbClr val="ABB6D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5" name="Freeform 69"/>
            <p:cNvSpPr>
              <a:spLocks/>
            </p:cNvSpPr>
            <p:nvPr userDrawn="1"/>
          </p:nvSpPr>
          <p:spPr bwMode="auto">
            <a:xfrm>
              <a:off x="382588" y="4749800"/>
              <a:ext cx="382588" cy="11113"/>
            </a:xfrm>
            <a:custGeom>
              <a:avLst/>
              <a:gdLst>
                <a:gd name="T0" fmla="*/ 684 w 723"/>
                <a:gd name="T1" fmla="*/ 0 h 22"/>
                <a:gd name="T2" fmla="*/ 687 w 723"/>
                <a:gd name="T3" fmla="*/ 3 h 22"/>
                <a:gd name="T4" fmla="*/ 697 w 723"/>
                <a:gd name="T5" fmla="*/ 8 h 22"/>
                <a:gd name="T6" fmla="*/ 707 w 723"/>
                <a:gd name="T7" fmla="*/ 12 h 22"/>
                <a:gd name="T8" fmla="*/ 715 w 723"/>
                <a:gd name="T9" fmla="*/ 14 h 22"/>
                <a:gd name="T10" fmla="*/ 717 w 723"/>
                <a:gd name="T11" fmla="*/ 16 h 22"/>
                <a:gd name="T12" fmla="*/ 721 w 723"/>
                <a:gd name="T13" fmla="*/ 21 h 22"/>
                <a:gd name="T14" fmla="*/ 723 w 723"/>
                <a:gd name="T15" fmla="*/ 22 h 22"/>
                <a:gd name="T16" fmla="*/ 0 w 723"/>
                <a:gd name="T17" fmla="*/ 22 h 22"/>
                <a:gd name="T18" fmla="*/ 0 w 723"/>
                <a:gd name="T19" fmla="*/ 0 h 22"/>
                <a:gd name="T20" fmla="*/ 684 w 723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22">
                  <a:moveTo>
                    <a:pt x="684" y="0"/>
                  </a:moveTo>
                  <a:lnTo>
                    <a:pt x="687" y="3"/>
                  </a:lnTo>
                  <a:lnTo>
                    <a:pt x="697" y="8"/>
                  </a:lnTo>
                  <a:lnTo>
                    <a:pt x="707" y="12"/>
                  </a:lnTo>
                  <a:lnTo>
                    <a:pt x="715" y="14"/>
                  </a:lnTo>
                  <a:lnTo>
                    <a:pt x="717" y="16"/>
                  </a:lnTo>
                  <a:lnTo>
                    <a:pt x="721" y="21"/>
                  </a:lnTo>
                  <a:lnTo>
                    <a:pt x="7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A9B4DA"/>
            </a:solidFill>
            <a:ln w="0">
              <a:solidFill>
                <a:srgbClr val="A9B4D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6" name="Freeform 70"/>
            <p:cNvSpPr>
              <a:spLocks/>
            </p:cNvSpPr>
            <p:nvPr userDrawn="1"/>
          </p:nvSpPr>
          <p:spPr bwMode="auto">
            <a:xfrm>
              <a:off x="382588" y="4738688"/>
              <a:ext cx="361950" cy="11113"/>
            </a:xfrm>
            <a:custGeom>
              <a:avLst/>
              <a:gdLst>
                <a:gd name="T0" fmla="*/ 652 w 684"/>
                <a:gd name="T1" fmla="*/ 0 h 22"/>
                <a:gd name="T2" fmla="*/ 658 w 684"/>
                <a:gd name="T3" fmla="*/ 4 h 22"/>
                <a:gd name="T4" fmla="*/ 666 w 684"/>
                <a:gd name="T5" fmla="*/ 10 h 22"/>
                <a:gd name="T6" fmla="*/ 677 w 684"/>
                <a:gd name="T7" fmla="*/ 17 h 22"/>
                <a:gd name="T8" fmla="*/ 684 w 684"/>
                <a:gd name="T9" fmla="*/ 22 h 22"/>
                <a:gd name="T10" fmla="*/ 0 w 684"/>
                <a:gd name="T11" fmla="*/ 22 h 22"/>
                <a:gd name="T12" fmla="*/ 0 w 684"/>
                <a:gd name="T13" fmla="*/ 0 h 22"/>
                <a:gd name="T14" fmla="*/ 652 w 684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4" h="22">
                  <a:moveTo>
                    <a:pt x="652" y="0"/>
                  </a:moveTo>
                  <a:lnTo>
                    <a:pt x="658" y="4"/>
                  </a:lnTo>
                  <a:lnTo>
                    <a:pt x="666" y="10"/>
                  </a:lnTo>
                  <a:lnTo>
                    <a:pt x="677" y="17"/>
                  </a:lnTo>
                  <a:lnTo>
                    <a:pt x="684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A5B0D8"/>
            </a:solidFill>
            <a:ln w="0">
              <a:solidFill>
                <a:srgbClr val="A5B0D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7" name="Freeform 71"/>
            <p:cNvSpPr>
              <a:spLocks/>
            </p:cNvSpPr>
            <p:nvPr userDrawn="1"/>
          </p:nvSpPr>
          <p:spPr bwMode="auto">
            <a:xfrm>
              <a:off x="382588" y="4725988"/>
              <a:ext cx="344488" cy="12700"/>
            </a:xfrm>
            <a:custGeom>
              <a:avLst/>
              <a:gdLst>
                <a:gd name="T0" fmla="*/ 649 w 652"/>
                <a:gd name="T1" fmla="*/ 0 h 22"/>
                <a:gd name="T2" fmla="*/ 648 w 652"/>
                <a:gd name="T3" fmla="*/ 8 h 22"/>
                <a:gd name="T4" fmla="*/ 645 w 652"/>
                <a:gd name="T5" fmla="*/ 16 h 22"/>
                <a:gd name="T6" fmla="*/ 646 w 652"/>
                <a:gd name="T7" fmla="*/ 17 h 22"/>
                <a:gd name="T8" fmla="*/ 651 w 652"/>
                <a:gd name="T9" fmla="*/ 21 h 22"/>
                <a:gd name="T10" fmla="*/ 652 w 652"/>
                <a:gd name="T11" fmla="*/ 22 h 22"/>
                <a:gd name="T12" fmla="*/ 0 w 652"/>
                <a:gd name="T13" fmla="*/ 22 h 22"/>
                <a:gd name="T14" fmla="*/ 0 w 652"/>
                <a:gd name="T15" fmla="*/ 0 h 22"/>
                <a:gd name="T16" fmla="*/ 649 w 652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2" h="22">
                  <a:moveTo>
                    <a:pt x="649" y="0"/>
                  </a:moveTo>
                  <a:lnTo>
                    <a:pt x="648" y="8"/>
                  </a:lnTo>
                  <a:lnTo>
                    <a:pt x="645" y="16"/>
                  </a:lnTo>
                  <a:lnTo>
                    <a:pt x="646" y="17"/>
                  </a:lnTo>
                  <a:lnTo>
                    <a:pt x="651" y="21"/>
                  </a:lnTo>
                  <a:lnTo>
                    <a:pt x="652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A3AED7"/>
            </a:solidFill>
            <a:ln w="0">
              <a:solidFill>
                <a:srgbClr val="A3AED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8" name="Freeform 72"/>
            <p:cNvSpPr>
              <a:spLocks/>
            </p:cNvSpPr>
            <p:nvPr userDrawn="1"/>
          </p:nvSpPr>
          <p:spPr bwMode="auto">
            <a:xfrm>
              <a:off x="382588" y="4714875"/>
              <a:ext cx="342900" cy="11113"/>
            </a:xfrm>
            <a:custGeom>
              <a:avLst/>
              <a:gdLst>
                <a:gd name="T0" fmla="*/ 648 w 650"/>
                <a:gd name="T1" fmla="*/ 0 h 21"/>
                <a:gd name="T2" fmla="*/ 649 w 650"/>
                <a:gd name="T3" fmla="*/ 7 h 21"/>
                <a:gd name="T4" fmla="*/ 650 w 650"/>
                <a:gd name="T5" fmla="*/ 19 h 21"/>
                <a:gd name="T6" fmla="*/ 649 w 650"/>
                <a:gd name="T7" fmla="*/ 21 h 21"/>
                <a:gd name="T8" fmla="*/ 0 w 650"/>
                <a:gd name="T9" fmla="*/ 21 h 21"/>
                <a:gd name="T10" fmla="*/ 0 w 650"/>
                <a:gd name="T11" fmla="*/ 0 h 21"/>
                <a:gd name="T12" fmla="*/ 648 w 65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0" h="21">
                  <a:moveTo>
                    <a:pt x="648" y="0"/>
                  </a:moveTo>
                  <a:lnTo>
                    <a:pt x="649" y="7"/>
                  </a:lnTo>
                  <a:lnTo>
                    <a:pt x="650" y="19"/>
                  </a:lnTo>
                  <a:lnTo>
                    <a:pt x="649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A0ABD5"/>
            </a:solidFill>
            <a:ln w="0">
              <a:solidFill>
                <a:srgbClr val="A0ABD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9" name="Freeform 73"/>
            <p:cNvSpPr>
              <a:spLocks/>
            </p:cNvSpPr>
            <p:nvPr userDrawn="1"/>
          </p:nvSpPr>
          <p:spPr bwMode="auto">
            <a:xfrm>
              <a:off x="382588" y="4703763"/>
              <a:ext cx="342900" cy="11113"/>
            </a:xfrm>
            <a:custGeom>
              <a:avLst/>
              <a:gdLst>
                <a:gd name="T0" fmla="*/ 645 w 648"/>
                <a:gd name="T1" fmla="*/ 0 h 23"/>
                <a:gd name="T2" fmla="*/ 646 w 648"/>
                <a:gd name="T3" fmla="*/ 4 h 23"/>
                <a:gd name="T4" fmla="*/ 648 w 648"/>
                <a:gd name="T5" fmla="*/ 17 h 23"/>
                <a:gd name="T6" fmla="*/ 648 w 648"/>
                <a:gd name="T7" fmla="*/ 23 h 23"/>
                <a:gd name="T8" fmla="*/ 0 w 648"/>
                <a:gd name="T9" fmla="*/ 23 h 23"/>
                <a:gd name="T10" fmla="*/ 0 w 648"/>
                <a:gd name="T11" fmla="*/ 0 h 23"/>
                <a:gd name="T12" fmla="*/ 645 w 648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8" h="23">
                  <a:moveTo>
                    <a:pt x="645" y="0"/>
                  </a:moveTo>
                  <a:lnTo>
                    <a:pt x="646" y="4"/>
                  </a:lnTo>
                  <a:lnTo>
                    <a:pt x="648" y="17"/>
                  </a:lnTo>
                  <a:lnTo>
                    <a:pt x="648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9DA9D4"/>
            </a:solidFill>
            <a:ln w="0">
              <a:solidFill>
                <a:srgbClr val="9DA9D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0" name="Freeform 74"/>
            <p:cNvSpPr>
              <a:spLocks/>
            </p:cNvSpPr>
            <p:nvPr userDrawn="1"/>
          </p:nvSpPr>
          <p:spPr bwMode="auto">
            <a:xfrm>
              <a:off x="382588" y="4691063"/>
              <a:ext cx="341313" cy="12700"/>
            </a:xfrm>
            <a:custGeom>
              <a:avLst/>
              <a:gdLst>
                <a:gd name="T0" fmla="*/ 641 w 645"/>
                <a:gd name="T1" fmla="*/ 0 h 22"/>
                <a:gd name="T2" fmla="*/ 642 w 645"/>
                <a:gd name="T3" fmla="*/ 6 h 22"/>
                <a:gd name="T4" fmla="*/ 643 w 645"/>
                <a:gd name="T5" fmla="*/ 15 h 22"/>
                <a:gd name="T6" fmla="*/ 645 w 645"/>
                <a:gd name="T7" fmla="*/ 22 h 22"/>
                <a:gd name="T8" fmla="*/ 0 w 645"/>
                <a:gd name="T9" fmla="*/ 22 h 22"/>
                <a:gd name="T10" fmla="*/ 0 w 645"/>
                <a:gd name="T11" fmla="*/ 0 h 22"/>
                <a:gd name="T12" fmla="*/ 641 w 645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5" h="22">
                  <a:moveTo>
                    <a:pt x="641" y="0"/>
                  </a:moveTo>
                  <a:lnTo>
                    <a:pt x="642" y="6"/>
                  </a:lnTo>
                  <a:lnTo>
                    <a:pt x="643" y="15"/>
                  </a:lnTo>
                  <a:lnTo>
                    <a:pt x="645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9AA6D2"/>
            </a:solidFill>
            <a:ln w="0">
              <a:solidFill>
                <a:srgbClr val="9AA6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1" name="Freeform 75"/>
            <p:cNvSpPr>
              <a:spLocks/>
            </p:cNvSpPr>
            <p:nvPr userDrawn="1"/>
          </p:nvSpPr>
          <p:spPr bwMode="auto">
            <a:xfrm>
              <a:off x="382588" y="4679950"/>
              <a:ext cx="341313" cy="11113"/>
            </a:xfrm>
            <a:custGeom>
              <a:avLst/>
              <a:gdLst>
                <a:gd name="T0" fmla="*/ 646 w 646"/>
                <a:gd name="T1" fmla="*/ 0 h 21"/>
                <a:gd name="T2" fmla="*/ 642 w 646"/>
                <a:gd name="T3" fmla="*/ 11 h 21"/>
                <a:gd name="T4" fmla="*/ 641 w 646"/>
                <a:gd name="T5" fmla="*/ 21 h 21"/>
                <a:gd name="T6" fmla="*/ 641 w 646"/>
                <a:gd name="T7" fmla="*/ 21 h 21"/>
                <a:gd name="T8" fmla="*/ 0 w 646"/>
                <a:gd name="T9" fmla="*/ 21 h 21"/>
                <a:gd name="T10" fmla="*/ 0 w 646"/>
                <a:gd name="T11" fmla="*/ 0 h 21"/>
                <a:gd name="T12" fmla="*/ 646 w 64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1">
                  <a:moveTo>
                    <a:pt x="646" y="0"/>
                  </a:moveTo>
                  <a:lnTo>
                    <a:pt x="642" y="11"/>
                  </a:lnTo>
                  <a:lnTo>
                    <a:pt x="641" y="21"/>
                  </a:lnTo>
                  <a:lnTo>
                    <a:pt x="641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8A4D1"/>
            </a:solidFill>
            <a:ln w="0">
              <a:solidFill>
                <a:srgbClr val="98A4D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2" name="Freeform 76"/>
            <p:cNvSpPr>
              <a:spLocks/>
            </p:cNvSpPr>
            <p:nvPr userDrawn="1"/>
          </p:nvSpPr>
          <p:spPr bwMode="auto">
            <a:xfrm>
              <a:off x="382588" y="4668838"/>
              <a:ext cx="347663" cy="11113"/>
            </a:xfrm>
            <a:custGeom>
              <a:avLst/>
              <a:gdLst>
                <a:gd name="T0" fmla="*/ 657 w 657"/>
                <a:gd name="T1" fmla="*/ 0 h 22"/>
                <a:gd name="T2" fmla="*/ 654 w 657"/>
                <a:gd name="T3" fmla="*/ 5 h 22"/>
                <a:gd name="T4" fmla="*/ 647 w 657"/>
                <a:gd name="T5" fmla="*/ 20 h 22"/>
                <a:gd name="T6" fmla="*/ 646 w 657"/>
                <a:gd name="T7" fmla="*/ 22 h 22"/>
                <a:gd name="T8" fmla="*/ 0 w 657"/>
                <a:gd name="T9" fmla="*/ 22 h 22"/>
                <a:gd name="T10" fmla="*/ 0 w 657"/>
                <a:gd name="T11" fmla="*/ 0 h 22"/>
                <a:gd name="T12" fmla="*/ 657 w 657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2">
                  <a:moveTo>
                    <a:pt x="657" y="0"/>
                  </a:moveTo>
                  <a:lnTo>
                    <a:pt x="654" y="5"/>
                  </a:lnTo>
                  <a:lnTo>
                    <a:pt x="647" y="20"/>
                  </a:lnTo>
                  <a:lnTo>
                    <a:pt x="646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94A1D0"/>
            </a:solidFill>
            <a:ln w="0">
              <a:solidFill>
                <a:srgbClr val="94A1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3" name="Freeform 77"/>
            <p:cNvSpPr>
              <a:spLocks/>
            </p:cNvSpPr>
            <p:nvPr userDrawn="1"/>
          </p:nvSpPr>
          <p:spPr bwMode="auto">
            <a:xfrm>
              <a:off x="373063" y="4657725"/>
              <a:ext cx="363538" cy="11113"/>
            </a:xfrm>
            <a:custGeom>
              <a:avLst/>
              <a:gdLst>
                <a:gd name="T0" fmla="*/ 686 w 686"/>
                <a:gd name="T1" fmla="*/ 0 h 22"/>
                <a:gd name="T2" fmla="*/ 686 w 686"/>
                <a:gd name="T3" fmla="*/ 2 h 22"/>
                <a:gd name="T4" fmla="*/ 679 w 686"/>
                <a:gd name="T5" fmla="*/ 12 h 22"/>
                <a:gd name="T6" fmla="*/ 673 w 686"/>
                <a:gd name="T7" fmla="*/ 22 h 22"/>
                <a:gd name="T8" fmla="*/ 16 w 686"/>
                <a:gd name="T9" fmla="*/ 22 h 22"/>
                <a:gd name="T10" fmla="*/ 16 w 686"/>
                <a:gd name="T11" fmla="*/ 9 h 22"/>
                <a:gd name="T12" fmla="*/ 14 w 686"/>
                <a:gd name="T13" fmla="*/ 8 h 22"/>
                <a:gd name="T14" fmla="*/ 9 w 686"/>
                <a:gd name="T15" fmla="*/ 5 h 22"/>
                <a:gd name="T16" fmla="*/ 3 w 686"/>
                <a:gd name="T17" fmla="*/ 1 h 22"/>
                <a:gd name="T18" fmla="*/ 0 w 686"/>
                <a:gd name="T19" fmla="*/ 0 h 22"/>
                <a:gd name="T20" fmla="*/ 686 w 686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6" h="22">
                  <a:moveTo>
                    <a:pt x="686" y="0"/>
                  </a:moveTo>
                  <a:lnTo>
                    <a:pt x="686" y="2"/>
                  </a:lnTo>
                  <a:lnTo>
                    <a:pt x="679" y="12"/>
                  </a:lnTo>
                  <a:lnTo>
                    <a:pt x="673" y="22"/>
                  </a:lnTo>
                  <a:lnTo>
                    <a:pt x="16" y="22"/>
                  </a:lnTo>
                  <a:lnTo>
                    <a:pt x="16" y="9"/>
                  </a:lnTo>
                  <a:lnTo>
                    <a:pt x="14" y="8"/>
                  </a:lnTo>
                  <a:lnTo>
                    <a:pt x="9" y="5"/>
                  </a:lnTo>
                  <a:lnTo>
                    <a:pt x="3" y="1"/>
                  </a:lnTo>
                  <a:lnTo>
                    <a:pt x="0" y="0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929FCF"/>
            </a:solidFill>
            <a:ln w="0">
              <a:solidFill>
                <a:srgbClr val="929FC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4" name="Freeform 78"/>
            <p:cNvSpPr>
              <a:spLocks/>
            </p:cNvSpPr>
            <p:nvPr userDrawn="1"/>
          </p:nvSpPr>
          <p:spPr bwMode="auto">
            <a:xfrm>
              <a:off x="363538" y="4645025"/>
              <a:ext cx="373063" cy="12700"/>
            </a:xfrm>
            <a:custGeom>
              <a:avLst/>
              <a:gdLst>
                <a:gd name="T0" fmla="*/ 699 w 707"/>
                <a:gd name="T1" fmla="*/ 0 h 22"/>
                <a:gd name="T2" fmla="*/ 699 w 707"/>
                <a:gd name="T3" fmla="*/ 1 h 22"/>
                <a:gd name="T4" fmla="*/ 704 w 707"/>
                <a:gd name="T5" fmla="*/ 8 h 22"/>
                <a:gd name="T6" fmla="*/ 707 w 707"/>
                <a:gd name="T7" fmla="*/ 16 h 22"/>
                <a:gd name="T8" fmla="*/ 706 w 707"/>
                <a:gd name="T9" fmla="*/ 22 h 22"/>
                <a:gd name="T10" fmla="*/ 20 w 707"/>
                <a:gd name="T11" fmla="*/ 22 h 22"/>
                <a:gd name="T12" fmla="*/ 15 w 707"/>
                <a:gd name="T13" fmla="*/ 19 h 22"/>
                <a:gd name="T14" fmla="*/ 9 w 707"/>
                <a:gd name="T15" fmla="*/ 16 h 22"/>
                <a:gd name="T16" fmla="*/ 4 w 707"/>
                <a:gd name="T17" fmla="*/ 15 h 22"/>
                <a:gd name="T18" fmla="*/ 0 w 707"/>
                <a:gd name="T19" fmla="*/ 0 h 22"/>
                <a:gd name="T20" fmla="*/ 699 w 707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7" h="22">
                  <a:moveTo>
                    <a:pt x="699" y="0"/>
                  </a:moveTo>
                  <a:lnTo>
                    <a:pt x="699" y="1"/>
                  </a:lnTo>
                  <a:lnTo>
                    <a:pt x="704" y="8"/>
                  </a:lnTo>
                  <a:lnTo>
                    <a:pt x="707" y="16"/>
                  </a:lnTo>
                  <a:lnTo>
                    <a:pt x="706" y="22"/>
                  </a:lnTo>
                  <a:lnTo>
                    <a:pt x="20" y="22"/>
                  </a:lnTo>
                  <a:lnTo>
                    <a:pt x="15" y="19"/>
                  </a:lnTo>
                  <a:lnTo>
                    <a:pt x="9" y="16"/>
                  </a:lnTo>
                  <a:lnTo>
                    <a:pt x="4" y="15"/>
                  </a:lnTo>
                  <a:lnTo>
                    <a:pt x="0" y="0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rgbClr val="8E9CCD"/>
            </a:solidFill>
            <a:ln w="0">
              <a:solidFill>
                <a:srgbClr val="8E9CC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5" name="Freeform 79"/>
            <p:cNvSpPr>
              <a:spLocks/>
            </p:cNvSpPr>
            <p:nvPr userDrawn="1"/>
          </p:nvSpPr>
          <p:spPr bwMode="auto">
            <a:xfrm>
              <a:off x="357188" y="4633913"/>
              <a:ext cx="376238" cy="11113"/>
            </a:xfrm>
            <a:custGeom>
              <a:avLst/>
              <a:gdLst>
                <a:gd name="T0" fmla="*/ 672 w 709"/>
                <a:gd name="T1" fmla="*/ 0 h 21"/>
                <a:gd name="T2" fmla="*/ 671 w 709"/>
                <a:gd name="T3" fmla="*/ 0 h 21"/>
                <a:gd name="T4" fmla="*/ 671 w 709"/>
                <a:gd name="T5" fmla="*/ 5 h 21"/>
                <a:gd name="T6" fmla="*/ 674 w 709"/>
                <a:gd name="T7" fmla="*/ 7 h 21"/>
                <a:gd name="T8" fmla="*/ 680 w 709"/>
                <a:gd name="T9" fmla="*/ 8 h 21"/>
                <a:gd name="T10" fmla="*/ 688 w 709"/>
                <a:gd name="T11" fmla="*/ 8 h 21"/>
                <a:gd name="T12" fmla="*/ 696 w 709"/>
                <a:gd name="T13" fmla="*/ 10 h 21"/>
                <a:gd name="T14" fmla="*/ 704 w 709"/>
                <a:gd name="T15" fmla="*/ 16 h 21"/>
                <a:gd name="T16" fmla="*/ 709 w 709"/>
                <a:gd name="T17" fmla="*/ 21 h 21"/>
                <a:gd name="T18" fmla="*/ 10 w 709"/>
                <a:gd name="T19" fmla="*/ 21 h 21"/>
                <a:gd name="T20" fmla="*/ 8 w 709"/>
                <a:gd name="T21" fmla="*/ 14 h 21"/>
                <a:gd name="T22" fmla="*/ 0 w 709"/>
                <a:gd name="T23" fmla="*/ 0 h 21"/>
                <a:gd name="T24" fmla="*/ 672 w 709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9" h="21">
                  <a:moveTo>
                    <a:pt x="672" y="0"/>
                  </a:moveTo>
                  <a:lnTo>
                    <a:pt x="671" y="0"/>
                  </a:lnTo>
                  <a:lnTo>
                    <a:pt x="671" y="5"/>
                  </a:lnTo>
                  <a:lnTo>
                    <a:pt x="674" y="7"/>
                  </a:lnTo>
                  <a:lnTo>
                    <a:pt x="680" y="8"/>
                  </a:lnTo>
                  <a:lnTo>
                    <a:pt x="688" y="8"/>
                  </a:lnTo>
                  <a:lnTo>
                    <a:pt x="696" y="10"/>
                  </a:lnTo>
                  <a:lnTo>
                    <a:pt x="704" y="16"/>
                  </a:lnTo>
                  <a:lnTo>
                    <a:pt x="709" y="21"/>
                  </a:lnTo>
                  <a:lnTo>
                    <a:pt x="10" y="21"/>
                  </a:lnTo>
                  <a:lnTo>
                    <a:pt x="8" y="14"/>
                  </a:lnTo>
                  <a:lnTo>
                    <a:pt x="0" y="0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rgbClr val="8C9ACC"/>
            </a:solidFill>
            <a:ln w="0">
              <a:solidFill>
                <a:srgbClr val="8C9A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6" name="Freeform 80"/>
            <p:cNvSpPr>
              <a:spLocks/>
            </p:cNvSpPr>
            <p:nvPr userDrawn="1"/>
          </p:nvSpPr>
          <p:spPr bwMode="auto">
            <a:xfrm>
              <a:off x="355600" y="4622800"/>
              <a:ext cx="361950" cy="11113"/>
            </a:xfrm>
            <a:custGeom>
              <a:avLst/>
              <a:gdLst>
                <a:gd name="T0" fmla="*/ 686 w 686"/>
                <a:gd name="T1" fmla="*/ 0 h 23"/>
                <a:gd name="T2" fmla="*/ 684 w 686"/>
                <a:gd name="T3" fmla="*/ 6 h 23"/>
                <a:gd name="T4" fmla="*/ 681 w 686"/>
                <a:gd name="T5" fmla="*/ 12 h 23"/>
                <a:gd name="T6" fmla="*/ 678 w 686"/>
                <a:gd name="T7" fmla="*/ 18 h 23"/>
                <a:gd name="T8" fmla="*/ 677 w 686"/>
                <a:gd name="T9" fmla="*/ 23 h 23"/>
                <a:gd name="T10" fmla="*/ 5 w 686"/>
                <a:gd name="T11" fmla="*/ 23 h 23"/>
                <a:gd name="T12" fmla="*/ 0 w 686"/>
                <a:gd name="T13" fmla="*/ 13 h 23"/>
                <a:gd name="T14" fmla="*/ 2 w 686"/>
                <a:gd name="T15" fmla="*/ 12 h 23"/>
                <a:gd name="T16" fmla="*/ 8 w 686"/>
                <a:gd name="T17" fmla="*/ 10 h 23"/>
                <a:gd name="T18" fmla="*/ 15 w 686"/>
                <a:gd name="T19" fmla="*/ 7 h 23"/>
                <a:gd name="T20" fmla="*/ 21 w 686"/>
                <a:gd name="T21" fmla="*/ 2 h 23"/>
                <a:gd name="T22" fmla="*/ 24 w 686"/>
                <a:gd name="T23" fmla="*/ 0 h 23"/>
                <a:gd name="T24" fmla="*/ 686 w 686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6" h="23">
                  <a:moveTo>
                    <a:pt x="686" y="0"/>
                  </a:moveTo>
                  <a:lnTo>
                    <a:pt x="684" y="6"/>
                  </a:lnTo>
                  <a:lnTo>
                    <a:pt x="681" y="12"/>
                  </a:lnTo>
                  <a:lnTo>
                    <a:pt x="678" y="18"/>
                  </a:lnTo>
                  <a:lnTo>
                    <a:pt x="677" y="23"/>
                  </a:lnTo>
                  <a:lnTo>
                    <a:pt x="5" y="23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8" y="10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24" y="0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8896CA"/>
            </a:solidFill>
            <a:ln w="0">
              <a:solidFill>
                <a:srgbClr val="8896C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7" name="Freeform 81"/>
            <p:cNvSpPr>
              <a:spLocks/>
            </p:cNvSpPr>
            <p:nvPr userDrawn="1"/>
          </p:nvSpPr>
          <p:spPr bwMode="auto">
            <a:xfrm>
              <a:off x="368300" y="4610100"/>
              <a:ext cx="355600" cy="12700"/>
            </a:xfrm>
            <a:custGeom>
              <a:avLst/>
              <a:gdLst>
                <a:gd name="T0" fmla="*/ 673 w 673"/>
                <a:gd name="T1" fmla="*/ 0 h 22"/>
                <a:gd name="T2" fmla="*/ 669 w 673"/>
                <a:gd name="T3" fmla="*/ 7 h 22"/>
                <a:gd name="T4" fmla="*/ 665 w 673"/>
                <a:gd name="T5" fmla="*/ 16 h 22"/>
                <a:gd name="T6" fmla="*/ 662 w 673"/>
                <a:gd name="T7" fmla="*/ 22 h 22"/>
                <a:gd name="T8" fmla="*/ 662 w 673"/>
                <a:gd name="T9" fmla="*/ 22 h 22"/>
                <a:gd name="T10" fmla="*/ 0 w 673"/>
                <a:gd name="T11" fmla="*/ 22 h 22"/>
                <a:gd name="T12" fmla="*/ 2 w 673"/>
                <a:gd name="T13" fmla="*/ 20 h 22"/>
                <a:gd name="T14" fmla="*/ 5 w 673"/>
                <a:gd name="T15" fmla="*/ 18 h 22"/>
                <a:gd name="T16" fmla="*/ 8 w 673"/>
                <a:gd name="T17" fmla="*/ 15 h 22"/>
                <a:gd name="T18" fmla="*/ 11 w 673"/>
                <a:gd name="T19" fmla="*/ 12 h 22"/>
                <a:gd name="T20" fmla="*/ 15 w 673"/>
                <a:gd name="T21" fmla="*/ 6 h 22"/>
                <a:gd name="T22" fmla="*/ 19 w 673"/>
                <a:gd name="T23" fmla="*/ 0 h 22"/>
                <a:gd name="T24" fmla="*/ 673 w 673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3" h="22">
                  <a:moveTo>
                    <a:pt x="673" y="0"/>
                  </a:moveTo>
                  <a:lnTo>
                    <a:pt x="669" y="7"/>
                  </a:lnTo>
                  <a:lnTo>
                    <a:pt x="665" y="16"/>
                  </a:lnTo>
                  <a:lnTo>
                    <a:pt x="662" y="22"/>
                  </a:lnTo>
                  <a:lnTo>
                    <a:pt x="662" y="22"/>
                  </a:lnTo>
                  <a:lnTo>
                    <a:pt x="0" y="22"/>
                  </a:lnTo>
                  <a:lnTo>
                    <a:pt x="2" y="20"/>
                  </a:lnTo>
                  <a:lnTo>
                    <a:pt x="5" y="18"/>
                  </a:lnTo>
                  <a:lnTo>
                    <a:pt x="8" y="15"/>
                  </a:lnTo>
                  <a:lnTo>
                    <a:pt x="11" y="12"/>
                  </a:lnTo>
                  <a:lnTo>
                    <a:pt x="15" y="6"/>
                  </a:lnTo>
                  <a:lnTo>
                    <a:pt x="19" y="0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694C9"/>
            </a:solidFill>
            <a:ln w="0">
              <a:solidFill>
                <a:srgbClr val="869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8" name="Freeform 82"/>
            <p:cNvSpPr>
              <a:spLocks/>
            </p:cNvSpPr>
            <p:nvPr userDrawn="1"/>
          </p:nvSpPr>
          <p:spPr bwMode="auto">
            <a:xfrm>
              <a:off x="377825" y="4598988"/>
              <a:ext cx="354013" cy="11113"/>
            </a:xfrm>
            <a:custGeom>
              <a:avLst/>
              <a:gdLst>
                <a:gd name="T0" fmla="*/ 670 w 670"/>
                <a:gd name="T1" fmla="*/ 0 h 21"/>
                <a:gd name="T2" fmla="*/ 669 w 670"/>
                <a:gd name="T3" fmla="*/ 1 h 21"/>
                <a:gd name="T4" fmla="*/ 662 w 670"/>
                <a:gd name="T5" fmla="*/ 9 h 21"/>
                <a:gd name="T6" fmla="*/ 656 w 670"/>
                <a:gd name="T7" fmla="*/ 18 h 21"/>
                <a:gd name="T8" fmla="*/ 654 w 670"/>
                <a:gd name="T9" fmla="*/ 21 h 21"/>
                <a:gd name="T10" fmla="*/ 0 w 670"/>
                <a:gd name="T11" fmla="*/ 21 h 21"/>
                <a:gd name="T12" fmla="*/ 1 w 670"/>
                <a:gd name="T13" fmla="*/ 20 h 21"/>
                <a:gd name="T14" fmla="*/ 4 w 670"/>
                <a:gd name="T15" fmla="*/ 10 h 21"/>
                <a:gd name="T16" fmla="*/ 7 w 670"/>
                <a:gd name="T17" fmla="*/ 0 h 21"/>
                <a:gd name="T18" fmla="*/ 670 w 670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0" h="21">
                  <a:moveTo>
                    <a:pt x="670" y="0"/>
                  </a:moveTo>
                  <a:lnTo>
                    <a:pt x="669" y="1"/>
                  </a:lnTo>
                  <a:lnTo>
                    <a:pt x="662" y="9"/>
                  </a:lnTo>
                  <a:lnTo>
                    <a:pt x="656" y="18"/>
                  </a:lnTo>
                  <a:lnTo>
                    <a:pt x="654" y="21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4" y="10"/>
                  </a:lnTo>
                  <a:lnTo>
                    <a:pt x="7" y="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8391C7"/>
            </a:solidFill>
            <a:ln w="0">
              <a:solidFill>
                <a:srgbClr val="8391C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9" name="Freeform 83"/>
            <p:cNvSpPr>
              <a:spLocks/>
            </p:cNvSpPr>
            <p:nvPr userDrawn="1"/>
          </p:nvSpPr>
          <p:spPr bwMode="auto">
            <a:xfrm>
              <a:off x="381000" y="4587875"/>
              <a:ext cx="369888" cy="11113"/>
            </a:xfrm>
            <a:custGeom>
              <a:avLst/>
              <a:gdLst>
                <a:gd name="T0" fmla="*/ 697 w 697"/>
                <a:gd name="T1" fmla="*/ 0 h 22"/>
                <a:gd name="T2" fmla="*/ 696 w 697"/>
                <a:gd name="T3" fmla="*/ 1 h 22"/>
                <a:gd name="T4" fmla="*/ 690 w 697"/>
                <a:gd name="T5" fmla="*/ 7 h 22"/>
                <a:gd name="T6" fmla="*/ 681 w 697"/>
                <a:gd name="T7" fmla="*/ 13 h 22"/>
                <a:gd name="T8" fmla="*/ 668 w 697"/>
                <a:gd name="T9" fmla="*/ 18 h 22"/>
                <a:gd name="T10" fmla="*/ 663 w 697"/>
                <a:gd name="T11" fmla="*/ 22 h 22"/>
                <a:gd name="T12" fmla="*/ 0 w 697"/>
                <a:gd name="T13" fmla="*/ 22 h 22"/>
                <a:gd name="T14" fmla="*/ 0 w 697"/>
                <a:gd name="T15" fmla="*/ 19 h 22"/>
                <a:gd name="T16" fmla="*/ 2 w 697"/>
                <a:gd name="T17" fmla="*/ 3 h 22"/>
                <a:gd name="T18" fmla="*/ 2 w 697"/>
                <a:gd name="T19" fmla="*/ 0 h 22"/>
                <a:gd name="T20" fmla="*/ 697 w 697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7" h="22">
                  <a:moveTo>
                    <a:pt x="697" y="0"/>
                  </a:moveTo>
                  <a:lnTo>
                    <a:pt x="696" y="1"/>
                  </a:lnTo>
                  <a:lnTo>
                    <a:pt x="690" y="7"/>
                  </a:lnTo>
                  <a:lnTo>
                    <a:pt x="681" y="13"/>
                  </a:lnTo>
                  <a:lnTo>
                    <a:pt x="668" y="18"/>
                  </a:lnTo>
                  <a:lnTo>
                    <a:pt x="663" y="2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2" y="3"/>
                  </a:lnTo>
                  <a:lnTo>
                    <a:pt x="2" y="0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08FC6"/>
            </a:solidFill>
            <a:ln w="0">
              <a:solidFill>
                <a:srgbClr val="808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0" name="Freeform 84"/>
            <p:cNvSpPr>
              <a:spLocks/>
            </p:cNvSpPr>
            <p:nvPr userDrawn="1"/>
          </p:nvSpPr>
          <p:spPr bwMode="auto">
            <a:xfrm>
              <a:off x="382588" y="4576763"/>
              <a:ext cx="382588" cy="11113"/>
            </a:xfrm>
            <a:custGeom>
              <a:avLst/>
              <a:gdLst>
                <a:gd name="T0" fmla="*/ 722 w 722"/>
                <a:gd name="T1" fmla="*/ 0 h 22"/>
                <a:gd name="T2" fmla="*/ 722 w 722"/>
                <a:gd name="T3" fmla="*/ 0 h 22"/>
                <a:gd name="T4" fmla="*/ 716 w 722"/>
                <a:gd name="T5" fmla="*/ 18 h 22"/>
                <a:gd name="T6" fmla="*/ 714 w 722"/>
                <a:gd name="T7" fmla="*/ 18 h 22"/>
                <a:gd name="T8" fmla="*/ 709 w 722"/>
                <a:gd name="T9" fmla="*/ 18 h 22"/>
                <a:gd name="T10" fmla="*/ 703 w 722"/>
                <a:gd name="T11" fmla="*/ 18 h 22"/>
                <a:gd name="T12" fmla="*/ 697 w 722"/>
                <a:gd name="T13" fmla="*/ 20 h 22"/>
                <a:gd name="T14" fmla="*/ 695 w 722"/>
                <a:gd name="T15" fmla="*/ 22 h 22"/>
                <a:gd name="T16" fmla="*/ 0 w 722"/>
                <a:gd name="T17" fmla="*/ 22 h 22"/>
                <a:gd name="T18" fmla="*/ 1 w 722"/>
                <a:gd name="T19" fmla="*/ 3 h 22"/>
                <a:gd name="T20" fmla="*/ 1 w 722"/>
                <a:gd name="T21" fmla="*/ 0 h 22"/>
                <a:gd name="T22" fmla="*/ 722 w 722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2" h="22">
                  <a:moveTo>
                    <a:pt x="722" y="0"/>
                  </a:moveTo>
                  <a:lnTo>
                    <a:pt x="722" y="0"/>
                  </a:lnTo>
                  <a:lnTo>
                    <a:pt x="716" y="18"/>
                  </a:lnTo>
                  <a:lnTo>
                    <a:pt x="714" y="18"/>
                  </a:lnTo>
                  <a:lnTo>
                    <a:pt x="709" y="18"/>
                  </a:lnTo>
                  <a:lnTo>
                    <a:pt x="703" y="18"/>
                  </a:lnTo>
                  <a:lnTo>
                    <a:pt x="697" y="20"/>
                  </a:lnTo>
                  <a:lnTo>
                    <a:pt x="695" y="22"/>
                  </a:lnTo>
                  <a:lnTo>
                    <a:pt x="0" y="22"/>
                  </a:lnTo>
                  <a:lnTo>
                    <a:pt x="1" y="3"/>
                  </a:lnTo>
                  <a:lnTo>
                    <a:pt x="1" y="0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7D8CC5"/>
            </a:solidFill>
            <a:ln w="0">
              <a:solidFill>
                <a:srgbClr val="7D8C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1" name="Freeform 85"/>
            <p:cNvSpPr>
              <a:spLocks/>
            </p:cNvSpPr>
            <p:nvPr userDrawn="1"/>
          </p:nvSpPr>
          <p:spPr bwMode="auto">
            <a:xfrm>
              <a:off x="382588" y="4564063"/>
              <a:ext cx="384175" cy="12700"/>
            </a:xfrm>
            <a:custGeom>
              <a:avLst/>
              <a:gdLst>
                <a:gd name="T0" fmla="*/ 725 w 725"/>
                <a:gd name="T1" fmla="*/ 0 h 22"/>
                <a:gd name="T2" fmla="*/ 725 w 725"/>
                <a:gd name="T3" fmla="*/ 4 h 22"/>
                <a:gd name="T4" fmla="*/ 722 w 725"/>
                <a:gd name="T5" fmla="*/ 22 h 22"/>
                <a:gd name="T6" fmla="*/ 1 w 725"/>
                <a:gd name="T7" fmla="*/ 22 h 22"/>
                <a:gd name="T8" fmla="*/ 0 w 725"/>
                <a:gd name="T9" fmla="*/ 0 h 22"/>
                <a:gd name="T10" fmla="*/ 0 w 725"/>
                <a:gd name="T11" fmla="*/ 0 h 22"/>
                <a:gd name="T12" fmla="*/ 725 w 725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5" h="22">
                  <a:moveTo>
                    <a:pt x="725" y="0"/>
                  </a:moveTo>
                  <a:lnTo>
                    <a:pt x="725" y="4"/>
                  </a:lnTo>
                  <a:lnTo>
                    <a:pt x="722" y="22"/>
                  </a:lnTo>
                  <a:lnTo>
                    <a:pt x="1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7B8AC4"/>
            </a:solidFill>
            <a:ln w="0">
              <a:solidFill>
                <a:srgbClr val="7B8A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2" name="Freeform 86"/>
            <p:cNvSpPr>
              <a:spLocks/>
            </p:cNvSpPr>
            <p:nvPr userDrawn="1"/>
          </p:nvSpPr>
          <p:spPr bwMode="auto">
            <a:xfrm>
              <a:off x="381000" y="4552950"/>
              <a:ext cx="385763" cy="11113"/>
            </a:xfrm>
            <a:custGeom>
              <a:avLst/>
              <a:gdLst>
                <a:gd name="T0" fmla="*/ 728 w 728"/>
                <a:gd name="T1" fmla="*/ 0 h 22"/>
                <a:gd name="T2" fmla="*/ 728 w 728"/>
                <a:gd name="T3" fmla="*/ 7 h 22"/>
                <a:gd name="T4" fmla="*/ 727 w 728"/>
                <a:gd name="T5" fmla="*/ 22 h 22"/>
                <a:gd name="T6" fmla="*/ 2 w 728"/>
                <a:gd name="T7" fmla="*/ 22 h 22"/>
                <a:gd name="T8" fmla="*/ 0 w 728"/>
                <a:gd name="T9" fmla="*/ 0 h 22"/>
                <a:gd name="T10" fmla="*/ 728 w 728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8" h="22">
                  <a:moveTo>
                    <a:pt x="728" y="0"/>
                  </a:moveTo>
                  <a:lnTo>
                    <a:pt x="728" y="7"/>
                  </a:lnTo>
                  <a:lnTo>
                    <a:pt x="727" y="22"/>
                  </a:lnTo>
                  <a:lnTo>
                    <a:pt x="2" y="22"/>
                  </a:lnTo>
                  <a:lnTo>
                    <a:pt x="0" y="0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7787C2"/>
            </a:solidFill>
            <a:ln w="0">
              <a:solidFill>
                <a:srgbClr val="7787C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3" name="Freeform 87"/>
            <p:cNvSpPr>
              <a:spLocks/>
            </p:cNvSpPr>
            <p:nvPr userDrawn="1"/>
          </p:nvSpPr>
          <p:spPr bwMode="auto">
            <a:xfrm>
              <a:off x="374650" y="4541838"/>
              <a:ext cx="392113" cy="11113"/>
            </a:xfrm>
            <a:custGeom>
              <a:avLst/>
              <a:gdLst>
                <a:gd name="T0" fmla="*/ 740 w 740"/>
                <a:gd name="T1" fmla="*/ 0 h 21"/>
                <a:gd name="T2" fmla="*/ 740 w 740"/>
                <a:gd name="T3" fmla="*/ 10 h 21"/>
                <a:gd name="T4" fmla="*/ 740 w 740"/>
                <a:gd name="T5" fmla="*/ 21 h 21"/>
                <a:gd name="T6" fmla="*/ 12 w 740"/>
                <a:gd name="T7" fmla="*/ 21 h 21"/>
                <a:gd name="T8" fmla="*/ 11 w 740"/>
                <a:gd name="T9" fmla="*/ 13 h 21"/>
                <a:gd name="T10" fmla="*/ 9 w 740"/>
                <a:gd name="T11" fmla="*/ 11 h 21"/>
                <a:gd name="T12" fmla="*/ 5 w 740"/>
                <a:gd name="T13" fmla="*/ 7 h 21"/>
                <a:gd name="T14" fmla="*/ 0 w 740"/>
                <a:gd name="T15" fmla="*/ 0 h 21"/>
                <a:gd name="T16" fmla="*/ 740 w 740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0" h="21">
                  <a:moveTo>
                    <a:pt x="740" y="0"/>
                  </a:moveTo>
                  <a:lnTo>
                    <a:pt x="740" y="10"/>
                  </a:lnTo>
                  <a:lnTo>
                    <a:pt x="740" y="21"/>
                  </a:lnTo>
                  <a:lnTo>
                    <a:pt x="12" y="21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rgbClr val="7585C1"/>
            </a:solidFill>
            <a:ln w="0">
              <a:solidFill>
                <a:srgbClr val="7585C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4" name="Freeform 88"/>
            <p:cNvSpPr>
              <a:spLocks/>
            </p:cNvSpPr>
            <p:nvPr userDrawn="1"/>
          </p:nvSpPr>
          <p:spPr bwMode="auto">
            <a:xfrm>
              <a:off x="368300" y="4529138"/>
              <a:ext cx="398463" cy="12700"/>
            </a:xfrm>
            <a:custGeom>
              <a:avLst/>
              <a:gdLst>
                <a:gd name="T0" fmla="*/ 749 w 752"/>
                <a:gd name="T1" fmla="*/ 0 h 23"/>
                <a:gd name="T2" fmla="*/ 750 w 752"/>
                <a:gd name="T3" fmla="*/ 1 h 23"/>
                <a:gd name="T4" fmla="*/ 751 w 752"/>
                <a:gd name="T5" fmla="*/ 16 h 23"/>
                <a:gd name="T6" fmla="*/ 752 w 752"/>
                <a:gd name="T7" fmla="*/ 23 h 23"/>
                <a:gd name="T8" fmla="*/ 12 w 752"/>
                <a:gd name="T9" fmla="*/ 23 h 23"/>
                <a:gd name="T10" fmla="*/ 11 w 752"/>
                <a:gd name="T11" fmla="*/ 21 h 23"/>
                <a:gd name="T12" fmla="*/ 5 w 752"/>
                <a:gd name="T13" fmla="*/ 11 h 23"/>
                <a:gd name="T14" fmla="*/ 0 w 752"/>
                <a:gd name="T15" fmla="*/ 0 h 23"/>
                <a:gd name="T16" fmla="*/ 749 w 752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2" h="23">
                  <a:moveTo>
                    <a:pt x="749" y="0"/>
                  </a:moveTo>
                  <a:lnTo>
                    <a:pt x="750" y="1"/>
                  </a:lnTo>
                  <a:lnTo>
                    <a:pt x="751" y="16"/>
                  </a:lnTo>
                  <a:lnTo>
                    <a:pt x="752" y="23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5" y="11"/>
                  </a:lnTo>
                  <a:lnTo>
                    <a:pt x="0" y="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7283C0"/>
            </a:solidFill>
            <a:ln w="0">
              <a:solidFill>
                <a:srgbClr val="7283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5" name="Freeform 89"/>
            <p:cNvSpPr>
              <a:spLocks/>
            </p:cNvSpPr>
            <p:nvPr userDrawn="1"/>
          </p:nvSpPr>
          <p:spPr bwMode="auto">
            <a:xfrm>
              <a:off x="365125" y="4518025"/>
              <a:ext cx="400050" cy="11113"/>
            </a:xfrm>
            <a:custGeom>
              <a:avLst/>
              <a:gdLst>
                <a:gd name="T0" fmla="*/ 754 w 756"/>
                <a:gd name="T1" fmla="*/ 0 h 21"/>
                <a:gd name="T2" fmla="*/ 753 w 756"/>
                <a:gd name="T3" fmla="*/ 1 h 21"/>
                <a:gd name="T4" fmla="*/ 754 w 756"/>
                <a:gd name="T5" fmla="*/ 3 h 21"/>
                <a:gd name="T6" fmla="*/ 755 w 756"/>
                <a:gd name="T7" fmla="*/ 11 h 21"/>
                <a:gd name="T8" fmla="*/ 756 w 756"/>
                <a:gd name="T9" fmla="*/ 21 h 21"/>
                <a:gd name="T10" fmla="*/ 7 w 756"/>
                <a:gd name="T11" fmla="*/ 21 h 21"/>
                <a:gd name="T12" fmla="*/ 6 w 756"/>
                <a:gd name="T13" fmla="*/ 18 h 21"/>
                <a:gd name="T14" fmla="*/ 1 w 756"/>
                <a:gd name="T15" fmla="*/ 3 h 21"/>
                <a:gd name="T16" fmla="*/ 0 w 756"/>
                <a:gd name="T17" fmla="*/ 0 h 21"/>
                <a:gd name="T18" fmla="*/ 754 w 756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6" h="21">
                  <a:moveTo>
                    <a:pt x="754" y="0"/>
                  </a:moveTo>
                  <a:lnTo>
                    <a:pt x="753" y="1"/>
                  </a:lnTo>
                  <a:lnTo>
                    <a:pt x="754" y="3"/>
                  </a:lnTo>
                  <a:lnTo>
                    <a:pt x="755" y="11"/>
                  </a:lnTo>
                  <a:lnTo>
                    <a:pt x="756" y="21"/>
                  </a:lnTo>
                  <a:lnTo>
                    <a:pt x="7" y="21"/>
                  </a:lnTo>
                  <a:lnTo>
                    <a:pt x="6" y="18"/>
                  </a:lnTo>
                  <a:lnTo>
                    <a:pt x="1" y="3"/>
                  </a:lnTo>
                  <a:lnTo>
                    <a:pt x="0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6F7FBE"/>
            </a:solidFill>
            <a:ln w="0">
              <a:solidFill>
                <a:srgbClr val="6F7FB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6" name="Freeform 90"/>
            <p:cNvSpPr>
              <a:spLocks/>
            </p:cNvSpPr>
            <p:nvPr userDrawn="1"/>
          </p:nvSpPr>
          <p:spPr bwMode="auto">
            <a:xfrm>
              <a:off x="363538" y="4506913"/>
              <a:ext cx="412750" cy="11113"/>
            </a:xfrm>
            <a:custGeom>
              <a:avLst/>
              <a:gdLst>
                <a:gd name="T0" fmla="*/ 779 w 779"/>
                <a:gd name="T1" fmla="*/ 0 h 22"/>
                <a:gd name="T2" fmla="*/ 770 w 779"/>
                <a:gd name="T3" fmla="*/ 9 h 22"/>
                <a:gd name="T4" fmla="*/ 762 w 779"/>
                <a:gd name="T5" fmla="*/ 16 h 22"/>
                <a:gd name="T6" fmla="*/ 757 w 779"/>
                <a:gd name="T7" fmla="*/ 21 h 22"/>
                <a:gd name="T8" fmla="*/ 756 w 779"/>
                <a:gd name="T9" fmla="*/ 22 h 22"/>
                <a:gd name="T10" fmla="*/ 2 w 779"/>
                <a:gd name="T11" fmla="*/ 22 h 22"/>
                <a:gd name="T12" fmla="*/ 0 w 779"/>
                <a:gd name="T13" fmla="*/ 7 h 22"/>
                <a:gd name="T14" fmla="*/ 0 w 779"/>
                <a:gd name="T15" fmla="*/ 0 h 22"/>
                <a:gd name="T16" fmla="*/ 779 w 77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9" h="22">
                  <a:moveTo>
                    <a:pt x="779" y="0"/>
                  </a:moveTo>
                  <a:lnTo>
                    <a:pt x="770" y="9"/>
                  </a:lnTo>
                  <a:lnTo>
                    <a:pt x="762" y="16"/>
                  </a:lnTo>
                  <a:lnTo>
                    <a:pt x="757" y="21"/>
                  </a:lnTo>
                  <a:lnTo>
                    <a:pt x="756" y="22"/>
                  </a:lnTo>
                  <a:lnTo>
                    <a:pt x="2" y="22"/>
                  </a:lnTo>
                  <a:lnTo>
                    <a:pt x="0" y="7"/>
                  </a:lnTo>
                  <a:lnTo>
                    <a:pt x="0" y="0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6C7DBE"/>
            </a:solidFill>
            <a:ln w="0">
              <a:solidFill>
                <a:srgbClr val="6C7DB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7" name="Freeform 91"/>
            <p:cNvSpPr>
              <a:spLocks/>
            </p:cNvSpPr>
            <p:nvPr userDrawn="1"/>
          </p:nvSpPr>
          <p:spPr bwMode="auto">
            <a:xfrm>
              <a:off x="363538" y="4494213"/>
              <a:ext cx="425450" cy="12700"/>
            </a:xfrm>
            <a:custGeom>
              <a:avLst/>
              <a:gdLst>
                <a:gd name="T0" fmla="*/ 803 w 803"/>
                <a:gd name="T1" fmla="*/ 0 h 23"/>
                <a:gd name="T2" fmla="*/ 795 w 803"/>
                <a:gd name="T3" fmla="*/ 8 h 23"/>
                <a:gd name="T4" fmla="*/ 781 w 803"/>
                <a:gd name="T5" fmla="*/ 21 h 23"/>
                <a:gd name="T6" fmla="*/ 779 w 803"/>
                <a:gd name="T7" fmla="*/ 23 h 23"/>
                <a:gd name="T8" fmla="*/ 0 w 803"/>
                <a:gd name="T9" fmla="*/ 23 h 23"/>
                <a:gd name="T10" fmla="*/ 0 w 803"/>
                <a:gd name="T11" fmla="*/ 9 h 23"/>
                <a:gd name="T12" fmla="*/ 1 w 803"/>
                <a:gd name="T13" fmla="*/ 0 h 23"/>
                <a:gd name="T14" fmla="*/ 803 w 803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3" h="23">
                  <a:moveTo>
                    <a:pt x="803" y="0"/>
                  </a:moveTo>
                  <a:lnTo>
                    <a:pt x="795" y="8"/>
                  </a:lnTo>
                  <a:lnTo>
                    <a:pt x="781" y="21"/>
                  </a:lnTo>
                  <a:lnTo>
                    <a:pt x="779" y="23"/>
                  </a:lnTo>
                  <a:lnTo>
                    <a:pt x="0" y="23"/>
                  </a:lnTo>
                  <a:lnTo>
                    <a:pt x="0" y="9"/>
                  </a:lnTo>
                  <a:lnTo>
                    <a:pt x="1" y="0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697ABC"/>
            </a:solidFill>
            <a:ln w="0">
              <a:solidFill>
                <a:srgbClr val="697AB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8" name="Freeform 92"/>
            <p:cNvSpPr>
              <a:spLocks/>
            </p:cNvSpPr>
            <p:nvPr userDrawn="1"/>
          </p:nvSpPr>
          <p:spPr bwMode="auto">
            <a:xfrm>
              <a:off x="365125" y="4483100"/>
              <a:ext cx="436563" cy="11113"/>
            </a:xfrm>
            <a:custGeom>
              <a:avLst/>
              <a:gdLst>
                <a:gd name="T0" fmla="*/ 825 w 825"/>
                <a:gd name="T1" fmla="*/ 0 h 21"/>
                <a:gd name="T2" fmla="*/ 825 w 825"/>
                <a:gd name="T3" fmla="*/ 0 h 21"/>
                <a:gd name="T4" fmla="*/ 809 w 825"/>
                <a:gd name="T5" fmla="*/ 15 h 21"/>
                <a:gd name="T6" fmla="*/ 802 w 825"/>
                <a:gd name="T7" fmla="*/ 21 h 21"/>
                <a:gd name="T8" fmla="*/ 0 w 825"/>
                <a:gd name="T9" fmla="*/ 21 h 21"/>
                <a:gd name="T10" fmla="*/ 1 w 825"/>
                <a:gd name="T11" fmla="*/ 0 h 21"/>
                <a:gd name="T12" fmla="*/ 825 w 825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5" h="21">
                  <a:moveTo>
                    <a:pt x="825" y="0"/>
                  </a:moveTo>
                  <a:lnTo>
                    <a:pt x="825" y="0"/>
                  </a:lnTo>
                  <a:lnTo>
                    <a:pt x="809" y="15"/>
                  </a:lnTo>
                  <a:lnTo>
                    <a:pt x="802" y="21"/>
                  </a:lnTo>
                  <a:lnTo>
                    <a:pt x="0" y="21"/>
                  </a:lnTo>
                  <a:lnTo>
                    <a:pt x="1" y="0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6678BB"/>
            </a:solidFill>
            <a:ln w="0">
              <a:solidFill>
                <a:srgbClr val="6678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9" name="Freeform 93"/>
            <p:cNvSpPr>
              <a:spLocks/>
            </p:cNvSpPr>
            <p:nvPr userDrawn="1"/>
          </p:nvSpPr>
          <p:spPr bwMode="auto">
            <a:xfrm>
              <a:off x="365125" y="4471988"/>
              <a:ext cx="447675" cy="11113"/>
            </a:xfrm>
            <a:custGeom>
              <a:avLst/>
              <a:gdLst>
                <a:gd name="T0" fmla="*/ 847 w 847"/>
                <a:gd name="T1" fmla="*/ 0 h 22"/>
                <a:gd name="T2" fmla="*/ 841 w 847"/>
                <a:gd name="T3" fmla="*/ 6 h 22"/>
                <a:gd name="T4" fmla="*/ 824 w 847"/>
                <a:gd name="T5" fmla="*/ 22 h 22"/>
                <a:gd name="T6" fmla="*/ 0 w 847"/>
                <a:gd name="T7" fmla="*/ 22 h 22"/>
                <a:gd name="T8" fmla="*/ 1 w 847"/>
                <a:gd name="T9" fmla="*/ 19 h 22"/>
                <a:gd name="T10" fmla="*/ 2 w 847"/>
                <a:gd name="T11" fmla="*/ 0 h 22"/>
                <a:gd name="T12" fmla="*/ 847 w 847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22">
                  <a:moveTo>
                    <a:pt x="847" y="0"/>
                  </a:moveTo>
                  <a:lnTo>
                    <a:pt x="841" y="6"/>
                  </a:lnTo>
                  <a:lnTo>
                    <a:pt x="824" y="22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2" y="0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6375B9"/>
            </a:solidFill>
            <a:ln w="0">
              <a:solidFill>
                <a:srgbClr val="6375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0" name="Freeform 94"/>
            <p:cNvSpPr>
              <a:spLocks/>
            </p:cNvSpPr>
            <p:nvPr userDrawn="1"/>
          </p:nvSpPr>
          <p:spPr bwMode="auto">
            <a:xfrm>
              <a:off x="366713" y="4460875"/>
              <a:ext cx="458788" cy="11113"/>
            </a:xfrm>
            <a:custGeom>
              <a:avLst/>
              <a:gdLst>
                <a:gd name="T0" fmla="*/ 868 w 868"/>
                <a:gd name="T1" fmla="*/ 0 h 21"/>
                <a:gd name="T2" fmla="*/ 857 w 868"/>
                <a:gd name="T3" fmla="*/ 10 h 21"/>
                <a:gd name="T4" fmla="*/ 845 w 868"/>
                <a:gd name="T5" fmla="*/ 21 h 21"/>
                <a:gd name="T6" fmla="*/ 0 w 868"/>
                <a:gd name="T7" fmla="*/ 21 h 21"/>
                <a:gd name="T8" fmla="*/ 0 w 868"/>
                <a:gd name="T9" fmla="*/ 12 h 21"/>
                <a:gd name="T10" fmla="*/ 0 w 868"/>
                <a:gd name="T11" fmla="*/ 0 h 21"/>
                <a:gd name="T12" fmla="*/ 868 w 868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8" h="21">
                  <a:moveTo>
                    <a:pt x="868" y="0"/>
                  </a:moveTo>
                  <a:lnTo>
                    <a:pt x="857" y="10"/>
                  </a:lnTo>
                  <a:lnTo>
                    <a:pt x="845" y="21"/>
                  </a:lnTo>
                  <a:lnTo>
                    <a:pt x="0" y="21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6173B8"/>
            </a:solidFill>
            <a:ln w="0">
              <a:solidFill>
                <a:srgbClr val="6173B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1" name="Freeform 95"/>
            <p:cNvSpPr>
              <a:spLocks/>
            </p:cNvSpPr>
            <p:nvPr userDrawn="1"/>
          </p:nvSpPr>
          <p:spPr bwMode="auto">
            <a:xfrm>
              <a:off x="366713" y="4448175"/>
              <a:ext cx="471488" cy="12700"/>
            </a:xfrm>
            <a:custGeom>
              <a:avLst/>
              <a:gdLst>
                <a:gd name="T0" fmla="*/ 892 w 892"/>
                <a:gd name="T1" fmla="*/ 0 h 23"/>
                <a:gd name="T2" fmla="*/ 876 w 892"/>
                <a:gd name="T3" fmla="*/ 15 h 23"/>
                <a:gd name="T4" fmla="*/ 868 w 892"/>
                <a:gd name="T5" fmla="*/ 23 h 23"/>
                <a:gd name="T6" fmla="*/ 0 w 892"/>
                <a:gd name="T7" fmla="*/ 23 h 23"/>
                <a:gd name="T8" fmla="*/ 0 w 892"/>
                <a:gd name="T9" fmla="*/ 10 h 23"/>
                <a:gd name="T10" fmla="*/ 0 w 892"/>
                <a:gd name="T11" fmla="*/ 0 h 23"/>
                <a:gd name="T12" fmla="*/ 892 w 89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2" h="23">
                  <a:moveTo>
                    <a:pt x="892" y="0"/>
                  </a:moveTo>
                  <a:lnTo>
                    <a:pt x="876" y="15"/>
                  </a:lnTo>
                  <a:lnTo>
                    <a:pt x="868" y="23"/>
                  </a:lnTo>
                  <a:lnTo>
                    <a:pt x="0" y="2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rgbClr val="5D70B6"/>
            </a:solidFill>
            <a:ln w="0">
              <a:solidFill>
                <a:srgbClr val="5D70B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2" name="Freeform 96"/>
            <p:cNvSpPr>
              <a:spLocks/>
            </p:cNvSpPr>
            <p:nvPr userDrawn="1"/>
          </p:nvSpPr>
          <p:spPr bwMode="auto">
            <a:xfrm>
              <a:off x="365125" y="4437063"/>
              <a:ext cx="485775" cy="11113"/>
            </a:xfrm>
            <a:custGeom>
              <a:avLst/>
              <a:gdLst>
                <a:gd name="T0" fmla="*/ 917 w 917"/>
                <a:gd name="T1" fmla="*/ 0 h 21"/>
                <a:gd name="T2" fmla="*/ 914 w 917"/>
                <a:gd name="T3" fmla="*/ 3 h 21"/>
                <a:gd name="T4" fmla="*/ 896 w 917"/>
                <a:gd name="T5" fmla="*/ 19 h 21"/>
                <a:gd name="T6" fmla="*/ 894 w 917"/>
                <a:gd name="T7" fmla="*/ 21 h 21"/>
                <a:gd name="T8" fmla="*/ 2 w 917"/>
                <a:gd name="T9" fmla="*/ 21 h 21"/>
                <a:gd name="T10" fmla="*/ 2 w 917"/>
                <a:gd name="T11" fmla="*/ 13 h 21"/>
                <a:gd name="T12" fmla="*/ 0 w 917"/>
                <a:gd name="T13" fmla="*/ 0 h 21"/>
                <a:gd name="T14" fmla="*/ 0 w 917"/>
                <a:gd name="T15" fmla="*/ 0 h 21"/>
                <a:gd name="T16" fmla="*/ 917 w 917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7" h="21">
                  <a:moveTo>
                    <a:pt x="917" y="0"/>
                  </a:moveTo>
                  <a:lnTo>
                    <a:pt x="914" y="3"/>
                  </a:lnTo>
                  <a:lnTo>
                    <a:pt x="896" y="19"/>
                  </a:lnTo>
                  <a:lnTo>
                    <a:pt x="894" y="21"/>
                  </a:lnTo>
                  <a:lnTo>
                    <a:pt x="2" y="21"/>
                  </a:lnTo>
                  <a:lnTo>
                    <a:pt x="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5B6EB5"/>
            </a:solidFill>
            <a:ln w="0">
              <a:solidFill>
                <a:srgbClr val="5B6EB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3" name="Freeform 97"/>
            <p:cNvSpPr>
              <a:spLocks/>
            </p:cNvSpPr>
            <p:nvPr userDrawn="1"/>
          </p:nvSpPr>
          <p:spPr bwMode="auto">
            <a:xfrm>
              <a:off x="363538" y="4425950"/>
              <a:ext cx="498475" cy="11113"/>
            </a:xfrm>
            <a:custGeom>
              <a:avLst/>
              <a:gdLst>
                <a:gd name="T0" fmla="*/ 942 w 942"/>
                <a:gd name="T1" fmla="*/ 0 h 22"/>
                <a:gd name="T2" fmla="*/ 933 w 942"/>
                <a:gd name="T3" fmla="*/ 9 h 22"/>
                <a:gd name="T4" fmla="*/ 919 w 942"/>
                <a:gd name="T5" fmla="*/ 22 h 22"/>
                <a:gd name="T6" fmla="*/ 2 w 942"/>
                <a:gd name="T7" fmla="*/ 22 h 22"/>
                <a:gd name="T8" fmla="*/ 0 w 942"/>
                <a:gd name="T9" fmla="*/ 10 h 22"/>
                <a:gd name="T10" fmla="*/ 1 w 942"/>
                <a:gd name="T11" fmla="*/ 0 h 22"/>
                <a:gd name="T12" fmla="*/ 942 w 942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2" h="22">
                  <a:moveTo>
                    <a:pt x="942" y="0"/>
                  </a:moveTo>
                  <a:lnTo>
                    <a:pt x="933" y="9"/>
                  </a:lnTo>
                  <a:lnTo>
                    <a:pt x="919" y="22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1" y="0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586BB4"/>
            </a:solidFill>
            <a:ln w="0">
              <a:solidFill>
                <a:srgbClr val="586BB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4" name="Freeform 98"/>
            <p:cNvSpPr>
              <a:spLocks/>
            </p:cNvSpPr>
            <p:nvPr userDrawn="1"/>
          </p:nvSpPr>
          <p:spPr bwMode="auto">
            <a:xfrm>
              <a:off x="365125" y="4413250"/>
              <a:ext cx="509588" cy="12700"/>
            </a:xfrm>
            <a:custGeom>
              <a:avLst/>
              <a:gdLst>
                <a:gd name="T0" fmla="*/ 965 w 965"/>
                <a:gd name="T1" fmla="*/ 0 h 23"/>
                <a:gd name="T2" fmla="*/ 962 w 965"/>
                <a:gd name="T3" fmla="*/ 4 h 23"/>
                <a:gd name="T4" fmla="*/ 947 w 965"/>
                <a:gd name="T5" fmla="*/ 18 h 23"/>
                <a:gd name="T6" fmla="*/ 941 w 965"/>
                <a:gd name="T7" fmla="*/ 23 h 23"/>
                <a:gd name="T8" fmla="*/ 0 w 965"/>
                <a:gd name="T9" fmla="*/ 23 h 23"/>
                <a:gd name="T10" fmla="*/ 0 w 965"/>
                <a:gd name="T11" fmla="*/ 19 h 23"/>
                <a:gd name="T12" fmla="*/ 1 w 965"/>
                <a:gd name="T13" fmla="*/ 5 h 23"/>
                <a:gd name="T14" fmla="*/ 1 w 965"/>
                <a:gd name="T15" fmla="*/ 0 h 23"/>
                <a:gd name="T16" fmla="*/ 965 w 965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5" h="23">
                  <a:moveTo>
                    <a:pt x="965" y="0"/>
                  </a:moveTo>
                  <a:lnTo>
                    <a:pt x="962" y="4"/>
                  </a:lnTo>
                  <a:lnTo>
                    <a:pt x="947" y="18"/>
                  </a:lnTo>
                  <a:lnTo>
                    <a:pt x="941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1" y="5"/>
                  </a:lnTo>
                  <a:lnTo>
                    <a:pt x="1" y="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5568B3"/>
            </a:solidFill>
            <a:ln w="0">
              <a:solidFill>
                <a:srgbClr val="5568B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5" name="Freeform 99"/>
            <p:cNvSpPr>
              <a:spLocks/>
            </p:cNvSpPr>
            <p:nvPr userDrawn="1"/>
          </p:nvSpPr>
          <p:spPr bwMode="auto">
            <a:xfrm>
              <a:off x="361950" y="4402138"/>
              <a:ext cx="525463" cy="11113"/>
            </a:xfrm>
            <a:custGeom>
              <a:avLst/>
              <a:gdLst>
                <a:gd name="T0" fmla="*/ 993 w 993"/>
                <a:gd name="T1" fmla="*/ 0 h 21"/>
                <a:gd name="T2" fmla="*/ 993 w 993"/>
                <a:gd name="T3" fmla="*/ 0 h 21"/>
                <a:gd name="T4" fmla="*/ 986 w 993"/>
                <a:gd name="T5" fmla="*/ 6 h 21"/>
                <a:gd name="T6" fmla="*/ 977 w 993"/>
                <a:gd name="T7" fmla="*/ 14 h 21"/>
                <a:gd name="T8" fmla="*/ 969 w 993"/>
                <a:gd name="T9" fmla="*/ 21 h 21"/>
                <a:gd name="T10" fmla="*/ 5 w 993"/>
                <a:gd name="T11" fmla="*/ 21 h 21"/>
                <a:gd name="T12" fmla="*/ 5 w 993"/>
                <a:gd name="T13" fmla="*/ 15 h 21"/>
                <a:gd name="T14" fmla="*/ 3 w 993"/>
                <a:gd name="T15" fmla="*/ 9 h 21"/>
                <a:gd name="T16" fmla="*/ 0 w 993"/>
                <a:gd name="T17" fmla="*/ 0 h 21"/>
                <a:gd name="T18" fmla="*/ 993 w 993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3" h="21">
                  <a:moveTo>
                    <a:pt x="993" y="0"/>
                  </a:moveTo>
                  <a:lnTo>
                    <a:pt x="993" y="0"/>
                  </a:lnTo>
                  <a:lnTo>
                    <a:pt x="986" y="6"/>
                  </a:lnTo>
                  <a:lnTo>
                    <a:pt x="977" y="14"/>
                  </a:lnTo>
                  <a:lnTo>
                    <a:pt x="969" y="21"/>
                  </a:lnTo>
                  <a:lnTo>
                    <a:pt x="5" y="21"/>
                  </a:lnTo>
                  <a:lnTo>
                    <a:pt x="5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5265B1"/>
            </a:solidFill>
            <a:ln w="0">
              <a:solidFill>
                <a:srgbClr val="5265B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6" name="Freeform 100"/>
            <p:cNvSpPr>
              <a:spLocks/>
            </p:cNvSpPr>
            <p:nvPr userDrawn="1"/>
          </p:nvSpPr>
          <p:spPr bwMode="auto">
            <a:xfrm>
              <a:off x="358775" y="4391025"/>
              <a:ext cx="547688" cy="11113"/>
            </a:xfrm>
            <a:custGeom>
              <a:avLst/>
              <a:gdLst>
                <a:gd name="T0" fmla="*/ 1033 w 1033"/>
                <a:gd name="T1" fmla="*/ 0 h 22"/>
                <a:gd name="T2" fmla="*/ 1029 w 1033"/>
                <a:gd name="T3" fmla="*/ 2 h 22"/>
                <a:gd name="T4" fmla="*/ 1012 w 1033"/>
                <a:gd name="T5" fmla="*/ 12 h 22"/>
                <a:gd name="T6" fmla="*/ 999 w 1033"/>
                <a:gd name="T7" fmla="*/ 22 h 22"/>
                <a:gd name="T8" fmla="*/ 6 w 1033"/>
                <a:gd name="T9" fmla="*/ 22 h 22"/>
                <a:gd name="T10" fmla="*/ 6 w 1033"/>
                <a:gd name="T11" fmla="*/ 21 h 22"/>
                <a:gd name="T12" fmla="*/ 2 w 1033"/>
                <a:gd name="T13" fmla="*/ 6 h 22"/>
                <a:gd name="T14" fmla="*/ 0 w 1033"/>
                <a:gd name="T15" fmla="*/ 0 h 22"/>
                <a:gd name="T16" fmla="*/ 1033 w 103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3" h="22">
                  <a:moveTo>
                    <a:pt x="1033" y="0"/>
                  </a:moveTo>
                  <a:lnTo>
                    <a:pt x="1029" y="2"/>
                  </a:lnTo>
                  <a:lnTo>
                    <a:pt x="1012" y="12"/>
                  </a:lnTo>
                  <a:lnTo>
                    <a:pt x="999" y="22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2" y="6"/>
                  </a:lnTo>
                  <a:lnTo>
                    <a:pt x="0" y="0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4F63B0"/>
            </a:solidFill>
            <a:ln w="0">
              <a:solidFill>
                <a:srgbClr val="4F63B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7" name="Freeform 101"/>
            <p:cNvSpPr>
              <a:spLocks/>
            </p:cNvSpPr>
            <p:nvPr userDrawn="1"/>
          </p:nvSpPr>
          <p:spPr bwMode="auto">
            <a:xfrm>
              <a:off x="355600" y="4379913"/>
              <a:ext cx="577850" cy="11113"/>
            </a:xfrm>
            <a:custGeom>
              <a:avLst/>
              <a:gdLst>
                <a:gd name="T0" fmla="*/ 1091 w 1091"/>
                <a:gd name="T1" fmla="*/ 0 h 21"/>
                <a:gd name="T2" fmla="*/ 1080 w 1091"/>
                <a:gd name="T3" fmla="*/ 4 h 21"/>
                <a:gd name="T4" fmla="*/ 1057 w 1091"/>
                <a:gd name="T5" fmla="*/ 13 h 21"/>
                <a:gd name="T6" fmla="*/ 1040 w 1091"/>
                <a:gd name="T7" fmla="*/ 21 h 21"/>
                <a:gd name="T8" fmla="*/ 7 w 1091"/>
                <a:gd name="T9" fmla="*/ 21 h 21"/>
                <a:gd name="T10" fmla="*/ 3 w 1091"/>
                <a:gd name="T11" fmla="*/ 10 h 21"/>
                <a:gd name="T12" fmla="*/ 0 w 1091"/>
                <a:gd name="T13" fmla="*/ 0 h 21"/>
                <a:gd name="T14" fmla="*/ 1091 w 1091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1" h="21">
                  <a:moveTo>
                    <a:pt x="1091" y="0"/>
                  </a:moveTo>
                  <a:lnTo>
                    <a:pt x="1080" y="4"/>
                  </a:lnTo>
                  <a:lnTo>
                    <a:pt x="1057" y="13"/>
                  </a:lnTo>
                  <a:lnTo>
                    <a:pt x="1040" y="21"/>
                  </a:lnTo>
                  <a:lnTo>
                    <a:pt x="7" y="21"/>
                  </a:lnTo>
                  <a:lnTo>
                    <a:pt x="3" y="10"/>
                  </a:lnTo>
                  <a:lnTo>
                    <a:pt x="0" y="0"/>
                  </a:lnTo>
                  <a:lnTo>
                    <a:pt x="1091" y="0"/>
                  </a:lnTo>
                  <a:close/>
                </a:path>
              </a:pathLst>
            </a:custGeom>
            <a:solidFill>
              <a:srgbClr val="4C60AE"/>
            </a:solidFill>
            <a:ln w="0">
              <a:solidFill>
                <a:srgbClr val="4C60A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8" name="Freeform 102"/>
            <p:cNvSpPr>
              <a:spLocks/>
            </p:cNvSpPr>
            <p:nvPr userDrawn="1"/>
          </p:nvSpPr>
          <p:spPr bwMode="auto">
            <a:xfrm>
              <a:off x="352425" y="4367213"/>
              <a:ext cx="617538" cy="12700"/>
            </a:xfrm>
            <a:custGeom>
              <a:avLst/>
              <a:gdLst>
                <a:gd name="T0" fmla="*/ 1169 w 1169"/>
                <a:gd name="T1" fmla="*/ 0 h 23"/>
                <a:gd name="T2" fmla="*/ 1165 w 1169"/>
                <a:gd name="T3" fmla="*/ 1 h 23"/>
                <a:gd name="T4" fmla="*/ 1149 w 1169"/>
                <a:gd name="T5" fmla="*/ 5 h 23"/>
                <a:gd name="T6" fmla="*/ 1131 w 1169"/>
                <a:gd name="T7" fmla="*/ 10 h 23"/>
                <a:gd name="T8" fmla="*/ 1109 w 1169"/>
                <a:gd name="T9" fmla="*/ 19 h 23"/>
                <a:gd name="T10" fmla="*/ 1098 w 1169"/>
                <a:gd name="T11" fmla="*/ 23 h 23"/>
                <a:gd name="T12" fmla="*/ 7 w 1169"/>
                <a:gd name="T13" fmla="*/ 23 h 23"/>
                <a:gd name="T14" fmla="*/ 4 w 1169"/>
                <a:gd name="T15" fmla="*/ 13 h 23"/>
                <a:gd name="T16" fmla="*/ 0 w 1169"/>
                <a:gd name="T17" fmla="*/ 0 h 23"/>
                <a:gd name="T18" fmla="*/ 1169 w 1169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23">
                  <a:moveTo>
                    <a:pt x="1169" y="0"/>
                  </a:moveTo>
                  <a:lnTo>
                    <a:pt x="1165" y="1"/>
                  </a:lnTo>
                  <a:lnTo>
                    <a:pt x="1149" y="5"/>
                  </a:lnTo>
                  <a:lnTo>
                    <a:pt x="1131" y="10"/>
                  </a:lnTo>
                  <a:lnTo>
                    <a:pt x="1109" y="19"/>
                  </a:lnTo>
                  <a:lnTo>
                    <a:pt x="1098" y="23"/>
                  </a:lnTo>
                  <a:lnTo>
                    <a:pt x="7" y="23"/>
                  </a:lnTo>
                  <a:lnTo>
                    <a:pt x="4" y="13"/>
                  </a:lnTo>
                  <a:lnTo>
                    <a:pt x="0" y="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rgbClr val="495EAD"/>
            </a:solidFill>
            <a:ln w="0">
              <a:solidFill>
                <a:srgbClr val="495EA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9" name="Freeform 103"/>
            <p:cNvSpPr>
              <a:spLocks/>
            </p:cNvSpPr>
            <p:nvPr userDrawn="1"/>
          </p:nvSpPr>
          <p:spPr bwMode="auto">
            <a:xfrm>
              <a:off x="349250" y="4356100"/>
              <a:ext cx="639763" cy="11113"/>
            </a:xfrm>
            <a:custGeom>
              <a:avLst/>
              <a:gdLst>
                <a:gd name="T0" fmla="*/ 1209 w 1209"/>
                <a:gd name="T1" fmla="*/ 0 h 22"/>
                <a:gd name="T2" fmla="*/ 1206 w 1209"/>
                <a:gd name="T3" fmla="*/ 3 h 22"/>
                <a:gd name="T4" fmla="*/ 1197 w 1209"/>
                <a:gd name="T5" fmla="*/ 12 h 22"/>
                <a:gd name="T6" fmla="*/ 1185 w 1209"/>
                <a:gd name="T7" fmla="*/ 19 h 22"/>
                <a:gd name="T8" fmla="*/ 1175 w 1209"/>
                <a:gd name="T9" fmla="*/ 22 h 22"/>
                <a:gd name="T10" fmla="*/ 6 w 1209"/>
                <a:gd name="T11" fmla="*/ 22 h 22"/>
                <a:gd name="T12" fmla="*/ 4 w 1209"/>
                <a:gd name="T13" fmla="*/ 15 h 22"/>
                <a:gd name="T14" fmla="*/ 0 w 1209"/>
                <a:gd name="T15" fmla="*/ 0 h 22"/>
                <a:gd name="T16" fmla="*/ 1209 w 120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9" h="22">
                  <a:moveTo>
                    <a:pt x="1209" y="0"/>
                  </a:moveTo>
                  <a:lnTo>
                    <a:pt x="1206" y="3"/>
                  </a:lnTo>
                  <a:lnTo>
                    <a:pt x="1197" y="12"/>
                  </a:lnTo>
                  <a:lnTo>
                    <a:pt x="1185" y="19"/>
                  </a:lnTo>
                  <a:lnTo>
                    <a:pt x="1175" y="22"/>
                  </a:lnTo>
                  <a:lnTo>
                    <a:pt x="6" y="22"/>
                  </a:lnTo>
                  <a:lnTo>
                    <a:pt x="4" y="15"/>
                  </a:lnTo>
                  <a:lnTo>
                    <a:pt x="0" y="0"/>
                  </a:lnTo>
                  <a:lnTo>
                    <a:pt x="1209" y="0"/>
                  </a:lnTo>
                  <a:close/>
                </a:path>
              </a:pathLst>
            </a:custGeom>
            <a:solidFill>
              <a:srgbClr val="465BAB"/>
            </a:solidFill>
            <a:ln w="0">
              <a:solidFill>
                <a:srgbClr val="465BA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0" name="Freeform 104"/>
            <p:cNvSpPr>
              <a:spLocks/>
            </p:cNvSpPr>
            <p:nvPr userDrawn="1"/>
          </p:nvSpPr>
          <p:spPr bwMode="auto">
            <a:xfrm>
              <a:off x="346075" y="4344988"/>
              <a:ext cx="650875" cy="11113"/>
            </a:xfrm>
            <a:custGeom>
              <a:avLst/>
              <a:gdLst>
                <a:gd name="T0" fmla="*/ 1223 w 1230"/>
                <a:gd name="T1" fmla="*/ 0 h 21"/>
                <a:gd name="T2" fmla="*/ 1230 w 1230"/>
                <a:gd name="T3" fmla="*/ 1 h 21"/>
                <a:gd name="T4" fmla="*/ 1230 w 1230"/>
                <a:gd name="T5" fmla="*/ 1 h 21"/>
                <a:gd name="T6" fmla="*/ 1229 w 1230"/>
                <a:gd name="T7" fmla="*/ 3 h 21"/>
                <a:gd name="T8" fmla="*/ 1226 w 1230"/>
                <a:gd name="T9" fmla="*/ 8 h 21"/>
                <a:gd name="T10" fmla="*/ 1220 w 1230"/>
                <a:gd name="T11" fmla="*/ 16 h 21"/>
                <a:gd name="T12" fmla="*/ 1215 w 1230"/>
                <a:gd name="T13" fmla="*/ 21 h 21"/>
                <a:gd name="T14" fmla="*/ 6 w 1230"/>
                <a:gd name="T15" fmla="*/ 21 h 21"/>
                <a:gd name="T16" fmla="*/ 4 w 1230"/>
                <a:gd name="T17" fmla="*/ 15 h 21"/>
                <a:gd name="T18" fmla="*/ 0 w 1230"/>
                <a:gd name="T19" fmla="*/ 0 h 21"/>
                <a:gd name="T20" fmla="*/ 1223 w 1230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0" h="21">
                  <a:moveTo>
                    <a:pt x="1223" y="0"/>
                  </a:moveTo>
                  <a:lnTo>
                    <a:pt x="1230" y="1"/>
                  </a:lnTo>
                  <a:lnTo>
                    <a:pt x="1230" y="1"/>
                  </a:lnTo>
                  <a:lnTo>
                    <a:pt x="1229" y="3"/>
                  </a:lnTo>
                  <a:lnTo>
                    <a:pt x="1226" y="8"/>
                  </a:lnTo>
                  <a:lnTo>
                    <a:pt x="1220" y="16"/>
                  </a:lnTo>
                  <a:lnTo>
                    <a:pt x="1215" y="21"/>
                  </a:lnTo>
                  <a:lnTo>
                    <a:pt x="6" y="21"/>
                  </a:lnTo>
                  <a:lnTo>
                    <a:pt x="4" y="15"/>
                  </a:lnTo>
                  <a:lnTo>
                    <a:pt x="0" y="0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4459AB"/>
            </a:solidFill>
            <a:ln w="0">
              <a:solidFill>
                <a:srgbClr val="4459A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1" name="Freeform 105"/>
            <p:cNvSpPr>
              <a:spLocks/>
            </p:cNvSpPr>
            <p:nvPr userDrawn="1"/>
          </p:nvSpPr>
          <p:spPr bwMode="auto">
            <a:xfrm>
              <a:off x="342900" y="4332288"/>
              <a:ext cx="649288" cy="12700"/>
            </a:xfrm>
            <a:custGeom>
              <a:avLst/>
              <a:gdLst>
                <a:gd name="T0" fmla="*/ 1162 w 1228"/>
                <a:gd name="T1" fmla="*/ 0 h 23"/>
                <a:gd name="T2" fmla="*/ 1166 w 1228"/>
                <a:gd name="T3" fmla="*/ 4 h 23"/>
                <a:gd name="T4" fmla="*/ 1170 w 1228"/>
                <a:gd name="T5" fmla="*/ 6 h 23"/>
                <a:gd name="T6" fmla="*/ 1176 w 1228"/>
                <a:gd name="T7" fmla="*/ 8 h 23"/>
                <a:gd name="T8" fmla="*/ 1184 w 1228"/>
                <a:gd name="T9" fmla="*/ 11 h 23"/>
                <a:gd name="T10" fmla="*/ 1195 w 1228"/>
                <a:gd name="T11" fmla="*/ 14 h 23"/>
                <a:gd name="T12" fmla="*/ 1206 w 1228"/>
                <a:gd name="T13" fmla="*/ 17 h 23"/>
                <a:gd name="T14" fmla="*/ 1217 w 1228"/>
                <a:gd name="T15" fmla="*/ 20 h 23"/>
                <a:gd name="T16" fmla="*/ 1227 w 1228"/>
                <a:gd name="T17" fmla="*/ 23 h 23"/>
                <a:gd name="T18" fmla="*/ 1228 w 1228"/>
                <a:gd name="T19" fmla="*/ 23 h 23"/>
                <a:gd name="T20" fmla="*/ 5 w 1228"/>
                <a:gd name="T21" fmla="*/ 23 h 23"/>
                <a:gd name="T22" fmla="*/ 4 w 1228"/>
                <a:gd name="T23" fmla="*/ 19 h 23"/>
                <a:gd name="T24" fmla="*/ 0 w 1228"/>
                <a:gd name="T25" fmla="*/ 0 h 23"/>
                <a:gd name="T26" fmla="*/ 894 w 1228"/>
                <a:gd name="T27" fmla="*/ 0 h 23"/>
                <a:gd name="T28" fmla="*/ 897 w 1228"/>
                <a:gd name="T29" fmla="*/ 4 h 23"/>
                <a:gd name="T30" fmla="*/ 901 w 1228"/>
                <a:gd name="T31" fmla="*/ 9 h 23"/>
                <a:gd name="T32" fmla="*/ 906 w 1228"/>
                <a:gd name="T33" fmla="*/ 10 h 23"/>
                <a:gd name="T34" fmla="*/ 913 w 1228"/>
                <a:gd name="T35" fmla="*/ 9 h 23"/>
                <a:gd name="T36" fmla="*/ 913 w 1228"/>
                <a:gd name="T37" fmla="*/ 9 h 23"/>
                <a:gd name="T38" fmla="*/ 913 w 1228"/>
                <a:gd name="T39" fmla="*/ 10 h 23"/>
                <a:gd name="T40" fmla="*/ 912 w 1228"/>
                <a:gd name="T41" fmla="*/ 11 h 23"/>
                <a:gd name="T42" fmla="*/ 912 w 1228"/>
                <a:gd name="T43" fmla="*/ 13 h 23"/>
                <a:gd name="T44" fmla="*/ 913 w 1228"/>
                <a:gd name="T45" fmla="*/ 15 h 23"/>
                <a:gd name="T46" fmla="*/ 913 w 1228"/>
                <a:gd name="T47" fmla="*/ 17 h 23"/>
                <a:gd name="T48" fmla="*/ 914 w 1228"/>
                <a:gd name="T49" fmla="*/ 19 h 23"/>
                <a:gd name="T50" fmla="*/ 915 w 1228"/>
                <a:gd name="T51" fmla="*/ 20 h 23"/>
                <a:gd name="T52" fmla="*/ 918 w 1228"/>
                <a:gd name="T53" fmla="*/ 22 h 23"/>
                <a:gd name="T54" fmla="*/ 920 w 1228"/>
                <a:gd name="T55" fmla="*/ 23 h 23"/>
                <a:gd name="T56" fmla="*/ 923 w 1228"/>
                <a:gd name="T57" fmla="*/ 23 h 23"/>
                <a:gd name="T58" fmla="*/ 927 w 1228"/>
                <a:gd name="T59" fmla="*/ 22 h 23"/>
                <a:gd name="T60" fmla="*/ 938 w 1228"/>
                <a:gd name="T61" fmla="*/ 20 h 23"/>
                <a:gd name="T62" fmla="*/ 952 w 1228"/>
                <a:gd name="T63" fmla="*/ 16 h 23"/>
                <a:gd name="T64" fmla="*/ 965 w 1228"/>
                <a:gd name="T65" fmla="*/ 11 h 23"/>
                <a:gd name="T66" fmla="*/ 977 w 1228"/>
                <a:gd name="T67" fmla="*/ 4 h 23"/>
                <a:gd name="T68" fmla="*/ 980 w 1228"/>
                <a:gd name="T69" fmla="*/ 0 h 23"/>
                <a:gd name="T70" fmla="*/ 1064 w 1228"/>
                <a:gd name="T71" fmla="*/ 0 h 23"/>
                <a:gd name="T72" fmla="*/ 1065 w 1228"/>
                <a:gd name="T73" fmla="*/ 1 h 23"/>
                <a:gd name="T74" fmla="*/ 1075 w 1228"/>
                <a:gd name="T75" fmla="*/ 3 h 23"/>
                <a:gd name="T76" fmla="*/ 1086 w 1228"/>
                <a:gd name="T77" fmla="*/ 3 h 23"/>
                <a:gd name="T78" fmla="*/ 1099 w 1228"/>
                <a:gd name="T79" fmla="*/ 1 h 23"/>
                <a:gd name="T80" fmla="*/ 1105 w 1228"/>
                <a:gd name="T81" fmla="*/ 0 h 23"/>
                <a:gd name="T82" fmla="*/ 1162 w 1228"/>
                <a:gd name="T8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8" h="23">
                  <a:moveTo>
                    <a:pt x="1162" y="0"/>
                  </a:moveTo>
                  <a:lnTo>
                    <a:pt x="1166" y="4"/>
                  </a:lnTo>
                  <a:lnTo>
                    <a:pt x="1170" y="6"/>
                  </a:lnTo>
                  <a:lnTo>
                    <a:pt x="1176" y="8"/>
                  </a:lnTo>
                  <a:lnTo>
                    <a:pt x="1184" y="11"/>
                  </a:lnTo>
                  <a:lnTo>
                    <a:pt x="1195" y="14"/>
                  </a:lnTo>
                  <a:lnTo>
                    <a:pt x="1206" y="17"/>
                  </a:lnTo>
                  <a:lnTo>
                    <a:pt x="1217" y="20"/>
                  </a:lnTo>
                  <a:lnTo>
                    <a:pt x="1227" y="23"/>
                  </a:lnTo>
                  <a:lnTo>
                    <a:pt x="1228" y="23"/>
                  </a:lnTo>
                  <a:lnTo>
                    <a:pt x="5" y="23"/>
                  </a:lnTo>
                  <a:lnTo>
                    <a:pt x="4" y="19"/>
                  </a:lnTo>
                  <a:lnTo>
                    <a:pt x="0" y="0"/>
                  </a:lnTo>
                  <a:lnTo>
                    <a:pt x="894" y="0"/>
                  </a:lnTo>
                  <a:lnTo>
                    <a:pt x="897" y="4"/>
                  </a:lnTo>
                  <a:lnTo>
                    <a:pt x="901" y="9"/>
                  </a:lnTo>
                  <a:lnTo>
                    <a:pt x="906" y="10"/>
                  </a:lnTo>
                  <a:lnTo>
                    <a:pt x="913" y="9"/>
                  </a:lnTo>
                  <a:lnTo>
                    <a:pt x="913" y="9"/>
                  </a:lnTo>
                  <a:lnTo>
                    <a:pt x="913" y="10"/>
                  </a:lnTo>
                  <a:lnTo>
                    <a:pt x="912" y="11"/>
                  </a:lnTo>
                  <a:lnTo>
                    <a:pt x="912" y="13"/>
                  </a:lnTo>
                  <a:lnTo>
                    <a:pt x="913" y="15"/>
                  </a:lnTo>
                  <a:lnTo>
                    <a:pt x="913" y="17"/>
                  </a:lnTo>
                  <a:lnTo>
                    <a:pt x="914" y="19"/>
                  </a:lnTo>
                  <a:lnTo>
                    <a:pt x="915" y="20"/>
                  </a:lnTo>
                  <a:lnTo>
                    <a:pt x="918" y="22"/>
                  </a:lnTo>
                  <a:lnTo>
                    <a:pt x="920" y="23"/>
                  </a:lnTo>
                  <a:lnTo>
                    <a:pt x="923" y="23"/>
                  </a:lnTo>
                  <a:lnTo>
                    <a:pt x="927" y="22"/>
                  </a:lnTo>
                  <a:lnTo>
                    <a:pt x="938" y="20"/>
                  </a:lnTo>
                  <a:lnTo>
                    <a:pt x="952" y="16"/>
                  </a:lnTo>
                  <a:lnTo>
                    <a:pt x="965" y="11"/>
                  </a:lnTo>
                  <a:lnTo>
                    <a:pt x="977" y="4"/>
                  </a:lnTo>
                  <a:lnTo>
                    <a:pt x="980" y="0"/>
                  </a:lnTo>
                  <a:lnTo>
                    <a:pt x="1064" y="0"/>
                  </a:lnTo>
                  <a:lnTo>
                    <a:pt x="1065" y="1"/>
                  </a:lnTo>
                  <a:lnTo>
                    <a:pt x="1075" y="3"/>
                  </a:lnTo>
                  <a:lnTo>
                    <a:pt x="1086" y="3"/>
                  </a:lnTo>
                  <a:lnTo>
                    <a:pt x="1099" y="1"/>
                  </a:lnTo>
                  <a:lnTo>
                    <a:pt x="1105" y="0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rgbClr val="4056A9"/>
            </a:solidFill>
            <a:ln w="0">
              <a:solidFill>
                <a:srgbClr val="4056A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2" name="Freeform 106"/>
            <p:cNvSpPr>
              <a:spLocks noEditPoints="1"/>
            </p:cNvSpPr>
            <p:nvPr userDrawn="1"/>
          </p:nvSpPr>
          <p:spPr bwMode="auto">
            <a:xfrm>
              <a:off x="339725" y="4321175"/>
              <a:ext cx="617538" cy="11113"/>
            </a:xfrm>
            <a:custGeom>
              <a:avLst/>
              <a:gdLst>
                <a:gd name="T0" fmla="*/ 1151 w 1167"/>
                <a:gd name="T1" fmla="*/ 15 h 21"/>
                <a:gd name="T2" fmla="*/ 1162 w 1167"/>
                <a:gd name="T3" fmla="*/ 18 h 21"/>
                <a:gd name="T4" fmla="*/ 1167 w 1167"/>
                <a:gd name="T5" fmla="*/ 21 h 21"/>
                <a:gd name="T6" fmla="*/ 1110 w 1167"/>
                <a:gd name="T7" fmla="*/ 21 h 21"/>
                <a:gd name="T8" fmla="*/ 1121 w 1167"/>
                <a:gd name="T9" fmla="*/ 19 h 21"/>
                <a:gd name="T10" fmla="*/ 1137 w 1167"/>
                <a:gd name="T11" fmla="*/ 16 h 21"/>
                <a:gd name="T12" fmla="*/ 1151 w 1167"/>
                <a:gd name="T13" fmla="*/ 15 h 21"/>
                <a:gd name="T14" fmla="*/ 867 w 1167"/>
                <a:gd name="T15" fmla="*/ 0 h 21"/>
                <a:gd name="T16" fmla="*/ 874 w 1167"/>
                <a:gd name="T17" fmla="*/ 2 h 21"/>
                <a:gd name="T18" fmla="*/ 883 w 1167"/>
                <a:gd name="T19" fmla="*/ 6 h 21"/>
                <a:gd name="T20" fmla="*/ 891 w 1167"/>
                <a:gd name="T21" fmla="*/ 10 h 21"/>
                <a:gd name="T22" fmla="*/ 895 w 1167"/>
                <a:gd name="T23" fmla="*/ 15 h 21"/>
                <a:gd name="T24" fmla="*/ 898 w 1167"/>
                <a:gd name="T25" fmla="*/ 20 h 21"/>
                <a:gd name="T26" fmla="*/ 899 w 1167"/>
                <a:gd name="T27" fmla="*/ 21 h 21"/>
                <a:gd name="T28" fmla="*/ 5 w 1167"/>
                <a:gd name="T29" fmla="*/ 21 h 21"/>
                <a:gd name="T30" fmla="*/ 5 w 1167"/>
                <a:gd name="T31" fmla="*/ 20 h 21"/>
                <a:gd name="T32" fmla="*/ 1 w 1167"/>
                <a:gd name="T33" fmla="*/ 4 h 21"/>
                <a:gd name="T34" fmla="*/ 0 w 1167"/>
                <a:gd name="T35" fmla="*/ 0 h 21"/>
                <a:gd name="T36" fmla="*/ 867 w 1167"/>
                <a:gd name="T37" fmla="*/ 0 h 21"/>
                <a:gd name="T38" fmla="*/ 1039 w 1167"/>
                <a:gd name="T39" fmla="*/ 0 h 21"/>
                <a:gd name="T40" fmla="*/ 1039 w 1167"/>
                <a:gd name="T41" fmla="*/ 4 h 21"/>
                <a:gd name="T42" fmla="*/ 1040 w 1167"/>
                <a:gd name="T43" fmla="*/ 8 h 21"/>
                <a:gd name="T44" fmla="*/ 1044 w 1167"/>
                <a:gd name="T45" fmla="*/ 11 h 21"/>
                <a:gd name="T46" fmla="*/ 1053 w 1167"/>
                <a:gd name="T47" fmla="*/ 14 h 21"/>
                <a:gd name="T48" fmla="*/ 1061 w 1167"/>
                <a:gd name="T49" fmla="*/ 17 h 21"/>
                <a:gd name="T50" fmla="*/ 1069 w 1167"/>
                <a:gd name="T51" fmla="*/ 21 h 21"/>
                <a:gd name="T52" fmla="*/ 985 w 1167"/>
                <a:gd name="T53" fmla="*/ 21 h 21"/>
                <a:gd name="T54" fmla="*/ 990 w 1167"/>
                <a:gd name="T55" fmla="*/ 17 h 21"/>
                <a:gd name="T56" fmla="*/ 996 w 1167"/>
                <a:gd name="T57" fmla="*/ 8 h 21"/>
                <a:gd name="T58" fmla="*/ 999 w 1167"/>
                <a:gd name="T59" fmla="*/ 2 h 21"/>
                <a:gd name="T60" fmla="*/ 999 w 1167"/>
                <a:gd name="T61" fmla="*/ 0 h 21"/>
                <a:gd name="T62" fmla="*/ 1039 w 1167"/>
                <a:gd name="T6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7" h="21">
                  <a:moveTo>
                    <a:pt x="1151" y="15"/>
                  </a:moveTo>
                  <a:lnTo>
                    <a:pt x="1162" y="18"/>
                  </a:lnTo>
                  <a:lnTo>
                    <a:pt x="1167" y="21"/>
                  </a:lnTo>
                  <a:lnTo>
                    <a:pt x="1110" y="21"/>
                  </a:lnTo>
                  <a:lnTo>
                    <a:pt x="1121" y="19"/>
                  </a:lnTo>
                  <a:lnTo>
                    <a:pt x="1137" y="16"/>
                  </a:lnTo>
                  <a:lnTo>
                    <a:pt x="1151" y="15"/>
                  </a:lnTo>
                  <a:close/>
                  <a:moveTo>
                    <a:pt x="867" y="0"/>
                  </a:moveTo>
                  <a:lnTo>
                    <a:pt x="874" y="2"/>
                  </a:lnTo>
                  <a:lnTo>
                    <a:pt x="883" y="6"/>
                  </a:lnTo>
                  <a:lnTo>
                    <a:pt x="891" y="10"/>
                  </a:lnTo>
                  <a:lnTo>
                    <a:pt x="895" y="15"/>
                  </a:lnTo>
                  <a:lnTo>
                    <a:pt x="898" y="20"/>
                  </a:lnTo>
                  <a:lnTo>
                    <a:pt x="899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1" y="4"/>
                  </a:lnTo>
                  <a:lnTo>
                    <a:pt x="0" y="0"/>
                  </a:lnTo>
                  <a:lnTo>
                    <a:pt x="867" y="0"/>
                  </a:lnTo>
                  <a:close/>
                  <a:moveTo>
                    <a:pt x="1039" y="0"/>
                  </a:moveTo>
                  <a:lnTo>
                    <a:pt x="1039" y="4"/>
                  </a:lnTo>
                  <a:lnTo>
                    <a:pt x="1040" y="8"/>
                  </a:lnTo>
                  <a:lnTo>
                    <a:pt x="1044" y="11"/>
                  </a:lnTo>
                  <a:lnTo>
                    <a:pt x="1053" y="14"/>
                  </a:lnTo>
                  <a:lnTo>
                    <a:pt x="1061" y="17"/>
                  </a:lnTo>
                  <a:lnTo>
                    <a:pt x="1069" y="21"/>
                  </a:lnTo>
                  <a:lnTo>
                    <a:pt x="985" y="21"/>
                  </a:lnTo>
                  <a:lnTo>
                    <a:pt x="990" y="17"/>
                  </a:lnTo>
                  <a:lnTo>
                    <a:pt x="996" y="8"/>
                  </a:lnTo>
                  <a:lnTo>
                    <a:pt x="999" y="2"/>
                  </a:lnTo>
                  <a:lnTo>
                    <a:pt x="999" y="0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3E54A8"/>
            </a:solidFill>
            <a:ln w="0">
              <a:solidFill>
                <a:srgbClr val="3E54A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3" name="Freeform 107"/>
            <p:cNvSpPr>
              <a:spLocks noEditPoints="1"/>
            </p:cNvSpPr>
            <p:nvPr userDrawn="1"/>
          </p:nvSpPr>
          <p:spPr bwMode="auto">
            <a:xfrm>
              <a:off x="339725" y="4310063"/>
              <a:ext cx="550863" cy="11113"/>
            </a:xfrm>
            <a:custGeom>
              <a:avLst/>
              <a:gdLst>
                <a:gd name="T0" fmla="*/ 1036 w 1040"/>
                <a:gd name="T1" fmla="*/ 16 h 22"/>
                <a:gd name="T2" fmla="*/ 1039 w 1040"/>
                <a:gd name="T3" fmla="*/ 18 h 22"/>
                <a:gd name="T4" fmla="*/ 1040 w 1040"/>
                <a:gd name="T5" fmla="*/ 21 h 22"/>
                <a:gd name="T6" fmla="*/ 1040 w 1040"/>
                <a:gd name="T7" fmla="*/ 22 h 22"/>
                <a:gd name="T8" fmla="*/ 1000 w 1040"/>
                <a:gd name="T9" fmla="*/ 22 h 22"/>
                <a:gd name="T10" fmla="*/ 1001 w 1040"/>
                <a:gd name="T11" fmla="*/ 20 h 22"/>
                <a:gd name="T12" fmla="*/ 1001 w 1040"/>
                <a:gd name="T13" fmla="*/ 18 h 22"/>
                <a:gd name="T14" fmla="*/ 1001 w 1040"/>
                <a:gd name="T15" fmla="*/ 17 h 22"/>
                <a:gd name="T16" fmla="*/ 1004 w 1040"/>
                <a:gd name="T17" fmla="*/ 17 h 22"/>
                <a:gd name="T18" fmla="*/ 1012 w 1040"/>
                <a:gd name="T19" fmla="*/ 17 h 22"/>
                <a:gd name="T20" fmla="*/ 1021 w 1040"/>
                <a:gd name="T21" fmla="*/ 16 h 22"/>
                <a:gd name="T22" fmla="*/ 1029 w 1040"/>
                <a:gd name="T23" fmla="*/ 16 h 22"/>
                <a:gd name="T24" fmla="*/ 1036 w 1040"/>
                <a:gd name="T25" fmla="*/ 16 h 22"/>
                <a:gd name="T26" fmla="*/ 842 w 1040"/>
                <a:gd name="T27" fmla="*/ 0 h 22"/>
                <a:gd name="T28" fmla="*/ 845 w 1040"/>
                <a:gd name="T29" fmla="*/ 1 h 22"/>
                <a:gd name="T30" fmla="*/ 845 w 1040"/>
                <a:gd name="T31" fmla="*/ 2 h 22"/>
                <a:gd name="T32" fmla="*/ 845 w 1040"/>
                <a:gd name="T33" fmla="*/ 6 h 22"/>
                <a:gd name="T34" fmla="*/ 846 w 1040"/>
                <a:gd name="T35" fmla="*/ 10 h 22"/>
                <a:gd name="T36" fmla="*/ 848 w 1040"/>
                <a:gd name="T37" fmla="*/ 15 h 22"/>
                <a:gd name="T38" fmla="*/ 851 w 1040"/>
                <a:gd name="T39" fmla="*/ 18 h 22"/>
                <a:gd name="T40" fmla="*/ 857 w 1040"/>
                <a:gd name="T41" fmla="*/ 20 h 22"/>
                <a:gd name="T42" fmla="*/ 865 w 1040"/>
                <a:gd name="T43" fmla="*/ 21 h 22"/>
                <a:gd name="T44" fmla="*/ 868 w 1040"/>
                <a:gd name="T45" fmla="*/ 22 h 22"/>
                <a:gd name="T46" fmla="*/ 1 w 1040"/>
                <a:gd name="T47" fmla="*/ 22 h 22"/>
                <a:gd name="T48" fmla="*/ 0 w 1040"/>
                <a:gd name="T49" fmla="*/ 6 h 22"/>
                <a:gd name="T50" fmla="*/ 0 w 1040"/>
                <a:gd name="T51" fmla="*/ 0 h 22"/>
                <a:gd name="T52" fmla="*/ 774 w 1040"/>
                <a:gd name="T53" fmla="*/ 0 h 22"/>
                <a:gd name="T54" fmla="*/ 777 w 1040"/>
                <a:gd name="T55" fmla="*/ 6 h 22"/>
                <a:gd name="T56" fmla="*/ 777 w 1040"/>
                <a:gd name="T57" fmla="*/ 6 h 22"/>
                <a:gd name="T58" fmla="*/ 785 w 1040"/>
                <a:gd name="T59" fmla="*/ 2 h 22"/>
                <a:gd name="T60" fmla="*/ 793 w 1040"/>
                <a:gd name="T61" fmla="*/ 0 h 22"/>
                <a:gd name="T62" fmla="*/ 842 w 1040"/>
                <a:gd name="T6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0" h="22">
                  <a:moveTo>
                    <a:pt x="1036" y="16"/>
                  </a:moveTo>
                  <a:lnTo>
                    <a:pt x="1039" y="18"/>
                  </a:lnTo>
                  <a:lnTo>
                    <a:pt x="1040" y="21"/>
                  </a:lnTo>
                  <a:lnTo>
                    <a:pt x="1040" y="22"/>
                  </a:lnTo>
                  <a:lnTo>
                    <a:pt x="1000" y="22"/>
                  </a:lnTo>
                  <a:lnTo>
                    <a:pt x="1001" y="20"/>
                  </a:lnTo>
                  <a:lnTo>
                    <a:pt x="1001" y="18"/>
                  </a:lnTo>
                  <a:lnTo>
                    <a:pt x="1001" y="17"/>
                  </a:lnTo>
                  <a:lnTo>
                    <a:pt x="1004" y="17"/>
                  </a:lnTo>
                  <a:lnTo>
                    <a:pt x="1012" y="17"/>
                  </a:lnTo>
                  <a:lnTo>
                    <a:pt x="1021" y="16"/>
                  </a:lnTo>
                  <a:lnTo>
                    <a:pt x="1029" y="16"/>
                  </a:lnTo>
                  <a:lnTo>
                    <a:pt x="1036" y="16"/>
                  </a:lnTo>
                  <a:close/>
                  <a:moveTo>
                    <a:pt x="842" y="0"/>
                  </a:moveTo>
                  <a:lnTo>
                    <a:pt x="845" y="1"/>
                  </a:lnTo>
                  <a:lnTo>
                    <a:pt x="845" y="2"/>
                  </a:lnTo>
                  <a:lnTo>
                    <a:pt x="845" y="6"/>
                  </a:lnTo>
                  <a:lnTo>
                    <a:pt x="846" y="10"/>
                  </a:lnTo>
                  <a:lnTo>
                    <a:pt x="848" y="15"/>
                  </a:lnTo>
                  <a:lnTo>
                    <a:pt x="851" y="18"/>
                  </a:lnTo>
                  <a:lnTo>
                    <a:pt x="857" y="20"/>
                  </a:lnTo>
                  <a:lnTo>
                    <a:pt x="865" y="21"/>
                  </a:lnTo>
                  <a:lnTo>
                    <a:pt x="868" y="22"/>
                  </a:lnTo>
                  <a:lnTo>
                    <a:pt x="1" y="22"/>
                  </a:lnTo>
                  <a:lnTo>
                    <a:pt x="0" y="6"/>
                  </a:lnTo>
                  <a:lnTo>
                    <a:pt x="0" y="0"/>
                  </a:lnTo>
                  <a:lnTo>
                    <a:pt x="774" y="0"/>
                  </a:lnTo>
                  <a:lnTo>
                    <a:pt x="777" y="6"/>
                  </a:lnTo>
                  <a:lnTo>
                    <a:pt x="777" y="6"/>
                  </a:lnTo>
                  <a:lnTo>
                    <a:pt x="785" y="2"/>
                  </a:lnTo>
                  <a:lnTo>
                    <a:pt x="793" y="0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3C52A7"/>
            </a:solidFill>
            <a:ln w="0">
              <a:solidFill>
                <a:srgbClr val="3C52A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4" name="Freeform 108"/>
            <p:cNvSpPr>
              <a:spLocks noEditPoints="1"/>
            </p:cNvSpPr>
            <p:nvPr userDrawn="1"/>
          </p:nvSpPr>
          <p:spPr bwMode="auto">
            <a:xfrm>
              <a:off x="339725" y="4298950"/>
              <a:ext cx="446088" cy="11113"/>
            </a:xfrm>
            <a:custGeom>
              <a:avLst/>
              <a:gdLst>
                <a:gd name="T0" fmla="*/ 822 w 842"/>
                <a:gd name="T1" fmla="*/ 20 h 22"/>
                <a:gd name="T2" fmla="*/ 834 w 842"/>
                <a:gd name="T3" fmla="*/ 21 h 22"/>
                <a:gd name="T4" fmla="*/ 842 w 842"/>
                <a:gd name="T5" fmla="*/ 22 h 22"/>
                <a:gd name="T6" fmla="*/ 793 w 842"/>
                <a:gd name="T7" fmla="*/ 22 h 22"/>
                <a:gd name="T8" fmla="*/ 797 w 842"/>
                <a:gd name="T9" fmla="*/ 21 h 22"/>
                <a:gd name="T10" fmla="*/ 809 w 842"/>
                <a:gd name="T11" fmla="*/ 20 h 22"/>
                <a:gd name="T12" fmla="*/ 822 w 842"/>
                <a:gd name="T13" fmla="*/ 20 h 22"/>
                <a:gd name="T14" fmla="*/ 3 w 842"/>
                <a:gd name="T15" fmla="*/ 0 h 22"/>
                <a:gd name="T16" fmla="*/ 735 w 842"/>
                <a:gd name="T17" fmla="*/ 0 h 22"/>
                <a:gd name="T18" fmla="*/ 735 w 842"/>
                <a:gd name="T19" fmla="*/ 1 h 22"/>
                <a:gd name="T20" fmla="*/ 736 w 842"/>
                <a:gd name="T21" fmla="*/ 6 h 22"/>
                <a:gd name="T22" fmla="*/ 740 w 842"/>
                <a:gd name="T23" fmla="*/ 7 h 22"/>
                <a:gd name="T24" fmla="*/ 746 w 842"/>
                <a:gd name="T25" fmla="*/ 7 h 22"/>
                <a:gd name="T26" fmla="*/ 753 w 842"/>
                <a:gd name="T27" fmla="*/ 7 h 22"/>
                <a:gd name="T28" fmla="*/ 761 w 842"/>
                <a:gd name="T29" fmla="*/ 8 h 22"/>
                <a:gd name="T30" fmla="*/ 767 w 842"/>
                <a:gd name="T31" fmla="*/ 11 h 22"/>
                <a:gd name="T32" fmla="*/ 772 w 842"/>
                <a:gd name="T33" fmla="*/ 17 h 22"/>
                <a:gd name="T34" fmla="*/ 774 w 842"/>
                <a:gd name="T35" fmla="*/ 22 h 22"/>
                <a:gd name="T36" fmla="*/ 0 w 842"/>
                <a:gd name="T37" fmla="*/ 22 h 22"/>
                <a:gd name="T38" fmla="*/ 1 w 842"/>
                <a:gd name="T39" fmla="*/ 9 h 22"/>
                <a:gd name="T40" fmla="*/ 3 w 842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2" h="22">
                  <a:moveTo>
                    <a:pt x="822" y="20"/>
                  </a:moveTo>
                  <a:lnTo>
                    <a:pt x="834" y="21"/>
                  </a:lnTo>
                  <a:lnTo>
                    <a:pt x="842" y="22"/>
                  </a:lnTo>
                  <a:lnTo>
                    <a:pt x="793" y="22"/>
                  </a:lnTo>
                  <a:lnTo>
                    <a:pt x="797" y="21"/>
                  </a:lnTo>
                  <a:lnTo>
                    <a:pt x="809" y="20"/>
                  </a:lnTo>
                  <a:lnTo>
                    <a:pt x="822" y="20"/>
                  </a:lnTo>
                  <a:close/>
                  <a:moveTo>
                    <a:pt x="3" y="0"/>
                  </a:moveTo>
                  <a:lnTo>
                    <a:pt x="735" y="0"/>
                  </a:lnTo>
                  <a:lnTo>
                    <a:pt x="735" y="1"/>
                  </a:lnTo>
                  <a:lnTo>
                    <a:pt x="736" y="6"/>
                  </a:lnTo>
                  <a:lnTo>
                    <a:pt x="740" y="7"/>
                  </a:lnTo>
                  <a:lnTo>
                    <a:pt x="746" y="7"/>
                  </a:lnTo>
                  <a:lnTo>
                    <a:pt x="753" y="7"/>
                  </a:lnTo>
                  <a:lnTo>
                    <a:pt x="761" y="8"/>
                  </a:lnTo>
                  <a:lnTo>
                    <a:pt x="767" y="11"/>
                  </a:lnTo>
                  <a:lnTo>
                    <a:pt x="772" y="17"/>
                  </a:lnTo>
                  <a:lnTo>
                    <a:pt x="774" y="22"/>
                  </a:lnTo>
                  <a:lnTo>
                    <a:pt x="0" y="22"/>
                  </a:lnTo>
                  <a:lnTo>
                    <a:pt x="1" y="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84EA5"/>
            </a:solidFill>
            <a:ln w="0">
              <a:solidFill>
                <a:srgbClr val="384E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5" name="Freeform 109"/>
            <p:cNvSpPr>
              <a:spLocks/>
            </p:cNvSpPr>
            <p:nvPr userDrawn="1"/>
          </p:nvSpPr>
          <p:spPr bwMode="auto">
            <a:xfrm>
              <a:off x="341313" y="4286250"/>
              <a:ext cx="392113" cy="12700"/>
            </a:xfrm>
            <a:custGeom>
              <a:avLst/>
              <a:gdLst>
                <a:gd name="T0" fmla="*/ 5 w 740"/>
                <a:gd name="T1" fmla="*/ 0 h 22"/>
                <a:gd name="T2" fmla="*/ 550 w 740"/>
                <a:gd name="T3" fmla="*/ 0 h 22"/>
                <a:gd name="T4" fmla="*/ 549 w 740"/>
                <a:gd name="T5" fmla="*/ 2 h 22"/>
                <a:gd name="T6" fmla="*/ 550 w 740"/>
                <a:gd name="T7" fmla="*/ 7 h 22"/>
                <a:gd name="T8" fmla="*/ 553 w 740"/>
                <a:gd name="T9" fmla="*/ 10 h 22"/>
                <a:gd name="T10" fmla="*/ 558 w 740"/>
                <a:gd name="T11" fmla="*/ 11 h 22"/>
                <a:gd name="T12" fmla="*/ 567 w 740"/>
                <a:gd name="T13" fmla="*/ 11 h 22"/>
                <a:gd name="T14" fmla="*/ 583 w 740"/>
                <a:gd name="T15" fmla="*/ 10 h 22"/>
                <a:gd name="T16" fmla="*/ 596 w 740"/>
                <a:gd name="T17" fmla="*/ 9 h 22"/>
                <a:gd name="T18" fmla="*/ 605 w 740"/>
                <a:gd name="T19" fmla="*/ 8 h 22"/>
                <a:gd name="T20" fmla="*/ 608 w 740"/>
                <a:gd name="T21" fmla="*/ 7 h 22"/>
                <a:gd name="T22" fmla="*/ 607 w 740"/>
                <a:gd name="T23" fmla="*/ 6 h 22"/>
                <a:gd name="T24" fmla="*/ 606 w 740"/>
                <a:gd name="T25" fmla="*/ 3 h 22"/>
                <a:gd name="T26" fmla="*/ 605 w 740"/>
                <a:gd name="T27" fmla="*/ 0 h 22"/>
                <a:gd name="T28" fmla="*/ 740 w 740"/>
                <a:gd name="T29" fmla="*/ 0 h 22"/>
                <a:gd name="T30" fmla="*/ 740 w 740"/>
                <a:gd name="T31" fmla="*/ 1 h 22"/>
                <a:gd name="T32" fmla="*/ 737 w 740"/>
                <a:gd name="T33" fmla="*/ 5 h 22"/>
                <a:gd name="T34" fmla="*/ 735 w 740"/>
                <a:gd name="T35" fmla="*/ 10 h 22"/>
                <a:gd name="T36" fmla="*/ 733 w 740"/>
                <a:gd name="T37" fmla="*/ 18 h 22"/>
                <a:gd name="T38" fmla="*/ 732 w 740"/>
                <a:gd name="T39" fmla="*/ 22 h 22"/>
                <a:gd name="T40" fmla="*/ 0 w 740"/>
                <a:gd name="T41" fmla="*/ 22 h 22"/>
                <a:gd name="T42" fmla="*/ 1 w 740"/>
                <a:gd name="T43" fmla="*/ 11 h 22"/>
                <a:gd name="T44" fmla="*/ 5 w 740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0" h="22">
                  <a:moveTo>
                    <a:pt x="5" y="0"/>
                  </a:moveTo>
                  <a:lnTo>
                    <a:pt x="550" y="0"/>
                  </a:lnTo>
                  <a:lnTo>
                    <a:pt x="549" y="2"/>
                  </a:lnTo>
                  <a:lnTo>
                    <a:pt x="550" y="7"/>
                  </a:lnTo>
                  <a:lnTo>
                    <a:pt x="553" y="10"/>
                  </a:lnTo>
                  <a:lnTo>
                    <a:pt x="558" y="11"/>
                  </a:lnTo>
                  <a:lnTo>
                    <a:pt x="567" y="11"/>
                  </a:lnTo>
                  <a:lnTo>
                    <a:pt x="583" y="10"/>
                  </a:lnTo>
                  <a:lnTo>
                    <a:pt x="596" y="9"/>
                  </a:lnTo>
                  <a:lnTo>
                    <a:pt x="605" y="8"/>
                  </a:lnTo>
                  <a:lnTo>
                    <a:pt x="608" y="7"/>
                  </a:lnTo>
                  <a:lnTo>
                    <a:pt x="607" y="6"/>
                  </a:lnTo>
                  <a:lnTo>
                    <a:pt x="606" y="3"/>
                  </a:lnTo>
                  <a:lnTo>
                    <a:pt x="605" y="0"/>
                  </a:lnTo>
                  <a:lnTo>
                    <a:pt x="740" y="0"/>
                  </a:lnTo>
                  <a:lnTo>
                    <a:pt x="740" y="1"/>
                  </a:lnTo>
                  <a:lnTo>
                    <a:pt x="737" y="5"/>
                  </a:lnTo>
                  <a:lnTo>
                    <a:pt x="735" y="10"/>
                  </a:lnTo>
                  <a:lnTo>
                    <a:pt x="733" y="18"/>
                  </a:lnTo>
                  <a:lnTo>
                    <a:pt x="732" y="22"/>
                  </a:lnTo>
                  <a:lnTo>
                    <a:pt x="0" y="22"/>
                  </a:lnTo>
                  <a:lnTo>
                    <a:pt x="1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64CA4"/>
            </a:solidFill>
            <a:ln w="0">
              <a:solidFill>
                <a:srgbClr val="364CA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6" name="Freeform 110"/>
            <p:cNvSpPr>
              <a:spLocks noEditPoints="1"/>
            </p:cNvSpPr>
            <p:nvPr userDrawn="1"/>
          </p:nvSpPr>
          <p:spPr bwMode="auto">
            <a:xfrm>
              <a:off x="344488" y="4275138"/>
              <a:ext cx="388938" cy="11113"/>
            </a:xfrm>
            <a:custGeom>
              <a:avLst/>
              <a:gdLst>
                <a:gd name="T0" fmla="*/ 609 w 735"/>
                <a:gd name="T1" fmla="*/ 5 h 22"/>
                <a:gd name="T2" fmla="*/ 620 w 735"/>
                <a:gd name="T3" fmla="*/ 6 h 22"/>
                <a:gd name="T4" fmla="*/ 633 w 735"/>
                <a:gd name="T5" fmla="*/ 7 h 22"/>
                <a:gd name="T6" fmla="*/ 649 w 735"/>
                <a:gd name="T7" fmla="*/ 9 h 22"/>
                <a:gd name="T8" fmla="*/ 665 w 735"/>
                <a:gd name="T9" fmla="*/ 11 h 22"/>
                <a:gd name="T10" fmla="*/ 680 w 735"/>
                <a:gd name="T11" fmla="*/ 13 h 22"/>
                <a:gd name="T12" fmla="*/ 691 w 735"/>
                <a:gd name="T13" fmla="*/ 15 h 22"/>
                <a:gd name="T14" fmla="*/ 698 w 735"/>
                <a:gd name="T15" fmla="*/ 16 h 22"/>
                <a:gd name="T16" fmla="*/ 705 w 735"/>
                <a:gd name="T17" fmla="*/ 17 h 22"/>
                <a:gd name="T18" fmla="*/ 715 w 735"/>
                <a:gd name="T19" fmla="*/ 18 h 22"/>
                <a:gd name="T20" fmla="*/ 725 w 735"/>
                <a:gd name="T21" fmla="*/ 20 h 22"/>
                <a:gd name="T22" fmla="*/ 732 w 735"/>
                <a:gd name="T23" fmla="*/ 21 h 22"/>
                <a:gd name="T24" fmla="*/ 735 w 735"/>
                <a:gd name="T25" fmla="*/ 21 h 22"/>
                <a:gd name="T26" fmla="*/ 735 w 735"/>
                <a:gd name="T27" fmla="*/ 22 h 22"/>
                <a:gd name="T28" fmla="*/ 600 w 735"/>
                <a:gd name="T29" fmla="*/ 22 h 22"/>
                <a:gd name="T30" fmla="*/ 599 w 735"/>
                <a:gd name="T31" fmla="*/ 20 h 22"/>
                <a:gd name="T32" fmla="*/ 599 w 735"/>
                <a:gd name="T33" fmla="*/ 15 h 22"/>
                <a:gd name="T34" fmla="*/ 600 w 735"/>
                <a:gd name="T35" fmla="*/ 10 h 22"/>
                <a:gd name="T36" fmla="*/ 603 w 735"/>
                <a:gd name="T37" fmla="*/ 7 h 22"/>
                <a:gd name="T38" fmla="*/ 609 w 735"/>
                <a:gd name="T39" fmla="*/ 5 h 22"/>
                <a:gd name="T40" fmla="*/ 533 w 735"/>
                <a:gd name="T41" fmla="*/ 0 h 22"/>
                <a:gd name="T42" fmla="*/ 538 w 735"/>
                <a:gd name="T43" fmla="*/ 2 h 22"/>
                <a:gd name="T44" fmla="*/ 543 w 735"/>
                <a:gd name="T45" fmla="*/ 5 h 22"/>
                <a:gd name="T46" fmla="*/ 545 w 735"/>
                <a:gd name="T47" fmla="*/ 11 h 22"/>
                <a:gd name="T48" fmla="*/ 545 w 735"/>
                <a:gd name="T49" fmla="*/ 18 h 22"/>
                <a:gd name="T50" fmla="*/ 545 w 735"/>
                <a:gd name="T51" fmla="*/ 22 h 22"/>
                <a:gd name="T52" fmla="*/ 0 w 735"/>
                <a:gd name="T53" fmla="*/ 22 h 22"/>
                <a:gd name="T54" fmla="*/ 1 w 735"/>
                <a:gd name="T55" fmla="*/ 17 h 22"/>
                <a:gd name="T56" fmla="*/ 5 w 735"/>
                <a:gd name="T57" fmla="*/ 3 h 22"/>
                <a:gd name="T58" fmla="*/ 5 w 735"/>
                <a:gd name="T59" fmla="*/ 0 h 22"/>
                <a:gd name="T60" fmla="*/ 475 w 735"/>
                <a:gd name="T61" fmla="*/ 0 h 22"/>
                <a:gd name="T62" fmla="*/ 475 w 735"/>
                <a:gd name="T63" fmla="*/ 0 h 22"/>
                <a:gd name="T64" fmla="*/ 475 w 735"/>
                <a:gd name="T65" fmla="*/ 1 h 22"/>
                <a:gd name="T66" fmla="*/ 475 w 735"/>
                <a:gd name="T67" fmla="*/ 2 h 22"/>
                <a:gd name="T68" fmla="*/ 475 w 735"/>
                <a:gd name="T69" fmla="*/ 2 h 22"/>
                <a:gd name="T70" fmla="*/ 476 w 735"/>
                <a:gd name="T71" fmla="*/ 2 h 22"/>
                <a:gd name="T72" fmla="*/ 477 w 735"/>
                <a:gd name="T73" fmla="*/ 2 h 22"/>
                <a:gd name="T74" fmla="*/ 479 w 735"/>
                <a:gd name="T75" fmla="*/ 2 h 22"/>
                <a:gd name="T76" fmla="*/ 483 w 735"/>
                <a:gd name="T77" fmla="*/ 1 h 22"/>
                <a:gd name="T78" fmla="*/ 490 w 735"/>
                <a:gd name="T79" fmla="*/ 0 h 22"/>
                <a:gd name="T80" fmla="*/ 490 w 735"/>
                <a:gd name="T81" fmla="*/ 0 h 22"/>
                <a:gd name="T82" fmla="*/ 533 w 735"/>
                <a:gd name="T8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" h="22">
                  <a:moveTo>
                    <a:pt x="609" y="5"/>
                  </a:moveTo>
                  <a:lnTo>
                    <a:pt x="620" y="6"/>
                  </a:lnTo>
                  <a:lnTo>
                    <a:pt x="633" y="7"/>
                  </a:lnTo>
                  <a:lnTo>
                    <a:pt x="649" y="9"/>
                  </a:lnTo>
                  <a:lnTo>
                    <a:pt x="665" y="11"/>
                  </a:lnTo>
                  <a:lnTo>
                    <a:pt x="680" y="13"/>
                  </a:lnTo>
                  <a:lnTo>
                    <a:pt x="691" y="15"/>
                  </a:lnTo>
                  <a:lnTo>
                    <a:pt x="698" y="16"/>
                  </a:lnTo>
                  <a:lnTo>
                    <a:pt x="705" y="17"/>
                  </a:lnTo>
                  <a:lnTo>
                    <a:pt x="715" y="18"/>
                  </a:lnTo>
                  <a:lnTo>
                    <a:pt x="725" y="20"/>
                  </a:lnTo>
                  <a:lnTo>
                    <a:pt x="732" y="21"/>
                  </a:lnTo>
                  <a:lnTo>
                    <a:pt x="735" y="21"/>
                  </a:lnTo>
                  <a:lnTo>
                    <a:pt x="735" y="22"/>
                  </a:lnTo>
                  <a:lnTo>
                    <a:pt x="600" y="22"/>
                  </a:lnTo>
                  <a:lnTo>
                    <a:pt x="599" y="20"/>
                  </a:lnTo>
                  <a:lnTo>
                    <a:pt x="599" y="15"/>
                  </a:lnTo>
                  <a:lnTo>
                    <a:pt x="600" y="10"/>
                  </a:lnTo>
                  <a:lnTo>
                    <a:pt x="603" y="7"/>
                  </a:lnTo>
                  <a:lnTo>
                    <a:pt x="609" y="5"/>
                  </a:lnTo>
                  <a:close/>
                  <a:moveTo>
                    <a:pt x="533" y="0"/>
                  </a:moveTo>
                  <a:lnTo>
                    <a:pt x="538" y="2"/>
                  </a:lnTo>
                  <a:lnTo>
                    <a:pt x="543" y="5"/>
                  </a:lnTo>
                  <a:lnTo>
                    <a:pt x="545" y="11"/>
                  </a:lnTo>
                  <a:lnTo>
                    <a:pt x="545" y="18"/>
                  </a:lnTo>
                  <a:lnTo>
                    <a:pt x="545" y="22"/>
                  </a:lnTo>
                  <a:lnTo>
                    <a:pt x="0" y="22"/>
                  </a:lnTo>
                  <a:lnTo>
                    <a:pt x="1" y="17"/>
                  </a:lnTo>
                  <a:lnTo>
                    <a:pt x="5" y="3"/>
                  </a:lnTo>
                  <a:lnTo>
                    <a:pt x="5" y="0"/>
                  </a:lnTo>
                  <a:lnTo>
                    <a:pt x="475" y="0"/>
                  </a:lnTo>
                  <a:lnTo>
                    <a:pt x="475" y="0"/>
                  </a:lnTo>
                  <a:lnTo>
                    <a:pt x="475" y="1"/>
                  </a:lnTo>
                  <a:lnTo>
                    <a:pt x="475" y="2"/>
                  </a:lnTo>
                  <a:lnTo>
                    <a:pt x="475" y="2"/>
                  </a:lnTo>
                  <a:lnTo>
                    <a:pt x="476" y="2"/>
                  </a:lnTo>
                  <a:lnTo>
                    <a:pt x="477" y="2"/>
                  </a:lnTo>
                  <a:lnTo>
                    <a:pt x="479" y="2"/>
                  </a:lnTo>
                  <a:lnTo>
                    <a:pt x="483" y="1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3249A2"/>
            </a:solidFill>
            <a:ln w="0">
              <a:solidFill>
                <a:srgbClr val="3249A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7" name="Freeform 111"/>
            <p:cNvSpPr>
              <a:spLocks noEditPoints="1"/>
            </p:cNvSpPr>
            <p:nvPr userDrawn="1"/>
          </p:nvSpPr>
          <p:spPr bwMode="auto">
            <a:xfrm>
              <a:off x="346075" y="4264025"/>
              <a:ext cx="279400" cy="11113"/>
            </a:xfrm>
            <a:custGeom>
              <a:avLst/>
              <a:gdLst>
                <a:gd name="T0" fmla="*/ 515 w 528"/>
                <a:gd name="T1" fmla="*/ 20 h 21"/>
                <a:gd name="T2" fmla="*/ 525 w 528"/>
                <a:gd name="T3" fmla="*/ 21 h 21"/>
                <a:gd name="T4" fmla="*/ 528 w 528"/>
                <a:gd name="T5" fmla="*/ 21 h 21"/>
                <a:gd name="T6" fmla="*/ 485 w 528"/>
                <a:gd name="T7" fmla="*/ 21 h 21"/>
                <a:gd name="T8" fmla="*/ 495 w 528"/>
                <a:gd name="T9" fmla="*/ 20 h 21"/>
                <a:gd name="T10" fmla="*/ 505 w 528"/>
                <a:gd name="T11" fmla="*/ 20 h 21"/>
                <a:gd name="T12" fmla="*/ 515 w 528"/>
                <a:gd name="T13" fmla="*/ 20 h 21"/>
                <a:gd name="T14" fmla="*/ 395 w 528"/>
                <a:gd name="T15" fmla="*/ 0 h 21"/>
                <a:gd name="T16" fmla="*/ 399 w 528"/>
                <a:gd name="T17" fmla="*/ 4 h 21"/>
                <a:gd name="T18" fmla="*/ 406 w 528"/>
                <a:gd name="T19" fmla="*/ 11 h 21"/>
                <a:gd name="T20" fmla="*/ 412 w 528"/>
                <a:gd name="T21" fmla="*/ 13 h 21"/>
                <a:gd name="T22" fmla="*/ 419 w 528"/>
                <a:gd name="T23" fmla="*/ 13 h 21"/>
                <a:gd name="T24" fmla="*/ 429 w 528"/>
                <a:gd name="T25" fmla="*/ 12 h 21"/>
                <a:gd name="T26" fmla="*/ 441 w 528"/>
                <a:gd name="T27" fmla="*/ 12 h 21"/>
                <a:gd name="T28" fmla="*/ 452 w 528"/>
                <a:gd name="T29" fmla="*/ 12 h 21"/>
                <a:gd name="T30" fmla="*/ 461 w 528"/>
                <a:gd name="T31" fmla="*/ 13 h 21"/>
                <a:gd name="T32" fmla="*/ 467 w 528"/>
                <a:gd name="T33" fmla="*/ 16 h 21"/>
                <a:gd name="T34" fmla="*/ 469 w 528"/>
                <a:gd name="T35" fmla="*/ 18 h 21"/>
                <a:gd name="T36" fmla="*/ 470 w 528"/>
                <a:gd name="T37" fmla="*/ 20 h 21"/>
                <a:gd name="T38" fmla="*/ 470 w 528"/>
                <a:gd name="T39" fmla="*/ 21 h 21"/>
                <a:gd name="T40" fmla="*/ 0 w 528"/>
                <a:gd name="T41" fmla="*/ 21 h 21"/>
                <a:gd name="T42" fmla="*/ 2 w 528"/>
                <a:gd name="T43" fmla="*/ 12 h 21"/>
                <a:gd name="T44" fmla="*/ 3 w 528"/>
                <a:gd name="T45" fmla="*/ 4 h 21"/>
                <a:gd name="T46" fmla="*/ 2 w 528"/>
                <a:gd name="T47" fmla="*/ 0 h 21"/>
                <a:gd name="T48" fmla="*/ 395 w 528"/>
                <a:gd name="T4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21">
                  <a:moveTo>
                    <a:pt x="515" y="20"/>
                  </a:moveTo>
                  <a:lnTo>
                    <a:pt x="525" y="21"/>
                  </a:lnTo>
                  <a:lnTo>
                    <a:pt x="528" y="21"/>
                  </a:lnTo>
                  <a:lnTo>
                    <a:pt x="485" y="21"/>
                  </a:lnTo>
                  <a:lnTo>
                    <a:pt x="495" y="20"/>
                  </a:lnTo>
                  <a:lnTo>
                    <a:pt x="505" y="20"/>
                  </a:lnTo>
                  <a:lnTo>
                    <a:pt x="515" y="20"/>
                  </a:lnTo>
                  <a:close/>
                  <a:moveTo>
                    <a:pt x="395" y="0"/>
                  </a:moveTo>
                  <a:lnTo>
                    <a:pt x="399" y="4"/>
                  </a:lnTo>
                  <a:lnTo>
                    <a:pt x="406" y="11"/>
                  </a:lnTo>
                  <a:lnTo>
                    <a:pt x="412" y="13"/>
                  </a:lnTo>
                  <a:lnTo>
                    <a:pt x="419" y="13"/>
                  </a:lnTo>
                  <a:lnTo>
                    <a:pt x="429" y="12"/>
                  </a:lnTo>
                  <a:lnTo>
                    <a:pt x="441" y="12"/>
                  </a:lnTo>
                  <a:lnTo>
                    <a:pt x="452" y="12"/>
                  </a:lnTo>
                  <a:lnTo>
                    <a:pt x="461" y="13"/>
                  </a:lnTo>
                  <a:lnTo>
                    <a:pt x="467" y="16"/>
                  </a:lnTo>
                  <a:lnTo>
                    <a:pt x="469" y="18"/>
                  </a:lnTo>
                  <a:lnTo>
                    <a:pt x="470" y="20"/>
                  </a:lnTo>
                  <a:lnTo>
                    <a:pt x="470" y="21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3" y="4"/>
                  </a:lnTo>
                  <a:lnTo>
                    <a:pt x="2" y="0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3047A1"/>
            </a:solidFill>
            <a:ln w="0">
              <a:solidFill>
                <a:srgbClr val="3047A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8" name="Freeform 112"/>
            <p:cNvSpPr>
              <a:spLocks/>
            </p:cNvSpPr>
            <p:nvPr userDrawn="1"/>
          </p:nvSpPr>
          <p:spPr bwMode="auto">
            <a:xfrm>
              <a:off x="344488" y="4251325"/>
              <a:ext cx="211138" cy="12700"/>
            </a:xfrm>
            <a:custGeom>
              <a:avLst/>
              <a:gdLst>
                <a:gd name="T0" fmla="*/ 384 w 399"/>
                <a:gd name="T1" fmla="*/ 0 h 23"/>
                <a:gd name="T2" fmla="*/ 389 w 399"/>
                <a:gd name="T3" fmla="*/ 9 h 23"/>
                <a:gd name="T4" fmla="*/ 396 w 399"/>
                <a:gd name="T5" fmla="*/ 19 h 23"/>
                <a:gd name="T6" fmla="*/ 399 w 399"/>
                <a:gd name="T7" fmla="*/ 23 h 23"/>
                <a:gd name="T8" fmla="*/ 6 w 399"/>
                <a:gd name="T9" fmla="*/ 23 h 23"/>
                <a:gd name="T10" fmla="*/ 5 w 399"/>
                <a:gd name="T11" fmla="*/ 19 h 23"/>
                <a:gd name="T12" fmla="*/ 3 w 399"/>
                <a:gd name="T13" fmla="*/ 9 h 23"/>
                <a:gd name="T14" fmla="*/ 0 w 399"/>
                <a:gd name="T15" fmla="*/ 0 h 23"/>
                <a:gd name="T16" fmla="*/ 384 w 399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9" h="23">
                  <a:moveTo>
                    <a:pt x="384" y="0"/>
                  </a:moveTo>
                  <a:lnTo>
                    <a:pt x="389" y="9"/>
                  </a:lnTo>
                  <a:lnTo>
                    <a:pt x="396" y="19"/>
                  </a:lnTo>
                  <a:lnTo>
                    <a:pt x="399" y="23"/>
                  </a:lnTo>
                  <a:lnTo>
                    <a:pt x="6" y="23"/>
                  </a:lnTo>
                  <a:lnTo>
                    <a:pt x="5" y="19"/>
                  </a:lnTo>
                  <a:lnTo>
                    <a:pt x="3" y="9"/>
                  </a:lnTo>
                  <a:lnTo>
                    <a:pt x="0" y="0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2C44A0"/>
            </a:solidFill>
            <a:ln w="0">
              <a:solidFill>
                <a:srgbClr val="2C44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9" name="Freeform 113"/>
            <p:cNvSpPr>
              <a:spLocks/>
            </p:cNvSpPr>
            <p:nvPr userDrawn="1"/>
          </p:nvSpPr>
          <p:spPr bwMode="auto">
            <a:xfrm>
              <a:off x="339725" y="4240213"/>
              <a:ext cx="207963" cy="11113"/>
            </a:xfrm>
            <a:custGeom>
              <a:avLst/>
              <a:gdLst>
                <a:gd name="T0" fmla="*/ 391 w 392"/>
                <a:gd name="T1" fmla="*/ 0 h 21"/>
                <a:gd name="T2" fmla="*/ 390 w 392"/>
                <a:gd name="T3" fmla="*/ 1 h 21"/>
                <a:gd name="T4" fmla="*/ 388 w 392"/>
                <a:gd name="T5" fmla="*/ 8 h 21"/>
                <a:gd name="T6" fmla="*/ 388 w 392"/>
                <a:gd name="T7" fmla="*/ 14 h 21"/>
                <a:gd name="T8" fmla="*/ 391 w 392"/>
                <a:gd name="T9" fmla="*/ 20 h 21"/>
                <a:gd name="T10" fmla="*/ 392 w 392"/>
                <a:gd name="T11" fmla="*/ 21 h 21"/>
                <a:gd name="T12" fmla="*/ 8 w 392"/>
                <a:gd name="T13" fmla="*/ 21 h 21"/>
                <a:gd name="T14" fmla="*/ 7 w 392"/>
                <a:gd name="T15" fmla="*/ 19 h 21"/>
                <a:gd name="T16" fmla="*/ 3 w 392"/>
                <a:gd name="T17" fmla="*/ 9 h 21"/>
                <a:gd name="T18" fmla="*/ 0 w 392"/>
                <a:gd name="T19" fmla="*/ 0 h 21"/>
                <a:gd name="T20" fmla="*/ 0 w 392"/>
                <a:gd name="T21" fmla="*/ 0 h 21"/>
                <a:gd name="T22" fmla="*/ 391 w 392"/>
                <a:gd name="T2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2" h="21">
                  <a:moveTo>
                    <a:pt x="391" y="0"/>
                  </a:moveTo>
                  <a:lnTo>
                    <a:pt x="390" y="1"/>
                  </a:lnTo>
                  <a:lnTo>
                    <a:pt x="388" y="8"/>
                  </a:lnTo>
                  <a:lnTo>
                    <a:pt x="388" y="14"/>
                  </a:lnTo>
                  <a:lnTo>
                    <a:pt x="391" y="20"/>
                  </a:lnTo>
                  <a:lnTo>
                    <a:pt x="392" y="21"/>
                  </a:lnTo>
                  <a:lnTo>
                    <a:pt x="8" y="21"/>
                  </a:lnTo>
                  <a:lnTo>
                    <a:pt x="7" y="19"/>
                  </a:lnTo>
                  <a:lnTo>
                    <a:pt x="3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2A429F"/>
            </a:solidFill>
            <a:ln w="0">
              <a:solidFill>
                <a:srgbClr val="2A429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0" name="Freeform 114"/>
            <p:cNvSpPr>
              <a:spLocks/>
            </p:cNvSpPr>
            <p:nvPr userDrawn="1"/>
          </p:nvSpPr>
          <p:spPr bwMode="auto">
            <a:xfrm>
              <a:off x="338138" y="4229100"/>
              <a:ext cx="212725" cy="11113"/>
            </a:xfrm>
            <a:custGeom>
              <a:avLst/>
              <a:gdLst>
                <a:gd name="T0" fmla="*/ 329 w 401"/>
                <a:gd name="T1" fmla="*/ 0 h 22"/>
                <a:gd name="T2" fmla="*/ 401 w 401"/>
                <a:gd name="T3" fmla="*/ 0 h 22"/>
                <a:gd name="T4" fmla="*/ 401 w 401"/>
                <a:gd name="T5" fmla="*/ 0 h 22"/>
                <a:gd name="T6" fmla="*/ 399 w 401"/>
                <a:gd name="T7" fmla="*/ 8 h 22"/>
                <a:gd name="T8" fmla="*/ 396 w 401"/>
                <a:gd name="T9" fmla="*/ 16 h 22"/>
                <a:gd name="T10" fmla="*/ 394 w 401"/>
                <a:gd name="T11" fmla="*/ 22 h 22"/>
                <a:gd name="T12" fmla="*/ 3 w 401"/>
                <a:gd name="T13" fmla="*/ 22 h 22"/>
                <a:gd name="T14" fmla="*/ 1 w 401"/>
                <a:gd name="T15" fmla="*/ 16 h 22"/>
                <a:gd name="T16" fmla="*/ 0 w 401"/>
                <a:gd name="T17" fmla="*/ 14 h 22"/>
                <a:gd name="T18" fmla="*/ 332 w 401"/>
                <a:gd name="T19" fmla="*/ 14 h 22"/>
                <a:gd name="T20" fmla="*/ 329 w 401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22">
                  <a:moveTo>
                    <a:pt x="329" y="0"/>
                  </a:moveTo>
                  <a:lnTo>
                    <a:pt x="401" y="0"/>
                  </a:lnTo>
                  <a:lnTo>
                    <a:pt x="401" y="0"/>
                  </a:lnTo>
                  <a:lnTo>
                    <a:pt x="399" y="8"/>
                  </a:lnTo>
                  <a:lnTo>
                    <a:pt x="396" y="16"/>
                  </a:lnTo>
                  <a:lnTo>
                    <a:pt x="394" y="22"/>
                  </a:lnTo>
                  <a:lnTo>
                    <a:pt x="3" y="22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332" y="14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263F9D"/>
            </a:solidFill>
            <a:ln w="0">
              <a:solidFill>
                <a:srgbClr val="263F9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1" name="Freeform 115"/>
            <p:cNvSpPr>
              <a:spLocks/>
            </p:cNvSpPr>
            <p:nvPr userDrawn="1"/>
          </p:nvSpPr>
          <p:spPr bwMode="auto">
            <a:xfrm>
              <a:off x="511175" y="4217988"/>
              <a:ext cx="39688" cy="11113"/>
            </a:xfrm>
            <a:custGeom>
              <a:avLst/>
              <a:gdLst>
                <a:gd name="T0" fmla="*/ 72 w 75"/>
                <a:gd name="T1" fmla="*/ 0 h 22"/>
                <a:gd name="T2" fmla="*/ 74 w 75"/>
                <a:gd name="T3" fmla="*/ 13 h 22"/>
                <a:gd name="T4" fmla="*/ 75 w 75"/>
                <a:gd name="T5" fmla="*/ 22 h 22"/>
                <a:gd name="T6" fmla="*/ 3 w 75"/>
                <a:gd name="T7" fmla="*/ 22 h 22"/>
                <a:gd name="T8" fmla="*/ 0 w 75"/>
                <a:gd name="T9" fmla="*/ 0 h 22"/>
                <a:gd name="T10" fmla="*/ 72 w 7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2">
                  <a:moveTo>
                    <a:pt x="72" y="0"/>
                  </a:moveTo>
                  <a:lnTo>
                    <a:pt x="74" y="13"/>
                  </a:lnTo>
                  <a:lnTo>
                    <a:pt x="75" y="22"/>
                  </a:lnTo>
                  <a:lnTo>
                    <a:pt x="3" y="22"/>
                  </a:lnTo>
                  <a:lnTo>
                    <a:pt x="0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243D9C"/>
            </a:solidFill>
            <a:ln w="0">
              <a:solidFill>
                <a:srgbClr val="243D9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2" name="Freeform 116"/>
            <p:cNvSpPr>
              <a:spLocks/>
            </p:cNvSpPr>
            <p:nvPr userDrawn="1"/>
          </p:nvSpPr>
          <p:spPr bwMode="auto">
            <a:xfrm>
              <a:off x="509588" y="4205288"/>
              <a:ext cx="39688" cy="12700"/>
            </a:xfrm>
            <a:custGeom>
              <a:avLst/>
              <a:gdLst>
                <a:gd name="T0" fmla="*/ 69 w 75"/>
                <a:gd name="T1" fmla="*/ 0 h 22"/>
                <a:gd name="T2" fmla="*/ 71 w 75"/>
                <a:gd name="T3" fmla="*/ 7 h 22"/>
                <a:gd name="T4" fmla="*/ 74 w 75"/>
                <a:gd name="T5" fmla="*/ 22 h 22"/>
                <a:gd name="T6" fmla="*/ 75 w 75"/>
                <a:gd name="T7" fmla="*/ 22 h 22"/>
                <a:gd name="T8" fmla="*/ 3 w 75"/>
                <a:gd name="T9" fmla="*/ 22 h 22"/>
                <a:gd name="T10" fmla="*/ 0 w 75"/>
                <a:gd name="T11" fmla="*/ 0 h 22"/>
                <a:gd name="T12" fmla="*/ 69 w 75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22">
                  <a:moveTo>
                    <a:pt x="69" y="0"/>
                  </a:moveTo>
                  <a:lnTo>
                    <a:pt x="71" y="7"/>
                  </a:lnTo>
                  <a:lnTo>
                    <a:pt x="74" y="22"/>
                  </a:lnTo>
                  <a:lnTo>
                    <a:pt x="75" y="22"/>
                  </a:lnTo>
                  <a:lnTo>
                    <a:pt x="3" y="22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213A9A"/>
            </a:solidFill>
            <a:ln w="0">
              <a:solidFill>
                <a:srgbClr val="213A9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3" name="Freeform 117"/>
            <p:cNvSpPr>
              <a:spLocks/>
            </p:cNvSpPr>
            <p:nvPr userDrawn="1"/>
          </p:nvSpPr>
          <p:spPr bwMode="auto">
            <a:xfrm>
              <a:off x="508000" y="4194175"/>
              <a:ext cx="38100" cy="11113"/>
            </a:xfrm>
            <a:custGeom>
              <a:avLst/>
              <a:gdLst>
                <a:gd name="T0" fmla="*/ 44 w 72"/>
                <a:gd name="T1" fmla="*/ 0 h 22"/>
                <a:gd name="T2" fmla="*/ 54 w 72"/>
                <a:gd name="T3" fmla="*/ 1 h 22"/>
                <a:gd name="T4" fmla="*/ 63 w 72"/>
                <a:gd name="T5" fmla="*/ 3 h 22"/>
                <a:gd name="T6" fmla="*/ 67 w 72"/>
                <a:gd name="T7" fmla="*/ 7 h 22"/>
                <a:gd name="T8" fmla="*/ 71 w 72"/>
                <a:gd name="T9" fmla="*/ 16 h 22"/>
                <a:gd name="T10" fmla="*/ 72 w 72"/>
                <a:gd name="T11" fmla="*/ 22 h 22"/>
                <a:gd name="T12" fmla="*/ 3 w 72"/>
                <a:gd name="T13" fmla="*/ 22 h 22"/>
                <a:gd name="T14" fmla="*/ 0 w 72"/>
                <a:gd name="T15" fmla="*/ 3 h 22"/>
                <a:gd name="T16" fmla="*/ 2 w 72"/>
                <a:gd name="T17" fmla="*/ 3 h 22"/>
                <a:gd name="T18" fmla="*/ 9 w 72"/>
                <a:gd name="T19" fmla="*/ 2 h 22"/>
                <a:gd name="T20" fmla="*/ 19 w 72"/>
                <a:gd name="T21" fmla="*/ 1 h 22"/>
                <a:gd name="T22" fmla="*/ 32 w 72"/>
                <a:gd name="T23" fmla="*/ 0 h 22"/>
                <a:gd name="T24" fmla="*/ 44 w 72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22">
                  <a:moveTo>
                    <a:pt x="44" y="0"/>
                  </a:moveTo>
                  <a:lnTo>
                    <a:pt x="54" y="1"/>
                  </a:lnTo>
                  <a:lnTo>
                    <a:pt x="63" y="3"/>
                  </a:lnTo>
                  <a:lnTo>
                    <a:pt x="67" y="7"/>
                  </a:lnTo>
                  <a:lnTo>
                    <a:pt x="71" y="16"/>
                  </a:lnTo>
                  <a:lnTo>
                    <a:pt x="72" y="22"/>
                  </a:lnTo>
                  <a:lnTo>
                    <a:pt x="3" y="22"/>
                  </a:lnTo>
                  <a:lnTo>
                    <a:pt x="0" y="3"/>
                  </a:lnTo>
                  <a:lnTo>
                    <a:pt x="2" y="3"/>
                  </a:lnTo>
                  <a:lnTo>
                    <a:pt x="9" y="2"/>
                  </a:lnTo>
                  <a:lnTo>
                    <a:pt x="19" y="1"/>
                  </a:lnTo>
                  <a:lnTo>
                    <a:pt x="32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E3799"/>
            </a:solidFill>
            <a:ln w="0">
              <a:solidFill>
                <a:srgbClr val="1E37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4" name="Freeform 118"/>
            <p:cNvSpPr>
              <a:spLocks/>
            </p:cNvSpPr>
            <p:nvPr userDrawn="1"/>
          </p:nvSpPr>
          <p:spPr bwMode="auto">
            <a:xfrm>
              <a:off x="439738" y="4408488"/>
              <a:ext cx="514350" cy="525463"/>
            </a:xfrm>
            <a:custGeom>
              <a:avLst/>
              <a:gdLst>
                <a:gd name="T0" fmla="*/ 945 w 972"/>
                <a:gd name="T1" fmla="*/ 81 h 993"/>
                <a:gd name="T2" fmla="*/ 893 w 972"/>
                <a:gd name="T3" fmla="*/ 168 h 993"/>
                <a:gd name="T4" fmla="*/ 836 w 972"/>
                <a:gd name="T5" fmla="*/ 230 h 993"/>
                <a:gd name="T6" fmla="*/ 778 w 972"/>
                <a:gd name="T7" fmla="*/ 285 h 993"/>
                <a:gd name="T8" fmla="*/ 726 w 972"/>
                <a:gd name="T9" fmla="*/ 349 h 993"/>
                <a:gd name="T10" fmla="*/ 687 w 972"/>
                <a:gd name="T11" fmla="*/ 442 h 993"/>
                <a:gd name="T12" fmla="*/ 678 w 972"/>
                <a:gd name="T13" fmla="*/ 551 h 993"/>
                <a:gd name="T14" fmla="*/ 712 w 972"/>
                <a:gd name="T15" fmla="*/ 662 h 993"/>
                <a:gd name="T16" fmla="*/ 769 w 972"/>
                <a:gd name="T17" fmla="*/ 779 h 993"/>
                <a:gd name="T18" fmla="*/ 828 w 972"/>
                <a:gd name="T19" fmla="*/ 905 h 993"/>
                <a:gd name="T20" fmla="*/ 834 w 972"/>
                <a:gd name="T21" fmla="*/ 971 h 993"/>
                <a:gd name="T22" fmla="*/ 762 w 972"/>
                <a:gd name="T23" fmla="*/ 884 h 993"/>
                <a:gd name="T24" fmla="*/ 684 w 972"/>
                <a:gd name="T25" fmla="*/ 784 h 993"/>
                <a:gd name="T26" fmla="*/ 599 w 972"/>
                <a:gd name="T27" fmla="*/ 699 h 993"/>
                <a:gd name="T28" fmla="*/ 509 w 972"/>
                <a:gd name="T29" fmla="*/ 654 h 993"/>
                <a:gd name="T30" fmla="*/ 435 w 972"/>
                <a:gd name="T31" fmla="*/ 665 h 993"/>
                <a:gd name="T32" fmla="*/ 353 w 972"/>
                <a:gd name="T33" fmla="*/ 712 h 993"/>
                <a:gd name="T34" fmla="*/ 276 w 972"/>
                <a:gd name="T35" fmla="*/ 780 h 993"/>
                <a:gd name="T36" fmla="*/ 211 w 972"/>
                <a:gd name="T37" fmla="*/ 855 h 993"/>
                <a:gd name="T38" fmla="*/ 205 w 972"/>
                <a:gd name="T39" fmla="*/ 813 h 993"/>
                <a:gd name="T40" fmla="*/ 254 w 972"/>
                <a:gd name="T41" fmla="*/ 715 h 993"/>
                <a:gd name="T42" fmla="*/ 319 w 972"/>
                <a:gd name="T43" fmla="*/ 618 h 993"/>
                <a:gd name="T44" fmla="*/ 374 w 972"/>
                <a:gd name="T45" fmla="*/ 518 h 993"/>
                <a:gd name="T46" fmla="*/ 396 w 972"/>
                <a:gd name="T47" fmla="*/ 414 h 993"/>
                <a:gd name="T48" fmla="*/ 381 w 972"/>
                <a:gd name="T49" fmla="*/ 328 h 993"/>
                <a:gd name="T50" fmla="*/ 346 w 972"/>
                <a:gd name="T51" fmla="*/ 278 h 993"/>
                <a:gd name="T52" fmla="*/ 294 w 972"/>
                <a:gd name="T53" fmla="*/ 258 h 993"/>
                <a:gd name="T54" fmla="*/ 231 w 972"/>
                <a:gd name="T55" fmla="*/ 261 h 993"/>
                <a:gd name="T56" fmla="*/ 165 w 972"/>
                <a:gd name="T57" fmla="*/ 282 h 993"/>
                <a:gd name="T58" fmla="*/ 97 w 972"/>
                <a:gd name="T59" fmla="*/ 316 h 993"/>
                <a:gd name="T60" fmla="*/ 35 w 972"/>
                <a:gd name="T61" fmla="*/ 358 h 993"/>
                <a:gd name="T62" fmla="*/ 12 w 972"/>
                <a:gd name="T63" fmla="*/ 369 h 993"/>
                <a:gd name="T64" fmla="*/ 57 w 972"/>
                <a:gd name="T65" fmla="*/ 309 h 993"/>
                <a:gd name="T66" fmla="*/ 116 w 972"/>
                <a:gd name="T67" fmla="*/ 246 h 993"/>
                <a:gd name="T68" fmla="*/ 191 w 972"/>
                <a:gd name="T69" fmla="*/ 192 h 993"/>
                <a:gd name="T70" fmla="*/ 281 w 972"/>
                <a:gd name="T71" fmla="*/ 156 h 993"/>
                <a:gd name="T72" fmla="*/ 387 w 972"/>
                <a:gd name="T73" fmla="*/ 148 h 993"/>
                <a:gd name="T74" fmla="*/ 512 w 972"/>
                <a:gd name="T75" fmla="*/ 180 h 993"/>
                <a:gd name="T76" fmla="*/ 612 w 972"/>
                <a:gd name="T77" fmla="*/ 217 h 993"/>
                <a:gd name="T78" fmla="*/ 698 w 972"/>
                <a:gd name="T79" fmla="*/ 206 h 993"/>
                <a:gd name="T80" fmla="*/ 781 w 972"/>
                <a:gd name="T81" fmla="*/ 165 h 993"/>
                <a:gd name="T82" fmla="*/ 857 w 972"/>
                <a:gd name="T83" fmla="*/ 111 h 993"/>
                <a:gd name="T84" fmla="*/ 918 w 972"/>
                <a:gd name="T85" fmla="*/ 55 h 993"/>
                <a:gd name="T86" fmla="*/ 959 w 972"/>
                <a:gd name="T87" fmla="*/ 13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72" h="993">
                  <a:moveTo>
                    <a:pt x="972" y="0"/>
                  </a:moveTo>
                  <a:lnTo>
                    <a:pt x="959" y="44"/>
                  </a:lnTo>
                  <a:lnTo>
                    <a:pt x="945" y="81"/>
                  </a:lnTo>
                  <a:lnTo>
                    <a:pt x="929" y="114"/>
                  </a:lnTo>
                  <a:lnTo>
                    <a:pt x="912" y="143"/>
                  </a:lnTo>
                  <a:lnTo>
                    <a:pt x="893" y="168"/>
                  </a:lnTo>
                  <a:lnTo>
                    <a:pt x="874" y="191"/>
                  </a:lnTo>
                  <a:lnTo>
                    <a:pt x="855" y="211"/>
                  </a:lnTo>
                  <a:lnTo>
                    <a:pt x="836" y="230"/>
                  </a:lnTo>
                  <a:lnTo>
                    <a:pt x="815" y="248"/>
                  </a:lnTo>
                  <a:lnTo>
                    <a:pt x="796" y="266"/>
                  </a:lnTo>
                  <a:lnTo>
                    <a:pt x="778" y="285"/>
                  </a:lnTo>
                  <a:lnTo>
                    <a:pt x="760" y="304"/>
                  </a:lnTo>
                  <a:lnTo>
                    <a:pt x="743" y="325"/>
                  </a:lnTo>
                  <a:lnTo>
                    <a:pt x="726" y="349"/>
                  </a:lnTo>
                  <a:lnTo>
                    <a:pt x="712" y="376"/>
                  </a:lnTo>
                  <a:lnTo>
                    <a:pt x="699" y="406"/>
                  </a:lnTo>
                  <a:lnTo>
                    <a:pt x="687" y="442"/>
                  </a:lnTo>
                  <a:lnTo>
                    <a:pt x="678" y="481"/>
                  </a:lnTo>
                  <a:lnTo>
                    <a:pt x="675" y="516"/>
                  </a:lnTo>
                  <a:lnTo>
                    <a:pt x="678" y="551"/>
                  </a:lnTo>
                  <a:lnTo>
                    <a:pt x="685" y="587"/>
                  </a:lnTo>
                  <a:lnTo>
                    <a:pt x="697" y="624"/>
                  </a:lnTo>
                  <a:lnTo>
                    <a:pt x="712" y="662"/>
                  </a:lnTo>
                  <a:lnTo>
                    <a:pt x="729" y="700"/>
                  </a:lnTo>
                  <a:lnTo>
                    <a:pt x="749" y="739"/>
                  </a:lnTo>
                  <a:lnTo>
                    <a:pt x="769" y="779"/>
                  </a:lnTo>
                  <a:lnTo>
                    <a:pt x="789" y="820"/>
                  </a:lnTo>
                  <a:lnTo>
                    <a:pt x="809" y="862"/>
                  </a:lnTo>
                  <a:lnTo>
                    <a:pt x="828" y="905"/>
                  </a:lnTo>
                  <a:lnTo>
                    <a:pt x="843" y="948"/>
                  </a:lnTo>
                  <a:lnTo>
                    <a:pt x="856" y="993"/>
                  </a:lnTo>
                  <a:lnTo>
                    <a:pt x="834" y="971"/>
                  </a:lnTo>
                  <a:lnTo>
                    <a:pt x="810" y="944"/>
                  </a:lnTo>
                  <a:lnTo>
                    <a:pt x="786" y="915"/>
                  </a:lnTo>
                  <a:lnTo>
                    <a:pt x="762" y="884"/>
                  </a:lnTo>
                  <a:lnTo>
                    <a:pt x="737" y="850"/>
                  </a:lnTo>
                  <a:lnTo>
                    <a:pt x="710" y="817"/>
                  </a:lnTo>
                  <a:lnTo>
                    <a:pt x="684" y="784"/>
                  </a:lnTo>
                  <a:lnTo>
                    <a:pt x="656" y="753"/>
                  </a:lnTo>
                  <a:lnTo>
                    <a:pt x="628" y="725"/>
                  </a:lnTo>
                  <a:lnTo>
                    <a:pt x="599" y="699"/>
                  </a:lnTo>
                  <a:lnTo>
                    <a:pt x="570" y="678"/>
                  </a:lnTo>
                  <a:lnTo>
                    <a:pt x="539" y="663"/>
                  </a:lnTo>
                  <a:lnTo>
                    <a:pt x="509" y="654"/>
                  </a:lnTo>
                  <a:lnTo>
                    <a:pt x="486" y="653"/>
                  </a:lnTo>
                  <a:lnTo>
                    <a:pt x="460" y="657"/>
                  </a:lnTo>
                  <a:lnTo>
                    <a:pt x="435" y="665"/>
                  </a:lnTo>
                  <a:lnTo>
                    <a:pt x="408" y="677"/>
                  </a:lnTo>
                  <a:lnTo>
                    <a:pt x="380" y="693"/>
                  </a:lnTo>
                  <a:lnTo>
                    <a:pt x="353" y="712"/>
                  </a:lnTo>
                  <a:lnTo>
                    <a:pt x="327" y="734"/>
                  </a:lnTo>
                  <a:lnTo>
                    <a:pt x="300" y="756"/>
                  </a:lnTo>
                  <a:lnTo>
                    <a:pt x="276" y="780"/>
                  </a:lnTo>
                  <a:lnTo>
                    <a:pt x="253" y="806"/>
                  </a:lnTo>
                  <a:lnTo>
                    <a:pt x="230" y="831"/>
                  </a:lnTo>
                  <a:lnTo>
                    <a:pt x="211" y="855"/>
                  </a:lnTo>
                  <a:lnTo>
                    <a:pt x="195" y="880"/>
                  </a:lnTo>
                  <a:lnTo>
                    <a:pt x="197" y="846"/>
                  </a:lnTo>
                  <a:lnTo>
                    <a:pt x="205" y="813"/>
                  </a:lnTo>
                  <a:lnTo>
                    <a:pt x="218" y="780"/>
                  </a:lnTo>
                  <a:lnTo>
                    <a:pt x="235" y="748"/>
                  </a:lnTo>
                  <a:lnTo>
                    <a:pt x="254" y="715"/>
                  </a:lnTo>
                  <a:lnTo>
                    <a:pt x="275" y="683"/>
                  </a:lnTo>
                  <a:lnTo>
                    <a:pt x="296" y="651"/>
                  </a:lnTo>
                  <a:lnTo>
                    <a:pt x="319" y="618"/>
                  </a:lnTo>
                  <a:lnTo>
                    <a:pt x="339" y="585"/>
                  </a:lnTo>
                  <a:lnTo>
                    <a:pt x="358" y="551"/>
                  </a:lnTo>
                  <a:lnTo>
                    <a:pt x="374" y="518"/>
                  </a:lnTo>
                  <a:lnTo>
                    <a:pt x="386" y="484"/>
                  </a:lnTo>
                  <a:lnTo>
                    <a:pt x="394" y="449"/>
                  </a:lnTo>
                  <a:lnTo>
                    <a:pt x="396" y="414"/>
                  </a:lnTo>
                  <a:lnTo>
                    <a:pt x="394" y="381"/>
                  </a:lnTo>
                  <a:lnTo>
                    <a:pt x="389" y="353"/>
                  </a:lnTo>
                  <a:lnTo>
                    <a:pt x="381" y="328"/>
                  </a:lnTo>
                  <a:lnTo>
                    <a:pt x="371" y="308"/>
                  </a:lnTo>
                  <a:lnTo>
                    <a:pt x="359" y="291"/>
                  </a:lnTo>
                  <a:lnTo>
                    <a:pt x="346" y="278"/>
                  </a:lnTo>
                  <a:lnTo>
                    <a:pt x="330" y="268"/>
                  </a:lnTo>
                  <a:lnTo>
                    <a:pt x="312" y="262"/>
                  </a:lnTo>
                  <a:lnTo>
                    <a:pt x="294" y="258"/>
                  </a:lnTo>
                  <a:lnTo>
                    <a:pt x="274" y="256"/>
                  </a:lnTo>
                  <a:lnTo>
                    <a:pt x="253" y="257"/>
                  </a:lnTo>
                  <a:lnTo>
                    <a:pt x="231" y="261"/>
                  </a:lnTo>
                  <a:lnTo>
                    <a:pt x="209" y="266"/>
                  </a:lnTo>
                  <a:lnTo>
                    <a:pt x="187" y="273"/>
                  </a:lnTo>
                  <a:lnTo>
                    <a:pt x="165" y="282"/>
                  </a:lnTo>
                  <a:lnTo>
                    <a:pt x="141" y="292"/>
                  </a:lnTo>
                  <a:lnTo>
                    <a:pt x="119" y="304"/>
                  </a:lnTo>
                  <a:lnTo>
                    <a:pt x="97" y="316"/>
                  </a:lnTo>
                  <a:lnTo>
                    <a:pt x="76" y="329"/>
                  </a:lnTo>
                  <a:lnTo>
                    <a:pt x="55" y="344"/>
                  </a:lnTo>
                  <a:lnTo>
                    <a:pt x="35" y="358"/>
                  </a:lnTo>
                  <a:lnTo>
                    <a:pt x="17" y="373"/>
                  </a:lnTo>
                  <a:lnTo>
                    <a:pt x="0" y="387"/>
                  </a:lnTo>
                  <a:lnTo>
                    <a:pt x="12" y="369"/>
                  </a:lnTo>
                  <a:lnTo>
                    <a:pt x="26" y="350"/>
                  </a:lnTo>
                  <a:lnTo>
                    <a:pt x="40" y="329"/>
                  </a:lnTo>
                  <a:lnTo>
                    <a:pt x="57" y="309"/>
                  </a:lnTo>
                  <a:lnTo>
                    <a:pt x="76" y="288"/>
                  </a:lnTo>
                  <a:lnTo>
                    <a:pt x="95" y="267"/>
                  </a:lnTo>
                  <a:lnTo>
                    <a:pt x="116" y="246"/>
                  </a:lnTo>
                  <a:lnTo>
                    <a:pt x="139" y="227"/>
                  </a:lnTo>
                  <a:lnTo>
                    <a:pt x="165" y="209"/>
                  </a:lnTo>
                  <a:lnTo>
                    <a:pt x="191" y="192"/>
                  </a:lnTo>
                  <a:lnTo>
                    <a:pt x="219" y="178"/>
                  </a:lnTo>
                  <a:lnTo>
                    <a:pt x="249" y="165"/>
                  </a:lnTo>
                  <a:lnTo>
                    <a:pt x="281" y="156"/>
                  </a:lnTo>
                  <a:lnTo>
                    <a:pt x="314" y="150"/>
                  </a:lnTo>
                  <a:lnTo>
                    <a:pt x="350" y="147"/>
                  </a:lnTo>
                  <a:lnTo>
                    <a:pt x="387" y="148"/>
                  </a:lnTo>
                  <a:lnTo>
                    <a:pt x="427" y="154"/>
                  </a:lnTo>
                  <a:lnTo>
                    <a:pt x="468" y="164"/>
                  </a:lnTo>
                  <a:lnTo>
                    <a:pt x="512" y="180"/>
                  </a:lnTo>
                  <a:lnTo>
                    <a:pt x="557" y="201"/>
                  </a:lnTo>
                  <a:lnTo>
                    <a:pt x="584" y="211"/>
                  </a:lnTo>
                  <a:lnTo>
                    <a:pt x="612" y="217"/>
                  </a:lnTo>
                  <a:lnTo>
                    <a:pt x="640" y="217"/>
                  </a:lnTo>
                  <a:lnTo>
                    <a:pt x="669" y="214"/>
                  </a:lnTo>
                  <a:lnTo>
                    <a:pt x="698" y="206"/>
                  </a:lnTo>
                  <a:lnTo>
                    <a:pt x="726" y="195"/>
                  </a:lnTo>
                  <a:lnTo>
                    <a:pt x="754" y="182"/>
                  </a:lnTo>
                  <a:lnTo>
                    <a:pt x="781" y="165"/>
                  </a:lnTo>
                  <a:lnTo>
                    <a:pt x="807" y="148"/>
                  </a:lnTo>
                  <a:lnTo>
                    <a:pt x="833" y="130"/>
                  </a:lnTo>
                  <a:lnTo>
                    <a:pt x="857" y="111"/>
                  </a:lnTo>
                  <a:lnTo>
                    <a:pt x="879" y="91"/>
                  </a:lnTo>
                  <a:lnTo>
                    <a:pt x="899" y="73"/>
                  </a:lnTo>
                  <a:lnTo>
                    <a:pt x="918" y="55"/>
                  </a:lnTo>
                  <a:lnTo>
                    <a:pt x="935" y="39"/>
                  </a:lnTo>
                  <a:lnTo>
                    <a:pt x="948" y="25"/>
                  </a:lnTo>
                  <a:lnTo>
                    <a:pt x="959" y="13"/>
                  </a:lnTo>
                  <a:lnTo>
                    <a:pt x="967" y="4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5" name="Freeform 119"/>
            <p:cNvSpPr>
              <a:spLocks/>
            </p:cNvSpPr>
            <p:nvPr userDrawn="1"/>
          </p:nvSpPr>
          <p:spPr bwMode="auto">
            <a:xfrm>
              <a:off x="231775" y="4627563"/>
              <a:ext cx="252413" cy="274638"/>
            </a:xfrm>
            <a:custGeom>
              <a:avLst/>
              <a:gdLst>
                <a:gd name="T0" fmla="*/ 368 w 476"/>
                <a:gd name="T1" fmla="*/ 22 h 518"/>
                <a:gd name="T2" fmla="*/ 338 w 476"/>
                <a:gd name="T3" fmla="*/ 65 h 518"/>
                <a:gd name="T4" fmla="*/ 311 w 476"/>
                <a:gd name="T5" fmla="*/ 109 h 518"/>
                <a:gd name="T6" fmla="*/ 295 w 476"/>
                <a:gd name="T7" fmla="*/ 154 h 518"/>
                <a:gd name="T8" fmla="*/ 294 w 476"/>
                <a:gd name="T9" fmla="*/ 202 h 518"/>
                <a:gd name="T10" fmla="*/ 312 w 476"/>
                <a:gd name="T11" fmla="*/ 250 h 518"/>
                <a:gd name="T12" fmla="*/ 345 w 476"/>
                <a:gd name="T13" fmla="*/ 289 h 518"/>
                <a:gd name="T14" fmla="*/ 386 w 476"/>
                <a:gd name="T15" fmla="*/ 329 h 518"/>
                <a:gd name="T16" fmla="*/ 427 w 476"/>
                <a:gd name="T17" fmla="*/ 371 h 518"/>
                <a:gd name="T18" fmla="*/ 463 w 476"/>
                <a:gd name="T19" fmla="*/ 421 h 518"/>
                <a:gd name="T20" fmla="*/ 450 w 476"/>
                <a:gd name="T21" fmla="*/ 424 h 518"/>
                <a:gd name="T22" fmla="*/ 389 w 476"/>
                <a:gd name="T23" fmla="*/ 379 h 518"/>
                <a:gd name="T24" fmla="*/ 315 w 476"/>
                <a:gd name="T25" fmla="*/ 351 h 518"/>
                <a:gd name="T26" fmla="*/ 236 w 476"/>
                <a:gd name="T27" fmla="*/ 344 h 518"/>
                <a:gd name="T28" fmla="*/ 203 w 476"/>
                <a:gd name="T29" fmla="*/ 355 h 518"/>
                <a:gd name="T30" fmla="*/ 169 w 476"/>
                <a:gd name="T31" fmla="*/ 379 h 518"/>
                <a:gd name="T32" fmla="*/ 135 w 476"/>
                <a:gd name="T33" fmla="*/ 411 h 518"/>
                <a:gd name="T34" fmla="*/ 103 w 476"/>
                <a:gd name="T35" fmla="*/ 446 h 518"/>
                <a:gd name="T36" fmla="*/ 76 w 476"/>
                <a:gd name="T37" fmla="*/ 480 h 518"/>
                <a:gd name="T38" fmla="*/ 56 w 476"/>
                <a:gd name="T39" fmla="*/ 505 h 518"/>
                <a:gd name="T40" fmla="*/ 45 w 476"/>
                <a:gd name="T41" fmla="*/ 518 h 518"/>
                <a:gd name="T42" fmla="*/ 60 w 476"/>
                <a:gd name="T43" fmla="*/ 464 h 518"/>
                <a:gd name="T44" fmla="*/ 84 w 476"/>
                <a:gd name="T45" fmla="*/ 410 h 518"/>
                <a:gd name="T46" fmla="*/ 111 w 476"/>
                <a:gd name="T47" fmla="*/ 359 h 518"/>
                <a:gd name="T48" fmla="*/ 138 w 476"/>
                <a:gd name="T49" fmla="*/ 314 h 518"/>
                <a:gd name="T50" fmla="*/ 156 w 476"/>
                <a:gd name="T51" fmla="*/ 275 h 518"/>
                <a:gd name="T52" fmla="*/ 161 w 476"/>
                <a:gd name="T53" fmla="*/ 244 h 518"/>
                <a:gd name="T54" fmla="*/ 152 w 476"/>
                <a:gd name="T55" fmla="*/ 224 h 518"/>
                <a:gd name="T56" fmla="*/ 133 w 476"/>
                <a:gd name="T57" fmla="*/ 202 h 518"/>
                <a:gd name="T58" fmla="*/ 104 w 476"/>
                <a:gd name="T59" fmla="*/ 174 h 518"/>
                <a:gd name="T60" fmla="*/ 73 w 476"/>
                <a:gd name="T61" fmla="*/ 143 h 518"/>
                <a:gd name="T62" fmla="*/ 43 w 476"/>
                <a:gd name="T63" fmla="*/ 115 h 518"/>
                <a:gd name="T64" fmla="*/ 16 w 476"/>
                <a:gd name="T65" fmla="*/ 94 h 518"/>
                <a:gd name="T66" fmla="*/ 0 w 476"/>
                <a:gd name="T67" fmla="*/ 85 h 518"/>
                <a:gd name="T68" fmla="*/ 11 w 476"/>
                <a:gd name="T69" fmla="*/ 89 h 518"/>
                <a:gd name="T70" fmla="*/ 39 w 476"/>
                <a:gd name="T71" fmla="*/ 97 h 518"/>
                <a:gd name="T72" fmla="*/ 80 w 476"/>
                <a:gd name="T73" fmla="*/ 107 h 518"/>
                <a:gd name="T74" fmla="*/ 124 w 476"/>
                <a:gd name="T75" fmla="*/ 117 h 518"/>
                <a:gd name="T76" fmla="*/ 169 w 476"/>
                <a:gd name="T77" fmla="*/ 123 h 518"/>
                <a:gd name="T78" fmla="*/ 206 w 476"/>
                <a:gd name="T79" fmla="*/ 123 h 518"/>
                <a:gd name="T80" fmla="*/ 244 w 476"/>
                <a:gd name="T81" fmla="*/ 110 h 518"/>
                <a:gd name="T82" fmla="*/ 296 w 476"/>
                <a:gd name="T83" fmla="*/ 78 h 518"/>
                <a:gd name="T84" fmla="*/ 345 w 476"/>
                <a:gd name="T85" fmla="*/ 38 h 518"/>
                <a:gd name="T86" fmla="*/ 384 w 476"/>
                <a:gd name="T8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6" h="518">
                  <a:moveTo>
                    <a:pt x="384" y="0"/>
                  </a:moveTo>
                  <a:lnTo>
                    <a:pt x="368" y="22"/>
                  </a:lnTo>
                  <a:lnTo>
                    <a:pt x="353" y="43"/>
                  </a:lnTo>
                  <a:lnTo>
                    <a:pt x="338" y="65"/>
                  </a:lnTo>
                  <a:lnTo>
                    <a:pt x="323" y="87"/>
                  </a:lnTo>
                  <a:lnTo>
                    <a:pt x="311" y="109"/>
                  </a:lnTo>
                  <a:lnTo>
                    <a:pt x="301" y="131"/>
                  </a:lnTo>
                  <a:lnTo>
                    <a:pt x="295" y="154"/>
                  </a:lnTo>
                  <a:lnTo>
                    <a:pt x="291" y="178"/>
                  </a:lnTo>
                  <a:lnTo>
                    <a:pt x="294" y="202"/>
                  </a:lnTo>
                  <a:lnTo>
                    <a:pt x="301" y="228"/>
                  </a:lnTo>
                  <a:lnTo>
                    <a:pt x="312" y="250"/>
                  </a:lnTo>
                  <a:lnTo>
                    <a:pt x="327" y="270"/>
                  </a:lnTo>
                  <a:lnTo>
                    <a:pt x="345" y="289"/>
                  </a:lnTo>
                  <a:lnTo>
                    <a:pt x="364" y="309"/>
                  </a:lnTo>
                  <a:lnTo>
                    <a:pt x="386" y="329"/>
                  </a:lnTo>
                  <a:lnTo>
                    <a:pt x="407" y="349"/>
                  </a:lnTo>
                  <a:lnTo>
                    <a:pt x="427" y="371"/>
                  </a:lnTo>
                  <a:lnTo>
                    <a:pt x="446" y="395"/>
                  </a:lnTo>
                  <a:lnTo>
                    <a:pt x="463" y="421"/>
                  </a:lnTo>
                  <a:lnTo>
                    <a:pt x="476" y="451"/>
                  </a:lnTo>
                  <a:lnTo>
                    <a:pt x="450" y="424"/>
                  </a:lnTo>
                  <a:lnTo>
                    <a:pt x="422" y="401"/>
                  </a:lnTo>
                  <a:lnTo>
                    <a:pt x="389" y="379"/>
                  </a:lnTo>
                  <a:lnTo>
                    <a:pt x="353" y="363"/>
                  </a:lnTo>
                  <a:lnTo>
                    <a:pt x="315" y="351"/>
                  </a:lnTo>
                  <a:lnTo>
                    <a:pt x="275" y="344"/>
                  </a:lnTo>
                  <a:lnTo>
                    <a:pt x="236" y="344"/>
                  </a:lnTo>
                  <a:lnTo>
                    <a:pt x="221" y="347"/>
                  </a:lnTo>
                  <a:lnTo>
                    <a:pt x="203" y="355"/>
                  </a:lnTo>
                  <a:lnTo>
                    <a:pt x="186" y="365"/>
                  </a:lnTo>
                  <a:lnTo>
                    <a:pt x="169" y="379"/>
                  </a:lnTo>
                  <a:lnTo>
                    <a:pt x="152" y="395"/>
                  </a:lnTo>
                  <a:lnTo>
                    <a:pt x="135" y="411"/>
                  </a:lnTo>
                  <a:lnTo>
                    <a:pt x="118" y="429"/>
                  </a:lnTo>
                  <a:lnTo>
                    <a:pt x="103" y="446"/>
                  </a:lnTo>
                  <a:lnTo>
                    <a:pt x="89" y="464"/>
                  </a:lnTo>
                  <a:lnTo>
                    <a:pt x="76" y="480"/>
                  </a:lnTo>
                  <a:lnTo>
                    <a:pt x="65" y="494"/>
                  </a:lnTo>
                  <a:lnTo>
                    <a:pt x="56" y="505"/>
                  </a:lnTo>
                  <a:lnTo>
                    <a:pt x="49" y="513"/>
                  </a:lnTo>
                  <a:lnTo>
                    <a:pt x="45" y="518"/>
                  </a:lnTo>
                  <a:lnTo>
                    <a:pt x="51" y="491"/>
                  </a:lnTo>
                  <a:lnTo>
                    <a:pt x="60" y="464"/>
                  </a:lnTo>
                  <a:lnTo>
                    <a:pt x="71" y="436"/>
                  </a:lnTo>
                  <a:lnTo>
                    <a:pt x="84" y="410"/>
                  </a:lnTo>
                  <a:lnTo>
                    <a:pt x="97" y="384"/>
                  </a:lnTo>
                  <a:lnTo>
                    <a:pt x="111" y="359"/>
                  </a:lnTo>
                  <a:lnTo>
                    <a:pt x="126" y="336"/>
                  </a:lnTo>
                  <a:lnTo>
                    <a:pt x="138" y="314"/>
                  </a:lnTo>
                  <a:lnTo>
                    <a:pt x="148" y="293"/>
                  </a:lnTo>
                  <a:lnTo>
                    <a:pt x="156" y="275"/>
                  </a:lnTo>
                  <a:lnTo>
                    <a:pt x="160" y="258"/>
                  </a:lnTo>
                  <a:lnTo>
                    <a:pt x="161" y="244"/>
                  </a:lnTo>
                  <a:lnTo>
                    <a:pt x="157" y="232"/>
                  </a:lnTo>
                  <a:lnTo>
                    <a:pt x="152" y="224"/>
                  </a:lnTo>
                  <a:lnTo>
                    <a:pt x="144" y="214"/>
                  </a:lnTo>
                  <a:lnTo>
                    <a:pt x="133" y="202"/>
                  </a:lnTo>
                  <a:lnTo>
                    <a:pt x="119" y="189"/>
                  </a:lnTo>
                  <a:lnTo>
                    <a:pt x="104" y="174"/>
                  </a:lnTo>
                  <a:lnTo>
                    <a:pt x="89" y="159"/>
                  </a:lnTo>
                  <a:lnTo>
                    <a:pt x="73" y="143"/>
                  </a:lnTo>
                  <a:lnTo>
                    <a:pt x="58" y="128"/>
                  </a:lnTo>
                  <a:lnTo>
                    <a:pt x="43" y="115"/>
                  </a:lnTo>
                  <a:lnTo>
                    <a:pt x="28" y="103"/>
                  </a:lnTo>
                  <a:lnTo>
                    <a:pt x="16" y="94"/>
                  </a:lnTo>
                  <a:lnTo>
                    <a:pt x="7" y="88"/>
                  </a:lnTo>
                  <a:lnTo>
                    <a:pt x="0" y="85"/>
                  </a:lnTo>
                  <a:lnTo>
                    <a:pt x="3" y="86"/>
                  </a:lnTo>
                  <a:lnTo>
                    <a:pt x="11" y="89"/>
                  </a:lnTo>
                  <a:lnTo>
                    <a:pt x="23" y="92"/>
                  </a:lnTo>
                  <a:lnTo>
                    <a:pt x="39" y="97"/>
                  </a:lnTo>
                  <a:lnTo>
                    <a:pt x="59" y="102"/>
                  </a:lnTo>
                  <a:lnTo>
                    <a:pt x="80" y="107"/>
                  </a:lnTo>
                  <a:lnTo>
                    <a:pt x="102" y="112"/>
                  </a:lnTo>
                  <a:lnTo>
                    <a:pt x="124" y="117"/>
                  </a:lnTo>
                  <a:lnTo>
                    <a:pt x="148" y="121"/>
                  </a:lnTo>
                  <a:lnTo>
                    <a:pt x="169" y="123"/>
                  </a:lnTo>
                  <a:lnTo>
                    <a:pt x="189" y="124"/>
                  </a:lnTo>
                  <a:lnTo>
                    <a:pt x="206" y="123"/>
                  </a:lnTo>
                  <a:lnTo>
                    <a:pt x="220" y="120"/>
                  </a:lnTo>
                  <a:lnTo>
                    <a:pt x="244" y="110"/>
                  </a:lnTo>
                  <a:lnTo>
                    <a:pt x="269" y="96"/>
                  </a:lnTo>
                  <a:lnTo>
                    <a:pt x="296" y="78"/>
                  </a:lnTo>
                  <a:lnTo>
                    <a:pt x="322" y="58"/>
                  </a:lnTo>
                  <a:lnTo>
                    <a:pt x="345" y="38"/>
                  </a:lnTo>
                  <a:lnTo>
                    <a:pt x="366" y="1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6" name="Freeform 120"/>
            <p:cNvSpPr>
              <a:spLocks/>
            </p:cNvSpPr>
            <p:nvPr userDrawn="1"/>
          </p:nvSpPr>
          <p:spPr bwMode="auto">
            <a:xfrm>
              <a:off x="306388" y="4622800"/>
              <a:ext cx="42863" cy="57150"/>
            </a:xfrm>
            <a:custGeom>
              <a:avLst/>
              <a:gdLst>
                <a:gd name="T0" fmla="*/ 30 w 82"/>
                <a:gd name="T1" fmla="*/ 0 h 108"/>
                <a:gd name="T2" fmla="*/ 42 w 82"/>
                <a:gd name="T3" fmla="*/ 4 h 108"/>
                <a:gd name="T4" fmla="*/ 54 w 82"/>
                <a:gd name="T5" fmla="*/ 11 h 108"/>
                <a:gd name="T6" fmla="*/ 66 w 82"/>
                <a:gd name="T7" fmla="*/ 22 h 108"/>
                <a:gd name="T8" fmla="*/ 75 w 82"/>
                <a:gd name="T9" fmla="*/ 38 h 108"/>
                <a:gd name="T10" fmla="*/ 80 w 82"/>
                <a:gd name="T11" fmla="*/ 52 h 108"/>
                <a:gd name="T12" fmla="*/ 82 w 82"/>
                <a:gd name="T13" fmla="*/ 65 h 108"/>
                <a:gd name="T14" fmla="*/ 81 w 82"/>
                <a:gd name="T15" fmla="*/ 78 h 108"/>
                <a:gd name="T16" fmla="*/ 78 w 82"/>
                <a:gd name="T17" fmla="*/ 90 h 108"/>
                <a:gd name="T18" fmla="*/ 72 w 82"/>
                <a:gd name="T19" fmla="*/ 99 h 108"/>
                <a:gd name="T20" fmla="*/ 63 w 82"/>
                <a:gd name="T21" fmla="*/ 106 h 108"/>
                <a:gd name="T22" fmla="*/ 51 w 82"/>
                <a:gd name="T23" fmla="*/ 108 h 108"/>
                <a:gd name="T24" fmla="*/ 39 w 82"/>
                <a:gd name="T25" fmla="*/ 106 h 108"/>
                <a:gd name="T26" fmla="*/ 26 w 82"/>
                <a:gd name="T27" fmla="*/ 98 h 108"/>
                <a:gd name="T28" fmla="*/ 15 w 82"/>
                <a:gd name="T29" fmla="*/ 87 h 108"/>
                <a:gd name="T30" fmla="*/ 6 w 82"/>
                <a:gd name="T31" fmla="*/ 71 h 108"/>
                <a:gd name="T32" fmla="*/ 2 w 82"/>
                <a:gd name="T33" fmla="*/ 57 h 108"/>
                <a:gd name="T34" fmla="*/ 0 w 82"/>
                <a:gd name="T35" fmla="*/ 43 h 108"/>
                <a:gd name="T36" fmla="*/ 0 w 82"/>
                <a:gd name="T37" fmla="*/ 30 h 108"/>
                <a:gd name="T38" fmla="*/ 4 w 82"/>
                <a:gd name="T39" fmla="*/ 19 h 108"/>
                <a:gd name="T40" fmla="*/ 10 w 82"/>
                <a:gd name="T41" fmla="*/ 10 h 108"/>
                <a:gd name="T42" fmla="*/ 18 w 82"/>
                <a:gd name="T43" fmla="*/ 4 h 108"/>
                <a:gd name="T44" fmla="*/ 30 w 82"/>
                <a:gd name="T4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2" h="108">
                  <a:moveTo>
                    <a:pt x="30" y="0"/>
                  </a:moveTo>
                  <a:lnTo>
                    <a:pt x="42" y="4"/>
                  </a:lnTo>
                  <a:lnTo>
                    <a:pt x="54" y="11"/>
                  </a:lnTo>
                  <a:lnTo>
                    <a:pt x="66" y="22"/>
                  </a:lnTo>
                  <a:lnTo>
                    <a:pt x="75" y="38"/>
                  </a:lnTo>
                  <a:lnTo>
                    <a:pt x="80" y="52"/>
                  </a:lnTo>
                  <a:lnTo>
                    <a:pt x="82" y="65"/>
                  </a:lnTo>
                  <a:lnTo>
                    <a:pt x="81" y="78"/>
                  </a:lnTo>
                  <a:lnTo>
                    <a:pt x="78" y="90"/>
                  </a:lnTo>
                  <a:lnTo>
                    <a:pt x="72" y="99"/>
                  </a:lnTo>
                  <a:lnTo>
                    <a:pt x="63" y="106"/>
                  </a:lnTo>
                  <a:lnTo>
                    <a:pt x="51" y="108"/>
                  </a:lnTo>
                  <a:lnTo>
                    <a:pt x="39" y="106"/>
                  </a:lnTo>
                  <a:lnTo>
                    <a:pt x="26" y="98"/>
                  </a:lnTo>
                  <a:lnTo>
                    <a:pt x="15" y="87"/>
                  </a:lnTo>
                  <a:lnTo>
                    <a:pt x="6" y="71"/>
                  </a:lnTo>
                  <a:lnTo>
                    <a:pt x="2" y="57"/>
                  </a:lnTo>
                  <a:lnTo>
                    <a:pt x="0" y="43"/>
                  </a:lnTo>
                  <a:lnTo>
                    <a:pt x="0" y="30"/>
                  </a:lnTo>
                  <a:lnTo>
                    <a:pt x="4" y="19"/>
                  </a:lnTo>
                  <a:lnTo>
                    <a:pt x="10" y="10"/>
                  </a:lnTo>
                  <a:lnTo>
                    <a:pt x="18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7" name="Freeform 121"/>
            <p:cNvSpPr>
              <a:spLocks/>
            </p:cNvSpPr>
            <p:nvPr userDrawn="1"/>
          </p:nvSpPr>
          <p:spPr bwMode="auto">
            <a:xfrm>
              <a:off x="704850" y="4357688"/>
              <a:ext cx="85725" cy="122238"/>
            </a:xfrm>
            <a:custGeom>
              <a:avLst/>
              <a:gdLst>
                <a:gd name="T0" fmla="*/ 69 w 163"/>
                <a:gd name="T1" fmla="*/ 0 h 233"/>
                <a:gd name="T2" fmla="*/ 87 w 163"/>
                <a:gd name="T3" fmla="*/ 4 h 233"/>
                <a:gd name="T4" fmla="*/ 105 w 163"/>
                <a:gd name="T5" fmla="*/ 13 h 233"/>
                <a:gd name="T6" fmla="*/ 121 w 163"/>
                <a:gd name="T7" fmla="*/ 27 h 233"/>
                <a:gd name="T8" fmla="*/ 135 w 163"/>
                <a:gd name="T9" fmla="*/ 46 h 233"/>
                <a:gd name="T10" fmla="*/ 147 w 163"/>
                <a:gd name="T11" fmla="*/ 68 h 233"/>
                <a:gd name="T12" fmla="*/ 157 w 163"/>
                <a:gd name="T13" fmla="*/ 94 h 233"/>
                <a:gd name="T14" fmla="*/ 161 w 163"/>
                <a:gd name="T15" fmla="*/ 118 h 233"/>
                <a:gd name="T16" fmla="*/ 163 w 163"/>
                <a:gd name="T17" fmla="*/ 140 h 233"/>
                <a:gd name="T18" fmla="*/ 161 w 163"/>
                <a:gd name="T19" fmla="*/ 162 h 233"/>
                <a:gd name="T20" fmla="*/ 156 w 163"/>
                <a:gd name="T21" fmla="*/ 181 h 233"/>
                <a:gd name="T22" fmla="*/ 148 w 163"/>
                <a:gd name="T23" fmla="*/ 199 h 233"/>
                <a:gd name="T24" fmla="*/ 138 w 163"/>
                <a:gd name="T25" fmla="*/ 213 h 233"/>
                <a:gd name="T26" fmla="*/ 125 w 163"/>
                <a:gd name="T27" fmla="*/ 224 h 233"/>
                <a:gd name="T28" fmla="*/ 111 w 163"/>
                <a:gd name="T29" fmla="*/ 231 h 233"/>
                <a:gd name="T30" fmla="*/ 93 w 163"/>
                <a:gd name="T31" fmla="*/ 233 h 233"/>
                <a:gd name="T32" fmla="*/ 75 w 163"/>
                <a:gd name="T33" fmla="*/ 229 h 233"/>
                <a:gd name="T34" fmla="*/ 57 w 163"/>
                <a:gd name="T35" fmla="*/ 220 h 233"/>
                <a:gd name="T36" fmla="*/ 41 w 163"/>
                <a:gd name="T37" fmla="*/ 206 h 233"/>
                <a:gd name="T38" fmla="*/ 26 w 163"/>
                <a:gd name="T39" fmla="*/ 187 h 233"/>
                <a:gd name="T40" fmla="*/ 14 w 163"/>
                <a:gd name="T41" fmla="*/ 165 h 233"/>
                <a:gd name="T42" fmla="*/ 5 w 163"/>
                <a:gd name="T43" fmla="*/ 140 h 233"/>
                <a:gd name="T44" fmla="*/ 1 w 163"/>
                <a:gd name="T45" fmla="*/ 116 h 233"/>
                <a:gd name="T46" fmla="*/ 0 w 163"/>
                <a:gd name="T47" fmla="*/ 93 h 233"/>
                <a:gd name="T48" fmla="*/ 2 w 163"/>
                <a:gd name="T49" fmla="*/ 72 h 233"/>
                <a:gd name="T50" fmla="*/ 6 w 163"/>
                <a:gd name="T51" fmla="*/ 52 h 233"/>
                <a:gd name="T52" fmla="*/ 14 w 163"/>
                <a:gd name="T53" fmla="*/ 34 h 233"/>
                <a:gd name="T54" fmla="*/ 24 w 163"/>
                <a:gd name="T55" fmla="*/ 20 h 233"/>
                <a:gd name="T56" fmla="*/ 36 w 163"/>
                <a:gd name="T57" fmla="*/ 9 h 233"/>
                <a:gd name="T58" fmla="*/ 50 w 163"/>
                <a:gd name="T59" fmla="*/ 2 h 233"/>
                <a:gd name="T60" fmla="*/ 69 w 163"/>
                <a:gd name="T61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3" h="233">
                  <a:moveTo>
                    <a:pt x="69" y="0"/>
                  </a:moveTo>
                  <a:lnTo>
                    <a:pt x="87" y="4"/>
                  </a:lnTo>
                  <a:lnTo>
                    <a:pt x="105" y="13"/>
                  </a:lnTo>
                  <a:lnTo>
                    <a:pt x="121" y="27"/>
                  </a:lnTo>
                  <a:lnTo>
                    <a:pt x="135" y="46"/>
                  </a:lnTo>
                  <a:lnTo>
                    <a:pt x="147" y="68"/>
                  </a:lnTo>
                  <a:lnTo>
                    <a:pt x="157" y="94"/>
                  </a:lnTo>
                  <a:lnTo>
                    <a:pt x="161" y="118"/>
                  </a:lnTo>
                  <a:lnTo>
                    <a:pt x="163" y="140"/>
                  </a:lnTo>
                  <a:lnTo>
                    <a:pt x="161" y="162"/>
                  </a:lnTo>
                  <a:lnTo>
                    <a:pt x="156" y="181"/>
                  </a:lnTo>
                  <a:lnTo>
                    <a:pt x="148" y="199"/>
                  </a:lnTo>
                  <a:lnTo>
                    <a:pt x="138" y="213"/>
                  </a:lnTo>
                  <a:lnTo>
                    <a:pt x="125" y="224"/>
                  </a:lnTo>
                  <a:lnTo>
                    <a:pt x="111" y="231"/>
                  </a:lnTo>
                  <a:lnTo>
                    <a:pt x="93" y="233"/>
                  </a:lnTo>
                  <a:lnTo>
                    <a:pt x="75" y="229"/>
                  </a:lnTo>
                  <a:lnTo>
                    <a:pt x="57" y="220"/>
                  </a:lnTo>
                  <a:lnTo>
                    <a:pt x="41" y="206"/>
                  </a:lnTo>
                  <a:lnTo>
                    <a:pt x="26" y="187"/>
                  </a:lnTo>
                  <a:lnTo>
                    <a:pt x="14" y="165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3"/>
                  </a:lnTo>
                  <a:lnTo>
                    <a:pt x="2" y="72"/>
                  </a:lnTo>
                  <a:lnTo>
                    <a:pt x="6" y="52"/>
                  </a:lnTo>
                  <a:lnTo>
                    <a:pt x="14" y="34"/>
                  </a:lnTo>
                  <a:lnTo>
                    <a:pt x="24" y="20"/>
                  </a:lnTo>
                  <a:lnTo>
                    <a:pt x="36" y="9"/>
                  </a:lnTo>
                  <a:lnTo>
                    <a:pt x="50" y="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7E826"/>
            </a:solidFill>
            <a:ln w="0">
              <a:solidFill>
                <a:srgbClr val="F7E82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28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026920"/>
            <a:ext cx="5181600" cy="3992880"/>
          </a:xfrm>
        </p:spPr>
        <p:txBody>
          <a:bodyPr/>
          <a:lstStyle>
            <a:lvl2pPr marL="640080" indent="-274320">
              <a:buSzPct val="50000"/>
              <a:buFont typeface="Wingdings 2" pitchFamily="18" charset="2"/>
              <a:buChar char=""/>
              <a:defRPr/>
            </a:lvl2pPr>
            <a:lvl3pPr marL="914400" indent="-228600">
              <a:buSzPct val="50000"/>
              <a:buFont typeface="Wingdings" pitchFamily="2" charset="2"/>
              <a:buChar char=""/>
              <a:defRPr/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026920"/>
            <a:ext cx="5181600" cy="3992880"/>
          </a:xfrm>
        </p:spPr>
        <p:txBody>
          <a:bodyPr/>
          <a:lstStyle>
            <a:lvl2pPr marL="640080" indent="-274320">
              <a:defRPr kumimoji="0" 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>
              <a:defRPr kumimoji="0" lang="en-US" sz="2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marL="640080" lvl="1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50000"/>
              <a:buFont typeface="Wingdings 2" pitchFamily="18" charset="2"/>
              <a:buChar char=""/>
            </a:pPr>
            <a:r>
              <a:rPr lang="en-US" dirty="0" smtClean="0"/>
              <a:t>Second level</a:t>
            </a:r>
          </a:p>
          <a:p>
            <a:pPr marL="914400" lvl="2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50000"/>
              <a:buFont typeface="Wingdings" pitchFamily="2" charset="2"/>
              <a:buChar char=""/>
            </a:pPr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84F2EE-78DB-48AE-AC89-12827E8B480E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6F8472F-CCA3-4086-AA6D-841A15AA1FC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26492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26492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533" y="5913120"/>
            <a:ext cx="709068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850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455D228-E1AA-4972-B67B-74683E9565E1}" type="datetime1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3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87194F-C1B5-4604-9FB2-0EB088B291CA}" type="datetime1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76213"/>
            <a:ext cx="5447246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8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64408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3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3FCD-0422-4C08-9EC0-86F4C6DCA338}" type="datetime1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95818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0BF153A-9E43-4609-A05F-0B391AB6F4DC}" type="datetime1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86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2F55-6957-4484-8E01-95ACD6CDBB7E}" type="datetime1">
              <a:rPr lang="en-US" smtClean="0"/>
              <a:t>3/8/2018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3161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A3E4-CC3E-4B5E-8C54-C44ABE5B5C71}" type="datetime1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4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3A99-F6C2-4BF8-9C04-CE09CE228A09}" type="datetime1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1392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C8865-2EE3-4451-9C9B-7862E54C7AE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A86C-8EDF-49FB-BF9E-530DEB9D0E8A}" type="datetime1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0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3A1B-4BE8-4137-8231-49EF2D6E7F25}" type="datetime1">
              <a:rPr lang="en-US" smtClean="0"/>
              <a:t>3/8/2018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5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999C-4A02-439D-AB6D-150836ADC66C}" type="datetime1">
              <a:rPr lang="en-US" smtClean="0"/>
              <a:t>3/8/2018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0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1EAAF8E-B8E2-4417-A16F-6B6DD14FB767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8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082BF1-9B40-44A2-956D-7BBC5ECE9F84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2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741635-6AAE-49A7-AB55-9A37B44393C7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8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9F29EA1-D7E7-479D-B619-2E27FAA9016E}" type="datetime1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9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95FB77-D97A-4397-A901-CDB9DEFBDAD6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32D6EA-A4BA-43BA-9DAF-8C8602284477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5D4616-F985-4592-B17F-F5BFC4B3DFF6}" type="datetime1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6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C00B0587-303A-42D3-ABE1-6C621DAAE73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46AAC-6826-4536-8AA4-FD9FD463968D}" type="datetime1">
              <a:rPr lang="en-US" smtClean="0"/>
              <a:t>3/8/2018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635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1EFE-7024-45C3-A059-60150C906390}" type="datetime1">
              <a:rPr lang="en-US" smtClean="0"/>
              <a:t>3/8/2018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3526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1B6F-7DB1-498B-BFAD-CA0DE8E15C7C}" type="datetime1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0536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849A1-C850-40E6-8024-E1C3A24D6E85}" type="datetime1">
              <a:rPr lang="en-US" smtClean="0"/>
              <a:t>3/8/2018</a:t>
            </a:fld>
            <a:endParaRPr lang="en-US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1105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F207-84FB-4A5C-BF77-C480F290E1EB}" type="datetime1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0863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22D1-3390-47B7-AB8E-C285F7122BB8}" type="datetime1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1308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A8E0-49E9-487B-901B-E34CB1828303}" type="datetime1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42835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8376621E-458B-416F-B28C-C09623F018EF}" type="datetime1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10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D00D0A-E406-41B1-A047-896C281780FD}" type="datetime1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AFE74BD3-3D88-48B1-94E4-E290118056AE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0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318896-A799-4156-92B6-079AB811080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222D02A7-95A8-4075-B18C-54F3E9EE9AC9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272C71-1F8E-4867-BC87-B979637FA8C5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7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E8D5BC-8787-4F70-98B4-935F7ACDC532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7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ABD1021-9A9E-4202-9427-52A80DFA6CE4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7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FC6E5FE7-56F7-4999-8EB1-339576527D8A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2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7220D0-4D7A-4EC9-9FC8-2D9E6536E5FC}" type="datetime1">
              <a:rPr lang="en-US" smtClean="0"/>
              <a:t>3/8/2018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7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4D9045-9FB9-4275-AC54-F6725477F9C0}" type="datetime1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6A7214-4EE7-4BEC-8186-1C6E22BEC35A}" type="datetime1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8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0A7BCD-919C-44CD-BDBA-216C84A4BFE1}" type="datetime1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1113E7-3584-41B5-A567-35CC666AA10B}" type="datetime1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94B3D1-8CAC-4918-8D3C-A7B249C257E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20E82D-E202-4E21-A475-6782CEE3C786}" type="datetime1">
              <a:rPr lang="en-US" smtClean="0"/>
              <a:t>3/8/2018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8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04B2B2-16A4-4D98-AE06-8D9E4103DC3B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2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2168C0-C7FB-47F9-B528-38655CE81069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EB4CA4-5A2C-436D-A29A-D6CEE6040A44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1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03E8D1-3F8B-4756-9316-583DB3F0C523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7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2819-F09B-4A61-A557-93B3B6AA9B78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5E2252-D704-4AE0-AD08-E2583A6D5A25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3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72FDE5-2598-4684-B2B3-B86E15420A6D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43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A53FFB-4BED-4839-949A-54EBF3E7689C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9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9C09AE-9A08-4787-BB37-212CE9BD11DD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94184D4-0BC1-4097-902B-4AE77743616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8AEC89-9BE3-481A-9CAF-6BBACE6F1731}" type="datetime1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3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0" y="3763109"/>
            <a:ext cx="9144001" cy="2180491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>
                <a:latin typeface="+mj-lt"/>
              </a:defRPr>
            </a:lvl3pPr>
            <a:lvl4pPr>
              <a:buClr>
                <a:schemeClr val="bg2"/>
              </a:buClr>
              <a:buSzPct val="50000"/>
              <a:defRPr/>
            </a:lvl4pPr>
            <a:lvl5pPr>
              <a:buSzPct val="50000"/>
              <a:defRPr/>
            </a:lvl5pPr>
          </a:lstStyle>
          <a:p>
            <a:pPr lvl="0"/>
            <a:r>
              <a:rPr lang="en-US" dirty="0" smtClean="0"/>
              <a:t>First level bulleted list</a:t>
            </a:r>
          </a:p>
          <a:p>
            <a:pPr lvl="1"/>
            <a:r>
              <a:rPr lang="en-US" dirty="0" smtClean="0"/>
              <a:t>Second level bulleted list</a:t>
            </a:r>
          </a:p>
          <a:p>
            <a:pPr lvl="2"/>
            <a:r>
              <a:rPr lang="en-US" dirty="0" smtClean="0"/>
              <a:t>Third level bulleted list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8CC8-24A5-46D4-A37D-0ADA4DAE244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B26D62-EBDC-4CB4-84B4-338D23F7D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3999" y="2083043"/>
            <a:ext cx="9144003" cy="1350943"/>
          </a:xfrm>
        </p:spPr>
        <p:txBody>
          <a:bodyPr anchor="ctr" anchorCtr="0">
            <a:normAutofit/>
          </a:bodyPr>
          <a:lstStyle>
            <a:lvl1pPr marL="0" marR="0" indent="0" algn="l" defTabSz="5143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tabLst/>
              <a:defRPr sz="3200" b="0" baseline="0"/>
            </a:lvl1pPr>
            <a:lvl2pPr marL="457200" indent="0">
              <a:buNone/>
              <a:defRPr baseline="0"/>
            </a:lvl2pPr>
            <a:lvl3pPr marL="914400" indent="0">
              <a:buNone/>
              <a:defRPr/>
            </a:lvl3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/>
              <a:t>The quick brown fox jumped over the lazy dogs. The quick brown fox jumped over the lazy dogs.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57200"/>
            <a:ext cx="10973997" cy="1600200"/>
          </a:xfrm>
        </p:spPr>
        <p:txBody>
          <a:bodyPr anchor="ctr" anchorCtr="0"/>
          <a:lstStyle>
            <a:lvl1pPr>
              <a:lnSpc>
                <a:spcPct val="90000"/>
              </a:lnSpc>
              <a:defRPr lang="en-US" sz="4000" b="1" baseline="0" dirty="0">
                <a:latin typeface="+mn-lt"/>
              </a:defRPr>
            </a:lvl1pPr>
          </a:lstStyle>
          <a:p>
            <a:r>
              <a:rPr lang="en-US" dirty="0" smtClean="0"/>
              <a:t>The quick brown fox.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733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  <p15:guide id="2" pos="960">
          <p15:clr>
            <a:srgbClr val="FBAE40"/>
          </p15:clr>
        </p15:guide>
        <p15:guide id="3" pos="672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4E2B6EFF-09BB-4B50-9CD3-5E859637BCB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8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D7398F74-11EF-4B17-B11B-B1CBF4E31D2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76213"/>
            <a:ext cx="5447246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64408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5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54CD1037-5CF7-4DAC-884E-C528F00E1F7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36109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95D96002-DA91-4C55-8535-C911C53C216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0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415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35FC6C7E-D3C3-4AD4-8883-1D30E65B7D2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A6E957C4-F397-4AB0-8FED-10529AE8744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9464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8E8440-6855-4BE3-83BC-B434C047CC7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C4129722-EBE8-4401-B2A0-7781F9C685F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8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292CCFF0-19BE-4BCC-A54D-1FAE921C6D2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8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5A467557-9CC1-486B-82B8-87287701318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1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60A9785B-6897-4675-838A-E1AFB0A2462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4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F9D34C-CF18-48FE-B9F7-98F3B0081BB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9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20B4E2-55A5-4EB3-918E-013056FFE3D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58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4F4C460-ADF9-4CD2-B0F6-84C35D4BFFA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2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084F67-B7BE-4A24-9940-424C9D797D5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0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199FB7-7E2F-4381-B504-640757E117C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2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8FFB9D6-079A-4EA9-A87D-E028433E9B2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4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347DE8-F758-48EC-A085-B9A54EABD97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098A832B-D212-41D1-B904-FBF88F3F52E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5774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A889DFE4-33F8-4AF6-9138-5F356E73ED7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653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F6C1A84A-3720-4009-B7B4-7CFBA123E26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5457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CF526535-D5F2-4E32-A886-873B58E0534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209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6EC33389-91E7-4756-AE6E-2BA43B4137A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5156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31129E18-3F62-4C14-BDC3-4C2FEB0EB95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9930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7A3E345B-61D7-4820-9A1B-52C4486139A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9961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87840B54-DDCD-4C4E-BEE9-A8E974A9BF2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68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0C8EA0-8ED4-4CB5-A63F-C5B76C92C76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5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D76201BF-AF5F-4972-88AE-98838B7CD27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73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0276680-51BC-4600-A3CA-41142EFABD0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4E4FCF17-6B9E-460F-8D62-FEB7FDDFBBE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7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30EC77-DA88-48C8-9C33-73AFFD97643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6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E53A9-0934-4F2E-982F-296A0DF0439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9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3981EECD-1991-4450-B792-0D76B77B9AB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96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F694B27F-0035-4BE3-AC35-E717FBF00CC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6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E0D0ED26-8BA2-4865-8FA9-905F4EB336A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8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4571E1-558A-4D56-9E43-6B20B58D318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1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56BD6C-C2AD-4F50-8A1B-616075E94CF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92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7E718D-D0F4-4149-83C1-EB30F4820FF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3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113B70-7656-40F3-BF4D-6ACC93C33BE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8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57D3-C53B-47F6-854C-FCF8938229B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86F36-503B-40FD-B474-EACD9B48A44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8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A879A-8923-4546-9824-DC094BEE01D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2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2B401-AA37-43D7-86CF-0D3F6F0757D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5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28F73C-7F12-45BE-BCA1-4DE3F482F2D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40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ED4D2F-C2FD-4B2B-8187-F505FAFAAF9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40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6D28AD08-654F-431E-9005-EC385A7FB7B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2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3728D1-CE42-4B55-B984-09B580D87A4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05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5B6854-FA26-4E7D-9F8F-7E3F4CE9617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2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362D52-FA98-4BE0-AF58-5B17EB537C6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8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D52E3D-86F8-4748-B577-17C9A6DB914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FA92B75-11D2-4C55-B7C4-3A94FE00873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76213"/>
            <a:ext cx="5447246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66A1-CC6D-4DB3-BEDA-4BCB387C1D4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C8B1C5-D5DC-4D35-B0F5-C0343EBB88F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chemeClr val="tx2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3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/>
          <a:lstStyle/>
          <a:p>
            <a:fld id="{475CC813-993B-44DC-98C4-ABC48E80E0F3}" type="datetime1">
              <a:rPr lang="en-US" smtClean="0"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9008-A794-4D77-B948-06AB25AA2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671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0162FA-B303-437F-85D0-44C3A2C71DD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3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C53F8-C382-45B9-8B98-C27ADEB5807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76213"/>
            <a:ext cx="5447246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0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64408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00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9D07-8CDA-4663-839C-789D670B83E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096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48C066-30E1-44DF-8E47-B8060DC5C3C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6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48F5-7773-4714-8E8A-269AF9999EA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2688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0764-19C3-40D2-97F8-4D372C75DFC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0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5B2E-8056-4B79-B99B-DEC7DBC7195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427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F448-8E2F-4D3B-922B-245F8FB0CDDC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973A-75C2-4D85-9DC7-1F8AFA5BAD1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CC11-219A-4F81-8817-A19A80F89B8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C3F6-6330-4A40-9ACA-58E4698A632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1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0E566C9-24AC-44B4-AE76-E509A814C49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137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53B6C-2107-4F27-846F-8E6A0D32AE4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27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6049C7-FD1E-47FC-87EF-0930347EAD8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5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3704271-23BC-4407-AEF6-6A9E6ECF10CC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7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D22246-4FAB-4D11-867C-670BB63C646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75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2CAA4-AD10-423C-85E5-2A4E4A686A5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65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B212C5C-8098-4253-BC63-DD69ABBF3AC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7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E5E6-9DBA-4C1A-A125-D67D3F58919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B0BF-894C-47E3-93B0-721088100F1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44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3894-4BC7-42F6-AFE7-76F08BCCE77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92738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3025-D80E-4CEB-BF51-26C7C01B0FF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5052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7F5A-3653-4DCC-ABD9-EF4BFCED893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0427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E39A-5164-47FC-B90F-0AF910BAC1B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7616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1410-1125-4E32-BE06-437D863EED1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033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4C8D-1251-4945-9DDC-B79BFD6A37B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323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8076D53E-4956-4DCD-988B-B006BCDF248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7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B8A8C9-86F0-4C48-8406-5E2A064CEC1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5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8489C52-7B4F-4CB8-BDD0-3897B501E75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3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9AB6-60F0-4495-8A32-2211AEE2FCB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C508489A-7E8F-4366-8BFB-2EC361E9D86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1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3F7783-B14D-4F2C-85E5-6E10E9C20E6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5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AC03D0-08F3-4229-9319-32E553401E9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9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3F0994B4-D024-4AFC-B039-FCB602DDC70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49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4932A22F-5A37-49AD-B215-2AAE746F292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1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E8F333C-7057-4269-A534-5F4D82AC61E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7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332728-EA09-4614-A4DC-D0BA76959DC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19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F37522-2576-4DEA-A624-3B4E1BED2CF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4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5F2A53-AA73-481E-BCF1-2153374D9E6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6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0D797-83F9-4B7F-9DB4-64FDD81AF2F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5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E7DE-3526-4CCA-B398-F51FDA9B9F7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DBED3E-6F21-47D8-8B59-5EAB4260D88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64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088F-C4AC-4ADA-915F-61D0BCFB343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9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4076B9-26A1-42E2-930A-584FDF1B7B8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A798A-A8F3-4B55-BADA-E69E4C2E378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6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431CB-59E1-4499-ABC0-29D5960BA01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6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DFDC-DF65-49E2-BC32-3C5E0BD2AFB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8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A824AC-3941-457E-AC19-8082A42120C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3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C63BD-8C71-4C5F-B87B-5C95E496478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48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115E4-B374-4669-8587-92B66B52971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6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30FDFA-466B-4446-AB4A-5CFC8191EB7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17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CCC2-D88C-4F8C-83CA-CE876B6D419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207449-9B19-44D9-8777-584AF2E7DA9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chemeClr val="tx2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48576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5000"/>
              </a:lnSpc>
              <a:defRPr lang="en-US" sz="6000" dirty="0" smtClean="0"/>
            </a:lvl1pPr>
          </a:lstStyle>
          <a:p>
            <a:r>
              <a:rPr lang="en-US" dirty="0" smtClean="0"/>
              <a:t>Slide headline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F686-DDBF-45E0-BE25-5C7BA454B0E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B26D62-EBDC-4CB4-84B4-338D23F7D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828800" y="2057400"/>
            <a:ext cx="8534400" cy="371026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First level list</a:t>
            </a:r>
          </a:p>
          <a:p>
            <a:pPr lvl="1"/>
            <a:r>
              <a:rPr lang="en-US" dirty="0" smtClean="0"/>
              <a:t>Second level list</a:t>
            </a:r>
          </a:p>
          <a:p>
            <a:pPr lvl="2"/>
            <a:r>
              <a:rPr lang="en-US" dirty="0" smtClean="0"/>
              <a:t>Third level list</a:t>
            </a:r>
          </a:p>
          <a:p>
            <a:pPr lvl="3"/>
            <a:r>
              <a:rPr lang="en-US" dirty="0" smtClean="0"/>
              <a:t>Fourth Level list</a:t>
            </a:r>
          </a:p>
          <a:p>
            <a:pPr lvl="4"/>
            <a:r>
              <a:rPr lang="en-US" dirty="0" smtClean="0"/>
              <a:t>Fifth level list</a:t>
            </a:r>
          </a:p>
        </p:txBody>
      </p:sp>
    </p:spTree>
    <p:extLst>
      <p:ext uri="{BB962C8B-B14F-4D97-AF65-F5344CB8AC3E}">
        <p14:creationId xmlns:p14="http://schemas.microsoft.com/office/powerpoint/2010/main" val="24857430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pos="864">
          <p15:clr>
            <a:srgbClr val="FBAE40"/>
          </p15:clr>
        </p15:guide>
        <p15:guide id="1" pos="4896">
          <p15:clr>
            <a:srgbClr val="FBAE40"/>
          </p15:clr>
        </p15:guide>
        <p15:guide id="2" orient="horz" pos="1296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Minnesota Department of Health logo" title="MDH logo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83852" y="76200"/>
            <a:ext cx="109854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3200" y="19055"/>
            <a:ext cx="13208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44C92-1DE1-4336-BA82-2985358A384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245600" y="19055"/>
            <a:ext cx="14224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3811-1910-4D44-ABE0-A162AB9AC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024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0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76213"/>
            <a:ext cx="5447246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2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64408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81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32879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58469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7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A3699252-EF6D-41B4-9D1F-41C0EF3EE41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8946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6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6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9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5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59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7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7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3E86C4-0FC6-4858-A548-E369F4D93F4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67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3884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3093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4996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4025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892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9492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180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5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DD445BD7-9C2B-42DE-9DF8-F66347EEEE4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9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6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4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0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6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5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85668E9B-32FD-47A7-8EDE-C49869E8441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2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4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9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6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2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32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2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7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73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64408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4664FB-AB5A-49FA-A90A-DEAC07DA3B4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2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0" y="3763109"/>
            <a:ext cx="9144001" cy="2180491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>
                <a:latin typeface="+mj-lt"/>
              </a:defRPr>
            </a:lvl3pPr>
            <a:lvl4pPr>
              <a:buClr>
                <a:schemeClr val="bg2"/>
              </a:buClr>
              <a:buSzPct val="50000"/>
              <a:defRPr/>
            </a:lvl4pPr>
            <a:lvl5pPr>
              <a:buSzPct val="50000"/>
              <a:defRPr/>
            </a:lvl5pPr>
          </a:lstStyle>
          <a:p>
            <a:pPr lvl="0"/>
            <a:r>
              <a:rPr lang="en-US" dirty="0" smtClean="0"/>
              <a:t>First level bulleted list</a:t>
            </a:r>
          </a:p>
          <a:p>
            <a:pPr lvl="1"/>
            <a:r>
              <a:rPr lang="en-US" dirty="0" smtClean="0"/>
              <a:t>Second level bulleted list</a:t>
            </a:r>
          </a:p>
          <a:p>
            <a:pPr lvl="2"/>
            <a:r>
              <a:rPr lang="en-US" dirty="0" smtClean="0"/>
              <a:t>Third level bulleted list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1B3F-B4E5-4AA7-A6F6-8B0E6F438C48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B26D62-EBDC-4CB4-84B4-338D23F7D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3999" y="2083043"/>
            <a:ext cx="9144003" cy="1350943"/>
          </a:xfrm>
        </p:spPr>
        <p:txBody>
          <a:bodyPr anchor="ctr" anchorCtr="0">
            <a:normAutofit/>
          </a:bodyPr>
          <a:lstStyle>
            <a:lvl1pPr marL="0" marR="0" indent="0" algn="l" defTabSz="5143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tabLst/>
              <a:defRPr sz="3200" b="0" baseline="0"/>
            </a:lvl1pPr>
            <a:lvl2pPr marL="457200" indent="0">
              <a:buNone/>
              <a:defRPr baseline="0"/>
            </a:lvl2pPr>
            <a:lvl3pPr marL="914400" indent="0">
              <a:buNone/>
              <a:defRPr/>
            </a:lvl3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/>
              <a:t>The quick brown fox jumped over the lazy dogs. The quick brown fox jumped over the lazy dogs.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57200"/>
            <a:ext cx="10973997" cy="1600200"/>
          </a:xfrm>
        </p:spPr>
        <p:txBody>
          <a:bodyPr anchor="ctr" anchorCtr="0"/>
          <a:lstStyle>
            <a:lvl1pPr>
              <a:lnSpc>
                <a:spcPct val="90000"/>
              </a:lnSpc>
              <a:defRPr lang="en-US" sz="4000" b="1" baseline="0" dirty="0">
                <a:latin typeface="+mn-lt"/>
              </a:defRPr>
            </a:lvl1pPr>
          </a:lstStyle>
          <a:p>
            <a:r>
              <a:rPr lang="en-US" dirty="0" smtClean="0"/>
              <a:t>The quick brown fox.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762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  <p15:guide id="2" pos="960">
          <p15:clr>
            <a:srgbClr val="FBAE40"/>
          </p15:clr>
        </p15:guide>
        <p15:guide id="3" pos="6720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8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8" y="1776213"/>
            <a:ext cx="5447247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1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4" y="5964410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2" y="6138334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81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9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2254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2" y="318903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748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0810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E101F5-6F9B-443A-ADC7-436DC88CD62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649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10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9220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118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8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7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4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7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2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EA479BCD-7AA4-4046-A545-3B8797219D3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8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55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1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06714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8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5078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78847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1246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61011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8363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4D564EB3-B268-4748-86E7-9F55DF9078D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067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564EB3-B268-4748-86E7-9F55DF9078D1}" type="datetime1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965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387E159B-81F8-4086-8CB4-60B7C7DD0A9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5CAE31FF-A086-40D5-909F-A9E13818123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228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06B78D62-7A3F-4136-9CF2-CB03510DA06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2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1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0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822F9B27-DC73-4098-8FAC-5370DAFF133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58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0366E0EA-2D80-452F-9963-33FA7A36BC0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52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94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0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123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841E225-E446-4F0D-8464-7C2FC111223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4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640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868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8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1" y="3581845"/>
            <a:ext cx="2637979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392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6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669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3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84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1315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778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94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CA7DA6-D3DF-409A-A1BD-0A889E8C170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5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2" y="318903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chemeClr val="tx2"/>
                </a:solidFill>
              </a:rPr>
              <a:t>Optional Tagline Goes Here</a:t>
            </a:r>
            <a:r>
              <a:rPr lang="en-US" smtClean="0"/>
              <a:t>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</a:t>
            </a:r>
            <a:r>
              <a:rPr lang="en-US" smtClean="0">
                <a:solidFill>
                  <a:schemeClr val="tx2"/>
                </a:solidFill>
              </a:rPr>
              <a:t>mn.gov/websiteurl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2" y="318903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6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6F4AE-2F76-4C11-AEB6-196E7A0E879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B9439C-3C9A-4094-B5E7-4DA4C03E067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354ED8-D1E3-458F-A758-C8C1D1E4289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4D9DEB-60D4-4315-AFB8-A38299E079C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0E5D-8BFE-47AC-B268-5691181A6220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0DF9E2-4B9E-4E1D-8835-8C949DEB21B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B6B6F3-5A89-49BC-A8F2-1F75F9E0555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50BB7F-918E-48A9-901B-82A23439E12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3D332B-3B69-43E5-9D39-288429E44F8C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43C9-06E2-4312-B9EC-FB25767C1D9A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A172C-9194-49A2-A224-B4AB93858559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E80211-0C52-4BC5-8050-6A6FFCD82167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BC3D8B-FA1C-4154-952B-855B88366D3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D45D16-BFD3-4FF5-83AF-77ABDF76DA1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9192D-4C5D-470C-80BD-C1D51E8068BE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chemeClr val="tx2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515B008-B394-4C7A-AD39-AC6D243DAAB5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4558-832E-4CA5-A142-CE9A4820A616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6F8472F-CCA3-4086-AA6D-841A15AA1F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45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8D7DF02-3708-44F3-8E58-58D4586113FC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82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8D3D12-3E1F-4EBA-9B8B-D071A1217CC8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76213"/>
            <a:ext cx="5447246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64408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AF883-A85E-4B20-A9BB-A668F8FF4205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00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8C028C-8EE7-4C22-A8B6-8EDCC6DB523C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9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2262-A2F3-48ED-AF99-9182ADD8D9FD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4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722B-CE58-482A-916C-C555C6AF4BF0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9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8C88-3A67-4DDB-A0EA-F5817F99123B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6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02FF-B056-4ED0-BF72-19233BDC6A8C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8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6316-1A9F-49D7-AB68-6DE038E7915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50010-74C2-428A-8D88-57B31552EF4D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66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6B1B-51E8-48CA-9A59-C8B97087848C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0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2131B4F0-F9A1-4BBF-8188-51AC6925CE16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4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2F566F-9213-404D-80D4-0642CCCAAE15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6CC210-BE53-4A4C-9FC0-4A72CCEDD878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0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6E36CC5-54C2-4AC8-BF6C-DDF93DF285D9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C97430-FBCD-4C73-AF51-5529F31E5C9C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3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560D1A-EAE7-4356-A730-A4F38396EA31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4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3FE6900-4138-419E-B3E2-A6F56972B8D2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D606-FDD7-4698-AE44-DCB71FA06A9F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12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07F-7226-431F-968A-37F285636C2D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DBC0-2370-430A-85AD-00D5DBFA0B03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2FBF-096A-4D91-94EF-EAC250CBEB1A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9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388D5-9E09-4E15-85E4-E98087353981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1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9E5A-B05F-46AA-B22F-6BFB1340149D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94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1E68-894E-471E-951E-607FAEAC6B22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6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2AB3-A1D0-4C13-B52B-6C721A667959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2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B2813F8A-DED1-4625-85E4-36A1726515CE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30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B863DA-D375-49FE-B230-C7534C95AE87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88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8C89FED-17E0-4DB5-BBFA-D86116CC8EFF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44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D179EB0E-38DF-482C-A1E2-57ACAFEAB58D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A669-A61F-4845-8D40-4E15473850C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77EB60-23FC-4E42-88D3-5CE3BB3A6823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35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7A574E-E1B2-41A1-997C-D34C62ABDC4F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0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650EF1C-7D24-400A-B655-A02A4DEF37D9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6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C8FE3591-8187-4A67-A985-E6D58ED4ACE5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7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086BC3C-DB13-42C2-A9F8-4735D50DD7DA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22E86E-6DF7-4D88-95EB-A1F24362D4E5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5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684C7C-6440-4EC7-877B-717A2E138936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40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8F87F0-4B68-418E-8DC4-D2480F2E6DA8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8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8FADCC-8480-4FFA-A52E-19D996D36379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19BF8-B4B3-4FAE-B3C7-892645E17F7D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7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C4FDA-A57F-4FBA-9177-469913FA0CD3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227FAA-4E66-4A07-AC0F-DEF3AE2EDD39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6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F387F-2FE9-4B72-916D-623EADC0E636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95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9C3FE5-E0E6-4455-9EFE-CB6BC82A1CBC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7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7EDB19-8671-4B69-A44A-813D83382064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3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B4EA-517A-4483-977F-D825A89FD7F0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8807B-3B32-4116-98C8-D536B837D13D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5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E25B15-4E3F-47DE-B0DD-EB471D78FB57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1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8E70E0-613B-451B-A6ED-388B226DAE17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4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953EB-F19A-4C38-839B-28182209FB0C}" type="datetime1">
              <a:rPr lang="en-US" smtClean="0">
                <a:solidFill>
                  <a:srgbClr val="FFFFFF"/>
                </a:solidFill>
              </a:rPr>
              <a:t>3/8/2018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0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FF828B-9BFB-4F57-8363-72670513944E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81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50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09.xml"/><Relationship Id="rId5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9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34" Type="http://schemas.openxmlformats.org/officeDocument/2006/relationships/slideLayout" Target="../slideLayouts/slideLayout185.xml"/><Relationship Id="rId42" Type="http://schemas.openxmlformats.org/officeDocument/2006/relationships/slideLayout" Target="../slideLayouts/slideLayout193.xml"/><Relationship Id="rId47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slideLayout" Target="../slideLayouts/slideLayout180.xml"/><Relationship Id="rId41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Relationship Id="rId48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159.xml"/><Relationship Id="rId5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26" Type="http://schemas.openxmlformats.org/officeDocument/2006/relationships/slideLayout" Target="../slideLayouts/slideLayout227.xml"/><Relationship Id="rId39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04.xml"/><Relationship Id="rId21" Type="http://schemas.openxmlformats.org/officeDocument/2006/relationships/slideLayout" Target="../slideLayouts/slideLayout222.xml"/><Relationship Id="rId34" Type="http://schemas.openxmlformats.org/officeDocument/2006/relationships/slideLayout" Target="../slideLayouts/slideLayout235.xml"/><Relationship Id="rId42" Type="http://schemas.openxmlformats.org/officeDocument/2006/relationships/slideLayout" Target="../slideLayouts/slideLayout243.xml"/><Relationship Id="rId47" Type="http://schemas.openxmlformats.org/officeDocument/2006/relationships/slideLayout" Target="../slideLayouts/slideLayout248.xml"/><Relationship Id="rId50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5" Type="http://schemas.openxmlformats.org/officeDocument/2006/relationships/slideLayout" Target="../slideLayouts/slideLayout226.xml"/><Relationship Id="rId33" Type="http://schemas.openxmlformats.org/officeDocument/2006/relationships/slideLayout" Target="../slideLayouts/slideLayout234.xml"/><Relationship Id="rId38" Type="http://schemas.openxmlformats.org/officeDocument/2006/relationships/slideLayout" Target="../slideLayouts/slideLayout239.xml"/><Relationship Id="rId46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30.xml"/><Relationship Id="rId41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24" Type="http://schemas.openxmlformats.org/officeDocument/2006/relationships/slideLayout" Target="../slideLayouts/slideLayout225.xml"/><Relationship Id="rId32" Type="http://schemas.openxmlformats.org/officeDocument/2006/relationships/slideLayout" Target="../slideLayouts/slideLayout233.xml"/><Relationship Id="rId37" Type="http://schemas.openxmlformats.org/officeDocument/2006/relationships/slideLayout" Target="../slideLayouts/slideLayout238.xml"/><Relationship Id="rId40" Type="http://schemas.openxmlformats.org/officeDocument/2006/relationships/slideLayout" Target="../slideLayouts/slideLayout241.xml"/><Relationship Id="rId45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23" Type="http://schemas.openxmlformats.org/officeDocument/2006/relationships/slideLayout" Target="../slideLayouts/slideLayout224.xml"/><Relationship Id="rId28" Type="http://schemas.openxmlformats.org/officeDocument/2006/relationships/slideLayout" Target="../slideLayouts/slideLayout229.xml"/><Relationship Id="rId36" Type="http://schemas.openxmlformats.org/officeDocument/2006/relationships/slideLayout" Target="../slideLayouts/slideLayout237.xml"/><Relationship Id="rId49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31" Type="http://schemas.openxmlformats.org/officeDocument/2006/relationships/slideLayout" Target="../slideLayouts/slideLayout232.xml"/><Relationship Id="rId44" Type="http://schemas.openxmlformats.org/officeDocument/2006/relationships/slideLayout" Target="../slideLayouts/slideLayout245.xml"/><Relationship Id="rId52" Type="http://schemas.openxmlformats.org/officeDocument/2006/relationships/theme" Target="../theme/theme5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slideLayout" Target="../slideLayouts/slideLayout223.xml"/><Relationship Id="rId27" Type="http://schemas.openxmlformats.org/officeDocument/2006/relationships/slideLayout" Target="../slideLayouts/slideLayout228.xml"/><Relationship Id="rId30" Type="http://schemas.openxmlformats.org/officeDocument/2006/relationships/slideLayout" Target="../slideLayouts/slideLayout231.xml"/><Relationship Id="rId35" Type="http://schemas.openxmlformats.org/officeDocument/2006/relationships/slideLayout" Target="../slideLayouts/slideLayout236.xml"/><Relationship Id="rId43" Type="http://schemas.openxmlformats.org/officeDocument/2006/relationships/slideLayout" Target="../slideLayouts/slideLayout244.xml"/><Relationship Id="rId48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09.xml"/><Relationship Id="rId51" Type="http://schemas.openxmlformats.org/officeDocument/2006/relationships/slideLayout" Target="../slideLayouts/slideLayout25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26" Type="http://schemas.openxmlformats.org/officeDocument/2006/relationships/slideLayout" Target="../slideLayouts/slideLayout278.xml"/><Relationship Id="rId39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73.xml"/><Relationship Id="rId34" Type="http://schemas.openxmlformats.org/officeDocument/2006/relationships/slideLayout" Target="../slideLayouts/slideLayout286.xml"/><Relationship Id="rId42" Type="http://schemas.openxmlformats.org/officeDocument/2006/relationships/slideLayout" Target="../slideLayouts/slideLayout294.xml"/><Relationship Id="rId47" Type="http://schemas.openxmlformats.org/officeDocument/2006/relationships/slideLayout" Target="../slideLayouts/slideLayout299.xml"/><Relationship Id="rId50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5" Type="http://schemas.openxmlformats.org/officeDocument/2006/relationships/slideLayout" Target="../slideLayouts/slideLayout277.xml"/><Relationship Id="rId33" Type="http://schemas.openxmlformats.org/officeDocument/2006/relationships/slideLayout" Target="../slideLayouts/slideLayout285.xml"/><Relationship Id="rId38" Type="http://schemas.openxmlformats.org/officeDocument/2006/relationships/slideLayout" Target="../slideLayouts/slideLayout290.xml"/><Relationship Id="rId46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72.xml"/><Relationship Id="rId29" Type="http://schemas.openxmlformats.org/officeDocument/2006/relationships/slideLayout" Target="../slideLayouts/slideLayout281.xml"/><Relationship Id="rId41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slideLayout" Target="../slideLayouts/slideLayout276.xml"/><Relationship Id="rId32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289.xml"/><Relationship Id="rId40" Type="http://schemas.openxmlformats.org/officeDocument/2006/relationships/slideLayout" Target="../slideLayouts/slideLayout292.xml"/><Relationship Id="rId45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288.xml"/><Relationship Id="rId49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31" Type="http://schemas.openxmlformats.org/officeDocument/2006/relationships/slideLayout" Target="../slideLayouts/slideLayout283.xml"/><Relationship Id="rId44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9.xml"/><Relationship Id="rId30" Type="http://schemas.openxmlformats.org/officeDocument/2006/relationships/slideLayout" Target="../slideLayouts/slideLayout282.xml"/><Relationship Id="rId35" Type="http://schemas.openxmlformats.org/officeDocument/2006/relationships/slideLayout" Target="../slideLayouts/slideLayout287.xml"/><Relationship Id="rId43" Type="http://schemas.openxmlformats.org/officeDocument/2006/relationships/slideLayout" Target="../slideLayouts/slideLayout295.xml"/><Relationship Id="rId48" Type="http://schemas.openxmlformats.org/officeDocument/2006/relationships/slideLayout" Target="../slideLayouts/slideLayout300.xml"/><Relationship Id="rId8" Type="http://schemas.openxmlformats.org/officeDocument/2006/relationships/slideLayout" Target="../slideLayouts/slideLayout260.xml"/><Relationship Id="rId5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5.xml"/><Relationship Id="rId18" Type="http://schemas.openxmlformats.org/officeDocument/2006/relationships/slideLayout" Target="../slideLayouts/slideLayout320.xml"/><Relationship Id="rId26" Type="http://schemas.openxmlformats.org/officeDocument/2006/relationships/slideLayout" Target="../slideLayouts/slideLayout328.xml"/><Relationship Id="rId39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05.xml"/><Relationship Id="rId21" Type="http://schemas.openxmlformats.org/officeDocument/2006/relationships/slideLayout" Target="../slideLayouts/slideLayout323.xml"/><Relationship Id="rId34" Type="http://schemas.openxmlformats.org/officeDocument/2006/relationships/slideLayout" Target="../slideLayouts/slideLayout336.xml"/><Relationship Id="rId42" Type="http://schemas.openxmlformats.org/officeDocument/2006/relationships/slideLayout" Target="../slideLayouts/slideLayout344.xml"/><Relationship Id="rId47" Type="http://schemas.openxmlformats.org/officeDocument/2006/relationships/slideLayout" Target="../slideLayouts/slideLayout349.xml"/><Relationship Id="rId50" Type="http://schemas.openxmlformats.org/officeDocument/2006/relationships/theme" Target="../theme/theme7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slideLayout" Target="../slideLayouts/slideLayout319.xml"/><Relationship Id="rId25" Type="http://schemas.openxmlformats.org/officeDocument/2006/relationships/slideLayout" Target="../slideLayouts/slideLayout327.xml"/><Relationship Id="rId33" Type="http://schemas.openxmlformats.org/officeDocument/2006/relationships/slideLayout" Target="../slideLayouts/slideLayout335.xml"/><Relationship Id="rId38" Type="http://schemas.openxmlformats.org/officeDocument/2006/relationships/slideLayout" Target="../slideLayouts/slideLayout340.xml"/><Relationship Id="rId46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20" Type="http://schemas.openxmlformats.org/officeDocument/2006/relationships/slideLayout" Target="../slideLayouts/slideLayout322.xml"/><Relationship Id="rId29" Type="http://schemas.openxmlformats.org/officeDocument/2006/relationships/slideLayout" Target="../slideLayouts/slideLayout331.xml"/><Relationship Id="rId41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24" Type="http://schemas.openxmlformats.org/officeDocument/2006/relationships/slideLayout" Target="../slideLayouts/slideLayout326.xml"/><Relationship Id="rId32" Type="http://schemas.openxmlformats.org/officeDocument/2006/relationships/slideLayout" Target="../slideLayouts/slideLayout334.xml"/><Relationship Id="rId37" Type="http://schemas.openxmlformats.org/officeDocument/2006/relationships/slideLayout" Target="../slideLayouts/slideLayout339.xml"/><Relationship Id="rId40" Type="http://schemas.openxmlformats.org/officeDocument/2006/relationships/slideLayout" Target="../slideLayouts/slideLayout342.xml"/><Relationship Id="rId45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23" Type="http://schemas.openxmlformats.org/officeDocument/2006/relationships/slideLayout" Target="../slideLayouts/slideLayout325.xml"/><Relationship Id="rId28" Type="http://schemas.openxmlformats.org/officeDocument/2006/relationships/slideLayout" Target="../slideLayouts/slideLayout330.xml"/><Relationship Id="rId36" Type="http://schemas.openxmlformats.org/officeDocument/2006/relationships/slideLayout" Target="../slideLayouts/slideLayout338.xml"/><Relationship Id="rId49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12.xml"/><Relationship Id="rId19" Type="http://schemas.openxmlformats.org/officeDocument/2006/relationships/slideLayout" Target="../slideLayouts/slideLayout321.xml"/><Relationship Id="rId31" Type="http://schemas.openxmlformats.org/officeDocument/2006/relationships/slideLayout" Target="../slideLayouts/slideLayout333.xml"/><Relationship Id="rId44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Relationship Id="rId22" Type="http://schemas.openxmlformats.org/officeDocument/2006/relationships/slideLayout" Target="../slideLayouts/slideLayout324.xml"/><Relationship Id="rId27" Type="http://schemas.openxmlformats.org/officeDocument/2006/relationships/slideLayout" Target="../slideLayouts/slideLayout329.xml"/><Relationship Id="rId30" Type="http://schemas.openxmlformats.org/officeDocument/2006/relationships/slideLayout" Target="../slideLayouts/slideLayout332.xml"/><Relationship Id="rId35" Type="http://schemas.openxmlformats.org/officeDocument/2006/relationships/slideLayout" Target="../slideLayouts/slideLayout337.xml"/><Relationship Id="rId43" Type="http://schemas.openxmlformats.org/officeDocument/2006/relationships/slideLayout" Target="../slideLayouts/slideLayout345.xml"/><Relationship Id="rId48" Type="http://schemas.openxmlformats.org/officeDocument/2006/relationships/slideLayout" Target="../slideLayouts/slideLayout350.xml"/><Relationship Id="rId8" Type="http://schemas.openxmlformats.org/officeDocument/2006/relationships/slideLayout" Target="../slideLayouts/slideLayout3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248698C-3B5F-4353-924D-D1D0EAFC7518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  <p:sldLayoutId id="2147483820" r:id="rId5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13601B-AF6B-4045-9E7A-DC67E1F4F0F2}" type="datetime1">
              <a:rPr lang="en-US" smtClean="0">
                <a:solidFill>
                  <a:srgbClr val="000000"/>
                </a:solidFill>
              </a:rPr>
              <a:t>3/8/2018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Protecting, maintaining and improving the health of all Minnesotans  | www.health.state.mn.us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9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  <p:sldLayoutId id="2147483860" r:id="rId35"/>
    <p:sldLayoutId id="2147483861" r:id="rId36"/>
    <p:sldLayoutId id="2147483862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191A3CA-2AF2-45BC-A14D-550A67A4722A}" type="datetime1">
              <a:rPr lang="en-US" smtClean="0"/>
              <a:t>3/8/2018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7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  <p:sldLayoutId id="2147484286" r:id="rId13"/>
    <p:sldLayoutId id="2147484287" r:id="rId14"/>
    <p:sldLayoutId id="2147484288" r:id="rId15"/>
    <p:sldLayoutId id="2147484289" r:id="rId16"/>
    <p:sldLayoutId id="2147484290" r:id="rId17"/>
    <p:sldLayoutId id="2147484291" r:id="rId18"/>
    <p:sldLayoutId id="2147484292" r:id="rId19"/>
    <p:sldLayoutId id="2147484293" r:id="rId20"/>
    <p:sldLayoutId id="2147484294" r:id="rId21"/>
    <p:sldLayoutId id="2147484295" r:id="rId22"/>
    <p:sldLayoutId id="2147484296" r:id="rId23"/>
    <p:sldLayoutId id="2147484297" r:id="rId24"/>
    <p:sldLayoutId id="2147484298" r:id="rId25"/>
    <p:sldLayoutId id="2147484299" r:id="rId26"/>
    <p:sldLayoutId id="2147484300" r:id="rId27"/>
    <p:sldLayoutId id="2147484301" r:id="rId28"/>
    <p:sldLayoutId id="2147484302" r:id="rId29"/>
    <p:sldLayoutId id="2147484303" r:id="rId30"/>
    <p:sldLayoutId id="2147484304" r:id="rId31"/>
    <p:sldLayoutId id="2147484305" r:id="rId32"/>
    <p:sldLayoutId id="2147484306" r:id="rId33"/>
    <p:sldLayoutId id="2147484307" r:id="rId34"/>
    <p:sldLayoutId id="2147484308" r:id="rId35"/>
    <p:sldLayoutId id="2147484309" r:id="rId36"/>
    <p:sldLayoutId id="2147484310" r:id="rId37"/>
    <p:sldLayoutId id="2147484311" r:id="rId38"/>
    <p:sldLayoutId id="2147484312" r:id="rId39"/>
    <p:sldLayoutId id="2147484313" r:id="rId40"/>
    <p:sldLayoutId id="2147484314" r:id="rId41"/>
    <p:sldLayoutId id="2147484315" r:id="rId42"/>
    <p:sldLayoutId id="2147484316" r:id="rId43"/>
    <p:sldLayoutId id="2147484317" r:id="rId44"/>
    <p:sldLayoutId id="2147484318" r:id="rId45"/>
    <p:sldLayoutId id="2147484319" r:id="rId46"/>
    <p:sldLayoutId id="2147484320" r:id="rId47"/>
    <p:sldLayoutId id="2147484321" r:id="rId48"/>
    <p:sldLayoutId id="2147484322" r:id="rId49"/>
    <p:sldLayoutId id="2147484323" r:id="rId5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  <p:sldLayoutId id="2147484338" r:id="rId14"/>
    <p:sldLayoutId id="2147484339" r:id="rId15"/>
    <p:sldLayoutId id="2147484340" r:id="rId16"/>
    <p:sldLayoutId id="2147484341" r:id="rId17"/>
    <p:sldLayoutId id="2147484342" r:id="rId18"/>
    <p:sldLayoutId id="2147484343" r:id="rId19"/>
    <p:sldLayoutId id="2147484344" r:id="rId20"/>
    <p:sldLayoutId id="2147484345" r:id="rId21"/>
    <p:sldLayoutId id="2147484346" r:id="rId22"/>
    <p:sldLayoutId id="2147484347" r:id="rId23"/>
    <p:sldLayoutId id="2147484348" r:id="rId24"/>
    <p:sldLayoutId id="2147484349" r:id="rId25"/>
    <p:sldLayoutId id="2147484350" r:id="rId26"/>
    <p:sldLayoutId id="2147484351" r:id="rId27"/>
    <p:sldLayoutId id="2147484352" r:id="rId28"/>
    <p:sldLayoutId id="2147484353" r:id="rId29"/>
    <p:sldLayoutId id="2147484354" r:id="rId30"/>
    <p:sldLayoutId id="2147484355" r:id="rId31"/>
    <p:sldLayoutId id="2147484356" r:id="rId32"/>
    <p:sldLayoutId id="2147484357" r:id="rId33"/>
    <p:sldLayoutId id="2147484358" r:id="rId34"/>
    <p:sldLayoutId id="2147484359" r:id="rId35"/>
    <p:sldLayoutId id="2147484360" r:id="rId36"/>
    <p:sldLayoutId id="2147484361" r:id="rId37"/>
    <p:sldLayoutId id="2147484362" r:id="rId38"/>
    <p:sldLayoutId id="2147484363" r:id="rId39"/>
    <p:sldLayoutId id="2147484364" r:id="rId40"/>
    <p:sldLayoutId id="2147484365" r:id="rId41"/>
    <p:sldLayoutId id="2147484366" r:id="rId42"/>
    <p:sldLayoutId id="2147484367" r:id="rId43"/>
    <p:sldLayoutId id="2147484368" r:id="rId44"/>
    <p:sldLayoutId id="2147484369" r:id="rId45"/>
    <p:sldLayoutId id="2147484370" r:id="rId46"/>
    <p:sldLayoutId id="2147484371" r:id="rId47"/>
    <p:sldLayoutId id="2147484372" r:id="rId48"/>
    <p:sldLayoutId id="2147484373" r:id="rId49"/>
    <p:sldLayoutId id="2147484374" r:id="rId5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0BA3B33-9BC9-43B6-98DC-E0FFAB403E81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Protecting, maintaining and improving the health of all Minnesotans  | www.health.state.mn.us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3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  <p:sldLayoutId id="2147484387" r:id="rId12"/>
    <p:sldLayoutId id="2147484388" r:id="rId13"/>
    <p:sldLayoutId id="2147484389" r:id="rId14"/>
    <p:sldLayoutId id="2147484390" r:id="rId15"/>
    <p:sldLayoutId id="2147484391" r:id="rId16"/>
    <p:sldLayoutId id="2147484392" r:id="rId17"/>
    <p:sldLayoutId id="2147484393" r:id="rId18"/>
    <p:sldLayoutId id="2147484394" r:id="rId19"/>
    <p:sldLayoutId id="2147484395" r:id="rId20"/>
    <p:sldLayoutId id="2147484396" r:id="rId21"/>
    <p:sldLayoutId id="2147484397" r:id="rId22"/>
    <p:sldLayoutId id="2147484398" r:id="rId23"/>
    <p:sldLayoutId id="2147484399" r:id="rId24"/>
    <p:sldLayoutId id="2147484400" r:id="rId25"/>
    <p:sldLayoutId id="2147484401" r:id="rId26"/>
    <p:sldLayoutId id="2147484402" r:id="rId27"/>
    <p:sldLayoutId id="2147484403" r:id="rId28"/>
    <p:sldLayoutId id="2147484404" r:id="rId29"/>
    <p:sldLayoutId id="2147484405" r:id="rId30"/>
    <p:sldLayoutId id="2147484406" r:id="rId31"/>
    <p:sldLayoutId id="2147484407" r:id="rId32"/>
    <p:sldLayoutId id="2147484408" r:id="rId33"/>
    <p:sldLayoutId id="2147484409" r:id="rId34"/>
    <p:sldLayoutId id="2147484410" r:id="rId35"/>
    <p:sldLayoutId id="2147484411" r:id="rId36"/>
    <p:sldLayoutId id="2147484412" r:id="rId37"/>
    <p:sldLayoutId id="2147484413" r:id="rId38"/>
    <p:sldLayoutId id="2147484414" r:id="rId39"/>
    <p:sldLayoutId id="2147484415" r:id="rId40"/>
    <p:sldLayoutId id="2147484416" r:id="rId41"/>
    <p:sldLayoutId id="2147484417" r:id="rId42"/>
    <p:sldLayoutId id="2147484418" r:id="rId43"/>
    <p:sldLayoutId id="2147484419" r:id="rId44"/>
    <p:sldLayoutId id="2147484420" r:id="rId45"/>
    <p:sldLayoutId id="2147484421" r:id="rId46"/>
    <p:sldLayoutId id="2147484422" r:id="rId47"/>
    <p:sldLayoutId id="2147484423" r:id="rId48"/>
    <p:sldLayoutId id="2147484424" r:id="rId49"/>
    <p:sldLayoutId id="2147484425" r:id="rId50"/>
    <p:sldLayoutId id="2147484426" r:id="rId5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EDDCF34-6A62-4B98-870D-9F965501AFE3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C488F8-198E-4CE5-8508-FA927A32A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  <p:sldLayoutId id="2147484444" r:id="rId17"/>
    <p:sldLayoutId id="2147484445" r:id="rId18"/>
    <p:sldLayoutId id="2147484446" r:id="rId19"/>
    <p:sldLayoutId id="2147484447" r:id="rId20"/>
    <p:sldLayoutId id="2147484448" r:id="rId21"/>
    <p:sldLayoutId id="2147484449" r:id="rId22"/>
    <p:sldLayoutId id="2147484450" r:id="rId23"/>
    <p:sldLayoutId id="2147484451" r:id="rId24"/>
    <p:sldLayoutId id="2147484452" r:id="rId25"/>
    <p:sldLayoutId id="2147484453" r:id="rId26"/>
    <p:sldLayoutId id="2147484454" r:id="rId27"/>
    <p:sldLayoutId id="2147484455" r:id="rId28"/>
    <p:sldLayoutId id="2147484456" r:id="rId29"/>
    <p:sldLayoutId id="2147484457" r:id="rId30"/>
    <p:sldLayoutId id="2147484458" r:id="rId31"/>
    <p:sldLayoutId id="2147484459" r:id="rId32"/>
    <p:sldLayoutId id="2147484460" r:id="rId33"/>
    <p:sldLayoutId id="2147484461" r:id="rId34"/>
    <p:sldLayoutId id="2147484462" r:id="rId35"/>
    <p:sldLayoutId id="2147484463" r:id="rId36"/>
    <p:sldLayoutId id="2147484464" r:id="rId37"/>
    <p:sldLayoutId id="2147484465" r:id="rId38"/>
    <p:sldLayoutId id="2147484466" r:id="rId39"/>
    <p:sldLayoutId id="2147484467" r:id="rId40"/>
    <p:sldLayoutId id="2147484468" r:id="rId41"/>
    <p:sldLayoutId id="2147484469" r:id="rId42"/>
    <p:sldLayoutId id="2147484470" r:id="rId43"/>
    <p:sldLayoutId id="2147484471" r:id="rId44"/>
    <p:sldLayoutId id="2147484472" r:id="rId45"/>
    <p:sldLayoutId id="2147484473" r:id="rId46"/>
    <p:sldLayoutId id="2147484474" r:id="rId47"/>
    <p:sldLayoutId id="2147484475" r:id="rId48"/>
    <p:sldLayoutId id="2147484476" r:id="rId49"/>
    <p:sldLayoutId id="2147484477" r:id="rId5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7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  <p:sldLayoutId id="2147484493" r:id="rId15"/>
    <p:sldLayoutId id="2147484494" r:id="rId16"/>
    <p:sldLayoutId id="2147484495" r:id="rId17"/>
    <p:sldLayoutId id="2147484496" r:id="rId18"/>
    <p:sldLayoutId id="2147484497" r:id="rId19"/>
    <p:sldLayoutId id="2147484498" r:id="rId20"/>
    <p:sldLayoutId id="2147484499" r:id="rId21"/>
    <p:sldLayoutId id="2147484500" r:id="rId22"/>
    <p:sldLayoutId id="2147484501" r:id="rId23"/>
    <p:sldLayoutId id="2147484502" r:id="rId24"/>
    <p:sldLayoutId id="2147484503" r:id="rId25"/>
    <p:sldLayoutId id="2147484504" r:id="rId26"/>
    <p:sldLayoutId id="2147484505" r:id="rId27"/>
    <p:sldLayoutId id="2147484506" r:id="rId28"/>
    <p:sldLayoutId id="2147484507" r:id="rId29"/>
    <p:sldLayoutId id="2147484508" r:id="rId30"/>
    <p:sldLayoutId id="2147484509" r:id="rId31"/>
    <p:sldLayoutId id="2147484510" r:id="rId32"/>
    <p:sldLayoutId id="2147484511" r:id="rId33"/>
    <p:sldLayoutId id="2147484512" r:id="rId34"/>
    <p:sldLayoutId id="2147484513" r:id="rId35"/>
    <p:sldLayoutId id="2147484514" r:id="rId36"/>
    <p:sldLayoutId id="2147484515" r:id="rId37"/>
    <p:sldLayoutId id="2147484516" r:id="rId38"/>
    <p:sldLayoutId id="2147484517" r:id="rId39"/>
    <p:sldLayoutId id="2147484518" r:id="rId40"/>
    <p:sldLayoutId id="2147484519" r:id="rId41"/>
    <p:sldLayoutId id="2147484520" r:id="rId42"/>
    <p:sldLayoutId id="2147484521" r:id="rId43"/>
    <p:sldLayoutId id="2147484522" r:id="rId44"/>
    <p:sldLayoutId id="2147484523" r:id="rId45"/>
    <p:sldLayoutId id="2147484524" r:id="rId46"/>
    <p:sldLayoutId id="2147484525" r:id="rId47"/>
    <p:sldLayoutId id="2147484526" r:id="rId48"/>
    <p:sldLayoutId id="2147484527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en.Ehresmann@state.mn.us" TargetMode="Externa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cap="none" dirty="0" smtClean="0"/>
              <a:t>Public Health Response </a:t>
            </a:r>
            <a:r>
              <a:rPr lang="en-US" dirty="0" smtClean="0"/>
              <a:t>Fund </a:t>
            </a:r>
            <a:r>
              <a:rPr lang="en-US" sz="3600" cap="none" dirty="0" smtClean="0"/>
              <a:t>Update</a:t>
            </a:r>
            <a:endParaRPr lang="en-US" sz="20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305935" y="5494638"/>
            <a:ext cx="9580130" cy="1363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Minnesota Department of Health </a:t>
            </a:r>
          </a:p>
          <a:p>
            <a:r>
              <a:rPr lang="en-US" sz="2400" dirty="0" smtClean="0"/>
              <a:t>March 8, 2018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593" y="152400"/>
            <a:ext cx="11259207" cy="914400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marL="457200" indent="-457200" algn="l">
              <a:buSzPct val="75000"/>
              <a:buFont typeface="Wingdings" panose="05000000000000000000" pitchFamily="2" charset="2"/>
            </a:pPr>
            <a:r>
              <a:rPr lang="en-US" dirty="0" smtClean="0">
                <a:latin typeface="+mj-lt"/>
              </a:rPr>
              <a:t>     Update </a:t>
            </a:r>
            <a:r>
              <a:rPr lang="en-US" dirty="0">
                <a:latin typeface="+mj-lt"/>
              </a:rPr>
              <a:t>as of </a:t>
            </a:r>
            <a:r>
              <a:rPr lang="en-US" dirty="0" smtClean="0">
                <a:latin typeface="+mj-lt"/>
              </a:rPr>
              <a:t>3/8/18: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Contact Investigations Summary – preliminary numbers</a:t>
            </a:r>
            <a:endParaRPr lang="en-US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977201"/>
            <a:ext cx="12192000" cy="4532088"/>
          </a:xfrm>
        </p:spPr>
        <p:txBody>
          <a:bodyPr>
            <a:noAutofit/>
          </a:bodyPr>
          <a:lstStyle/>
          <a:p>
            <a:pPr marL="1033462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/>
              <a:t>Total contacts identified</a:t>
            </a:r>
            <a:r>
              <a:rPr lang="en-US" sz="3200" dirty="0" smtClean="0"/>
              <a:t>: </a:t>
            </a:r>
            <a:r>
              <a:rPr lang="en-US" sz="3200" b="1" dirty="0" smtClean="0"/>
              <a:t>598</a:t>
            </a:r>
          </a:p>
          <a:p>
            <a:pPr marL="149066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 smtClean="0"/>
              <a:t>Fully screened: 328 (54%)</a:t>
            </a:r>
          </a:p>
          <a:p>
            <a:pPr marL="1893887" lvl="2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Diagnosed with new LTBI: 75 (23%)</a:t>
            </a:r>
          </a:p>
          <a:p>
            <a:pPr marL="1490662" lvl="1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dirty="0" smtClean="0"/>
              <a:t>In process: 46 (8%)</a:t>
            </a:r>
          </a:p>
          <a:p>
            <a:pPr marL="1490662" lvl="1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dirty="0" smtClean="0"/>
              <a:t>Not fully evaluated: 83 (14%)</a:t>
            </a:r>
          </a:p>
          <a:p>
            <a:pPr marL="1490662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b="1" dirty="0" smtClean="0"/>
              <a:t>141 lost to follow-up (24%)</a:t>
            </a:r>
            <a:endParaRPr lang="en-US" sz="2400" b="1" dirty="0" smtClean="0"/>
          </a:p>
          <a:p>
            <a:pPr marL="854075" indent="-277813">
              <a:spcBef>
                <a:spcPts val="0"/>
              </a:spcBef>
              <a:spcAft>
                <a:spcPts val="1200"/>
              </a:spcAft>
            </a:pPr>
            <a:endParaRPr lang="en-US" sz="3200" dirty="0" smtClean="0"/>
          </a:p>
          <a:p>
            <a:pPr marL="1311275" lvl="1" indent="-277813"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6" y="1977201"/>
            <a:ext cx="3956647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Syphilis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Syphilis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025445"/>
            <a:ext cx="5181600" cy="415151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Syphilis is an STD that can be treated with antibiotics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Untreated  syphilis can be passed from mother to </a:t>
            </a:r>
            <a:r>
              <a:rPr lang="en-US" b="1" dirty="0">
                <a:solidFill>
                  <a:srgbClr val="003865"/>
                </a:solidFill>
              </a:rPr>
              <a:t>unborn child </a:t>
            </a:r>
            <a:r>
              <a:rPr lang="en-US" b="1" dirty="0" smtClean="0">
                <a:solidFill>
                  <a:srgbClr val="003865"/>
                </a:solidFill>
              </a:rPr>
              <a:t>and result </a:t>
            </a:r>
            <a:r>
              <a:rPr lang="en-US" b="1" dirty="0">
                <a:solidFill>
                  <a:srgbClr val="003865"/>
                </a:solidFill>
              </a:rPr>
              <a:t>in congenital syphilis</a:t>
            </a:r>
            <a:endParaRPr lang="en-US" b="1" dirty="0" smtClean="0">
              <a:solidFill>
                <a:srgbClr val="003865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Babies</a:t>
            </a:r>
            <a:r>
              <a:rPr lang="en-US" b="1" dirty="0" smtClean="0">
                <a:solidFill>
                  <a:schemeClr val="accent1"/>
                </a:solidFill>
              </a:rPr>
              <a:t>, who survive pregnancy, may be born with congenital syphilis can have bone deformities</a:t>
            </a:r>
            <a:r>
              <a:rPr lang="en-US" b="1" dirty="0" smtClean="0">
                <a:solidFill>
                  <a:srgbClr val="003865"/>
                </a:solidFill>
              </a:rPr>
              <a:t>, enlarged liver and spleen, jaundice, blindness or deafness, and may be developmentally delayed</a:t>
            </a:r>
            <a:endParaRPr lang="en-US" b="1" dirty="0">
              <a:solidFill>
                <a:srgbClr val="003865"/>
              </a:solidFill>
            </a:endParaRP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0776" y="6546289"/>
            <a:ext cx="9232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http://www.wales.nhs.uk/sitesplus/gallery/888/syphilisbacaterias.jpg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2940" y="2158104"/>
            <a:ext cx="5181600" cy="3886200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401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Syphilis in Minnesota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36274" y="1438715"/>
            <a:ext cx="7919452" cy="521208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894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Syphilis Cluster Status 3/5/18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08018"/>
            <a:ext cx="5181600" cy="5049982"/>
          </a:xfrm>
          <a:noFill/>
        </p:spPr>
        <p:txBody>
          <a:bodyPr>
            <a:normAutofit fontScale="77500" lnSpcReduction="20000"/>
          </a:bodyPr>
          <a:lstStyle/>
          <a:p>
            <a:pPr lvl="0"/>
            <a:r>
              <a:rPr lang="en-US" b="1" dirty="0"/>
              <a:t>T</a:t>
            </a:r>
            <a:r>
              <a:rPr lang="en-US" b="1" dirty="0" smtClean="0"/>
              <a:t>otal </a:t>
            </a:r>
            <a:r>
              <a:rPr lang="en-US" b="1" dirty="0"/>
              <a:t>number of outbreak related syphilis cases reached 84. </a:t>
            </a:r>
            <a:endParaRPr lang="en-US" b="1" dirty="0" smtClean="0"/>
          </a:p>
          <a:p>
            <a:pPr lvl="0"/>
            <a:r>
              <a:rPr lang="en-US" b="1" dirty="0" smtClean="0"/>
              <a:t>Males </a:t>
            </a:r>
            <a:r>
              <a:rPr lang="en-US" b="1" dirty="0"/>
              <a:t>accounted for 30 cases (41%) and females 44 cases (59%). </a:t>
            </a:r>
            <a:endParaRPr lang="en-US" b="1" dirty="0" smtClean="0"/>
          </a:p>
          <a:p>
            <a:pPr lvl="0"/>
            <a:r>
              <a:rPr lang="en-US" b="1" dirty="0" smtClean="0"/>
              <a:t>Ten </a:t>
            </a:r>
            <a:r>
              <a:rPr lang="en-US" b="1" dirty="0"/>
              <a:t>(23%) of the female cases were pregnant at the time of report; all pregnant females have been treated with antibiotics. </a:t>
            </a:r>
            <a:endParaRPr lang="en-US" b="1" dirty="0" smtClean="0"/>
          </a:p>
          <a:p>
            <a:pPr lvl="0"/>
            <a:r>
              <a:rPr lang="en-US" b="1" dirty="0" smtClean="0"/>
              <a:t>The </a:t>
            </a:r>
            <a:r>
              <a:rPr lang="en-US" b="1" dirty="0"/>
              <a:t>outbreak is disproportionately affecting communities of color, with sixty-nine (93%) cases among people of color and five cases (7%) being White non-Hispanic people. </a:t>
            </a:r>
            <a:endParaRPr lang="en-US" b="1" dirty="0" smtClean="0"/>
          </a:p>
          <a:p>
            <a:pPr lvl="0"/>
            <a:r>
              <a:rPr lang="en-US" b="1" dirty="0" smtClean="0"/>
              <a:t>Fifty-seven </a:t>
            </a:r>
            <a:r>
              <a:rPr lang="en-US" b="1" dirty="0"/>
              <a:t>(77%) of the cases have admitted or known history of drug use; 18 (24%) cases are hepatitis C positive.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1855" y="2086240"/>
            <a:ext cx="5181600" cy="3598333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748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1353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Public Health Response Fund for Infectious Disease:  Syphilis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02237"/>
            <a:ext cx="5181600" cy="419311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3865"/>
                </a:solidFill>
              </a:rPr>
              <a:t>$288,503 </a:t>
            </a:r>
            <a:r>
              <a:rPr lang="en-US" sz="2400" b="1" dirty="0">
                <a:solidFill>
                  <a:srgbClr val="003865"/>
                </a:solidFill>
              </a:rPr>
              <a:t>received for </a:t>
            </a:r>
            <a:r>
              <a:rPr lang="en-US" sz="2400" b="1" dirty="0" smtClean="0">
                <a:solidFill>
                  <a:srgbClr val="003865"/>
                </a:solidFill>
              </a:rPr>
              <a:t>syphilis: </a:t>
            </a:r>
            <a:endParaRPr lang="en-US" sz="2400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$88,253 </a:t>
            </a:r>
            <a:r>
              <a:rPr lang="en-US" b="1" dirty="0">
                <a:solidFill>
                  <a:srgbClr val="003865"/>
                </a:solidFill>
              </a:rPr>
              <a:t>for temporary staff at MDH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$150,000 grants to tribes for harm reduction and syringe services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$10,000 for educational materials</a:t>
            </a:r>
            <a:endParaRPr lang="en-US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865"/>
                </a:solidFill>
              </a:rPr>
              <a:t>$5,000 for </a:t>
            </a:r>
            <a:r>
              <a:rPr lang="en-US" b="1" dirty="0" smtClean="0">
                <a:solidFill>
                  <a:srgbClr val="003865"/>
                </a:solidFill>
              </a:rPr>
              <a:t>outreach events</a:t>
            </a:r>
            <a:endParaRPr lang="en-US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</a:t>
            </a:r>
            <a:r>
              <a:rPr lang="en-US" b="1" dirty="0">
                <a:solidFill>
                  <a:srgbClr val="003865"/>
                </a:solidFill>
              </a:rPr>
              <a:t>3,750 for miscellaneous supplies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9596" y="1874113"/>
            <a:ext cx="538363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66122"/>
            <a:ext cx="5181600" cy="3910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To get cases tested and treated </a:t>
            </a:r>
            <a:endParaRPr lang="en-US" sz="2800" b="1" dirty="0"/>
          </a:p>
          <a:p>
            <a:r>
              <a:rPr lang="en-US" sz="2800" b="1" dirty="0" smtClean="0"/>
              <a:t>To identify contacts and have them treated </a:t>
            </a:r>
          </a:p>
          <a:p>
            <a:r>
              <a:rPr lang="en-US" sz="2800" b="1" dirty="0" smtClean="0"/>
              <a:t>Treatment cures disease, eliminates infectiousness and can prevent congenital syphilis 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11" y="1594624"/>
            <a:ext cx="4884189" cy="4846320"/>
          </a:xfrm>
          <a:prstGeom prst="rect">
            <a:avLst/>
          </a:prstGeom>
          <a:ln w="635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78829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152400"/>
            <a:ext cx="10831285" cy="914400"/>
          </a:xfrm>
        </p:spPr>
        <p:txBody>
          <a:bodyPr/>
          <a:lstStyle/>
          <a:p>
            <a:r>
              <a:rPr lang="en-US" dirty="0" smtClean="0"/>
              <a:t>Outreach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687517"/>
            <a:ext cx="5181600" cy="485875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1"/>
                </a:solidFill>
              </a:rPr>
              <a:t>We have conducted 11 clinical trainings for tribal health staff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/>
              <a:t>We are working </a:t>
            </a:r>
            <a:r>
              <a:rPr lang="en-US" b="1" dirty="0"/>
              <a:t>with KAT Communications and their American Indian-focused media outlet, </a:t>
            </a:r>
            <a:r>
              <a:rPr lang="en-US" b="1" dirty="0" err="1"/>
              <a:t>GoodHealthTV</a:t>
            </a:r>
            <a:r>
              <a:rPr lang="en-US" b="1" dirty="0"/>
              <a:t>, to create and distribute culturally-centered educational </a:t>
            </a:r>
            <a:r>
              <a:rPr lang="en-US" b="1" dirty="0" smtClean="0"/>
              <a:t>materials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1"/>
                </a:solidFill>
              </a:rPr>
              <a:t>Testing events held in collaboration with tribal health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1"/>
                </a:solidFill>
              </a:rPr>
              <a:t>Testing for syphilis in 3 jails began in February 2018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048" y="1891205"/>
            <a:ext cx="4645555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Tribal Grants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81740" y="2006930"/>
            <a:ext cx="5181600" cy="462634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</a:rPr>
              <a:t>$150,000 were designated for two tribal grants for syphilis prevention</a:t>
            </a:r>
            <a:r>
              <a:rPr lang="en-US" b="1" dirty="0" smtClean="0">
                <a:solidFill>
                  <a:schemeClr val="accent1"/>
                </a:solidFill>
              </a:rPr>
              <a:t>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1"/>
                </a:solidFill>
              </a:rPr>
              <a:t>Includes </a:t>
            </a:r>
            <a:r>
              <a:rPr lang="en-US" b="1" dirty="0">
                <a:solidFill>
                  <a:schemeClr val="accent1"/>
                </a:solidFill>
              </a:rPr>
              <a:t>purchase of syphilis testing supplies, clinician time to increase testing, surveillance, and follow up on positive cases of syphilis. </a:t>
            </a:r>
            <a:endParaRPr lang="en-US" b="1" dirty="0" smtClean="0">
              <a:solidFill>
                <a:schemeClr val="accent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1"/>
                </a:solidFill>
              </a:rPr>
              <a:t>Providing </a:t>
            </a:r>
            <a:r>
              <a:rPr lang="en-US" b="1" dirty="0">
                <a:solidFill>
                  <a:schemeClr val="accent1"/>
                </a:solidFill>
              </a:rPr>
              <a:t>harm reduction services to injection drug users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16914"/>
            <a:ext cx="5181600" cy="293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MDR 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Measles hits Minnesota March, 2017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203"/>
          <a:stretch/>
        </p:blipFill>
        <p:spPr>
          <a:xfrm>
            <a:off x="7665930" y="2358640"/>
            <a:ext cx="4515184" cy="3309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861" y="1454897"/>
            <a:ext cx="2694234" cy="2279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04" y="4122732"/>
            <a:ext cx="2670191" cy="2292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56" y="2358640"/>
            <a:ext cx="4127213" cy="33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Measles Epidemiologic Summary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2091446"/>
            <a:ext cx="4788877" cy="411885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79 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cases of measles</a:t>
            </a:r>
          </a:p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64 (81 %) 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Somali descent</a:t>
            </a:r>
          </a:p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Ages </a:t>
            </a: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3 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months to </a:t>
            </a: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57 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years of age</a:t>
            </a:r>
          </a:p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71 (91 %)  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Unvaccinated</a:t>
            </a:r>
          </a:p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22 (28 %) 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hospitalized</a:t>
            </a:r>
          </a:p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Source—not </a:t>
            </a: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identified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no </a:t>
            </a:r>
            <a:r>
              <a:rPr lang="en-US" altLang="en-US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travel history</a:t>
            </a:r>
          </a:p>
          <a:p>
            <a:pPr>
              <a:buClr>
                <a:schemeClr val="bg1"/>
              </a:buClr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64" y="1832583"/>
            <a:ext cx="4862936" cy="4114800"/>
          </a:xfrm>
          <a:prstGeom prst="rect">
            <a:avLst/>
          </a:prstGeom>
          <a:ln w="412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3520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/>
              <a:t>The Costs of Not Vaccinating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569015"/>
            <a:ext cx="5278395" cy="5085788"/>
          </a:xfrm>
          <a:noFill/>
          <a:ln>
            <a:noFill/>
          </a:ln>
        </p:spPr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Known costs $2.3 million (MDH, Hennepin, Children’s Hospital)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Health care response: staff time for responding to exposures, costs for providing IG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Schools and child care: staff time for identifying at risk children and enforcing exclusions, costs of homebound care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Medical costs: clinic visits, ER visits, laboratory testing, IVIG, hospitalizations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Direct cost for families of lost work staying home with excluded children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co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880533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1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9"/>
          <p:cNvGraphicFramePr>
            <a:graphicFrameLocks/>
          </p:cNvGraphicFramePr>
          <p:nvPr>
            <p:extLst/>
          </p:nvPr>
        </p:nvGraphicFramePr>
        <p:xfrm>
          <a:off x="548898" y="1315211"/>
          <a:ext cx="5547102" cy="5039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</a:t>
            </a:r>
            <a:r>
              <a:rPr lang="en-US" dirty="0" smtClean="0"/>
              <a:t>Misinformation on Somali Minnesotan Community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02" y="1983782"/>
            <a:ext cx="5247511" cy="410705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057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4" y="152400"/>
            <a:ext cx="11115675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Public Health Response Fund for Infectious Disease:  Measles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66925"/>
            <a:ext cx="5181600" cy="449985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3865"/>
                </a:solidFill>
              </a:rPr>
              <a:t>$100,445 received for measles: 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$8,900 for the PHL to purchase laboratory testing kits and materials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$28,398 for a temporary, part-time virology, bacteriology, and laboratory analyst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$58,028 to extend a temporary Somali outreach worker position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$5,119 communication materials and supplies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3865"/>
              </a:solidFill>
            </a:endParaRPr>
          </a:p>
          <a:p>
            <a:pPr>
              <a:spcAft>
                <a:spcPts val="0"/>
              </a:spcAft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9596" y="1874113"/>
            <a:ext cx="538363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346" y="152400"/>
            <a:ext cx="10995454" cy="9144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Outbreak 2017: Laboratory Testing Results, April 11-July 15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D5D47-1752-4D84-8BFB-C2F71A34C932}" type="datetime1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302" y="6489956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MMWR week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/>
          </p:nvPr>
        </p:nvGraphicFramePr>
        <p:xfrm>
          <a:off x="2538669" y="1563624"/>
          <a:ext cx="7352463" cy="492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1173916" y="3857513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specimens</a:t>
            </a:r>
          </a:p>
        </p:txBody>
      </p:sp>
    </p:spTree>
    <p:extLst>
      <p:ext uri="{BB962C8B-B14F-4D97-AF65-F5344CB8AC3E}">
        <p14:creationId xmlns:p14="http://schemas.microsoft.com/office/powerpoint/2010/main" val="14032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Outreach Worker Activities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29521"/>
            <a:ext cx="4788877" cy="451890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Phone calls to families during the outbreak to explain the rationale and requirements of exclusion.</a:t>
            </a:r>
            <a:endParaRPr lang="en-US" altLang="en-US" sz="2400" b="1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Follow up with excluded families and affected child care facilities to hear their stories and document challenges with complying with 21-day exclusion.</a:t>
            </a:r>
            <a:endParaRPr lang="en-US" altLang="en-US" sz="2400" b="1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  <a:p>
            <a:pPr marL="344488" lvl="1" indent="-227013">
              <a:buFont typeface="Wingdings" panose="05000000000000000000" pitchFamily="2" charset="2"/>
              <a:buChar char="§"/>
            </a:pPr>
            <a:r>
              <a:rPr lang="en-US" altLang="en-US" sz="24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Phone interviews with parents to assess and evaluate their experience with MMR vaccination and clinic interactions. We expect to reach 300 families by June 2018.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8750"/>
          <a:stretch/>
        </p:blipFill>
        <p:spPr>
          <a:xfrm>
            <a:off x="6534150" y="1670049"/>
            <a:ext cx="5143500" cy="4686301"/>
          </a:xfrm>
          <a:prstGeom prst="rect">
            <a:avLst/>
          </a:prstGeom>
          <a:ln w="412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306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Chart 56"/>
          <p:cNvGraphicFramePr>
            <a:graphicFrameLocks/>
          </p:cNvGraphicFramePr>
          <p:nvPr>
            <p:extLst/>
          </p:nvPr>
        </p:nvGraphicFramePr>
        <p:xfrm>
          <a:off x="159027" y="1491966"/>
          <a:ext cx="11688418" cy="5366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Measles cases and MMR doses administered, 2017</a:t>
            </a:r>
            <a:endParaRPr lang="en-US" dirty="0"/>
          </a:p>
        </p:txBody>
      </p:sp>
      <p:sp>
        <p:nvSpPr>
          <p:cNvPr id="8" name="TextBox 2"/>
          <p:cNvSpPr txBox="1"/>
          <p:nvPr/>
        </p:nvSpPr>
        <p:spPr>
          <a:xfrm>
            <a:off x="3793434" y="2391349"/>
            <a:ext cx="19703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alpha val="25000"/>
              </a:schemeClr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MDH first learns of a suspect measles case with no travel. MDH Health Alerts 1 &amp;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4664289" y="1694475"/>
            <a:ext cx="14369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alpha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defRPr sz="1200"/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MDH Health Alert 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Elbow Connector 12"/>
          <p:cNvCxnSpPr/>
          <p:nvPr/>
        </p:nvCxnSpPr>
        <p:spPr>
          <a:xfrm rot="16200000" flipH="1">
            <a:off x="5549866" y="3264423"/>
            <a:ext cx="760014" cy="332255"/>
          </a:xfrm>
          <a:prstGeom prst="bentConnector3">
            <a:avLst>
              <a:gd name="adj1" fmla="val -1002"/>
            </a:avLst>
          </a:prstGeom>
          <a:ln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0" idx="3"/>
          </p:cNvCxnSpPr>
          <p:nvPr/>
        </p:nvCxnSpPr>
        <p:spPr>
          <a:xfrm>
            <a:off x="6101204" y="1832975"/>
            <a:ext cx="347396" cy="773944"/>
          </a:xfrm>
          <a:prstGeom prst="bentConnector2">
            <a:avLst/>
          </a:prstGeom>
          <a:ln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/>
          <p:cNvSpPr txBox="1"/>
          <p:nvPr/>
        </p:nvSpPr>
        <p:spPr>
          <a:xfrm>
            <a:off x="9918122" y="4622988"/>
            <a:ext cx="143567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alpha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defRPr sz="1200"/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MDH Health Alert 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>
            <a:stCxn id="44" idx="2"/>
          </p:cNvCxnSpPr>
          <p:nvPr/>
        </p:nvCxnSpPr>
        <p:spPr>
          <a:xfrm>
            <a:off x="10635961" y="4899987"/>
            <a:ext cx="75582" cy="233716"/>
          </a:xfrm>
          <a:prstGeom prst="straightConnector1">
            <a:avLst/>
          </a:prstGeom>
          <a:ln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MMR Vaccination Status 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1347537" y="1588168"/>
          <a:ext cx="9259503" cy="5062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00906" y="36932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58.5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1907" y="261257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91.6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7756" y="452450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41.7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58402" y="3621973"/>
            <a:ext cx="938150" cy="476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62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212733"/>
            <a:ext cx="10515600" cy="1472163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3684897"/>
            <a:ext cx="10515600" cy="2517600"/>
          </a:xfrm>
        </p:spPr>
        <p:txBody>
          <a:bodyPr/>
          <a:lstStyle/>
          <a:p>
            <a:r>
              <a:rPr lang="en-US" sz="2700" b="1" dirty="0" smtClean="0"/>
              <a:t>Kristen Ehresmann</a:t>
            </a:r>
          </a:p>
          <a:p>
            <a:r>
              <a:rPr lang="en-US" sz="2200" i="1" dirty="0" smtClean="0">
                <a:hlinkClick r:id="rId2"/>
              </a:rPr>
              <a:t>Kristen.Ehresmann@state.mn.us</a:t>
            </a:r>
            <a:endParaRPr lang="en-US" sz="2200" i="1" dirty="0" smtClean="0"/>
          </a:p>
        </p:txBody>
      </p:sp>
    </p:spTree>
    <p:extLst>
      <p:ext uri="{BB962C8B-B14F-4D97-AF65-F5344CB8AC3E}">
        <p14:creationId xmlns:p14="http://schemas.microsoft.com/office/powerpoint/2010/main" val="36667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Multi-drug Resistant TB (MDR TB)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2413" y="1593850"/>
            <a:ext cx="3647323" cy="458311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848350" y="1594624"/>
            <a:ext cx="5181600" cy="4582339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Multi-drug resistant tuberculosis (MDR TB) is caused by TB bacteria that have developed resistance to at least isoniazid &amp; rifampin, 2 of the first-line TB medications. </a:t>
            </a:r>
          </a:p>
          <a:p>
            <a:r>
              <a:rPr lang="en-US" sz="2400" b="1" dirty="0" smtClean="0"/>
              <a:t>Treatment time 2-3x longer.</a:t>
            </a:r>
          </a:p>
          <a:p>
            <a:r>
              <a:rPr lang="en-US" dirty="0" smtClean="0"/>
              <a:t> </a:t>
            </a:r>
            <a:r>
              <a:rPr lang="en-US" sz="2400" b="1" dirty="0" smtClean="0"/>
              <a:t>Pan-sensitive (regular) TB costs about $17,000 per case to treat. MDR-TB costs $134,000 per case to treat. That is $117,000 increase per case! </a:t>
            </a:r>
            <a:endParaRPr lang="en-US" sz="2400" b="1" dirty="0"/>
          </a:p>
        </p:txBody>
      </p:sp>
      <p:sp>
        <p:nvSpPr>
          <p:cNvPr id="8" name="Footer Placeholder 5"/>
          <p:cNvSpPr txBox="1">
            <a:spLocks/>
          </p:cNvSpPr>
          <p:nvPr/>
        </p:nvSpPr>
        <p:spPr>
          <a:xfrm>
            <a:off x="2114551" y="6451599"/>
            <a:ext cx="79629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739034" cy="914400"/>
          </a:xfrm>
        </p:spPr>
        <p:txBody>
          <a:bodyPr>
            <a:noAutofit/>
          </a:bodyPr>
          <a:lstStyle/>
          <a:p>
            <a:r>
              <a:rPr lang="en-US" b="1" dirty="0"/>
              <a:t>Update as of </a:t>
            </a:r>
            <a:r>
              <a:rPr lang="en-US" b="1" dirty="0" smtClean="0"/>
              <a:t>3/7/18: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Multidrug-Resistant TB (MDR TB) Cases in MN*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35281"/>
            <a:ext cx="12192000" cy="552271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48056" y="2003664"/>
            <a:ext cx="2971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 2016….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total MDR cases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in Hmong community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in outbreak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>
            <p:extLst/>
          </p:nvPr>
        </p:nvGraphicFramePr>
        <p:xfrm>
          <a:off x="391887" y="1769164"/>
          <a:ext cx="8686800" cy="405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044710" y="6005505"/>
            <a:ext cx="11147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0" hangingPunct="0">
              <a:defRPr sz="1600" b="0">
                <a:solidFill>
                  <a:srgbClr val="000050"/>
                </a:solidFill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Helvetica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Helvetica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Helvetica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Helvetic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Helvetic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Helvetic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Helvetic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Helvetica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Includes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burden cases: patients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treated for MDR TB but not included in official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clinical case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exposure to MDR TB,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non-countable case, and patient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which initial susceptibilities could not be done)</a:t>
            </a:r>
          </a:p>
        </p:txBody>
      </p:sp>
      <p:sp>
        <p:nvSpPr>
          <p:cNvPr id="2" name="Rectangle 1"/>
          <p:cNvSpPr/>
          <p:nvPr/>
        </p:nvSpPr>
        <p:spPr>
          <a:xfrm>
            <a:off x="5878286" y="2003664"/>
            <a:ext cx="2101932" cy="3820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52400"/>
            <a:ext cx="1106805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Public Health Response Fund for Infectious Disease:  MDR TB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28875"/>
            <a:ext cx="5181600" cy="35433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3865"/>
                </a:solidFill>
              </a:rPr>
              <a:t>$224,635 </a:t>
            </a:r>
            <a:r>
              <a:rPr lang="en-US" sz="2400" b="1" dirty="0">
                <a:solidFill>
                  <a:srgbClr val="003865"/>
                </a:solidFill>
              </a:rPr>
              <a:t>received for </a:t>
            </a:r>
            <a:r>
              <a:rPr lang="en-US" sz="2400" b="1" dirty="0" smtClean="0">
                <a:solidFill>
                  <a:srgbClr val="003865"/>
                </a:solidFill>
              </a:rPr>
              <a:t>MDR TB: </a:t>
            </a:r>
            <a:endParaRPr lang="en-US" sz="2400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$ 81,885 </a:t>
            </a:r>
            <a:r>
              <a:rPr lang="en-US" b="1" dirty="0">
                <a:solidFill>
                  <a:srgbClr val="003865"/>
                </a:solidFill>
              </a:rPr>
              <a:t>for </a:t>
            </a:r>
            <a:r>
              <a:rPr lang="en-US" b="1" dirty="0" smtClean="0">
                <a:solidFill>
                  <a:srgbClr val="003865"/>
                </a:solidFill>
              </a:rPr>
              <a:t>temporary staff at MDH</a:t>
            </a:r>
            <a:endParaRPr lang="en-US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$82,000 for St. Paul-Ramsey County Local Public Health staff</a:t>
            </a:r>
            <a:endParaRPr lang="en-US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$5,000 for educational materials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$2,000 for translation services</a:t>
            </a:r>
            <a:endParaRPr lang="en-US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3865"/>
                </a:solidFill>
              </a:rPr>
              <a:t>$3,750 for miscellaneous supplies</a:t>
            </a:r>
            <a:endParaRPr lang="en-US" b="1" dirty="0">
              <a:solidFill>
                <a:srgbClr val="003865"/>
              </a:solidFill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3865"/>
              </a:solidFill>
            </a:endParaRPr>
          </a:p>
          <a:p>
            <a:pPr>
              <a:spcAft>
                <a:spcPts val="0"/>
              </a:spcAft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9596" y="1874113"/>
            <a:ext cx="538363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 smtClean="0"/>
              <a:t>Outreach Activities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5665304" cy="3764603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9600" b="1" dirty="0" smtClean="0">
                <a:solidFill>
                  <a:srgbClr val="003865"/>
                </a:solidFill>
              </a:rPr>
              <a:t>Met with the 18 Clans leadership to provide updates and seek guidance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9600" b="1" dirty="0" smtClean="0">
                <a:solidFill>
                  <a:srgbClr val="003865"/>
                </a:solidFill>
              </a:rPr>
              <a:t>Engaged elected officials from Hmong community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9600" b="1" dirty="0" smtClean="0">
                <a:solidFill>
                  <a:srgbClr val="003865"/>
                </a:solidFill>
              </a:rPr>
              <a:t>Partnered with the Hmong Health Care Professionals Coalition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9600" b="1" dirty="0" smtClean="0">
                <a:solidFill>
                  <a:srgbClr val="003865"/>
                </a:solidFill>
              </a:rPr>
              <a:t>Interviews on Hmong radio; Preparing program for Hmong TV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9600" b="1" dirty="0" smtClean="0">
                <a:solidFill>
                  <a:srgbClr val="003865"/>
                </a:solidFill>
              </a:rPr>
              <a:t>Outreach at various events (e.g. </a:t>
            </a:r>
            <a:r>
              <a:rPr lang="en-US" sz="9600" b="1" dirty="0" err="1" smtClean="0">
                <a:solidFill>
                  <a:srgbClr val="003865"/>
                </a:solidFill>
              </a:rPr>
              <a:t>Hmongtown</a:t>
            </a:r>
            <a:r>
              <a:rPr lang="en-US" sz="9600" b="1" dirty="0" smtClean="0">
                <a:solidFill>
                  <a:srgbClr val="003865"/>
                </a:solidFill>
              </a:rPr>
              <a:t> market, Hmong resource fair)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9600" dirty="0" smtClean="0">
              <a:solidFill>
                <a:srgbClr val="003865"/>
              </a:solidFill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9600" dirty="0" smtClean="0"/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dirty="0"/>
              <a:t>    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96" y="2254250"/>
            <a:ext cx="5181600" cy="2914650"/>
          </a:xfr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013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0" y="152400"/>
            <a:ext cx="10777330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Adult Day Care Centers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384470" cy="45823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Training held at 16 of 17 Hmong Senior Centers for staff and attendees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All </a:t>
            </a:r>
            <a:r>
              <a:rPr lang="en-US" sz="2400" b="1" dirty="0"/>
              <a:t>adult day </a:t>
            </a:r>
            <a:r>
              <a:rPr lang="en-US" sz="2400" b="1" dirty="0" smtClean="0"/>
              <a:t>centers required to  </a:t>
            </a:r>
            <a:r>
              <a:rPr lang="en-US" sz="2400" b="1" dirty="0"/>
              <a:t>“develop and maintain a written record for each participant…a report on a physical examination, updated annually…and documentation that the participant is free of communicable disease or infestations</a:t>
            </a:r>
            <a:r>
              <a:rPr lang="en-US" sz="2400" b="1" dirty="0" smtClean="0"/>
              <a:t>.”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Working with DHS to reach adult day care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57" t="31352" r="73522" b="15895"/>
          <a:stretch/>
        </p:blipFill>
        <p:spPr>
          <a:xfrm>
            <a:off x="6659227" y="1930399"/>
            <a:ext cx="5037580" cy="3657600"/>
          </a:xfrm>
          <a:prstGeom prst="rect">
            <a:avLst/>
          </a:prstGeom>
          <a:ln w="412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561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Provider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7590" y="1983179"/>
            <a:ext cx="5181600" cy="4665977"/>
          </a:xfrm>
        </p:spPr>
        <p:txBody>
          <a:bodyPr>
            <a:normAutofit/>
          </a:bodyPr>
          <a:lstStyle/>
          <a:p>
            <a:r>
              <a:rPr lang="en-US" b="1" dirty="0" smtClean="0"/>
              <a:t>Potential for additional elders to have TB</a:t>
            </a:r>
          </a:p>
          <a:p>
            <a:r>
              <a:rPr lang="en-US" b="1" dirty="0" smtClean="0"/>
              <a:t>Alerting providers to have a high index of suspicion for TB in Hmong patients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Staff have conducted over a dozen trainings at clinics, grand rounds, and conferences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21" y="1678537"/>
            <a:ext cx="3541496" cy="4583113"/>
          </a:xfrm>
          <a:ln w="412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618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152400"/>
            <a:ext cx="10930467" cy="9144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Contact investigations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23333" y="1427320"/>
            <a:ext cx="5257797" cy="513769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rgbClr val="003865"/>
                </a:solidFill>
              </a:rPr>
              <a:t>Each case of TB is interviewed to identify their contacts: household, work, school, social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rgbClr val="003865"/>
                </a:solidFill>
              </a:rPr>
              <a:t>Contacts are then screened for TB, starting with those with the greatest exposure.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chemeClr val="accent1"/>
                </a:solidFill>
              </a:rPr>
              <a:t>Screening involves assessment for medical risk factors, symptom screen, a blood (or skin test) to measure a person’s immune activity to TB, and for many contacts in this outbreak, an x-ray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737" y="2121645"/>
            <a:ext cx="5548575" cy="3749040"/>
          </a:xfrm>
          <a:prstGeom prst="rect">
            <a:avLst/>
          </a:prstGeom>
          <a:ln w="44450">
            <a:solidFill>
              <a:srgbClr val="000050"/>
            </a:solidFill>
          </a:ln>
        </p:spPr>
      </p:pic>
    </p:spTree>
    <p:extLst>
      <p:ext uri="{BB962C8B-B14F-4D97-AF65-F5344CB8AC3E}">
        <p14:creationId xmlns:p14="http://schemas.microsoft.com/office/powerpoint/2010/main" val="23509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6F5552E-7FA5-401C-A5C1-DF343DC4B3F7}" vid="{00869514-4466-4273-82D4-87EB9D687393}"/>
    </a:ext>
  </a:extLst>
</a:theme>
</file>

<file path=ppt/theme/theme2.xml><?xml version="1.0" encoding="utf-8"?>
<a:theme xmlns:a="http://schemas.openxmlformats.org/drawingml/2006/main" name="1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-mdh-powerpoint [Read-Only]" id="{F3F0CF92-799B-47BF-B4AF-FF848510B8F2}" vid="{457A7692-7647-4254-8394-D642D082932E}"/>
    </a:ext>
  </a:extLst>
</a:theme>
</file>

<file path=ppt/theme/theme3.xml><?xml version="1.0" encoding="utf-8"?>
<a:theme xmlns:a="http://schemas.openxmlformats.org/drawingml/2006/main" name="3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6F5552E-7FA5-401C-A5C1-DF343DC4B3F7}" vid="{00869514-4466-4273-82D4-87EB9D687393}"/>
    </a:ext>
  </a:extLst>
</a:theme>
</file>

<file path=ppt/theme/theme4.xml><?xml version="1.0" encoding="utf-8"?>
<a:theme xmlns:a="http://schemas.openxmlformats.org/drawingml/2006/main" name="4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6F5552E-7FA5-401C-A5C1-DF343DC4B3F7}" vid="{00869514-4466-4273-82D4-87EB9D687393}"/>
    </a:ext>
  </a:extLst>
</a:theme>
</file>

<file path=ppt/theme/theme5.xml><?xml version="1.0" encoding="utf-8"?>
<a:theme xmlns:a="http://schemas.openxmlformats.org/drawingml/2006/main" name="6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-mdh-powerpoint" id="{C1740F6C-0269-4876-BF1B-5565F37040AE}" vid="{01DD30D7-813C-4279-9F0F-A02820E360B2}"/>
    </a:ext>
  </a:extLst>
</a:theme>
</file>

<file path=ppt/theme/theme6.xml><?xml version="1.0" encoding="utf-8"?>
<a:theme xmlns:a="http://schemas.openxmlformats.org/drawingml/2006/main" name="2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6F5552E-7FA5-401C-A5C1-DF343DC4B3F7}" vid="{00869514-4466-4273-82D4-87EB9D687393}"/>
    </a:ext>
  </a:extLst>
</a:theme>
</file>

<file path=ppt/theme/theme7.xml><?xml version="1.0" encoding="utf-8"?>
<a:theme xmlns:a="http://schemas.openxmlformats.org/drawingml/2006/main" name="5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PC September 2017 division meeting" id="{C372D573-38C9-49FF-A488-68D9A3ED72D4}" vid="{95606CFC-7898-4A19-9E64-E16E78D204A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F0AF960DE3C4A92E1BEB231BBDACE" ma:contentTypeVersion="0" ma:contentTypeDescription="Create a new document." ma:contentTypeScope="" ma:versionID="82899579051dc9e5f49494bf955404b0">
  <xsd:schema xmlns:xsd="http://www.w3.org/2001/XMLSchema" xmlns:xs="http://www.w3.org/2001/XMLSchema" xmlns:p="http://schemas.microsoft.com/office/2006/metadata/properties" xmlns:ns2="a340cd5a-8d85-4c94-8b3b-dcb04460a05d" targetNamespace="http://schemas.microsoft.com/office/2006/metadata/properties" ma:root="true" ma:fieldsID="db02e23880311bbb15d0b1434d17a118" ns2:_="">
    <xsd:import namespace="a340cd5a-8d85-4c94-8b3b-dcb04460a05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40cd5a-8d85-4c94-8b3b-dcb04460a05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340cd5a-8d85-4c94-8b3b-dcb04460a05d">3EUZQJVPJPKD-1734757124-28</_dlc_DocId>
    <_dlc_DocIdUrl xmlns="a340cd5a-8d85-4c94-8b3b-dcb04460a05d">
      <Url>https://inside.mn.gov/sites/MDH/permanent/comm_proj/_layouts/15/DocIdRedir.aspx?ID=3EUZQJVPJPKD-1734757124-28</Url>
      <Description>3EUZQJVPJPKD-1734757124-28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97F3D0-D31E-40E5-80D0-AD0B09EC31F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62FC8F2-806C-4782-9382-CDEEF98BFA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40cd5a-8d85-4c94-8b3b-dcb04460a0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6A1386-9537-4EA6-B9A3-FB7D154FAC23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340cd5a-8d85-4c94-8b3b-dcb04460a05d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02617A5B-38EC-4037-96F9-B81D9FB1B3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MDH PowerPoint</Template>
  <TotalTime>2015</TotalTime>
  <Words>1378</Words>
  <Application>Microsoft Office PowerPoint</Application>
  <PresentationFormat>Widescreen</PresentationFormat>
  <Paragraphs>185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ＭＳ Ｐゴシック</vt:lpstr>
      <vt:lpstr>Arial</vt:lpstr>
      <vt:lpstr>Calibri</vt:lpstr>
      <vt:lpstr>NeueHaasGroteskText Std</vt:lpstr>
      <vt:lpstr>Wingdings</vt:lpstr>
      <vt:lpstr>Wingdings 2</vt:lpstr>
      <vt:lpstr>MN.IT</vt:lpstr>
      <vt:lpstr>1_MN.IT</vt:lpstr>
      <vt:lpstr>3_MN.IT</vt:lpstr>
      <vt:lpstr>4_MN.IT</vt:lpstr>
      <vt:lpstr>6_MN.IT</vt:lpstr>
      <vt:lpstr>2_MN.IT</vt:lpstr>
      <vt:lpstr>5_MN.IT</vt:lpstr>
      <vt:lpstr>Public Health Response Fund Update</vt:lpstr>
      <vt:lpstr>MDR TB</vt:lpstr>
      <vt:lpstr>Multi-drug Resistant TB (MDR TB)</vt:lpstr>
      <vt:lpstr>Update as of 3/7/18:  Multidrug-Resistant TB (MDR TB) Cases in MN*</vt:lpstr>
      <vt:lpstr>Public Health Response Fund for Infectious Disease:  MDR TB</vt:lpstr>
      <vt:lpstr>Outreach Activities</vt:lpstr>
      <vt:lpstr>Adult Day Care Centers</vt:lpstr>
      <vt:lpstr>Provider Education</vt:lpstr>
      <vt:lpstr>Contact investigations</vt:lpstr>
      <vt:lpstr>     Update as of 3/8/18:  Contact Investigations Summary – preliminary numbers</vt:lpstr>
      <vt:lpstr>Syphilis</vt:lpstr>
      <vt:lpstr>Syphilis</vt:lpstr>
      <vt:lpstr>Syphilis in Minnesota</vt:lpstr>
      <vt:lpstr>Syphilis Cluster Status 3/5/18</vt:lpstr>
      <vt:lpstr>Public Health Response Fund for Infectious Disease:  Syphilis</vt:lpstr>
      <vt:lpstr>Goals of Outreach</vt:lpstr>
      <vt:lpstr>Outreach Activities</vt:lpstr>
      <vt:lpstr>Tribal Grants</vt:lpstr>
      <vt:lpstr>Measles</vt:lpstr>
      <vt:lpstr>Measles hits Minnesota March, 2017</vt:lpstr>
      <vt:lpstr>Measles Epidemiologic Summary</vt:lpstr>
      <vt:lpstr>The Costs of Not Vaccinating</vt:lpstr>
      <vt:lpstr>Impact of Misinformation on Somali Minnesotan Community</vt:lpstr>
      <vt:lpstr>Public Health Response Fund for Infectious Disease:  Measles</vt:lpstr>
      <vt:lpstr>Outbreak 2017: Laboratory Testing Results, April 11-July 15 </vt:lpstr>
      <vt:lpstr>Outreach Worker Activities</vt:lpstr>
      <vt:lpstr>Measles cases and MMR doses administered, 2017</vt:lpstr>
      <vt:lpstr>MMR Vaccination Status </vt:lpstr>
      <vt:lpstr>Thank you!</vt:lpstr>
    </vt:vector>
  </TitlesOfParts>
  <Company>MN.IT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Reverse Logo</dc:title>
  <dc:subject>PowerPoint Template</dc:subject>
  <dc:creator>Kristen Ehresmann</dc:creator>
  <cp:keywords>PowerPoint, Template</cp:keywords>
  <dc:description>Version 1.1, Released 8-2016</dc:description>
  <cp:lastModifiedBy>Ehresmann, Kristen (MDH)</cp:lastModifiedBy>
  <cp:revision>205</cp:revision>
  <cp:lastPrinted>2017-10-30T20:16:24Z</cp:lastPrinted>
  <dcterms:created xsi:type="dcterms:W3CDTF">2017-06-13T19:19:03Z</dcterms:created>
  <dcterms:modified xsi:type="dcterms:W3CDTF">2018-03-08T14:55:15Z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0x0101006B0F0AF960DE3C4A92E1BEB231BBDACE</vt:lpwstr>
  </property>
  <property fmtid="{D5CDD505-2E9C-101B-9397-08002B2CF9AE}" pid="3" name="_dlc_DocIdItemGuid">
    <vt:lpwstr>51612d0f-3fe8-4978-a8d9-f384c5e0293e</vt:lpwstr>
  </property>
</Properties>
</file>