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6" r:id="rId2"/>
    <p:sldId id="257" r:id="rId3"/>
    <p:sldId id="25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996" autoAdjust="0"/>
    <p:restoredTop sz="61084" autoAdjust="0"/>
  </p:normalViewPr>
  <p:slideViewPr>
    <p:cSldViewPr snapToGrid="0" showGuides="1">
      <p:cViewPr varScale="1">
        <p:scale>
          <a:sx n="70" d="100"/>
          <a:sy n="70" d="100"/>
        </p:scale>
        <p:origin x="1920" y="6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F977EC3-D7F4-487E-A1AF-DBD88F5EFEEE}" type="datetimeFigureOut">
              <a:rPr lang="en-US" smtClean="0"/>
              <a:t>2/26/2019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EFBD4B-D501-435E-BD6C-50C73707DD9F}" type="slidenum">
              <a:rPr lang="en-US" smtClean="0"/>
              <a:t>‹#›</a:t>
            </a:fld>
            <a:endParaRPr lang="en-US"/>
          </a:p>
        </p:txBody>
      </p:sp>
    </p:spTree>
    <p:extLst>
      <p:ext uri="{BB962C8B-B14F-4D97-AF65-F5344CB8AC3E}">
        <p14:creationId xmlns:p14="http://schemas.microsoft.com/office/powerpoint/2010/main" val="20395230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2FEFBD4B-D501-435E-BD6C-50C73707DD9F}" type="slidenum">
              <a:rPr lang="en-US" smtClean="0"/>
              <a:t>2</a:t>
            </a:fld>
            <a:endParaRPr lang="en-US"/>
          </a:p>
        </p:txBody>
      </p:sp>
    </p:spTree>
    <p:extLst>
      <p:ext uri="{BB962C8B-B14F-4D97-AF65-F5344CB8AC3E}">
        <p14:creationId xmlns:p14="http://schemas.microsoft.com/office/powerpoint/2010/main" val="36086637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EFBD4B-D501-435E-BD6C-50C73707DD9F}" type="slidenum">
              <a:rPr lang="en-US" smtClean="0"/>
              <a:t>3</a:t>
            </a:fld>
            <a:endParaRPr lang="en-US"/>
          </a:p>
        </p:txBody>
      </p:sp>
    </p:spTree>
    <p:extLst>
      <p:ext uri="{BB962C8B-B14F-4D97-AF65-F5344CB8AC3E}">
        <p14:creationId xmlns:p14="http://schemas.microsoft.com/office/powerpoint/2010/main" val="191184010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4" name="dk blue background" descr="background"/>
          <p:cNvSpPr/>
          <p:nvPr userDrawn="1"/>
        </p:nvSpPr>
        <p:spPr>
          <a:xfrm>
            <a:off x="0" y="5387786"/>
            <a:ext cx="12192000" cy="1470213"/>
          </a:xfrm>
          <a:prstGeom prst="rect">
            <a:avLst/>
          </a:prstGeom>
          <a:solidFill>
            <a:schemeClr val="bg2">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dk blue background" descr="background"/>
          <p:cNvSpPr/>
          <p:nvPr userDrawn="1"/>
        </p:nvSpPr>
        <p:spPr>
          <a:xfrm>
            <a:off x="0" y="0"/>
            <a:ext cx="12192000" cy="419906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ooter"/>
          <p:cNvSpPr>
            <a:spLocks noGrp="1"/>
          </p:cNvSpPr>
          <p:nvPr userDrawn="1">
            <p:ph type="ftr" sz="quarter" idx="3"/>
          </p:nvPr>
        </p:nvSpPr>
        <p:spPr>
          <a:xfrm>
            <a:off x="0" y="6362700"/>
            <a:ext cx="12192000" cy="358775"/>
          </a:xfrm>
          <a:prstGeom prst="rect">
            <a:avLst/>
          </a:prstGeom>
        </p:spPr>
        <p:txBody>
          <a:bodyPr vert="horz" lIns="91440" tIns="45720" rIns="91440" bIns="45720" rtlCol="0" anchor="ctr"/>
          <a:lstStyle>
            <a:lvl1pPr algn="ctr">
              <a:defRPr sz="1000" b="1" i="0" cap="all" spc="200" baseline="0">
                <a:solidFill>
                  <a:schemeClr val="accent1"/>
                </a:solidFill>
                <a:latin typeface="Calibri" panose="020F0502020204030204" pitchFamily="34" charset="0"/>
              </a:defRPr>
            </a:lvl1pPr>
          </a:lstStyle>
          <a:p>
            <a:r>
              <a:rPr lang="en-US" smtClean="0"/>
              <a:t>PROTECTING, MAINTAINING AND IMPROVING THE HEALTH OF ALL MINNESOTANS</a:t>
            </a:r>
            <a:endParaRPr lang="en-US"/>
          </a:p>
        </p:txBody>
      </p:sp>
      <p:pic>
        <p:nvPicPr>
          <p:cNvPr id="21" name="MDH logo" descr="Minnesota Department of Health"/>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995275" y="1623061"/>
            <a:ext cx="4206240" cy="609352"/>
          </a:xfrm>
          <a:prstGeom prst="rect">
            <a:avLst/>
          </a:prstGeom>
        </p:spPr>
      </p:pic>
      <p:sp>
        <p:nvSpPr>
          <p:cNvPr id="12" name="Text Placeholder 10"/>
          <p:cNvSpPr>
            <a:spLocks noGrp="1"/>
          </p:cNvSpPr>
          <p:nvPr>
            <p:ph type="body" sz="quarter" idx="14" hasCustomPrompt="1"/>
          </p:nvPr>
        </p:nvSpPr>
        <p:spPr>
          <a:xfrm>
            <a:off x="609600" y="5520690"/>
            <a:ext cx="10972799" cy="842010"/>
          </a:xfrm>
        </p:spPr>
        <p:txBody>
          <a:bodyPr>
            <a:normAutofit/>
          </a:bodyPr>
          <a:lstStyle>
            <a:lvl1pPr marL="0" indent="0" algn="ctr">
              <a:spcBef>
                <a:spcPts val="0"/>
              </a:spcBef>
              <a:spcAft>
                <a:spcPts val="1000"/>
              </a:spcAft>
              <a:buNone/>
              <a:defRPr sz="1800" baseline="0">
                <a:latin typeface="+mn-lt"/>
              </a:defRPr>
            </a:lvl1pPr>
          </a:lstStyle>
          <a:p>
            <a:r>
              <a:rPr lang="en-US" sz="1800" smtClean="0"/>
              <a:t>Author Name and </a:t>
            </a:r>
            <a:r>
              <a:rPr lang="en-US" sz="1800" dirty="0" smtClean="0"/>
              <a:t>Job Title</a:t>
            </a:r>
          </a:p>
          <a:p>
            <a:r>
              <a:rPr lang="en-US" sz="1800" dirty="0" smtClean="0"/>
              <a:t>Date</a:t>
            </a:r>
            <a:endParaRPr lang="en-US" dirty="0"/>
          </a:p>
        </p:txBody>
      </p:sp>
      <p:sp>
        <p:nvSpPr>
          <p:cNvPr id="2" name="Title 1"/>
          <p:cNvSpPr>
            <a:spLocks noGrp="1"/>
          </p:cNvSpPr>
          <p:nvPr userDrawn="1">
            <p:ph type="ctrTitle" hasCustomPrompt="1"/>
          </p:nvPr>
        </p:nvSpPr>
        <p:spPr bwMode="gray">
          <a:xfrm>
            <a:off x="0" y="4199067"/>
            <a:ext cx="12192000" cy="1188720"/>
          </a:xfrm>
          <a:solidFill>
            <a:schemeClr val="accent2"/>
          </a:solidFill>
        </p:spPr>
        <p:txBody>
          <a:bodyPr anchor="ctr">
            <a:normAutofit/>
          </a:bodyPr>
          <a:lstStyle>
            <a:lvl1pPr marL="0" algn="ctr">
              <a:spcAft>
                <a:spcPts val="0"/>
              </a:spcAft>
              <a:defRPr sz="4000" baseline="0">
                <a:solidFill>
                  <a:schemeClr val="accent1"/>
                </a:solidFill>
              </a:defRPr>
            </a:lvl1pPr>
          </a:lstStyle>
          <a:p>
            <a:r>
              <a:rPr lang="en-US" smtClean="0"/>
              <a:t>Title slide option 1</a:t>
            </a:r>
            <a:endParaRPr lang="en-US"/>
          </a:p>
        </p:txBody>
      </p:sp>
    </p:spTree>
    <p:extLst>
      <p:ext uri="{BB962C8B-B14F-4D97-AF65-F5344CB8AC3E}">
        <p14:creationId xmlns:p14="http://schemas.microsoft.com/office/powerpoint/2010/main" val="2627307873"/>
      </p:ext>
    </p:extLst>
  </p:cSld>
  <p:clrMapOvr>
    <a:masterClrMapping/>
  </p:clrMapOvr>
  <p:extLst mod="1">
    <p:ext uri="{DCECCB84-F9BA-43D5-87BE-67443E8EF086}">
      <p15:sldGuideLst xmlns:p15="http://schemas.microsoft.com/office/powerpoint/2012/main">
        <p15:guide id="1" pos="3840" userDrawn="1">
          <p15:clr>
            <a:srgbClr val="FBAE40"/>
          </p15:clr>
        </p15:guide>
        <p15:guide id="2" pos="5016" userDrawn="1">
          <p15:clr>
            <a:srgbClr val="FBAE40"/>
          </p15:clr>
        </p15:guide>
        <p15:guide id="3" pos="5184" userDrawn="1">
          <p15:clr>
            <a:srgbClr val="FBAE40"/>
          </p15:clr>
        </p15:guide>
        <p15:guide id="4" pos="5640" userDrawn="1">
          <p15:clr>
            <a:srgbClr val="FBAE40"/>
          </p15:clr>
        </p15:guide>
        <p15:guide id="5" pos="5784" userDrawn="1">
          <p15:clr>
            <a:srgbClr val="9FCC3B"/>
          </p15:clr>
        </p15:guide>
        <p15:guide id="6" pos="7512" userDrawn="1">
          <p15:clr>
            <a:srgbClr val="FBAE40"/>
          </p15:clr>
        </p15:guide>
        <p15:guide id="7" pos="2664" userDrawn="1">
          <p15:clr>
            <a:srgbClr val="FBAE40"/>
          </p15:clr>
        </p15:guide>
        <p15:guide id="8" pos="2496" userDrawn="1">
          <p15:clr>
            <a:srgbClr val="FBAE40"/>
          </p15:clr>
        </p15:guide>
        <p15:guide id="9" pos="2040" userDrawn="1">
          <p15:clr>
            <a:srgbClr val="FBAE40"/>
          </p15:clr>
        </p15:guide>
        <p15:guide id="10" pos="1896" userDrawn="1">
          <p15:clr>
            <a:srgbClr val="FBAE40"/>
          </p15:clr>
        </p15:guide>
        <p15:guide id="11" pos="168" userDrawn="1">
          <p15:clr>
            <a:srgbClr val="FBAE40"/>
          </p15:clr>
        </p15:guide>
        <p15:guide id="12" pos="3768" userDrawn="1">
          <p15:clr>
            <a:srgbClr val="FBAE40"/>
          </p15:clr>
        </p15:guide>
        <p15:guide id="13" pos="3912" userDrawn="1">
          <p15:clr>
            <a:srgbClr val="FBAE40"/>
          </p15:clr>
        </p15:guide>
        <p15:guide id="14" pos="1968" userDrawn="1">
          <p15:clr>
            <a:srgbClr val="FBAE40"/>
          </p15:clr>
        </p15:guide>
        <p15:guide id="15" pos="5712"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blank &amp; bar 1/1">
    <p:spTree>
      <p:nvGrpSpPr>
        <p:cNvPr id="1" name=""/>
        <p:cNvGrpSpPr/>
        <p:nvPr/>
      </p:nvGrpSpPr>
      <p:grpSpPr>
        <a:xfrm>
          <a:off x="0" y="0"/>
          <a:ext cx="0" cy="0"/>
          <a:chOff x="0" y="0"/>
          <a:chExt cx="0" cy="0"/>
        </a:xfrm>
      </p:grpSpPr>
      <p:sp>
        <p:nvSpPr>
          <p:cNvPr id="5" name="Number"/>
          <p:cNvSpPr>
            <a:spLocks noGrp="1"/>
          </p:cNvSpPr>
          <p:nvPr>
            <p:ph type="sldNum" sz="quarter" idx="12"/>
          </p:nvPr>
        </p:nvSpPr>
        <p:spPr>
          <a:xfrm>
            <a:off x="10148042" y="6374130"/>
            <a:ext cx="1392447" cy="365125"/>
          </a:xfrm>
        </p:spPr>
        <p:txBody>
          <a:bodyPr/>
          <a:lstStyle/>
          <a:p>
            <a:fld id="{C77968C3-7B7E-411D-B105-08F43D0B3F8A}" type="slidenum">
              <a:rPr lang="en-US" smtClean="0"/>
              <a:t>‹#›</a:t>
            </a:fld>
            <a:endParaRPr lang="en-US"/>
          </a:p>
        </p:txBody>
      </p:sp>
      <p:sp>
        <p:nvSpPr>
          <p:cNvPr id="6" name="Footer"/>
          <p:cNvSpPr>
            <a:spLocks noGrp="1"/>
          </p:cNvSpPr>
          <p:nvPr>
            <p:ph type="ftr" sz="quarter" idx="3"/>
          </p:nvPr>
        </p:nvSpPr>
        <p:spPr>
          <a:xfrm>
            <a:off x="2002048" y="6367780"/>
            <a:ext cx="8145994" cy="365125"/>
          </a:xfrm>
          <a:prstGeom prst="rect">
            <a:avLst/>
          </a:prstGeom>
        </p:spPr>
        <p:txBody>
          <a:bodyPr vert="horz" lIns="91440" tIns="45720" rIns="91440" bIns="45720" rtlCol="0" anchor="ctr"/>
          <a:lstStyle>
            <a:lvl1pPr algn="ctr">
              <a:defRPr sz="1000" b="1" i="0" cap="all" spc="100" baseline="0">
                <a:solidFill>
                  <a:schemeClr val="accent1"/>
                </a:solidFill>
                <a:latin typeface="Calibri" panose="020F0502020204030204" pitchFamily="34" charset="0"/>
              </a:defRPr>
            </a:lvl1pPr>
          </a:lstStyle>
          <a:p>
            <a:r>
              <a:rPr lang="en-US" smtClean="0"/>
              <a:t>PROTECTING, MAINTAINING AND IMPROVING THE HEALTH OF ALL MINNESOTANS</a:t>
            </a:r>
            <a:endParaRPr lang="en-US"/>
          </a:p>
        </p:txBody>
      </p:sp>
      <p:sp>
        <p:nvSpPr>
          <p:cNvPr id="30" name="Date"/>
          <p:cNvSpPr>
            <a:spLocks noGrp="1"/>
          </p:cNvSpPr>
          <p:nvPr>
            <p:ph type="dt" sz="half" idx="14"/>
          </p:nvPr>
        </p:nvSpPr>
        <p:spPr>
          <a:xfrm>
            <a:off x="609600" y="6367779"/>
            <a:ext cx="1392448" cy="365125"/>
          </a:xfrm>
          <a:prstGeom prst="rect">
            <a:avLst/>
          </a:prstGeom>
        </p:spPr>
        <p:txBody>
          <a:bodyPr vert="horz" lIns="91440" tIns="45720" rIns="91440" bIns="45720" rtlCol="0" anchor="ctr"/>
          <a:lstStyle>
            <a:lvl1pPr algn="l">
              <a:defRPr sz="1000" b="1" spc="200" baseline="0">
                <a:solidFill>
                  <a:schemeClr val="accent1"/>
                </a:solidFill>
              </a:defRPr>
            </a:lvl1pPr>
          </a:lstStyle>
          <a:p>
            <a:fld id="{B03B318F-DCD9-4300-8D6C-27366D417958}" type="datetime1">
              <a:rPr lang="en-US" smtClean="0"/>
              <a:t>2/26/2019</a:t>
            </a:fld>
            <a:endParaRPr lang="en-US"/>
          </a:p>
        </p:txBody>
      </p:sp>
      <p:grpSp>
        <p:nvGrpSpPr>
          <p:cNvPr id="12" name="Group 11"/>
          <p:cNvGrpSpPr/>
          <p:nvPr userDrawn="1"/>
        </p:nvGrpSpPr>
        <p:grpSpPr>
          <a:xfrm>
            <a:off x="0" y="0"/>
            <a:ext cx="12192000" cy="1360170"/>
            <a:chOff x="0" y="0"/>
            <a:chExt cx="12192000" cy="1360170"/>
          </a:xfrm>
        </p:grpSpPr>
        <p:sp>
          <p:nvSpPr>
            <p:cNvPr id="13" name="bluebar"/>
            <p:cNvSpPr/>
            <p:nvPr userDrawn="1"/>
          </p:nvSpPr>
          <p:spPr>
            <a:xfrm>
              <a:off x="0" y="1223010"/>
              <a:ext cx="12192000" cy="13716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0" y="0"/>
              <a:ext cx="12192000" cy="1219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sp>
        <p:nvSpPr>
          <p:cNvPr id="2" name="Title 8"/>
          <p:cNvSpPr>
            <a:spLocks noGrp="1"/>
          </p:cNvSpPr>
          <p:nvPr>
            <p:ph type="title" hasCustomPrompt="1"/>
          </p:nvPr>
        </p:nvSpPr>
        <p:spPr bwMode="gray">
          <a:xfrm>
            <a:off x="609600" y="1"/>
            <a:ext cx="10972800" cy="1104900"/>
          </a:xfrm>
        </p:spPr>
        <p:txBody>
          <a:bodyPr>
            <a:normAutofit/>
          </a:bodyPr>
          <a:lstStyle>
            <a:lvl1pPr algn="r">
              <a:defRPr sz="3600" baseline="0">
                <a:solidFill>
                  <a:schemeClr val="bg2"/>
                </a:solidFill>
              </a:defRPr>
            </a:lvl1pPr>
          </a:lstStyle>
          <a:p>
            <a:r>
              <a:rPr lang="en-US" smtClean="0"/>
              <a:t>Slide Title 1/4 + 1/4 + 1/4 + 1/4 </a:t>
            </a:r>
            <a:endParaRPr lang="en-US"/>
          </a:p>
        </p:txBody>
      </p:sp>
    </p:spTree>
    <p:extLst>
      <p:ext uri="{BB962C8B-B14F-4D97-AF65-F5344CB8AC3E}">
        <p14:creationId xmlns:p14="http://schemas.microsoft.com/office/powerpoint/2010/main" val="17975919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hank you 1/2 1/2">
    <p:spTree>
      <p:nvGrpSpPr>
        <p:cNvPr id="1" name=""/>
        <p:cNvGrpSpPr/>
        <p:nvPr/>
      </p:nvGrpSpPr>
      <p:grpSpPr>
        <a:xfrm>
          <a:off x="0" y="0"/>
          <a:ext cx="0" cy="0"/>
          <a:chOff x="0" y="0"/>
          <a:chExt cx="0" cy="0"/>
        </a:xfrm>
      </p:grpSpPr>
      <p:sp>
        <p:nvSpPr>
          <p:cNvPr id="14" name="gray background" descr="background"/>
          <p:cNvSpPr/>
          <p:nvPr userDrawn="1"/>
        </p:nvSpPr>
        <p:spPr>
          <a:xfrm>
            <a:off x="0" y="2658934"/>
            <a:ext cx="12192000" cy="4199066"/>
          </a:xfrm>
          <a:prstGeom prst="rect">
            <a:avLst/>
          </a:prstGeom>
          <a:solidFill>
            <a:schemeClr val="bg2">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 Placeholder 6"/>
          <p:cNvSpPr>
            <a:spLocks noGrp="1"/>
          </p:cNvSpPr>
          <p:nvPr>
            <p:ph type="body" sz="quarter" idx="13" hasCustomPrompt="1"/>
          </p:nvPr>
        </p:nvSpPr>
        <p:spPr>
          <a:xfrm>
            <a:off x="609600" y="2642076"/>
            <a:ext cx="10972800" cy="3530124"/>
          </a:xfrm>
        </p:spPr>
        <p:txBody>
          <a:bodyPr anchor="ctr">
            <a:normAutofit/>
          </a:bodyPr>
          <a:lstStyle>
            <a:lvl1pPr marL="0" indent="0" algn="ctr">
              <a:lnSpc>
                <a:spcPct val="100000"/>
              </a:lnSpc>
              <a:spcBef>
                <a:spcPts val="0"/>
              </a:spcBef>
              <a:buNone/>
              <a:defRPr sz="2400" baseline="0">
                <a:solidFill>
                  <a:schemeClr val="accent1"/>
                </a:solidFill>
              </a:defRPr>
            </a:lvl1pPr>
          </a:lstStyle>
          <a:p>
            <a:pPr lvl="0"/>
            <a:r>
              <a:rPr lang="en-US" dirty="0" err="1" smtClean="0"/>
              <a:t>Firstname</a:t>
            </a:r>
            <a:r>
              <a:rPr lang="en-US" dirty="0" smtClean="0"/>
              <a:t> </a:t>
            </a:r>
            <a:r>
              <a:rPr lang="en-US" dirty="0" err="1" smtClean="0"/>
              <a:t>Lastname</a:t>
            </a:r>
            <a:endParaRPr lang="en-US" dirty="0" smtClean="0"/>
          </a:p>
          <a:p>
            <a:pPr lvl="0"/>
            <a:r>
              <a:rPr lang="en-US" dirty="0" smtClean="0"/>
              <a:t>firstname.lastname@state.mn.us</a:t>
            </a:r>
          </a:p>
          <a:p>
            <a:pPr lvl="0"/>
            <a:r>
              <a:rPr lang="en-US" dirty="0" smtClean="0"/>
              <a:t>555-555-5555</a:t>
            </a:r>
            <a:endParaRPr lang="en-US" dirty="0"/>
          </a:p>
        </p:txBody>
      </p:sp>
      <p:sp>
        <p:nvSpPr>
          <p:cNvPr id="20" name="Footer"/>
          <p:cNvSpPr>
            <a:spLocks noGrp="1"/>
          </p:cNvSpPr>
          <p:nvPr userDrawn="1">
            <p:ph type="ftr" sz="quarter" idx="3"/>
          </p:nvPr>
        </p:nvSpPr>
        <p:spPr>
          <a:xfrm>
            <a:off x="1659148" y="6362701"/>
            <a:ext cx="8873704" cy="397964"/>
          </a:xfrm>
          <a:prstGeom prst="rect">
            <a:avLst/>
          </a:prstGeom>
        </p:spPr>
        <p:txBody>
          <a:bodyPr vert="horz" lIns="91440" tIns="45720" rIns="91440" bIns="45720" rtlCol="0" anchor="ctr"/>
          <a:lstStyle>
            <a:lvl1pPr algn="ctr">
              <a:defRPr sz="1000" b="1" i="0" cap="all" spc="200" baseline="0">
                <a:solidFill>
                  <a:schemeClr val="accent1"/>
                </a:solidFill>
                <a:latin typeface="Calibri" panose="020F0502020204030204" pitchFamily="34" charset="0"/>
              </a:defRPr>
            </a:lvl1pPr>
          </a:lstStyle>
          <a:p>
            <a:r>
              <a:rPr lang="en-US" smtClean="0"/>
              <a:t>www.health.mn.gov</a:t>
            </a:r>
            <a:endParaRPr lang="en-US"/>
          </a:p>
        </p:txBody>
      </p:sp>
      <p:pic>
        <p:nvPicPr>
          <p:cNvPr id="13" name="MDH Logo" descr="Minnesota Department of Health"/>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66700" y="6362700"/>
            <a:ext cx="1713546" cy="244792"/>
          </a:xfrm>
          <a:prstGeom prst="rect">
            <a:avLst/>
          </a:prstGeom>
        </p:spPr>
      </p:pic>
      <p:pic>
        <p:nvPicPr>
          <p:cNvPr id="18" name="MN.IT Services Logo" descr="Minnesota Department of Health"/>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09600" y="453657"/>
            <a:ext cx="3253740" cy="465284"/>
          </a:xfrm>
          <a:prstGeom prst="rect">
            <a:avLst/>
          </a:prstGeom>
        </p:spPr>
      </p:pic>
      <p:sp>
        <p:nvSpPr>
          <p:cNvPr id="21" name="Footer"/>
          <p:cNvSpPr txBox="1">
            <a:spLocks/>
          </p:cNvSpPr>
          <p:nvPr userDrawn="1"/>
        </p:nvSpPr>
        <p:spPr>
          <a:xfrm>
            <a:off x="2002048" y="6367780"/>
            <a:ext cx="8145994" cy="365125"/>
          </a:xfrm>
          <a:prstGeom prst="rect">
            <a:avLst/>
          </a:prstGeom>
        </p:spPr>
        <p:txBody>
          <a:bodyPr vert="horz" lIns="91440" tIns="45720" rIns="91440" bIns="45720" rtlCol="0" anchor="ctr"/>
          <a:lstStyle>
            <a:defPPr>
              <a:defRPr lang="en-US"/>
            </a:defPPr>
            <a:lvl1pPr marL="0" algn="ctr" defTabSz="914400" rtl="0" eaLnBrk="1" latinLnBrk="0" hangingPunct="1">
              <a:defRPr sz="1000" b="1" i="0" kern="1200" cap="all" spc="100" baseline="0">
                <a:solidFill>
                  <a:schemeClr val="accent1"/>
                </a:solidFill>
                <a:latin typeface="Calibri" panose="020F050202020403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mtClean="0"/>
              <a:t>PROTECTING, MAINTAINING AND IMPROVING THE HEALTH OF ALL MINNESOTANS</a:t>
            </a:r>
            <a:endParaRPr lang="en-US"/>
          </a:p>
        </p:txBody>
      </p:sp>
      <p:sp>
        <p:nvSpPr>
          <p:cNvPr id="17" name="Title 1"/>
          <p:cNvSpPr txBox="1">
            <a:spLocks/>
          </p:cNvSpPr>
          <p:nvPr userDrawn="1"/>
        </p:nvSpPr>
        <p:spPr bwMode="gray">
          <a:xfrm>
            <a:off x="0" y="1470214"/>
            <a:ext cx="12192000" cy="1188720"/>
          </a:xfrm>
          <a:prstGeom prst="rect">
            <a:avLst/>
          </a:prstGeom>
          <a:solidFill>
            <a:schemeClr val="accent1"/>
          </a:solidFill>
        </p:spPr>
        <p:txBody>
          <a:bodyPr vert="horz" lIns="91440" tIns="45720" rIns="91440" bIns="45720" rtlCol="0" anchor="ctr">
            <a:normAutofit/>
          </a:bodyPr>
          <a:lstStyle>
            <a:lvl1pPr marL="0" algn="ctr" defTabSz="914400" rtl="0" eaLnBrk="1" latinLnBrk="0" hangingPunct="1">
              <a:lnSpc>
                <a:spcPct val="90000"/>
              </a:lnSpc>
              <a:spcBef>
                <a:spcPct val="0"/>
              </a:spcBef>
              <a:spcAft>
                <a:spcPts val="0"/>
              </a:spcAft>
              <a:buNone/>
              <a:defRPr sz="4000" b="1" kern="1200" baseline="0">
                <a:solidFill>
                  <a:schemeClr val="accent1"/>
                </a:solidFill>
                <a:latin typeface="+mj-lt"/>
                <a:ea typeface="+mj-ea"/>
                <a:cs typeface="+mj-cs"/>
              </a:defRPr>
            </a:lvl1pPr>
          </a:lstStyle>
          <a:p>
            <a:r>
              <a:rPr lang="en-US" smtClean="0">
                <a:solidFill>
                  <a:schemeClr val="bg2"/>
                </a:solidFill>
              </a:rPr>
              <a:t>Thank you.</a:t>
            </a:r>
            <a:endParaRPr lang="en-US">
              <a:solidFill>
                <a:schemeClr val="bg2"/>
              </a:solidFill>
            </a:endParaRPr>
          </a:p>
        </p:txBody>
      </p:sp>
    </p:spTree>
    <p:extLst>
      <p:ext uri="{BB962C8B-B14F-4D97-AF65-F5344CB8AC3E}">
        <p14:creationId xmlns:p14="http://schemas.microsoft.com/office/powerpoint/2010/main" val="521987522"/>
      </p:ext>
    </p:extLst>
  </p:cSld>
  <p:clrMapOvr>
    <a:masterClrMapping/>
  </p:clrMapOvr>
  <p:extLst mod="1">
    <p:ext uri="{DCECCB84-F9BA-43D5-87BE-67443E8EF086}">
      <p15:sldGuideLst xmlns:p15="http://schemas.microsoft.com/office/powerpoint/2012/main">
        <p15:guide id="1" pos="3840">
          <p15:clr>
            <a:srgbClr val="FBAE40"/>
          </p15:clr>
        </p15:guide>
        <p15:guide id="2" pos="5016">
          <p15:clr>
            <a:srgbClr val="FBAE40"/>
          </p15:clr>
        </p15:guide>
        <p15:guide id="3" pos="5184">
          <p15:clr>
            <a:srgbClr val="FBAE40"/>
          </p15:clr>
        </p15:guide>
        <p15:guide id="4" pos="5640">
          <p15:clr>
            <a:srgbClr val="FBAE40"/>
          </p15:clr>
        </p15:guide>
        <p15:guide id="5" pos="5784">
          <p15:clr>
            <a:srgbClr val="9FCC3B"/>
          </p15:clr>
        </p15:guide>
        <p15:guide id="6" pos="7512">
          <p15:clr>
            <a:srgbClr val="FBAE40"/>
          </p15:clr>
        </p15:guide>
        <p15:guide id="7" pos="2664">
          <p15:clr>
            <a:srgbClr val="FBAE40"/>
          </p15:clr>
        </p15:guide>
        <p15:guide id="8" pos="2496">
          <p15:clr>
            <a:srgbClr val="FBAE40"/>
          </p15:clr>
        </p15:guide>
        <p15:guide id="9" pos="2040">
          <p15:clr>
            <a:srgbClr val="FBAE40"/>
          </p15:clr>
        </p15:guide>
        <p15:guide id="10" pos="1896">
          <p15:clr>
            <a:srgbClr val="FBAE40"/>
          </p15:clr>
        </p15:guide>
        <p15:guide id="11" pos="168">
          <p15:clr>
            <a:srgbClr val="FBAE40"/>
          </p15:clr>
        </p15:guide>
        <p15:guide id="12" pos="3768">
          <p15:clr>
            <a:srgbClr val="FBAE40"/>
          </p15:clr>
        </p15:guide>
        <p15:guide id="13" pos="3912">
          <p15:clr>
            <a:srgbClr val="FBAE40"/>
          </p15:clr>
        </p15:guide>
        <p15:guide id="14" pos="1968">
          <p15:clr>
            <a:srgbClr val="FBAE40"/>
          </p15:clr>
        </p15:guide>
        <p15:guide id="15" pos="5712">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1/1">
    <p:spTree>
      <p:nvGrpSpPr>
        <p:cNvPr id="1" name=""/>
        <p:cNvGrpSpPr/>
        <p:nvPr/>
      </p:nvGrpSpPr>
      <p:grpSpPr>
        <a:xfrm>
          <a:off x="0" y="0"/>
          <a:ext cx="0" cy="0"/>
          <a:chOff x="0" y="0"/>
          <a:chExt cx="0" cy="0"/>
        </a:xfrm>
      </p:grpSpPr>
      <p:sp>
        <p:nvSpPr>
          <p:cNvPr id="4" name="Number"/>
          <p:cNvSpPr>
            <a:spLocks noGrp="1"/>
          </p:cNvSpPr>
          <p:nvPr>
            <p:ph type="sldNum" sz="quarter" idx="12"/>
          </p:nvPr>
        </p:nvSpPr>
        <p:spPr/>
        <p:txBody>
          <a:bodyPr/>
          <a:lstStyle/>
          <a:p>
            <a:fld id="{C77968C3-7B7E-411D-B105-08F43D0B3F8A}" type="slidenum">
              <a:rPr lang="en-US" smtClean="0"/>
              <a:t>‹#›</a:t>
            </a:fld>
            <a:endParaRPr lang="en-US"/>
          </a:p>
        </p:txBody>
      </p:sp>
    </p:spTree>
    <p:extLst>
      <p:ext uri="{BB962C8B-B14F-4D97-AF65-F5344CB8AC3E}">
        <p14:creationId xmlns:p14="http://schemas.microsoft.com/office/powerpoint/2010/main" val="25717957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10" name="gray background" descr="background"/>
          <p:cNvSpPr/>
          <p:nvPr userDrawn="1"/>
        </p:nvSpPr>
        <p:spPr>
          <a:xfrm>
            <a:off x="0" y="5383530"/>
            <a:ext cx="12192000" cy="1474470"/>
          </a:xfrm>
          <a:prstGeom prst="rect">
            <a:avLst/>
          </a:prstGeom>
          <a:solidFill>
            <a:schemeClr val="bg2">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ooter"/>
          <p:cNvSpPr>
            <a:spLocks noGrp="1"/>
          </p:cNvSpPr>
          <p:nvPr userDrawn="1">
            <p:ph type="ftr" sz="quarter" idx="3"/>
          </p:nvPr>
        </p:nvSpPr>
        <p:spPr>
          <a:xfrm>
            <a:off x="1659148" y="6362700"/>
            <a:ext cx="8873704" cy="358775"/>
          </a:xfrm>
          <a:prstGeom prst="rect">
            <a:avLst/>
          </a:prstGeom>
        </p:spPr>
        <p:txBody>
          <a:bodyPr vert="horz" lIns="91440" tIns="45720" rIns="91440" bIns="45720" rtlCol="0" anchor="ctr"/>
          <a:lstStyle>
            <a:lvl1pPr algn="ctr">
              <a:defRPr sz="1000" b="1" i="0" cap="all" spc="200" baseline="0">
                <a:solidFill>
                  <a:schemeClr val="accent1"/>
                </a:solidFill>
                <a:latin typeface="Calibri" panose="020F0502020204030204" pitchFamily="34" charset="0"/>
              </a:defRPr>
            </a:lvl1pPr>
          </a:lstStyle>
          <a:p>
            <a:r>
              <a:rPr lang="en-US" smtClean="0"/>
              <a:t>PROTECTING, MAINTAINING AND IMPROVING THE HEALTH OF ALL MINNESOTANS</a:t>
            </a:r>
            <a:endParaRPr lang="en-US"/>
          </a:p>
        </p:txBody>
      </p:sp>
      <p:pic>
        <p:nvPicPr>
          <p:cNvPr id="7" name="MDH logo" descr="Minnesota Department of Health"/>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02651" y="1337310"/>
            <a:ext cx="4206240" cy="601491"/>
          </a:xfrm>
          <a:prstGeom prst="rect">
            <a:avLst/>
          </a:prstGeom>
        </p:spPr>
      </p:pic>
      <p:sp>
        <p:nvSpPr>
          <p:cNvPr id="12" name="Text Placeholder 10"/>
          <p:cNvSpPr>
            <a:spLocks noGrp="1"/>
          </p:cNvSpPr>
          <p:nvPr>
            <p:ph type="body" sz="quarter" idx="14" hasCustomPrompt="1"/>
          </p:nvPr>
        </p:nvSpPr>
        <p:spPr>
          <a:xfrm>
            <a:off x="2802467" y="5507724"/>
            <a:ext cx="6587067" cy="854976"/>
          </a:xfrm>
        </p:spPr>
        <p:txBody>
          <a:bodyPr>
            <a:normAutofit/>
          </a:bodyPr>
          <a:lstStyle>
            <a:lvl1pPr marL="0" indent="0" algn="ctr">
              <a:spcBef>
                <a:spcPts val="0"/>
              </a:spcBef>
              <a:spcAft>
                <a:spcPts val="1000"/>
              </a:spcAft>
              <a:buNone/>
              <a:defRPr sz="1800" baseline="0">
                <a:latin typeface="+mn-lt"/>
              </a:defRPr>
            </a:lvl1pPr>
          </a:lstStyle>
          <a:p>
            <a:r>
              <a:rPr lang="en-US" sz="1800" smtClean="0"/>
              <a:t>Author Name and </a:t>
            </a:r>
            <a:r>
              <a:rPr lang="en-US" sz="1800" dirty="0" smtClean="0"/>
              <a:t>Job Title</a:t>
            </a:r>
          </a:p>
          <a:p>
            <a:r>
              <a:rPr lang="en-US" sz="1800" dirty="0" smtClean="0"/>
              <a:t>Date</a:t>
            </a:r>
            <a:endParaRPr lang="en-US" dirty="0"/>
          </a:p>
        </p:txBody>
      </p:sp>
      <p:sp>
        <p:nvSpPr>
          <p:cNvPr id="2" name="Title 1"/>
          <p:cNvSpPr>
            <a:spLocks noGrp="1"/>
          </p:cNvSpPr>
          <p:nvPr userDrawn="1">
            <p:ph type="ctrTitle" hasCustomPrompt="1"/>
          </p:nvPr>
        </p:nvSpPr>
        <p:spPr bwMode="gray">
          <a:xfrm>
            <a:off x="0" y="4188564"/>
            <a:ext cx="12192000" cy="1194966"/>
          </a:xfrm>
          <a:solidFill>
            <a:schemeClr val="accent1"/>
          </a:solidFill>
        </p:spPr>
        <p:txBody>
          <a:bodyPr anchor="ctr">
            <a:normAutofit/>
          </a:bodyPr>
          <a:lstStyle>
            <a:lvl1pPr marL="0" algn="ctr">
              <a:spcAft>
                <a:spcPts val="0"/>
              </a:spcAft>
              <a:defRPr sz="4000" baseline="0">
                <a:solidFill>
                  <a:schemeClr val="bg2"/>
                </a:solidFill>
              </a:defRPr>
            </a:lvl1pPr>
          </a:lstStyle>
          <a:p>
            <a:r>
              <a:rPr lang="en-US" smtClean="0"/>
              <a:t>Title slide option 2</a:t>
            </a:r>
            <a:endParaRPr lang="en-US"/>
          </a:p>
        </p:txBody>
      </p:sp>
    </p:spTree>
    <p:extLst>
      <p:ext uri="{BB962C8B-B14F-4D97-AF65-F5344CB8AC3E}">
        <p14:creationId xmlns:p14="http://schemas.microsoft.com/office/powerpoint/2010/main" val="2347872030"/>
      </p:ext>
    </p:extLst>
  </p:cSld>
  <p:clrMapOvr>
    <a:masterClrMapping/>
  </p:clrMapOvr>
  <p:extLst mod="1">
    <p:ext uri="{DCECCB84-F9BA-43D5-87BE-67443E8EF086}">
      <p15:sldGuideLst xmlns:p15="http://schemas.microsoft.com/office/powerpoint/2012/main">
        <p15:guide id="1" pos="3840">
          <p15:clr>
            <a:srgbClr val="FBAE40"/>
          </p15:clr>
        </p15:guide>
        <p15:guide id="2" pos="5016">
          <p15:clr>
            <a:srgbClr val="FBAE40"/>
          </p15:clr>
        </p15:guide>
        <p15:guide id="3" pos="5184">
          <p15:clr>
            <a:srgbClr val="FBAE40"/>
          </p15:clr>
        </p15:guide>
        <p15:guide id="4" pos="5640">
          <p15:clr>
            <a:srgbClr val="FBAE40"/>
          </p15:clr>
        </p15:guide>
        <p15:guide id="5" pos="5784">
          <p15:clr>
            <a:srgbClr val="9FCC3B"/>
          </p15:clr>
        </p15:guide>
        <p15:guide id="6" pos="7512">
          <p15:clr>
            <a:srgbClr val="FBAE40"/>
          </p15:clr>
        </p15:guide>
        <p15:guide id="7" pos="2664">
          <p15:clr>
            <a:srgbClr val="FBAE40"/>
          </p15:clr>
        </p15:guide>
        <p15:guide id="8" pos="2496">
          <p15:clr>
            <a:srgbClr val="FBAE40"/>
          </p15:clr>
        </p15:guide>
        <p15:guide id="9" pos="2040">
          <p15:clr>
            <a:srgbClr val="FBAE40"/>
          </p15:clr>
        </p15:guide>
        <p15:guide id="10" pos="1896">
          <p15:clr>
            <a:srgbClr val="FBAE40"/>
          </p15:clr>
        </p15:guide>
        <p15:guide id="11" pos="168">
          <p15:clr>
            <a:srgbClr val="FBAE40"/>
          </p15:clr>
        </p15:guide>
        <p15:guide id="12" pos="3768">
          <p15:clr>
            <a:srgbClr val="FBAE40"/>
          </p15:clr>
        </p15:guide>
        <p15:guide id="13" pos="3912">
          <p15:clr>
            <a:srgbClr val="FBAE40"/>
          </p15:clr>
        </p15:guide>
        <p15:guide id="14" pos="1968">
          <p15:clr>
            <a:srgbClr val="FBAE40"/>
          </p15:clr>
        </p15:guide>
        <p15:guide id="15" pos="5712">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w full pic">
    <p:spTree>
      <p:nvGrpSpPr>
        <p:cNvPr id="1" name=""/>
        <p:cNvGrpSpPr/>
        <p:nvPr/>
      </p:nvGrpSpPr>
      <p:grpSpPr>
        <a:xfrm>
          <a:off x="0" y="0"/>
          <a:ext cx="0" cy="0"/>
          <a:chOff x="0" y="0"/>
          <a:chExt cx="0" cy="0"/>
        </a:xfrm>
      </p:grpSpPr>
      <p:sp>
        <p:nvSpPr>
          <p:cNvPr id="8" name="gray background" descr="background"/>
          <p:cNvSpPr/>
          <p:nvPr userDrawn="1"/>
        </p:nvSpPr>
        <p:spPr>
          <a:xfrm>
            <a:off x="0" y="5387787"/>
            <a:ext cx="12192000" cy="1470212"/>
          </a:xfrm>
          <a:prstGeom prst="rect">
            <a:avLst/>
          </a:prstGeom>
          <a:solidFill>
            <a:schemeClr val="bg2">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MDH Logo" descr="Minnesota Department of Health"/>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12420" y="6324600"/>
            <a:ext cx="1713546" cy="244792"/>
          </a:xfrm>
          <a:prstGeom prst="rect">
            <a:avLst/>
          </a:prstGeom>
        </p:spPr>
      </p:pic>
      <p:sp>
        <p:nvSpPr>
          <p:cNvPr id="11" name="Number"/>
          <p:cNvSpPr>
            <a:spLocks noGrp="1"/>
          </p:cNvSpPr>
          <p:nvPr>
            <p:ph type="sldNum" sz="quarter" idx="12"/>
          </p:nvPr>
        </p:nvSpPr>
        <p:spPr>
          <a:xfrm>
            <a:off x="10532852" y="6368415"/>
            <a:ext cx="1041928" cy="365125"/>
          </a:xfrm>
        </p:spPr>
        <p:txBody>
          <a:bodyPr/>
          <a:lstStyle/>
          <a:p>
            <a:fld id="{C77968C3-7B7E-411D-B105-08F43D0B3F8A}" type="slidenum">
              <a:rPr lang="en-US" smtClean="0"/>
              <a:t>‹#›</a:t>
            </a:fld>
            <a:endParaRPr lang="en-US"/>
          </a:p>
        </p:txBody>
      </p:sp>
      <p:sp>
        <p:nvSpPr>
          <p:cNvPr id="15" name="Footer"/>
          <p:cNvSpPr>
            <a:spLocks noGrp="1"/>
          </p:cNvSpPr>
          <p:nvPr>
            <p:ph type="ftr" sz="quarter" idx="3"/>
          </p:nvPr>
        </p:nvSpPr>
        <p:spPr>
          <a:xfrm>
            <a:off x="1659148" y="6356350"/>
            <a:ext cx="8873704" cy="365125"/>
          </a:xfrm>
          <a:prstGeom prst="rect">
            <a:avLst/>
          </a:prstGeom>
        </p:spPr>
        <p:txBody>
          <a:bodyPr vert="horz" lIns="91440" tIns="45720" rIns="91440" bIns="45720" rtlCol="0" anchor="ctr"/>
          <a:lstStyle>
            <a:lvl1pPr algn="ctr">
              <a:defRPr sz="1000" b="1" i="0" cap="all" spc="100" baseline="0">
                <a:solidFill>
                  <a:schemeClr val="accent1"/>
                </a:solidFill>
                <a:latin typeface="Calibri" panose="020F0502020204030204" pitchFamily="34" charset="0"/>
              </a:defRPr>
            </a:lvl1pPr>
          </a:lstStyle>
          <a:p>
            <a:r>
              <a:rPr lang="en-US" smtClean="0"/>
              <a:t>PROTECTING, MAINTAINING AND IMPROVING THE HEALTH OF ALL MINNESOTANS</a:t>
            </a:r>
            <a:endParaRPr lang="en-US"/>
          </a:p>
        </p:txBody>
      </p:sp>
      <p:sp>
        <p:nvSpPr>
          <p:cNvPr id="13" name="full width image" descr="background"/>
          <p:cNvSpPr>
            <a:spLocks noGrp="1"/>
          </p:cNvSpPr>
          <p:nvPr>
            <p:ph type="pic" idx="1" hasCustomPrompt="1"/>
          </p:nvPr>
        </p:nvSpPr>
        <p:spPr>
          <a:xfrm>
            <a:off x="0" y="-1"/>
            <a:ext cx="12192000" cy="4199067"/>
          </a:xfrm>
          <a:solidFill>
            <a:schemeClr val="bg2">
              <a:lumMod val="75000"/>
            </a:schemeClr>
          </a:solidFill>
        </p:spPr>
        <p:txBody>
          <a:bodyPr anchor="t"/>
          <a:lstStyle>
            <a:lvl1pPr marL="0" indent="0" algn="ctr">
              <a:buNone/>
              <a:defRPr sz="1200" baseline="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CENTER TO ADD IMAGE</a:t>
            </a:r>
            <a:endParaRPr lang="en-US"/>
          </a:p>
        </p:txBody>
      </p:sp>
      <p:sp>
        <p:nvSpPr>
          <p:cNvPr id="2" name="Section Title"/>
          <p:cNvSpPr>
            <a:spLocks noGrp="1"/>
          </p:cNvSpPr>
          <p:nvPr>
            <p:ph type="title" hasCustomPrompt="1"/>
          </p:nvPr>
        </p:nvSpPr>
        <p:spPr bwMode="gray">
          <a:xfrm>
            <a:off x="0" y="4199067"/>
            <a:ext cx="12187184" cy="1188720"/>
          </a:xfrm>
          <a:solidFill>
            <a:schemeClr val="accent1"/>
          </a:solidFill>
        </p:spPr>
        <p:txBody>
          <a:bodyPr anchor="ctr">
            <a:normAutofit/>
          </a:bodyPr>
          <a:lstStyle>
            <a:lvl1pPr marL="228600" algn="ctr">
              <a:defRPr sz="4000">
                <a:solidFill>
                  <a:schemeClr val="bg2"/>
                </a:solidFill>
              </a:defRPr>
            </a:lvl1pPr>
          </a:lstStyle>
          <a:p>
            <a:r>
              <a:rPr lang="en-US" smtClean="0"/>
              <a:t>Section title w full width pic</a:t>
            </a:r>
            <a:endParaRPr lang="en-US"/>
          </a:p>
        </p:txBody>
      </p:sp>
    </p:spTree>
    <p:extLst>
      <p:ext uri="{BB962C8B-B14F-4D97-AF65-F5344CB8AC3E}">
        <p14:creationId xmlns:p14="http://schemas.microsoft.com/office/powerpoint/2010/main" val="4177357915"/>
      </p:ext>
    </p:extLst>
  </p:cSld>
  <p:clrMapOvr>
    <a:masterClrMapping/>
  </p:clrMapOvr>
  <p:extLst mod="1">
    <p:ext uri="{DCECCB84-F9BA-43D5-87BE-67443E8EF086}">
      <p15:sldGuideLst xmlns:p15="http://schemas.microsoft.com/office/powerpoint/2012/main">
        <p15:guide id="1" orient="horz" pos="1272">
          <p15:clr>
            <a:srgbClr val="FBAE40"/>
          </p15:clr>
        </p15:guide>
        <p15:guide id="2" orient="horz" pos="1296">
          <p15:clr>
            <a:srgbClr val="FBAE40"/>
          </p15:clr>
        </p15:guide>
        <p15:guide id="3" orient="horz" pos="86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general 1/1">
    <p:spTree>
      <p:nvGrpSpPr>
        <p:cNvPr id="1" name=""/>
        <p:cNvGrpSpPr/>
        <p:nvPr/>
      </p:nvGrpSpPr>
      <p:grpSpPr>
        <a:xfrm>
          <a:off x="0" y="0"/>
          <a:ext cx="0" cy="0"/>
          <a:chOff x="0" y="0"/>
          <a:chExt cx="0" cy="0"/>
        </a:xfrm>
      </p:grpSpPr>
      <p:sp>
        <p:nvSpPr>
          <p:cNvPr id="9" name="Number"/>
          <p:cNvSpPr>
            <a:spLocks noGrp="1"/>
          </p:cNvSpPr>
          <p:nvPr>
            <p:ph type="sldNum" sz="quarter" idx="12"/>
          </p:nvPr>
        </p:nvSpPr>
        <p:spPr>
          <a:xfrm>
            <a:off x="10186143" y="6362699"/>
            <a:ext cx="1392447" cy="365125"/>
          </a:xfrm>
        </p:spPr>
        <p:txBody>
          <a:bodyPr/>
          <a:lstStyle/>
          <a:p>
            <a:fld id="{C77968C3-7B7E-411D-B105-08F43D0B3F8A}" type="slidenum">
              <a:rPr lang="en-US" smtClean="0"/>
              <a:t>‹#›</a:t>
            </a:fld>
            <a:endParaRPr lang="en-US"/>
          </a:p>
        </p:txBody>
      </p:sp>
      <p:sp>
        <p:nvSpPr>
          <p:cNvPr id="10" name="Footer"/>
          <p:cNvSpPr>
            <a:spLocks noGrp="1"/>
          </p:cNvSpPr>
          <p:nvPr>
            <p:ph type="ftr" sz="quarter" idx="13"/>
          </p:nvPr>
        </p:nvSpPr>
        <p:spPr>
          <a:xfrm>
            <a:off x="2002048" y="6356350"/>
            <a:ext cx="8184095" cy="365125"/>
          </a:xfrm>
          <a:prstGeom prst="rect">
            <a:avLst/>
          </a:prstGeom>
        </p:spPr>
        <p:txBody>
          <a:bodyPr vert="horz" lIns="91440" tIns="45720" rIns="91440" bIns="45720" rtlCol="0" anchor="ctr"/>
          <a:lstStyle>
            <a:lvl1pPr algn="ctr">
              <a:defRPr sz="1000" b="1" i="0" cap="all" spc="100" baseline="0">
                <a:solidFill>
                  <a:schemeClr val="accent1"/>
                </a:solidFill>
                <a:latin typeface="Calibri" panose="020F0502020204030204" pitchFamily="34" charset="0"/>
              </a:defRPr>
            </a:lvl1pPr>
          </a:lstStyle>
          <a:p>
            <a:r>
              <a:rPr lang="en-US" smtClean="0"/>
              <a:t>PROTECTING, MAINTAINING AND IMPROVING THE HEALTH OF ALL MINNESOTANS</a:t>
            </a:r>
            <a:endParaRPr lang="en-US"/>
          </a:p>
        </p:txBody>
      </p:sp>
      <p:sp>
        <p:nvSpPr>
          <p:cNvPr id="22" name="Date"/>
          <p:cNvSpPr>
            <a:spLocks noGrp="1"/>
          </p:cNvSpPr>
          <p:nvPr>
            <p:ph type="dt" sz="half" idx="14"/>
          </p:nvPr>
        </p:nvSpPr>
        <p:spPr>
          <a:xfrm>
            <a:off x="609600" y="6362700"/>
            <a:ext cx="1392448" cy="365125"/>
          </a:xfrm>
          <a:prstGeom prst="rect">
            <a:avLst/>
          </a:prstGeom>
        </p:spPr>
        <p:txBody>
          <a:bodyPr vert="horz" lIns="91440" tIns="45720" rIns="91440" bIns="45720" rtlCol="0" anchor="ctr"/>
          <a:lstStyle>
            <a:lvl1pPr algn="l">
              <a:defRPr sz="1000" b="1" spc="200" baseline="0">
                <a:solidFill>
                  <a:schemeClr val="accent1"/>
                </a:solidFill>
              </a:defRPr>
            </a:lvl1pPr>
          </a:lstStyle>
          <a:p>
            <a:fld id="{B03B318F-DCD9-4300-8D6C-27366D417958}" type="datetime1">
              <a:rPr lang="en-US" smtClean="0"/>
              <a:t>2/26/2019</a:t>
            </a:fld>
            <a:endParaRPr lang="en-US"/>
          </a:p>
        </p:txBody>
      </p:sp>
      <p:sp>
        <p:nvSpPr>
          <p:cNvPr id="4" name="Content Placeholder 3"/>
          <p:cNvSpPr>
            <a:spLocks noGrp="1"/>
          </p:cNvSpPr>
          <p:nvPr>
            <p:ph sz="half" idx="2" hasCustomPrompt="1"/>
          </p:nvPr>
        </p:nvSpPr>
        <p:spPr>
          <a:xfrm>
            <a:off x="609601" y="1828800"/>
            <a:ext cx="10968990" cy="4360863"/>
          </a:xfrm>
        </p:spPr>
        <p:txBody>
          <a:bodyPr/>
          <a:lstStyle>
            <a:lvl1pPr>
              <a:defRPr/>
            </a:lvl1pPr>
            <a:lvl2pPr>
              <a:defRPr/>
            </a:lvl2pPr>
            <a:lvl3pPr>
              <a:defRPr/>
            </a:lvl3pPr>
            <a:lvl4pPr>
              <a:defRPr/>
            </a:lvl4pPr>
            <a:lvl5pPr>
              <a:defRPr/>
            </a:lvl5pPr>
          </a:lstStyle>
          <a:p>
            <a:pPr lvl="0"/>
            <a:r>
              <a:rPr lang="en-US" smtClean="0"/>
              <a:t>Bullet 36</a:t>
            </a:r>
          </a:p>
          <a:p>
            <a:pPr lvl="1"/>
            <a:r>
              <a:rPr lang="en-US" smtClean="0"/>
              <a:t>Bullet 32</a:t>
            </a:r>
          </a:p>
          <a:p>
            <a:pPr lvl="2"/>
            <a:r>
              <a:rPr lang="en-US" smtClean="0"/>
              <a:t>Bullet 28</a:t>
            </a:r>
          </a:p>
          <a:p>
            <a:pPr lvl="3"/>
            <a:r>
              <a:rPr lang="en-US" smtClean="0"/>
              <a:t>Bullet 24</a:t>
            </a:r>
          </a:p>
          <a:p>
            <a:pPr lvl="4"/>
            <a:r>
              <a:rPr lang="en-US" smtClean="0"/>
              <a:t>Bullet 18</a:t>
            </a:r>
            <a:endParaRPr lang="en-US"/>
          </a:p>
        </p:txBody>
      </p:sp>
      <p:grpSp>
        <p:nvGrpSpPr>
          <p:cNvPr id="3" name="Group 2"/>
          <p:cNvGrpSpPr/>
          <p:nvPr userDrawn="1"/>
        </p:nvGrpSpPr>
        <p:grpSpPr>
          <a:xfrm>
            <a:off x="0" y="0"/>
            <a:ext cx="12192000" cy="1360170"/>
            <a:chOff x="0" y="0"/>
            <a:chExt cx="12192000" cy="1360170"/>
          </a:xfrm>
        </p:grpSpPr>
        <p:sp>
          <p:nvSpPr>
            <p:cNvPr id="18" name="bluebar"/>
            <p:cNvSpPr/>
            <p:nvPr userDrawn="1"/>
          </p:nvSpPr>
          <p:spPr>
            <a:xfrm>
              <a:off x="0" y="1223010"/>
              <a:ext cx="12192000" cy="13716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userDrawn="1"/>
          </p:nvSpPr>
          <p:spPr>
            <a:xfrm>
              <a:off x="0" y="0"/>
              <a:ext cx="12192000" cy="1219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sp>
        <p:nvSpPr>
          <p:cNvPr id="2" name="Title 3"/>
          <p:cNvSpPr>
            <a:spLocks noGrp="1"/>
          </p:cNvSpPr>
          <p:nvPr userDrawn="1">
            <p:ph type="title" hasCustomPrompt="1"/>
          </p:nvPr>
        </p:nvSpPr>
        <p:spPr bwMode="gray">
          <a:xfrm>
            <a:off x="609600" y="1"/>
            <a:ext cx="10968990" cy="1104900"/>
          </a:xfrm>
        </p:spPr>
        <p:txBody>
          <a:bodyPr>
            <a:normAutofit/>
          </a:bodyPr>
          <a:lstStyle>
            <a:lvl1pPr algn="r">
              <a:defRPr sz="3600">
                <a:solidFill>
                  <a:schemeClr val="bg2"/>
                </a:solidFill>
              </a:defRPr>
            </a:lvl1pPr>
          </a:lstStyle>
          <a:p>
            <a:r>
              <a:rPr lang="en-US" smtClean="0"/>
              <a:t>Slide Title 1/1</a:t>
            </a:r>
            <a:endParaRPr lang="en-US"/>
          </a:p>
        </p:txBody>
      </p:sp>
    </p:spTree>
    <p:extLst>
      <p:ext uri="{BB962C8B-B14F-4D97-AF65-F5344CB8AC3E}">
        <p14:creationId xmlns:p14="http://schemas.microsoft.com/office/powerpoint/2010/main" val="21234548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 &amp; bullets 1/2 1/2">
    <p:spTree>
      <p:nvGrpSpPr>
        <p:cNvPr id="1" name=""/>
        <p:cNvGrpSpPr/>
        <p:nvPr/>
      </p:nvGrpSpPr>
      <p:grpSpPr>
        <a:xfrm>
          <a:off x="0" y="0"/>
          <a:ext cx="0" cy="0"/>
          <a:chOff x="0" y="0"/>
          <a:chExt cx="0" cy="0"/>
        </a:xfrm>
      </p:grpSpPr>
      <p:sp>
        <p:nvSpPr>
          <p:cNvPr id="7" name="Number"/>
          <p:cNvSpPr>
            <a:spLocks noGrp="1"/>
          </p:cNvSpPr>
          <p:nvPr>
            <p:ph type="sldNum" sz="quarter" idx="12"/>
          </p:nvPr>
        </p:nvSpPr>
        <p:spPr>
          <a:xfrm>
            <a:off x="10186143" y="6356350"/>
            <a:ext cx="1392447" cy="365125"/>
          </a:xfrm>
        </p:spPr>
        <p:txBody>
          <a:bodyPr/>
          <a:lstStyle/>
          <a:p>
            <a:fld id="{C77968C3-7B7E-411D-B105-08F43D0B3F8A}" type="slidenum">
              <a:rPr lang="en-US" smtClean="0"/>
              <a:t>‹#›</a:t>
            </a:fld>
            <a:endParaRPr lang="en-US"/>
          </a:p>
        </p:txBody>
      </p:sp>
      <p:sp>
        <p:nvSpPr>
          <p:cNvPr id="8" name="Footer"/>
          <p:cNvSpPr>
            <a:spLocks noGrp="1"/>
          </p:cNvSpPr>
          <p:nvPr>
            <p:ph type="ftr" sz="quarter" idx="3"/>
          </p:nvPr>
        </p:nvSpPr>
        <p:spPr>
          <a:xfrm>
            <a:off x="2002048" y="6356350"/>
            <a:ext cx="8184095" cy="365125"/>
          </a:xfrm>
          <a:prstGeom prst="rect">
            <a:avLst/>
          </a:prstGeom>
        </p:spPr>
        <p:txBody>
          <a:bodyPr vert="horz" lIns="91440" tIns="45720" rIns="91440" bIns="45720" rtlCol="0" anchor="ctr"/>
          <a:lstStyle>
            <a:lvl1pPr algn="ctr">
              <a:defRPr sz="1000" b="1" i="0" cap="all" spc="100" baseline="0">
                <a:solidFill>
                  <a:schemeClr val="accent1"/>
                </a:solidFill>
                <a:latin typeface="Calibri" panose="020F0502020204030204" pitchFamily="34" charset="0"/>
              </a:defRPr>
            </a:lvl1pPr>
          </a:lstStyle>
          <a:p>
            <a:r>
              <a:rPr lang="en-US" smtClean="0"/>
              <a:t>PROTECTING, MAINTAINING AND IMPROVING THE HEALTH OF ALL MINNESOTANS</a:t>
            </a:r>
            <a:endParaRPr lang="en-US"/>
          </a:p>
        </p:txBody>
      </p:sp>
      <p:sp>
        <p:nvSpPr>
          <p:cNvPr id="23" name="Date"/>
          <p:cNvSpPr>
            <a:spLocks noGrp="1"/>
          </p:cNvSpPr>
          <p:nvPr>
            <p:ph type="dt" sz="half" idx="14"/>
          </p:nvPr>
        </p:nvSpPr>
        <p:spPr>
          <a:xfrm>
            <a:off x="609600" y="6362700"/>
            <a:ext cx="1392448" cy="365125"/>
          </a:xfrm>
          <a:prstGeom prst="rect">
            <a:avLst/>
          </a:prstGeom>
        </p:spPr>
        <p:txBody>
          <a:bodyPr vert="horz" lIns="91440" tIns="45720" rIns="91440" bIns="45720" rtlCol="0" anchor="ctr"/>
          <a:lstStyle>
            <a:lvl1pPr algn="l">
              <a:defRPr sz="1000" b="1" spc="200" baseline="0">
                <a:solidFill>
                  <a:schemeClr val="accent1"/>
                </a:solidFill>
              </a:defRPr>
            </a:lvl1pPr>
          </a:lstStyle>
          <a:p>
            <a:fld id="{B03B318F-DCD9-4300-8D6C-27366D417958}" type="datetime1">
              <a:rPr lang="en-US" smtClean="0"/>
              <a:t>2/26/2019</a:t>
            </a:fld>
            <a:endParaRPr lang="en-US"/>
          </a:p>
        </p:txBody>
      </p:sp>
      <p:sp>
        <p:nvSpPr>
          <p:cNvPr id="4" name="Text Placeholder 3"/>
          <p:cNvSpPr>
            <a:spLocks noGrp="1"/>
          </p:cNvSpPr>
          <p:nvPr>
            <p:ph type="body" sz="half" idx="2" hasCustomPrompt="1"/>
          </p:nvPr>
        </p:nvSpPr>
        <p:spPr>
          <a:xfrm>
            <a:off x="6324599" y="1828800"/>
            <a:ext cx="5257801" cy="4343400"/>
          </a:xfrm>
        </p:spPr>
        <p:txBody>
          <a:bodyPr anchor="t">
            <a:normAutofit/>
          </a:bodyPr>
          <a:lstStyle>
            <a:lvl1pPr marL="0" indent="0">
              <a:buNone/>
              <a:defRPr sz="3600" b="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Text</a:t>
            </a:r>
          </a:p>
        </p:txBody>
      </p:sp>
      <p:sp>
        <p:nvSpPr>
          <p:cNvPr id="12" name="Content Placeholder 3"/>
          <p:cNvSpPr>
            <a:spLocks noGrp="1"/>
          </p:cNvSpPr>
          <p:nvPr>
            <p:ph sz="half" idx="13" hasCustomPrompt="1"/>
          </p:nvPr>
        </p:nvSpPr>
        <p:spPr>
          <a:xfrm>
            <a:off x="609601" y="1828800"/>
            <a:ext cx="5257800" cy="4360863"/>
          </a:xfrm>
        </p:spPr>
        <p:txBody>
          <a:bodyPr/>
          <a:lstStyle>
            <a:lvl1pPr marL="0" indent="-365760">
              <a:buClr>
                <a:schemeClr val="accent1"/>
              </a:buClr>
              <a:buFont typeface="Wingdings" panose="05000000000000000000" pitchFamily="2" charset="2"/>
              <a:buChar char="§"/>
              <a:defRPr/>
            </a:lvl1pPr>
            <a:lvl2pPr marL="741363" indent="-344488">
              <a:buClr>
                <a:schemeClr val="accent1"/>
              </a:buClr>
              <a:buFont typeface="Wingdings" panose="05000000000000000000" pitchFamily="2" charset="2"/>
              <a:buChar char="§"/>
              <a:defRPr/>
            </a:lvl2pPr>
            <a:lvl3pPr marL="1087438" indent="-346075">
              <a:buClr>
                <a:schemeClr val="accent1"/>
              </a:buClr>
              <a:buFont typeface="Wingdings" panose="05000000000000000000" pitchFamily="2" charset="2"/>
              <a:buChar char="§"/>
              <a:defRPr/>
            </a:lvl3pPr>
            <a:lvl4pPr marL="1431925" indent="-344488">
              <a:buClr>
                <a:schemeClr val="accent1"/>
              </a:buClr>
              <a:buFont typeface="Wingdings" panose="05000000000000000000" pitchFamily="2" charset="2"/>
              <a:buChar char="§"/>
              <a:defRPr/>
            </a:lvl4pPr>
            <a:lvl5pPr marL="1655763" indent="-223838">
              <a:buClr>
                <a:schemeClr val="accent1"/>
              </a:buClr>
              <a:buFont typeface="Wingdings" panose="05000000000000000000" pitchFamily="2" charset="2"/>
              <a:buChar char="§"/>
              <a:defRPr/>
            </a:lvl5pPr>
          </a:lstStyle>
          <a:p>
            <a:pPr lvl="0"/>
            <a:r>
              <a:rPr lang="en-US" smtClean="0"/>
              <a:t>Bullet 36</a:t>
            </a:r>
          </a:p>
          <a:p>
            <a:pPr lvl="1"/>
            <a:r>
              <a:rPr lang="en-US" smtClean="0"/>
              <a:t>Bullet 32</a:t>
            </a:r>
          </a:p>
          <a:p>
            <a:pPr lvl="2"/>
            <a:r>
              <a:rPr lang="en-US" smtClean="0"/>
              <a:t>Bullet 28</a:t>
            </a:r>
          </a:p>
          <a:p>
            <a:pPr lvl="3"/>
            <a:r>
              <a:rPr lang="en-US" smtClean="0"/>
              <a:t>Bullet 24</a:t>
            </a:r>
          </a:p>
          <a:p>
            <a:pPr lvl="4"/>
            <a:r>
              <a:rPr lang="en-US" smtClean="0"/>
              <a:t>Bullet 18</a:t>
            </a:r>
            <a:endParaRPr lang="en-US"/>
          </a:p>
        </p:txBody>
      </p:sp>
      <p:grpSp>
        <p:nvGrpSpPr>
          <p:cNvPr id="19" name="Group 18"/>
          <p:cNvGrpSpPr/>
          <p:nvPr userDrawn="1"/>
        </p:nvGrpSpPr>
        <p:grpSpPr>
          <a:xfrm>
            <a:off x="0" y="0"/>
            <a:ext cx="12192000" cy="1360170"/>
            <a:chOff x="0" y="0"/>
            <a:chExt cx="12192000" cy="1360170"/>
          </a:xfrm>
        </p:grpSpPr>
        <p:sp>
          <p:nvSpPr>
            <p:cNvPr id="20" name="bluebar"/>
            <p:cNvSpPr/>
            <p:nvPr userDrawn="1"/>
          </p:nvSpPr>
          <p:spPr>
            <a:xfrm>
              <a:off x="0" y="1223010"/>
              <a:ext cx="12192000" cy="13716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userDrawn="1"/>
          </p:nvSpPr>
          <p:spPr>
            <a:xfrm>
              <a:off x="0" y="0"/>
              <a:ext cx="12192000" cy="1219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sp>
        <p:nvSpPr>
          <p:cNvPr id="2" name="Title 4"/>
          <p:cNvSpPr>
            <a:spLocks noGrp="1"/>
          </p:cNvSpPr>
          <p:nvPr>
            <p:ph type="title" hasCustomPrompt="1"/>
          </p:nvPr>
        </p:nvSpPr>
        <p:spPr bwMode="gray">
          <a:xfrm>
            <a:off x="609600" y="-6350"/>
            <a:ext cx="10968990" cy="1111250"/>
          </a:xfrm>
        </p:spPr>
        <p:txBody>
          <a:bodyPr anchor="b">
            <a:normAutofit/>
          </a:bodyPr>
          <a:lstStyle>
            <a:lvl1pPr algn="r">
              <a:defRPr sz="3600">
                <a:solidFill>
                  <a:schemeClr val="bg2"/>
                </a:solidFill>
              </a:defRPr>
            </a:lvl1pPr>
          </a:lstStyle>
          <a:p>
            <a:r>
              <a:rPr lang="en-US" smtClean="0"/>
              <a:t>Slide Title 1/2 + 1/2</a:t>
            </a:r>
            <a:endParaRPr lang="en-US"/>
          </a:p>
        </p:txBody>
      </p:sp>
    </p:spTree>
    <p:extLst>
      <p:ext uri="{BB962C8B-B14F-4D97-AF65-F5344CB8AC3E}">
        <p14:creationId xmlns:p14="http://schemas.microsoft.com/office/powerpoint/2010/main" val="13154816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pic &amp; text 2/3 1/3">
    <p:spTree>
      <p:nvGrpSpPr>
        <p:cNvPr id="1" name=""/>
        <p:cNvGrpSpPr/>
        <p:nvPr/>
      </p:nvGrpSpPr>
      <p:grpSpPr>
        <a:xfrm>
          <a:off x="0" y="0"/>
          <a:ext cx="0" cy="0"/>
          <a:chOff x="0" y="0"/>
          <a:chExt cx="0" cy="0"/>
        </a:xfrm>
      </p:grpSpPr>
      <p:sp>
        <p:nvSpPr>
          <p:cNvPr id="7" name="Number"/>
          <p:cNvSpPr>
            <a:spLocks noGrp="1"/>
          </p:cNvSpPr>
          <p:nvPr>
            <p:ph type="sldNum" sz="quarter" idx="12"/>
          </p:nvPr>
        </p:nvSpPr>
        <p:spPr>
          <a:xfrm>
            <a:off x="10189953" y="6356349"/>
            <a:ext cx="1392447" cy="365125"/>
          </a:xfrm>
        </p:spPr>
        <p:txBody>
          <a:bodyPr/>
          <a:lstStyle/>
          <a:p>
            <a:fld id="{C77968C3-7B7E-411D-B105-08F43D0B3F8A}" type="slidenum">
              <a:rPr lang="en-US" smtClean="0"/>
              <a:t>‹#›</a:t>
            </a:fld>
            <a:endParaRPr lang="en-US"/>
          </a:p>
        </p:txBody>
      </p:sp>
      <p:sp>
        <p:nvSpPr>
          <p:cNvPr id="8" name="Footer"/>
          <p:cNvSpPr>
            <a:spLocks noGrp="1"/>
          </p:cNvSpPr>
          <p:nvPr>
            <p:ph type="ftr" sz="quarter" idx="3"/>
          </p:nvPr>
        </p:nvSpPr>
        <p:spPr>
          <a:xfrm>
            <a:off x="2002047" y="6356350"/>
            <a:ext cx="8187905" cy="365125"/>
          </a:xfrm>
          <a:prstGeom prst="rect">
            <a:avLst/>
          </a:prstGeom>
        </p:spPr>
        <p:txBody>
          <a:bodyPr vert="horz" lIns="91440" tIns="45720" rIns="91440" bIns="45720" rtlCol="0" anchor="ctr"/>
          <a:lstStyle>
            <a:lvl1pPr algn="ctr">
              <a:defRPr sz="1000" b="1" i="0" cap="all" spc="100" baseline="0">
                <a:solidFill>
                  <a:schemeClr val="accent1"/>
                </a:solidFill>
                <a:latin typeface="Calibri" panose="020F0502020204030204" pitchFamily="34" charset="0"/>
              </a:defRPr>
            </a:lvl1pPr>
          </a:lstStyle>
          <a:p>
            <a:r>
              <a:rPr lang="en-US" smtClean="0"/>
              <a:t>PROTECTING, MAINTAINING AND IMPROVING THE HEALTH OF ALL MINNESOTANS</a:t>
            </a:r>
            <a:endParaRPr lang="en-US"/>
          </a:p>
        </p:txBody>
      </p:sp>
      <p:sp>
        <p:nvSpPr>
          <p:cNvPr id="18" name="Date"/>
          <p:cNvSpPr>
            <a:spLocks noGrp="1"/>
          </p:cNvSpPr>
          <p:nvPr>
            <p:ph type="dt" sz="half" idx="14"/>
          </p:nvPr>
        </p:nvSpPr>
        <p:spPr>
          <a:xfrm>
            <a:off x="609600" y="6362700"/>
            <a:ext cx="1392448" cy="365125"/>
          </a:xfrm>
          <a:prstGeom prst="rect">
            <a:avLst/>
          </a:prstGeom>
        </p:spPr>
        <p:txBody>
          <a:bodyPr vert="horz" lIns="91440" tIns="45720" rIns="91440" bIns="45720" rtlCol="0" anchor="ctr"/>
          <a:lstStyle>
            <a:lvl1pPr algn="l">
              <a:defRPr sz="1000" b="1" spc="200" baseline="0">
                <a:solidFill>
                  <a:schemeClr val="accent1"/>
                </a:solidFill>
              </a:defRPr>
            </a:lvl1pPr>
          </a:lstStyle>
          <a:p>
            <a:fld id="{B03B318F-DCD9-4300-8D6C-27366D417958}" type="datetime1">
              <a:rPr lang="en-US" smtClean="0"/>
              <a:t>2/26/2019</a:t>
            </a:fld>
            <a:endParaRPr lang="en-US"/>
          </a:p>
        </p:txBody>
      </p:sp>
      <p:sp>
        <p:nvSpPr>
          <p:cNvPr id="4" name="Text Placeholder 1"/>
          <p:cNvSpPr>
            <a:spLocks noGrp="1"/>
          </p:cNvSpPr>
          <p:nvPr>
            <p:ph type="body" sz="half" idx="2" hasCustomPrompt="1"/>
          </p:nvPr>
        </p:nvSpPr>
        <p:spPr>
          <a:xfrm>
            <a:off x="8229600" y="1828800"/>
            <a:ext cx="3352800" cy="4343400"/>
          </a:xfrm>
        </p:spPr>
        <p:txBody>
          <a:bodyPr anchor="ctr">
            <a:normAutofit/>
          </a:bodyPr>
          <a:lstStyle>
            <a:lvl1pPr marL="0" indent="0" algn="l">
              <a:buNone/>
              <a:defRPr sz="4000" b="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Text</a:t>
            </a:r>
          </a:p>
        </p:txBody>
      </p:sp>
      <p:sp>
        <p:nvSpPr>
          <p:cNvPr id="3" name="Picture Placeholder 1" descr="PICTURE"/>
          <p:cNvSpPr>
            <a:spLocks noGrp="1"/>
          </p:cNvSpPr>
          <p:nvPr>
            <p:ph type="pic" idx="1" hasCustomPrompt="1"/>
          </p:nvPr>
        </p:nvSpPr>
        <p:spPr>
          <a:xfrm>
            <a:off x="609600" y="1828801"/>
            <a:ext cx="7353300" cy="4320856"/>
          </a:xfrm>
          <a:solidFill>
            <a:schemeClr val="bg2">
              <a:lumMod val="85000"/>
            </a:schemeClr>
          </a:solidFill>
        </p:spPr>
        <p:txBody>
          <a:bodyPr anchor="t"/>
          <a:lstStyle>
            <a:lvl1pPr marL="0" indent="0" algn="ctr">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CENTER TO ADD IMAGE</a:t>
            </a:r>
            <a:endParaRPr lang="en-US"/>
          </a:p>
        </p:txBody>
      </p:sp>
      <p:grpSp>
        <p:nvGrpSpPr>
          <p:cNvPr id="14" name="Group 13"/>
          <p:cNvGrpSpPr/>
          <p:nvPr userDrawn="1"/>
        </p:nvGrpSpPr>
        <p:grpSpPr>
          <a:xfrm>
            <a:off x="0" y="0"/>
            <a:ext cx="12192000" cy="1360170"/>
            <a:chOff x="0" y="0"/>
            <a:chExt cx="12192000" cy="1360170"/>
          </a:xfrm>
        </p:grpSpPr>
        <p:sp>
          <p:nvSpPr>
            <p:cNvPr id="15" name="bluebar"/>
            <p:cNvSpPr/>
            <p:nvPr userDrawn="1"/>
          </p:nvSpPr>
          <p:spPr>
            <a:xfrm>
              <a:off x="0" y="1223010"/>
              <a:ext cx="12192000" cy="13716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userDrawn="1"/>
          </p:nvSpPr>
          <p:spPr>
            <a:xfrm>
              <a:off x="0" y="0"/>
              <a:ext cx="12192000" cy="1219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sp>
        <p:nvSpPr>
          <p:cNvPr id="2" name="Title 5"/>
          <p:cNvSpPr>
            <a:spLocks noGrp="1"/>
          </p:cNvSpPr>
          <p:nvPr>
            <p:ph type="title" hasCustomPrompt="1"/>
          </p:nvPr>
        </p:nvSpPr>
        <p:spPr bwMode="gray">
          <a:xfrm>
            <a:off x="609600" y="0"/>
            <a:ext cx="10972800" cy="1120140"/>
          </a:xfrm>
        </p:spPr>
        <p:txBody>
          <a:bodyPr anchor="b">
            <a:normAutofit/>
          </a:bodyPr>
          <a:lstStyle>
            <a:lvl1pPr algn="r">
              <a:defRPr sz="3600" baseline="0">
                <a:solidFill>
                  <a:schemeClr val="bg2"/>
                </a:solidFill>
              </a:defRPr>
            </a:lvl1pPr>
          </a:lstStyle>
          <a:p>
            <a:r>
              <a:rPr lang="en-US" smtClean="0"/>
              <a:t>Slide Title 2/3 + 1/3</a:t>
            </a:r>
            <a:endParaRPr lang="en-US"/>
          </a:p>
        </p:txBody>
      </p:sp>
    </p:spTree>
    <p:extLst>
      <p:ext uri="{BB962C8B-B14F-4D97-AF65-F5344CB8AC3E}">
        <p14:creationId xmlns:p14="http://schemas.microsoft.com/office/powerpoint/2010/main" val="996106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ic w text 1/4 1/4 1/4 1/4">
    <p:spTree>
      <p:nvGrpSpPr>
        <p:cNvPr id="1" name=""/>
        <p:cNvGrpSpPr/>
        <p:nvPr/>
      </p:nvGrpSpPr>
      <p:grpSpPr>
        <a:xfrm>
          <a:off x="0" y="0"/>
          <a:ext cx="0" cy="0"/>
          <a:chOff x="0" y="0"/>
          <a:chExt cx="0" cy="0"/>
        </a:xfrm>
      </p:grpSpPr>
      <p:sp>
        <p:nvSpPr>
          <p:cNvPr id="7" name="Number"/>
          <p:cNvSpPr>
            <a:spLocks noGrp="1"/>
          </p:cNvSpPr>
          <p:nvPr>
            <p:ph type="sldNum" sz="quarter" idx="12"/>
          </p:nvPr>
        </p:nvSpPr>
        <p:spPr>
          <a:xfrm>
            <a:off x="10189952" y="6356350"/>
            <a:ext cx="1392447" cy="365125"/>
          </a:xfrm>
        </p:spPr>
        <p:txBody>
          <a:bodyPr/>
          <a:lstStyle/>
          <a:p>
            <a:fld id="{C77968C3-7B7E-411D-B105-08F43D0B3F8A}" type="slidenum">
              <a:rPr lang="en-US" smtClean="0"/>
              <a:t>‹#›</a:t>
            </a:fld>
            <a:endParaRPr lang="en-US"/>
          </a:p>
        </p:txBody>
      </p:sp>
      <p:sp>
        <p:nvSpPr>
          <p:cNvPr id="8" name="Footer"/>
          <p:cNvSpPr>
            <a:spLocks noGrp="1"/>
          </p:cNvSpPr>
          <p:nvPr>
            <p:ph type="ftr" sz="quarter" idx="3"/>
          </p:nvPr>
        </p:nvSpPr>
        <p:spPr>
          <a:xfrm>
            <a:off x="1659148" y="6356350"/>
            <a:ext cx="8873704" cy="365125"/>
          </a:xfrm>
          <a:prstGeom prst="rect">
            <a:avLst/>
          </a:prstGeom>
        </p:spPr>
        <p:txBody>
          <a:bodyPr vert="horz" lIns="91440" tIns="45720" rIns="91440" bIns="45720" rtlCol="0" anchor="ctr"/>
          <a:lstStyle>
            <a:lvl1pPr algn="ctr">
              <a:defRPr sz="1000" b="1" i="0" cap="all" spc="100" baseline="0">
                <a:solidFill>
                  <a:schemeClr val="accent1"/>
                </a:solidFill>
                <a:latin typeface="Calibri" panose="020F0502020204030204" pitchFamily="34" charset="0"/>
              </a:defRPr>
            </a:lvl1pPr>
          </a:lstStyle>
          <a:p>
            <a:r>
              <a:rPr lang="en-US" smtClean="0"/>
              <a:t>PROTECTING, MAINTAINING AND IMPROVING THE HEALTH OF ALL MINNESOTANS</a:t>
            </a:r>
            <a:endParaRPr lang="en-US"/>
          </a:p>
        </p:txBody>
      </p:sp>
      <p:sp>
        <p:nvSpPr>
          <p:cNvPr id="25" name="Date"/>
          <p:cNvSpPr>
            <a:spLocks noGrp="1"/>
          </p:cNvSpPr>
          <p:nvPr>
            <p:ph type="dt" sz="half" idx="14"/>
          </p:nvPr>
        </p:nvSpPr>
        <p:spPr>
          <a:xfrm>
            <a:off x="609600" y="6367780"/>
            <a:ext cx="1392448" cy="365125"/>
          </a:xfrm>
          <a:prstGeom prst="rect">
            <a:avLst/>
          </a:prstGeom>
        </p:spPr>
        <p:txBody>
          <a:bodyPr vert="horz" lIns="91440" tIns="45720" rIns="91440" bIns="45720" rtlCol="0" anchor="ctr"/>
          <a:lstStyle>
            <a:lvl1pPr algn="l">
              <a:defRPr sz="1000" b="1" spc="200" baseline="0">
                <a:solidFill>
                  <a:schemeClr val="accent1"/>
                </a:solidFill>
              </a:defRPr>
            </a:lvl1pPr>
          </a:lstStyle>
          <a:p>
            <a:fld id="{B03B318F-DCD9-4300-8D6C-27366D417958}" type="datetime1">
              <a:rPr lang="en-US" smtClean="0"/>
              <a:t>2/26/2019</a:t>
            </a:fld>
            <a:endParaRPr lang="en-US"/>
          </a:p>
        </p:txBody>
      </p:sp>
      <p:sp>
        <p:nvSpPr>
          <p:cNvPr id="20" name="Text Placeholder 4"/>
          <p:cNvSpPr>
            <a:spLocks noGrp="1"/>
          </p:cNvSpPr>
          <p:nvPr>
            <p:ph type="body" sz="half" idx="20" hasCustomPrompt="1"/>
          </p:nvPr>
        </p:nvSpPr>
        <p:spPr>
          <a:xfrm>
            <a:off x="9195329" y="4800600"/>
            <a:ext cx="2387071" cy="1371600"/>
          </a:xfrm>
        </p:spPr>
        <p:txBody>
          <a:bodyPr>
            <a:normAutofit/>
          </a:bodyPr>
          <a:lstStyle>
            <a:lvl1pPr marL="0" indent="0" algn="ctr">
              <a:buNone/>
              <a:defRPr sz="2400" b="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Text</a:t>
            </a:r>
          </a:p>
        </p:txBody>
      </p:sp>
      <p:sp>
        <p:nvSpPr>
          <p:cNvPr id="31" name="Picture Placeholder 4" descr="PICTURE"/>
          <p:cNvSpPr>
            <a:spLocks noGrp="1"/>
          </p:cNvSpPr>
          <p:nvPr>
            <p:ph type="pic" idx="23" hasCustomPrompt="1"/>
          </p:nvPr>
        </p:nvSpPr>
        <p:spPr>
          <a:xfrm>
            <a:off x="9195329" y="1830961"/>
            <a:ext cx="2400301" cy="2785489"/>
          </a:xfrm>
          <a:solidFill>
            <a:schemeClr val="bg2">
              <a:lumMod val="85000"/>
            </a:schemeClr>
          </a:solidFill>
        </p:spPr>
        <p:txBody>
          <a:bodyPr anchor="t"/>
          <a:lstStyle>
            <a:lvl1pPr marL="0" indent="0" algn="ctr">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CENTER TO ADD IMAGE</a:t>
            </a:r>
            <a:endParaRPr lang="en-US"/>
          </a:p>
        </p:txBody>
      </p:sp>
      <p:sp>
        <p:nvSpPr>
          <p:cNvPr id="19" name="Text Placeholder 3"/>
          <p:cNvSpPr>
            <a:spLocks noGrp="1"/>
          </p:cNvSpPr>
          <p:nvPr>
            <p:ph type="body" sz="half" idx="19" hasCustomPrompt="1"/>
          </p:nvPr>
        </p:nvSpPr>
        <p:spPr>
          <a:xfrm>
            <a:off x="6337827" y="4800600"/>
            <a:ext cx="2387073" cy="1371600"/>
          </a:xfrm>
        </p:spPr>
        <p:txBody>
          <a:bodyPr>
            <a:normAutofit/>
          </a:bodyPr>
          <a:lstStyle>
            <a:lvl1pPr marL="0" indent="0" algn="ctr">
              <a:buNone/>
              <a:defRPr sz="2400" b="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Text</a:t>
            </a:r>
          </a:p>
        </p:txBody>
      </p:sp>
      <p:sp>
        <p:nvSpPr>
          <p:cNvPr id="30" name="Picture Placeholder 3" descr="PICTURE"/>
          <p:cNvSpPr>
            <a:spLocks noGrp="1"/>
          </p:cNvSpPr>
          <p:nvPr>
            <p:ph type="pic" idx="22" hasCustomPrompt="1"/>
          </p:nvPr>
        </p:nvSpPr>
        <p:spPr>
          <a:xfrm>
            <a:off x="6336029" y="1824610"/>
            <a:ext cx="2400301" cy="2785489"/>
          </a:xfrm>
          <a:solidFill>
            <a:schemeClr val="bg2">
              <a:lumMod val="85000"/>
            </a:schemeClr>
          </a:solidFill>
        </p:spPr>
        <p:txBody>
          <a:bodyPr anchor="t"/>
          <a:lstStyle>
            <a:lvl1pPr marL="0" indent="0" algn="ctr">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CENTER TO ADD IMAGE</a:t>
            </a:r>
            <a:endParaRPr lang="en-US"/>
          </a:p>
        </p:txBody>
      </p:sp>
      <p:sp>
        <p:nvSpPr>
          <p:cNvPr id="18" name="Text Placeholder 2"/>
          <p:cNvSpPr>
            <a:spLocks noGrp="1"/>
          </p:cNvSpPr>
          <p:nvPr>
            <p:ph type="body" sz="half" idx="18" hasCustomPrompt="1"/>
          </p:nvPr>
        </p:nvSpPr>
        <p:spPr>
          <a:xfrm>
            <a:off x="3480330" y="4800600"/>
            <a:ext cx="2387072" cy="1371600"/>
          </a:xfrm>
        </p:spPr>
        <p:txBody>
          <a:bodyPr>
            <a:normAutofit/>
          </a:bodyPr>
          <a:lstStyle>
            <a:lvl1pPr marL="0" indent="0" algn="ctr">
              <a:buNone/>
              <a:defRPr sz="2400" b="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Text</a:t>
            </a:r>
          </a:p>
        </p:txBody>
      </p:sp>
      <p:sp>
        <p:nvSpPr>
          <p:cNvPr id="29" name="Picture Placeholder 2" descr="PICTURE"/>
          <p:cNvSpPr>
            <a:spLocks noGrp="1"/>
          </p:cNvSpPr>
          <p:nvPr>
            <p:ph type="pic" idx="21" hasCustomPrompt="1"/>
          </p:nvPr>
        </p:nvSpPr>
        <p:spPr>
          <a:xfrm>
            <a:off x="3473715" y="1824611"/>
            <a:ext cx="2400301" cy="2785489"/>
          </a:xfrm>
          <a:solidFill>
            <a:schemeClr val="bg2">
              <a:lumMod val="85000"/>
            </a:schemeClr>
          </a:solidFill>
        </p:spPr>
        <p:txBody>
          <a:bodyPr anchor="t"/>
          <a:lstStyle>
            <a:lvl1pPr marL="0" indent="0" algn="ctr">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CENTER TO ADD IMAGE</a:t>
            </a:r>
            <a:endParaRPr lang="en-US"/>
          </a:p>
        </p:txBody>
      </p:sp>
      <p:sp>
        <p:nvSpPr>
          <p:cNvPr id="4" name="Text Placeholder 1"/>
          <p:cNvSpPr>
            <a:spLocks noGrp="1"/>
          </p:cNvSpPr>
          <p:nvPr>
            <p:ph type="body" sz="half" idx="2" hasCustomPrompt="1"/>
          </p:nvPr>
        </p:nvSpPr>
        <p:spPr>
          <a:xfrm>
            <a:off x="609600" y="4800600"/>
            <a:ext cx="2400300" cy="1371600"/>
          </a:xfrm>
        </p:spPr>
        <p:txBody>
          <a:bodyPr>
            <a:normAutofit/>
          </a:bodyPr>
          <a:lstStyle>
            <a:lvl1pPr marL="0" indent="0" algn="ctr">
              <a:buNone/>
              <a:defRPr sz="2400" b="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Text</a:t>
            </a:r>
          </a:p>
        </p:txBody>
      </p:sp>
      <p:sp>
        <p:nvSpPr>
          <p:cNvPr id="3" name="Picture Placeholder 1" descr="PICTURE"/>
          <p:cNvSpPr>
            <a:spLocks noGrp="1"/>
          </p:cNvSpPr>
          <p:nvPr>
            <p:ph type="pic" idx="1" hasCustomPrompt="1"/>
          </p:nvPr>
        </p:nvSpPr>
        <p:spPr>
          <a:xfrm>
            <a:off x="609600" y="1828799"/>
            <a:ext cx="2400301" cy="2785489"/>
          </a:xfrm>
          <a:solidFill>
            <a:schemeClr val="bg2">
              <a:lumMod val="85000"/>
            </a:schemeClr>
          </a:solidFill>
        </p:spPr>
        <p:txBody>
          <a:bodyPr anchor="t"/>
          <a:lstStyle>
            <a:lvl1pPr marL="0" indent="0" algn="ctr">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CENTER TO ADD IMAGE</a:t>
            </a:r>
            <a:endParaRPr lang="en-US"/>
          </a:p>
        </p:txBody>
      </p:sp>
      <p:grpSp>
        <p:nvGrpSpPr>
          <p:cNvPr id="22" name="Group 21"/>
          <p:cNvGrpSpPr/>
          <p:nvPr userDrawn="1"/>
        </p:nvGrpSpPr>
        <p:grpSpPr>
          <a:xfrm>
            <a:off x="0" y="0"/>
            <a:ext cx="12192000" cy="1360170"/>
            <a:chOff x="0" y="0"/>
            <a:chExt cx="12192000" cy="1360170"/>
          </a:xfrm>
        </p:grpSpPr>
        <p:sp>
          <p:nvSpPr>
            <p:cNvPr id="23" name="bluebar"/>
            <p:cNvSpPr/>
            <p:nvPr userDrawn="1"/>
          </p:nvSpPr>
          <p:spPr>
            <a:xfrm>
              <a:off x="0" y="1223010"/>
              <a:ext cx="12192000" cy="13716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userDrawn="1"/>
          </p:nvSpPr>
          <p:spPr>
            <a:xfrm>
              <a:off x="0" y="0"/>
              <a:ext cx="12192000" cy="1219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sp>
        <p:nvSpPr>
          <p:cNvPr id="2" name="Title 6"/>
          <p:cNvSpPr>
            <a:spLocks noGrp="1"/>
          </p:cNvSpPr>
          <p:nvPr>
            <p:ph type="title" hasCustomPrompt="1"/>
          </p:nvPr>
        </p:nvSpPr>
        <p:spPr bwMode="gray">
          <a:xfrm>
            <a:off x="609600" y="0"/>
            <a:ext cx="10972800" cy="1120140"/>
          </a:xfrm>
        </p:spPr>
        <p:txBody>
          <a:bodyPr anchor="b">
            <a:normAutofit/>
          </a:bodyPr>
          <a:lstStyle>
            <a:lvl1pPr algn="r">
              <a:defRPr sz="3600" baseline="0">
                <a:solidFill>
                  <a:schemeClr val="bg2"/>
                </a:solidFill>
              </a:defRPr>
            </a:lvl1pPr>
          </a:lstStyle>
          <a:p>
            <a:r>
              <a:rPr lang="en-US" smtClean="0"/>
              <a:t>Slide Title 1/4 + 1/4 + 1/4 + 1/4 </a:t>
            </a:r>
            <a:endParaRPr lang="en-US"/>
          </a:p>
        </p:txBody>
      </p:sp>
    </p:spTree>
    <p:extLst>
      <p:ext uri="{BB962C8B-B14F-4D97-AF65-F5344CB8AC3E}">
        <p14:creationId xmlns:p14="http://schemas.microsoft.com/office/powerpoint/2010/main" val="4115192582"/>
      </p:ext>
    </p:extLst>
  </p:cSld>
  <p:clrMapOvr>
    <a:masterClrMapping/>
  </p:clrMapOvr>
  <p:extLst mod="1">
    <p:ext uri="{DCECCB84-F9BA-43D5-87BE-67443E8EF086}">
      <p15:sldGuideLst xmlns:p15="http://schemas.microsoft.com/office/powerpoint/2012/main">
        <p15:guide id="1" orient="horz" pos="3024" userDrawn="1">
          <p15:clr>
            <a:srgbClr val="FBAE40"/>
          </p15:clr>
        </p15:guide>
        <p15:guide id="2" orient="horz" pos="2904"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ic w text 1/3 1/3 1/3">
    <p:spTree>
      <p:nvGrpSpPr>
        <p:cNvPr id="1" name=""/>
        <p:cNvGrpSpPr/>
        <p:nvPr/>
      </p:nvGrpSpPr>
      <p:grpSpPr>
        <a:xfrm>
          <a:off x="0" y="0"/>
          <a:ext cx="0" cy="0"/>
          <a:chOff x="0" y="0"/>
          <a:chExt cx="0" cy="0"/>
        </a:xfrm>
      </p:grpSpPr>
      <p:sp>
        <p:nvSpPr>
          <p:cNvPr id="7" name="Number"/>
          <p:cNvSpPr>
            <a:spLocks noGrp="1"/>
          </p:cNvSpPr>
          <p:nvPr>
            <p:ph type="sldNum" sz="quarter" idx="12"/>
          </p:nvPr>
        </p:nvSpPr>
        <p:spPr>
          <a:xfrm>
            <a:off x="10189952" y="6356350"/>
            <a:ext cx="1392447" cy="365125"/>
          </a:xfrm>
        </p:spPr>
        <p:txBody>
          <a:bodyPr/>
          <a:lstStyle/>
          <a:p>
            <a:fld id="{C77968C3-7B7E-411D-B105-08F43D0B3F8A}" type="slidenum">
              <a:rPr lang="en-US" smtClean="0"/>
              <a:t>‹#›</a:t>
            </a:fld>
            <a:endParaRPr lang="en-US"/>
          </a:p>
        </p:txBody>
      </p:sp>
      <p:sp>
        <p:nvSpPr>
          <p:cNvPr id="8" name="Footer"/>
          <p:cNvSpPr>
            <a:spLocks noGrp="1"/>
          </p:cNvSpPr>
          <p:nvPr>
            <p:ph type="ftr" sz="quarter" idx="3"/>
          </p:nvPr>
        </p:nvSpPr>
        <p:spPr>
          <a:xfrm>
            <a:off x="1659148" y="6356350"/>
            <a:ext cx="8873704" cy="365125"/>
          </a:xfrm>
          <a:prstGeom prst="rect">
            <a:avLst/>
          </a:prstGeom>
        </p:spPr>
        <p:txBody>
          <a:bodyPr vert="horz" lIns="91440" tIns="45720" rIns="91440" bIns="45720" rtlCol="0" anchor="ctr"/>
          <a:lstStyle>
            <a:lvl1pPr algn="ctr">
              <a:defRPr sz="1000" b="1" i="0" cap="all" spc="100" baseline="0">
                <a:solidFill>
                  <a:schemeClr val="accent1"/>
                </a:solidFill>
                <a:latin typeface="Calibri" panose="020F0502020204030204" pitchFamily="34" charset="0"/>
              </a:defRPr>
            </a:lvl1pPr>
          </a:lstStyle>
          <a:p>
            <a:r>
              <a:rPr lang="en-US" smtClean="0"/>
              <a:t>PROTECTING, MAINTAINING AND IMPROVING THE HEALTH OF ALL MINNESOTANS</a:t>
            </a:r>
            <a:endParaRPr lang="en-US"/>
          </a:p>
        </p:txBody>
      </p:sp>
      <p:sp>
        <p:nvSpPr>
          <p:cNvPr id="22" name="Date"/>
          <p:cNvSpPr>
            <a:spLocks noGrp="1"/>
          </p:cNvSpPr>
          <p:nvPr>
            <p:ph type="dt" sz="half" idx="14"/>
          </p:nvPr>
        </p:nvSpPr>
        <p:spPr>
          <a:xfrm>
            <a:off x="632460" y="6367780"/>
            <a:ext cx="1392448" cy="365125"/>
          </a:xfrm>
          <a:prstGeom prst="rect">
            <a:avLst/>
          </a:prstGeom>
        </p:spPr>
        <p:txBody>
          <a:bodyPr vert="horz" lIns="91440" tIns="45720" rIns="91440" bIns="45720" rtlCol="0" anchor="ctr"/>
          <a:lstStyle>
            <a:lvl1pPr algn="l">
              <a:defRPr sz="1000" b="1" spc="200" baseline="0">
                <a:solidFill>
                  <a:schemeClr val="accent1"/>
                </a:solidFill>
              </a:defRPr>
            </a:lvl1pPr>
          </a:lstStyle>
          <a:p>
            <a:fld id="{B03B318F-DCD9-4300-8D6C-27366D417958}" type="datetime1">
              <a:rPr lang="en-US" smtClean="0"/>
              <a:t>2/26/2019</a:t>
            </a:fld>
            <a:endParaRPr lang="en-US"/>
          </a:p>
        </p:txBody>
      </p:sp>
      <p:sp>
        <p:nvSpPr>
          <p:cNvPr id="19" name="Text Placeholder 3"/>
          <p:cNvSpPr>
            <a:spLocks noGrp="1"/>
          </p:cNvSpPr>
          <p:nvPr>
            <p:ph type="body" sz="half" idx="19" hasCustomPrompt="1"/>
          </p:nvPr>
        </p:nvSpPr>
        <p:spPr>
          <a:xfrm>
            <a:off x="8229601" y="4800600"/>
            <a:ext cx="3352800" cy="1371600"/>
          </a:xfrm>
        </p:spPr>
        <p:txBody>
          <a:bodyPr>
            <a:normAutofit/>
          </a:bodyPr>
          <a:lstStyle>
            <a:lvl1pPr marL="0" indent="0" algn="ctr">
              <a:buNone/>
              <a:defRPr sz="2400" b="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Text for above Image</a:t>
            </a:r>
          </a:p>
        </p:txBody>
      </p:sp>
      <p:sp>
        <p:nvSpPr>
          <p:cNvPr id="25" name="Picture Placeholder 3" descr="picture"/>
          <p:cNvSpPr>
            <a:spLocks noGrp="1"/>
          </p:cNvSpPr>
          <p:nvPr>
            <p:ph type="pic" idx="21" hasCustomPrompt="1"/>
          </p:nvPr>
        </p:nvSpPr>
        <p:spPr>
          <a:xfrm>
            <a:off x="8241030" y="1828799"/>
            <a:ext cx="3341370" cy="2781301"/>
          </a:xfrm>
          <a:solidFill>
            <a:schemeClr val="bg2">
              <a:lumMod val="85000"/>
            </a:schemeClr>
          </a:solidFill>
        </p:spPr>
        <p:txBody>
          <a:bodyPr anchor="t"/>
          <a:lstStyle>
            <a:lvl1pPr marL="0" marR="0" indent="0" algn="ctr" defTabSz="914400" rtl="0" eaLnBrk="1" fontAlgn="auto" latinLnBrk="0" hangingPunct="1">
              <a:lnSpc>
                <a:spcPct val="100000"/>
              </a:lnSpc>
              <a:spcBef>
                <a:spcPts val="1000"/>
              </a:spcBef>
              <a:spcAft>
                <a:spcPts val="0"/>
              </a:spcAft>
              <a:buClr>
                <a:schemeClr val="accent5"/>
              </a:buClr>
              <a:buSzTx/>
              <a:buFont typeface="Wingdings" panose="05000000000000000000" pitchFamily="2" charset="2"/>
              <a:buNone/>
              <a:tabLst/>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914400" rtl="0" eaLnBrk="1" fontAlgn="auto" latinLnBrk="0" hangingPunct="1">
              <a:lnSpc>
                <a:spcPct val="100000"/>
              </a:lnSpc>
              <a:spcBef>
                <a:spcPts val="1000"/>
              </a:spcBef>
              <a:spcAft>
                <a:spcPts val="0"/>
              </a:spcAft>
              <a:buClr>
                <a:schemeClr val="accent5"/>
              </a:buClr>
              <a:buSzTx/>
              <a:buFont typeface="Wingdings" panose="05000000000000000000" pitchFamily="2" charset="2"/>
              <a:buNone/>
              <a:tabLst/>
              <a:defRPr/>
            </a:pPr>
            <a:r>
              <a:rPr lang="en-US" smtClean="0"/>
              <a:t>CLICK CENTER TO ADD IMAGE</a:t>
            </a:r>
          </a:p>
        </p:txBody>
      </p:sp>
      <p:sp>
        <p:nvSpPr>
          <p:cNvPr id="18" name="Text Placeholder 2"/>
          <p:cNvSpPr>
            <a:spLocks noGrp="1"/>
          </p:cNvSpPr>
          <p:nvPr>
            <p:ph type="body" sz="half" idx="18" hasCustomPrompt="1"/>
          </p:nvPr>
        </p:nvSpPr>
        <p:spPr>
          <a:xfrm>
            <a:off x="4425314" y="4800600"/>
            <a:ext cx="3341371" cy="1371600"/>
          </a:xfrm>
        </p:spPr>
        <p:txBody>
          <a:bodyPr>
            <a:normAutofit/>
          </a:bodyPr>
          <a:lstStyle>
            <a:lvl1pPr marL="0" indent="0" algn="ctr">
              <a:buNone/>
              <a:defRPr sz="2400" b="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Text for above image</a:t>
            </a:r>
          </a:p>
        </p:txBody>
      </p:sp>
      <p:sp>
        <p:nvSpPr>
          <p:cNvPr id="28" name="Picture Placeholder 2" descr="picture"/>
          <p:cNvSpPr>
            <a:spLocks noGrp="1"/>
          </p:cNvSpPr>
          <p:nvPr>
            <p:ph type="pic" idx="23" hasCustomPrompt="1"/>
          </p:nvPr>
        </p:nvSpPr>
        <p:spPr>
          <a:xfrm>
            <a:off x="4425315" y="1856305"/>
            <a:ext cx="3341370" cy="2753795"/>
          </a:xfrm>
          <a:solidFill>
            <a:schemeClr val="bg2">
              <a:lumMod val="85000"/>
            </a:schemeClr>
          </a:solidFill>
        </p:spPr>
        <p:txBody>
          <a:bodyPr anchor="t"/>
          <a:lstStyle>
            <a:lvl1pPr marL="0" marR="0" indent="0" algn="ctr" defTabSz="914400" rtl="0" eaLnBrk="1" fontAlgn="auto" latinLnBrk="0" hangingPunct="1">
              <a:lnSpc>
                <a:spcPct val="100000"/>
              </a:lnSpc>
              <a:spcBef>
                <a:spcPts val="1000"/>
              </a:spcBef>
              <a:spcAft>
                <a:spcPts val="0"/>
              </a:spcAft>
              <a:buClr>
                <a:schemeClr val="accent5"/>
              </a:buClr>
              <a:buSzTx/>
              <a:buFont typeface="Wingdings" panose="05000000000000000000" pitchFamily="2" charset="2"/>
              <a:buNone/>
              <a:tabLst/>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914400" rtl="0" eaLnBrk="1" fontAlgn="auto" latinLnBrk="0" hangingPunct="1">
              <a:lnSpc>
                <a:spcPct val="100000"/>
              </a:lnSpc>
              <a:spcBef>
                <a:spcPts val="1000"/>
              </a:spcBef>
              <a:spcAft>
                <a:spcPts val="0"/>
              </a:spcAft>
              <a:buClr>
                <a:schemeClr val="accent5"/>
              </a:buClr>
              <a:buSzTx/>
              <a:buFont typeface="Wingdings" panose="05000000000000000000" pitchFamily="2" charset="2"/>
              <a:buNone/>
              <a:tabLst/>
              <a:defRPr/>
            </a:pPr>
            <a:r>
              <a:rPr lang="en-US" smtClean="0"/>
              <a:t>CLICK CENTER TO ADD IMAGE</a:t>
            </a:r>
          </a:p>
        </p:txBody>
      </p:sp>
      <p:sp>
        <p:nvSpPr>
          <p:cNvPr id="4" name="Text Placeholder 1"/>
          <p:cNvSpPr>
            <a:spLocks noGrp="1"/>
          </p:cNvSpPr>
          <p:nvPr>
            <p:ph type="body" sz="half" idx="2" hasCustomPrompt="1"/>
          </p:nvPr>
        </p:nvSpPr>
        <p:spPr>
          <a:xfrm>
            <a:off x="609600" y="4800600"/>
            <a:ext cx="3352800" cy="1371600"/>
          </a:xfrm>
        </p:spPr>
        <p:txBody>
          <a:bodyPr>
            <a:normAutofit/>
          </a:bodyPr>
          <a:lstStyle>
            <a:lvl1pPr marL="0" indent="0" algn="ctr">
              <a:buNone/>
              <a:defRPr sz="2400" b="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Text for above image</a:t>
            </a:r>
          </a:p>
        </p:txBody>
      </p:sp>
      <p:sp>
        <p:nvSpPr>
          <p:cNvPr id="27" name="Picture Placeholder 1" descr="picture"/>
          <p:cNvSpPr>
            <a:spLocks noGrp="1"/>
          </p:cNvSpPr>
          <p:nvPr>
            <p:ph type="pic" idx="22" hasCustomPrompt="1"/>
          </p:nvPr>
        </p:nvSpPr>
        <p:spPr>
          <a:xfrm>
            <a:off x="609600" y="1828798"/>
            <a:ext cx="3341370" cy="2787652"/>
          </a:xfrm>
          <a:solidFill>
            <a:schemeClr val="bg2">
              <a:lumMod val="85000"/>
            </a:schemeClr>
          </a:solidFill>
        </p:spPr>
        <p:txBody>
          <a:bodyPr anchor="t"/>
          <a:lstStyle>
            <a:lvl1pPr marL="0" marR="0" indent="0" algn="ctr" defTabSz="914400" rtl="0" eaLnBrk="1" fontAlgn="auto" latinLnBrk="0" hangingPunct="1">
              <a:lnSpc>
                <a:spcPct val="100000"/>
              </a:lnSpc>
              <a:spcBef>
                <a:spcPts val="1000"/>
              </a:spcBef>
              <a:spcAft>
                <a:spcPts val="0"/>
              </a:spcAft>
              <a:buClr>
                <a:schemeClr val="accent5"/>
              </a:buClr>
              <a:buSzTx/>
              <a:buFont typeface="Wingdings" panose="05000000000000000000" pitchFamily="2" charset="2"/>
              <a:buNone/>
              <a:tabLst/>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914400" rtl="0" eaLnBrk="1" fontAlgn="auto" latinLnBrk="0" hangingPunct="1">
              <a:lnSpc>
                <a:spcPct val="100000"/>
              </a:lnSpc>
              <a:spcBef>
                <a:spcPts val="1000"/>
              </a:spcBef>
              <a:spcAft>
                <a:spcPts val="0"/>
              </a:spcAft>
              <a:buClr>
                <a:schemeClr val="accent5"/>
              </a:buClr>
              <a:buSzTx/>
              <a:buFont typeface="Wingdings" panose="05000000000000000000" pitchFamily="2" charset="2"/>
              <a:buNone/>
              <a:tabLst/>
              <a:defRPr/>
            </a:pPr>
            <a:r>
              <a:rPr lang="en-US" smtClean="0"/>
              <a:t>CLICK CENTER TO ADD IMAGE</a:t>
            </a:r>
          </a:p>
        </p:txBody>
      </p:sp>
      <p:grpSp>
        <p:nvGrpSpPr>
          <p:cNvPr id="16" name="Group 15"/>
          <p:cNvGrpSpPr/>
          <p:nvPr userDrawn="1"/>
        </p:nvGrpSpPr>
        <p:grpSpPr>
          <a:xfrm>
            <a:off x="0" y="0"/>
            <a:ext cx="12192000" cy="1360170"/>
            <a:chOff x="0" y="0"/>
            <a:chExt cx="12192000" cy="1360170"/>
          </a:xfrm>
        </p:grpSpPr>
        <p:sp>
          <p:nvSpPr>
            <p:cNvPr id="20" name="bluebar"/>
            <p:cNvSpPr/>
            <p:nvPr userDrawn="1"/>
          </p:nvSpPr>
          <p:spPr>
            <a:xfrm>
              <a:off x="0" y="1223010"/>
              <a:ext cx="12192000" cy="13716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userDrawn="1"/>
          </p:nvSpPr>
          <p:spPr>
            <a:xfrm>
              <a:off x="0" y="0"/>
              <a:ext cx="12192000" cy="1219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sp>
        <p:nvSpPr>
          <p:cNvPr id="2" name="Title 7"/>
          <p:cNvSpPr>
            <a:spLocks noGrp="1"/>
          </p:cNvSpPr>
          <p:nvPr>
            <p:ph type="title" hasCustomPrompt="1"/>
          </p:nvPr>
        </p:nvSpPr>
        <p:spPr bwMode="gray">
          <a:xfrm>
            <a:off x="609600" y="0"/>
            <a:ext cx="10972800" cy="1104900"/>
          </a:xfrm>
        </p:spPr>
        <p:txBody>
          <a:bodyPr anchor="b">
            <a:normAutofit/>
          </a:bodyPr>
          <a:lstStyle>
            <a:lvl1pPr algn="r">
              <a:defRPr sz="3600" baseline="0">
                <a:solidFill>
                  <a:schemeClr val="bg2"/>
                </a:solidFill>
              </a:defRPr>
            </a:lvl1pPr>
          </a:lstStyle>
          <a:p>
            <a:r>
              <a:rPr lang="en-US" smtClean="0"/>
              <a:t>Slide Title  1/3 + 1/3 + 1/3</a:t>
            </a:r>
            <a:endParaRPr lang="en-US"/>
          </a:p>
        </p:txBody>
      </p:sp>
    </p:spTree>
    <p:extLst>
      <p:ext uri="{BB962C8B-B14F-4D97-AF65-F5344CB8AC3E}">
        <p14:creationId xmlns:p14="http://schemas.microsoft.com/office/powerpoint/2010/main" val="109259232"/>
      </p:ext>
    </p:extLst>
  </p:cSld>
  <p:clrMapOvr>
    <a:masterClrMapping/>
  </p:clrMapOvr>
  <p:extLst mod="1">
    <p:ext uri="{DCECCB84-F9BA-43D5-87BE-67443E8EF086}">
      <p15:sldGuideLst xmlns:p15="http://schemas.microsoft.com/office/powerpoint/2012/main">
        <p15:guide id="1" orient="horz" pos="3024">
          <p15:clr>
            <a:srgbClr val="FBAE40"/>
          </p15:clr>
        </p15:guide>
        <p15:guide id="2" orient="horz" pos="2904">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lank &amp; bar 1/1">
    <p:spTree>
      <p:nvGrpSpPr>
        <p:cNvPr id="1" name=""/>
        <p:cNvGrpSpPr/>
        <p:nvPr/>
      </p:nvGrpSpPr>
      <p:grpSpPr>
        <a:xfrm>
          <a:off x="0" y="0"/>
          <a:ext cx="0" cy="0"/>
          <a:chOff x="0" y="0"/>
          <a:chExt cx="0" cy="0"/>
        </a:xfrm>
      </p:grpSpPr>
      <p:sp>
        <p:nvSpPr>
          <p:cNvPr id="5" name="Number"/>
          <p:cNvSpPr>
            <a:spLocks noGrp="1"/>
          </p:cNvSpPr>
          <p:nvPr>
            <p:ph type="sldNum" sz="quarter" idx="12"/>
          </p:nvPr>
        </p:nvSpPr>
        <p:spPr>
          <a:xfrm>
            <a:off x="10148042" y="6374130"/>
            <a:ext cx="1392447" cy="365125"/>
          </a:xfrm>
        </p:spPr>
        <p:txBody>
          <a:bodyPr/>
          <a:lstStyle/>
          <a:p>
            <a:fld id="{C77968C3-7B7E-411D-B105-08F43D0B3F8A}" type="slidenum">
              <a:rPr lang="en-US" smtClean="0"/>
              <a:t>‹#›</a:t>
            </a:fld>
            <a:endParaRPr lang="en-US"/>
          </a:p>
        </p:txBody>
      </p:sp>
      <p:sp>
        <p:nvSpPr>
          <p:cNvPr id="6" name="Footer"/>
          <p:cNvSpPr>
            <a:spLocks noGrp="1"/>
          </p:cNvSpPr>
          <p:nvPr>
            <p:ph type="ftr" sz="quarter" idx="3"/>
          </p:nvPr>
        </p:nvSpPr>
        <p:spPr>
          <a:xfrm>
            <a:off x="2002048" y="6367780"/>
            <a:ext cx="8145994" cy="365125"/>
          </a:xfrm>
          <a:prstGeom prst="rect">
            <a:avLst/>
          </a:prstGeom>
        </p:spPr>
        <p:txBody>
          <a:bodyPr vert="horz" lIns="91440" tIns="45720" rIns="91440" bIns="45720" rtlCol="0" anchor="ctr"/>
          <a:lstStyle>
            <a:lvl1pPr algn="ctr">
              <a:defRPr sz="1000" b="1" i="0" cap="all" spc="100" baseline="0">
                <a:solidFill>
                  <a:schemeClr val="accent1"/>
                </a:solidFill>
                <a:latin typeface="Calibri" panose="020F0502020204030204" pitchFamily="34" charset="0"/>
              </a:defRPr>
            </a:lvl1pPr>
          </a:lstStyle>
          <a:p>
            <a:r>
              <a:rPr lang="en-US" smtClean="0"/>
              <a:t>PROTECTING, MAINTAINING AND IMPROVING THE HEALTH OF ALL MINNESOTANS</a:t>
            </a:r>
            <a:endParaRPr lang="en-US"/>
          </a:p>
        </p:txBody>
      </p:sp>
      <p:sp>
        <p:nvSpPr>
          <p:cNvPr id="30" name="Date"/>
          <p:cNvSpPr>
            <a:spLocks noGrp="1"/>
          </p:cNvSpPr>
          <p:nvPr>
            <p:ph type="dt" sz="half" idx="14"/>
          </p:nvPr>
        </p:nvSpPr>
        <p:spPr>
          <a:xfrm>
            <a:off x="609600" y="6367779"/>
            <a:ext cx="1392448" cy="365125"/>
          </a:xfrm>
          <a:prstGeom prst="rect">
            <a:avLst/>
          </a:prstGeom>
        </p:spPr>
        <p:txBody>
          <a:bodyPr vert="horz" lIns="91440" tIns="45720" rIns="91440" bIns="45720" rtlCol="0" anchor="ctr"/>
          <a:lstStyle>
            <a:lvl1pPr algn="l">
              <a:defRPr sz="1000" b="1" spc="200" baseline="0">
                <a:solidFill>
                  <a:schemeClr val="accent1"/>
                </a:solidFill>
              </a:defRPr>
            </a:lvl1pPr>
          </a:lstStyle>
          <a:p>
            <a:fld id="{B03B318F-DCD9-4300-8D6C-27366D417958}" type="datetime1">
              <a:rPr lang="en-US" smtClean="0"/>
              <a:t>2/26/2019</a:t>
            </a:fld>
            <a:endParaRPr lang="en-US"/>
          </a:p>
        </p:txBody>
      </p:sp>
      <p:sp>
        <p:nvSpPr>
          <p:cNvPr id="29" name="Text Placeholder 4"/>
          <p:cNvSpPr>
            <a:spLocks noGrp="1"/>
          </p:cNvSpPr>
          <p:nvPr>
            <p:ph type="body" sz="quarter" idx="24" hasCustomPrompt="1"/>
          </p:nvPr>
        </p:nvSpPr>
        <p:spPr>
          <a:xfrm>
            <a:off x="8526309" y="4156239"/>
            <a:ext cx="3055812"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smtClean="0"/>
              <a:t>Text</a:t>
            </a:r>
          </a:p>
        </p:txBody>
      </p:sp>
      <p:sp>
        <p:nvSpPr>
          <p:cNvPr id="33" name="Picture Placeholder 4"/>
          <p:cNvSpPr>
            <a:spLocks noGrp="1"/>
          </p:cNvSpPr>
          <p:nvPr>
            <p:ph type="pic" sz="quarter" idx="27" hasCustomPrompt="1"/>
          </p:nvPr>
        </p:nvSpPr>
        <p:spPr>
          <a:xfrm>
            <a:off x="6338299" y="4156238"/>
            <a:ext cx="1858809" cy="1858809"/>
          </a:xfrm>
          <a:prstGeom prst="rect">
            <a:avLst/>
          </a:prstGeom>
          <a:solidFill>
            <a:schemeClr val="bg2">
              <a:lumMod val="85000"/>
            </a:schemeClr>
          </a:solidFill>
          <a:ln w="28575">
            <a:noFill/>
          </a:ln>
        </p:spPr>
        <p:txBody>
          <a:bodyPr anchor="t">
            <a:normAutofit/>
          </a:bodyPr>
          <a:lstStyle>
            <a:lvl1pPr marL="0" indent="0" algn="ctr">
              <a:buNone/>
              <a:defRPr sz="1200"/>
            </a:lvl1pPr>
          </a:lstStyle>
          <a:p>
            <a:r>
              <a:rPr lang="en-US" smtClean="0"/>
              <a:t>CLICK CENTER TO ADD IMAGE</a:t>
            </a:r>
            <a:endParaRPr lang="en-US"/>
          </a:p>
        </p:txBody>
      </p:sp>
      <p:sp>
        <p:nvSpPr>
          <p:cNvPr id="20" name="Text Placeholder 3"/>
          <p:cNvSpPr>
            <a:spLocks noGrp="1"/>
          </p:cNvSpPr>
          <p:nvPr>
            <p:ph type="body" sz="quarter" idx="18" hasCustomPrompt="1"/>
          </p:nvPr>
        </p:nvSpPr>
        <p:spPr>
          <a:xfrm>
            <a:off x="8526309" y="1828800"/>
            <a:ext cx="3055812"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smtClean="0"/>
              <a:t>Text</a:t>
            </a:r>
          </a:p>
        </p:txBody>
      </p:sp>
      <p:sp>
        <p:nvSpPr>
          <p:cNvPr id="31" name="Picture Placeholder 3"/>
          <p:cNvSpPr>
            <a:spLocks noGrp="1"/>
          </p:cNvSpPr>
          <p:nvPr>
            <p:ph type="pic" sz="quarter" idx="25" hasCustomPrompt="1"/>
          </p:nvPr>
        </p:nvSpPr>
        <p:spPr>
          <a:xfrm>
            <a:off x="6324600" y="1828800"/>
            <a:ext cx="1858809" cy="1858809"/>
          </a:xfrm>
          <a:prstGeom prst="rect">
            <a:avLst/>
          </a:prstGeom>
          <a:solidFill>
            <a:schemeClr val="bg2">
              <a:lumMod val="85000"/>
            </a:schemeClr>
          </a:solidFill>
          <a:ln w="28575">
            <a:noFill/>
          </a:ln>
        </p:spPr>
        <p:txBody>
          <a:bodyPr anchor="t">
            <a:normAutofit/>
          </a:bodyPr>
          <a:lstStyle>
            <a:lvl1pPr marL="0" indent="0" algn="ctr">
              <a:buNone/>
              <a:defRPr sz="1200"/>
            </a:lvl1pPr>
          </a:lstStyle>
          <a:p>
            <a:r>
              <a:rPr lang="en-US" smtClean="0"/>
              <a:t>CLICK CENTER TO ADD IMAGE</a:t>
            </a:r>
            <a:endParaRPr lang="en-US"/>
          </a:p>
        </p:txBody>
      </p:sp>
      <p:sp>
        <p:nvSpPr>
          <p:cNvPr id="27" name="Text Placeholder 2"/>
          <p:cNvSpPr>
            <a:spLocks noGrp="1"/>
          </p:cNvSpPr>
          <p:nvPr>
            <p:ph type="body" sz="quarter" idx="22" hasCustomPrompt="1"/>
          </p:nvPr>
        </p:nvSpPr>
        <p:spPr>
          <a:xfrm>
            <a:off x="2811309" y="4156239"/>
            <a:ext cx="3055812"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smtClean="0"/>
              <a:t>Text</a:t>
            </a:r>
          </a:p>
        </p:txBody>
      </p:sp>
      <p:sp>
        <p:nvSpPr>
          <p:cNvPr id="32" name="Picture Placeholder 2"/>
          <p:cNvSpPr>
            <a:spLocks noGrp="1"/>
          </p:cNvSpPr>
          <p:nvPr>
            <p:ph type="pic" sz="quarter" idx="26" hasCustomPrompt="1"/>
          </p:nvPr>
        </p:nvSpPr>
        <p:spPr>
          <a:xfrm>
            <a:off x="609879" y="4156238"/>
            <a:ext cx="1858809" cy="1858809"/>
          </a:xfrm>
          <a:prstGeom prst="rect">
            <a:avLst/>
          </a:prstGeom>
          <a:solidFill>
            <a:schemeClr val="bg2">
              <a:lumMod val="85000"/>
            </a:schemeClr>
          </a:solidFill>
          <a:ln w="28575">
            <a:noFill/>
          </a:ln>
        </p:spPr>
        <p:txBody>
          <a:bodyPr anchor="t">
            <a:normAutofit/>
          </a:bodyPr>
          <a:lstStyle>
            <a:lvl1pPr marL="0" indent="0" algn="ctr">
              <a:buNone/>
              <a:defRPr sz="1200"/>
            </a:lvl1pPr>
          </a:lstStyle>
          <a:p>
            <a:r>
              <a:rPr lang="en-US" smtClean="0"/>
              <a:t>CLICK CENTER TO ADD IMAGE</a:t>
            </a:r>
            <a:endParaRPr lang="en-US"/>
          </a:p>
        </p:txBody>
      </p:sp>
      <p:sp>
        <p:nvSpPr>
          <p:cNvPr id="25" name="Text Placeholder 1"/>
          <p:cNvSpPr>
            <a:spLocks noGrp="1"/>
          </p:cNvSpPr>
          <p:nvPr>
            <p:ph type="body" sz="quarter" idx="20" hasCustomPrompt="1"/>
          </p:nvPr>
        </p:nvSpPr>
        <p:spPr>
          <a:xfrm>
            <a:off x="2811588" y="1828800"/>
            <a:ext cx="3055812"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smtClean="0"/>
              <a:t>Text</a:t>
            </a:r>
          </a:p>
        </p:txBody>
      </p:sp>
      <p:sp>
        <p:nvSpPr>
          <p:cNvPr id="24" name="Picture Placeholder 1"/>
          <p:cNvSpPr>
            <a:spLocks noGrp="1"/>
          </p:cNvSpPr>
          <p:nvPr>
            <p:ph type="pic" sz="quarter" idx="19" hasCustomPrompt="1"/>
          </p:nvPr>
        </p:nvSpPr>
        <p:spPr>
          <a:xfrm>
            <a:off x="609879" y="1828800"/>
            <a:ext cx="1858809" cy="1858809"/>
          </a:xfrm>
          <a:prstGeom prst="rect">
            <a:avLst/>
          </a:prstGeom>
          <a:solidFill>
            <a:schemeClr val="bg2">
              <a:lumMod val="85000"/>
            </a:schemeClr>
          </a:solidFill>
          <a:ln w="28575">
            <a:noFill/>
          </a:ln>
        </p:spPr>
        <p:txBody>
          <a:bodyPr anchor="t">
            <a:normAutofit/>
          </a:bodyPr>
          <a:lstStyle>
            <a:lvl1pPr marL="0" indent="0" algn="ctr">
              <a:buNone/>
              <a:defRPr sz="1200"/>
            </a:lvl1pPr>
          </a:lstStyle>
          <a:p>
            <a:r>
              <a:rPr lang="en-US" smtClean="0"/>
              <a:t>CLICK CENTER TO ADD IMAGE</a:t>
            </a:r>
            <a:endParaRPr lang="en-US"/>
          </a:p>
        </p:txBody>
      </p:sp>
      <p:grpSp>
        <p:nvGrpSpPr>
          <p:cNvPr id="12" name="Group 11"/>
          <p:cNvGrpSpPr/>
          <p:nvPr userDrawn="1"/>
        </p:nvGrpSpPr>
        <p:grpSpPr>
          <a:xfrm>
            <a:off x="0" y="0"/>
            <a:ext cx="12192000" cy="1360170"/>
            <a:chOff x="0" y="0"/>
            <a:chExt cx="12192000" cy="1360170"/>
          </a:xfrm>
        </p:grpSpPr>
        <p:sp>
          <p:nvSpPr>
            <p:cNvPr id="13" name="bluebar"/>
            <p:cNvSpPr/>
            <p:nvPr userDrawn="1"/>
          </p:nvSpPr>
          <p:spPr>
            <a:xfrm>
              <a:off x="0" y="1223010"/>
              <a:ext cx="12192000" cy="13716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0" y="0"/>
              <a:ext cx="12192000" cy="1219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sp>
        <p:nvSpPr>
          <p:cNvPr id="2" name="Title 8"/>
          <p:cNvSpPr>
            <a:spLocks noGrp="1"/>
          </p:cNvSpPr>
          <p:nvPr>
            <p:ph type="title" hasCustomPrompt="1"/>
          </p:nvPr>
        </p:nvSpPr>
        <p:spPr bwMode="gray">
          <a:xfrm>
            <a:off x="609600" y="1"/>
            <a:ext cx="10972800" cy="1104900"/>
          </a:xfrm>
        </p:spPr>
        <p:txBody>
          <a:bodyPr>
            <a:normAutofit/>
          </a:bodyPr>
          <a:lstStyle>
            <a:lvl1pPr algn="r">
              <a:defRPr sz="3600" baseline="0">
                <a:solidFill>
                  <a:schemeClr val="bg2"/>
                </a:solidFill>
              </a:defRPr>
            </a:lvl1pPr>
          </a:lstStyle>
          <a:p>
            <a:r>
              <a:rPr lang="en-US" smtClean="0"/>
              <a:t>Slide Title 1/4 + 1/4 + 1/4 + 1/4 </a:t>
            </a:r>
            <a:endParaRPr lang="en-US"/>
          </a:p>
        </p:txBody>
      </p:sp>
    </p:spTree>
    <p:extLst>
      <p:ext uri="{BB962C8B-B14F-4D97-AF65-F5344CB8AC3E}">
        <p14:creationId xmlns:p14="http://schemas.microsoft.com/office/powerpoint/2010/main" val="351659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28601"/>
            <a:ext cx="10972800" cy="1371599"/>
          </a:xfrm>
          <a:prstGeom prst="rect">
            <a:avLst/>
          </a:prstGeom>
        </p:spPr>
        <p:txBody>
          <a:bodyPr vert="horz" lIns="91440" tIns="45720" rIns="91440" bIns="45720" rtlCol="0" anchor="b">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825625"/>
            <a:ext cx="10972800" cy="4351338"/>
          </a:xfrm>
          <a:prstGeom prst="rect">
            <a:avLst/>
          </a:prstGeom>
        </p:spPr>
        <p:txBody>
          <a:bodyPr vert="horz" lIns="91440" tIns="45720" rIns="91440" bIns="45720" rtlCol="0">
            <a:normAutofit/>
          </a:bodyPr>
          <a:lstStyle/>
          <a:p>
            <a:pPr lvl="0"/>
            <a:r>
              <a:rPr lang="en-US" smtClean="0"/>
              <a:t>Bullet 36</a:t>
            </a:r>
          </a:p>
          <a:p>
            <a:pPr lvl="1"/>
            <a:r>
              <a:rPr lang="en-US" smtClean="0"/>
              <a:t>Bullet 32</a:t>
            </a:r>
          </a:p>
          <a:p>
            <a:pPr lvl="2"/>
            <a:r>
              <a:rPr lang="en-US" smtClean="0"/>
              <a:t>Bullet 28</a:t>
            </a:r>
          </a:p>
          <a:p>
            <a:pPr lvl="3"/>
            <a:r>
              <a:rPr lang="en-US" smtClean="0"/>
              <a:t>Bullet 24</a:t>
            </a:r>
          </a:p>
          <a:p>
            <a:pPr lvl="4"/>
            <a:r>
              <a:rPr lang="en-US" smtClean="0"/>
              <a:t>Bullet 18</a:t>
            </a:r>
            <a:endParaRPr lang="en-US"/>
          </a:p>
        </p:txBody>
      </p:sp>
      <p:sp>
        <p:nvSpPr>
          <p:cNvPr id="4" name="Date Placeholder 3"/>
          <p:cNvSpPr>
            <a:spLocks noGrp="1"/>
          </p:cNvSpPr>
          <p:nvPr>
            <p:ph type="dt" sz="half" idx="2"/>
          </p:nvPr>
        </p:nvSpPr>
        <p:spPr>
          <a:xfrm>
            <a:off x="266700" y="6356350"/>
            <a:ext cx="1392448" cy="365125"/>
          </a:xfrm>
          <a:prstGeom prst="rect">
            <a:avLst/>
          </a:prstGeom>
        </p:spPr>
        <p:txBody>
          <a:bodyPr vert="horz" lIns="91440" tIns="45720" rIns="91440" bIns="45720" rtlCol="0" anchor="ctr"/>
          <a:lstStyle>
            <a:lvl1pPr algn="l">
              <a:defRPr sz="1000" b="1" spc="200" baseline="0">
                <a:solidFill>
                  <a:schemeClr val="accent1"/>
                </a:solidFill>
              </a:defRPr>
            </a:lvl1pPr>
          </a:lstStyle>
          <a:p>
            <a:fld id="{B03B318F-DCD9-4300-8D6C-27366D417958}" type="datetime1">
              <a:rPr lang="en-US" smtClean="0"/>
              <a:t>2/26/2019</a:t>
            </a:fld>
            <a:endParaRPr lang="en-US"/>
          </a:p>
        </p:txBody>
      </p:sp>
      <p:sp>
        <p:nvSpPr>
          <p:cNvPr id="6" name="Slide Number Placeholder 5"/>
          <p:cNvSpPr>
            <a:spLocks noGrp="1"/>
          </p:cNvSpPr>
          <p:nvPr>
            <p:ph type="sldNum" sz="quarter" idx="4"/>
          </p:nvPr>
        </p:nvSpPr>
        <p:spPr>
          <a:xfrm>
            <a:off x="10532852" y="6356350"/>
            <a:ext cx="1392447" cy="365125"/>
          </a:xfrm>
          <a:prstGeom prst="rect">
            <a:avLst/>
          </a:prstGeom>
        </p:spPr>
        <p:txBody>
          <a:bodyPr vert="horz" lIns="91440" tIns="45720" rIns="91440" bIns="45720" rtlCol="0" anchor="ctr"/>
          <a:lstStyle>
            <a:lvl1pPr algn="r">
              <a:defRPr sz="1000" spc="200" baseline="0">
                <a:solidFill>
                  <a:schemeClr val="accent1"/>
                </a:solidFill>
              </a:defRPr>
            </a:lvl1pPr>
          </a:lstStyle>
          <a:p>
            <a:fld id="{C77968C3-7B7E-411D-B105-08F43D0B3F8A}" type="slidenum">
              <a:rPr lang="en-US" smtClean="0"/>
              <a:pPr/>
              <a:t>‹#›</a:t>
            </a:fld>
            <a:endParaRPr lang="en-US"/>
          </a:p>
        </p:txBody>
      </p:sp>
      <p:sp>
        <p:nvSpPr>
          <p:cNvPr id="14" name="Footer Placeholder 4"/>
          <p:cNvSpPr>
            <a:spLocks noGrp="1"/>
          </p:cNvSpPr>
          <p:nvPr>
            <p:ph type="ftr" sz="quarter" idx="3"/>
          </p:nvPr>
        </p:nvSpPr>
        <p:spPr>
          <a:xfrm>
            <a:off x="1659148" y="6356350"/>
            <a:ext cx="8873704" cy="365125"/>
          </a:xfrm>
          <a:prstGeom prst="rect">
            <a:avLst/>
          </a:prstGeom>
        </p:spPr>
        <p:txBody>
          <a:bodyPr vert="horz" lIns="91440" tIns="45720" rIns="91440" bIns="45720" rtlCol="0" anchor="ctr"/>
          <a:lstStyle>
            <a:lvl1pPr algn="ctr">
              <a:defRPr sz="1000" b="1" i="0" cap="all" spc="200" baseline="0">
                <a:solidFill>
                  <a:schemeClr val="accent1"/>
                </a:solidFill>
                <a:latin typeface="Calibri" panose="020F0502020204030204" pitchFamily="34" charset="0"/>
              </a:defRPr>
            </a:lvl1pPr>
          </a:lstStyle>
          <a:p>
            <a:r>
              <a:rPr lang="en-US" smtClean="0"/>
              <a:t>PROTECTING, MAINTAINING AND IMPROVING THE HEALTH OF ALL MINNESOTANS</a:t>
            </a:r>
            <a:endParaRPr lang="en-US"/>
          </a:p>
        </p:txBody>
      </p:sp>
    </p:spTree>
    <p:extLst>
      <p:ext uri="{BB962C8B-B14F-4D97-AF65-F5344CB8AC3E}">
        <p14:creationId xmlns:p14="http://schemas.microsoft.com/office/powerpoint/2010/main" val="3457842810"/>
      </p:ext>
    </p:extLst>
  </p:cSld>
  <p:clrMap bg1="lt1" tx1="dk1" bg2="lt2" tx2="dk2" accent1="accent1" accent2="accent2" accent3="accent3" accent4="accent4" accent5="accent5" accent6="accent6" hlink="hlink" folHlink="folHlink"/>
  <p:sldLayoutIdLst>
    <p:sldLayoutId id="2147483649" r:id="rId1"/>
    <p:sldLayoutId id="2147483664" r:id="rId2"/>
    <p:sldLayoutId id="2147483663" r:id="rId3"/>
    <p:sldLayoutId id="2147483653" r:id="rId4"/>
    <p:sldLayoutId id="2147483656" r:id="rId5"/>
    <p:sldLayoutId id="2147483657" r:id="rId6"/>
    <p:sldLayoutId id="2147483660" r:id="rId7"/>
    <p:sldLayoutId id="2147483661" r:id="rId8"/>
    <p:sldLayoutId id="2147483654" r:id="rId9"/>
    <p:sldLayoutId id="2147483665" r:id="rId10"/>
    <p:sldLayoutId id="2147483662" r:id="rId11"/>
    <p:sldLayoutId id="2147483655" r:id="rId12"/>
  </p:sldLayoutIdLst>
  <p:hf hdr="0"/>
  <p:txStyles>
    <p:titleStyle>
      <a:lvl1pPr algn="l" defTabSz="914400" rtl="0" eaLnBrk="1" latinLnBrk="0" hangingPunct="1">
        <a:lnSpc>
          <a:spcPct val="90000"/>
        </a:lnSpc>
        <a:spcBef>
          <a:spcPct val="0"/>
        </a:spcBef>
        <a:buNone/>
        <a:defRPr sz="4000" b="1" kern="1200">
          <a:solidFill>
            <a:schemeClr val="accent1"/>
          </a:solidFill>
          <a:latin typeface="+mj-lt"/>
          <a:ea typeface="+mj-ea"/>
          <a:cs typeface="+mj-cs"/>
        </a:defRPr>
      </a:lvl1pPr>
    </p:titleStyle>
    <p:bodyStyle>
      <a:lvl1pPr marL="0" indent="-365760" algn="l" defTabSz="914400" rtl="0" eaLnBrk="1" latinLnBrk="0" hangingPunct="1">
        <a:lnSpc>
          <a:spcPct val="100000"/>
        </a:lnSpc>
        <a:spcBef>
          <a:spcPts val="1000"/>
        </a:spcBef>
        <a:buClr>
          <a:schemeClr val="accent1"/>
        </a:buClr>
        <a:buFont typeface="Calibri" panose="020F0502020204030204" pitchFamily="34" charset="0"/>
        <a:buChar char="▪"/>
        <a:defRPr sz="3600" kern="1200">
          <a:solidFill>
            <a:schemeClr val="accent1"/>
          </a:solidFill>
          <a:latin typeface="+mn-lt"/>
          <a:ea typeface="+mn-ea"/>
          <a:cs typeface="+mn-cs"/>
        </a:defRPr>
      </a:lvl1pPr>
      <a:lvl2pPr marL="741363" indent="-344488" algn="l" defTabSz="914400" rtl="0" eaLnBrk="1" latinLnBrk="0" hangingPunct="1">
        <a:lnSpc>
          <a:spcPct val="100000"/>
        </a:lnSpc>
        <a:spcBef>
          <a:spcPts val="500"/>
        </a:spcBef>
        <a:buClr>
          <a:schemeClr val="accent1"/>
        </a:buClr>
        <a:buFont typeface="Calibri" panose="020F0502020204030204" pitchFamily="34" charset="0"/>
        <a:buChar char="▪"/>
        <a:defRPr sz="3200" kern="1200">
          <a:solidFill>
            <a:schemeClr val="accent1"/>
          </a:solidFill>
          <a:latin typeface="+mn-lt"/>
          <a:ea typeface="+mn-ea"/>
          <a:cs typeface="+mn-cs"/>
        </a:defRPr>
      </a:lvl2pPr>
      <a:lvl3pPr marL="1087438" indent="-346075" algn="l" defTabSz="914400" rtl="0" eaLnBrk="1" latinLnBrk="0" hangingPunct="1">
        <a:lnSpc>
          <a:spcPct val="100000"/>
        </a:lnSpc>
        <a:spcBef>
          <a:spcPts val="500"/>
        </a:spcBef>
        <a:buClr>
          <a:schemeClr val="accent1"/>
        </a:buClr>
        <a:buFont typeface="Calibri" panose="020F0502020204030204" pitchFamily="34" charset="0"/>
        <a:buChar char="▪"/>
        <a:defRPr sz="2800" kern="1200">
          <a:solidFill>
            <a:schemeClr val="accent1"/>
          </a:solidFill>
          <a:latin typeface="+mn-lt"/>
          <a:ea typeface="+mn-ea"/>
          <a:cs typeface="+mn-cs"/>
        </a:defRPr>
      </a:lvl3pPr>
      <a:lvl4pPr marL="1431925" indent="-344488" algn="l" defTabSz="914400" rtl="0" eaLnBrk="1" latinLnBrk="0" hangingPunct="1">
        <a:lnSpc>
          <a:spcPct val="100000"/>
        </a:lnSpc>
        <a:spcBef>
          <a:spcPts val="500"/>
        </a:spcBef>
        <a:buClr>
          <a:schemeClr val="accent1"/>
        </a:buClr>
        <a:buFont typeface="Calibri" panose="020F0502020204030204" pitchFamily="34" charset="0"/>
        <a:buChar char="▪"/>
        <a:defRPr sz="2400" kern="1200">
          <a:solidFill>
            <a:schemeClr val="accent1"/>
          </a:solidFill>
          <a:latin typeface="+mn-lt"/>
          <a:ea typeface="+mn-ea"/>
          <a:cs typeface="+mn-cs"/>
        </a:defRPr>
      </a:lvl4pPr>
      <a:lvl5pPr marL="1655763" indent="-223838" algn="l" defTabSz="914400" rtl="0" eaLnBrk="1" latinLnBrk="0" hangingPunct="1">
        <a:lnSpc>
          <a:spcPct val="100000"/>
        </a:lnSpc>
        <a:spcBef>
          <a:spcPts val="500"/>
        </a:spcBef>
        <a:buClr>
          <a:schemeClr val="accent1"/>
        </a:buClr>
        <a:buFont typeface="Calibri" panose="020F0502020204030204" pitchFamily="34" charset="0"/>
        <a:buChar char="▪"/>
        <a:defRPr sz="1800" kern="120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3768" userDrawn="1">
          <p15:clr>
            <a:srgbClr val="F26B43"/>
          </p15:clr>
        </p15:guide>
        <p15:guide id="2" pos="5016" userDrawn="1">
          <p15:clr>
            <a:srgbClr val="F26B43"/>
          </p15:clr>
        </p15:guide>
        <p15:guide id="3" pos="5184" userDrawn="1">
          <p15:clr>
            <a:srgbClr val="F26B43"/>
          </p15:clr>
        </p15:guide>
        <p15:guide id="4" pos="7296" userDrawn="1">
          <p15:clr>
            <a:srgbClr val="F26B43"/>
          </p15:clr>
        </p15:guide>
        <p15:guide id="5" pos="2664" userDrawn="1">
          <p15:clr>
            <a:srgbClr val="F26B43"/>
          </p15:clr>
        </p15:guide>
        <p15:guide id="6" pos="5640" userDrawn="1">
          <p15:clr>
            <a:srgbClr val="F26B43"/>
          </p15:clr>
        </p15:guide>
        <p15:guide id="7" pos="5784" userDrawn="1">
          <p15:clr>
            <a:srgbClr val="F26B43"/>
          </p15:clr>
        </p15:guide>
        <p15:guide id="8" pos="3912" userDrawn="1">
          <p15:clr>
            <a:srgbClr val="F26B43"/>
          </p15:clr>
        </p15:guide>
        <p15:guide id="9" pos="2040" userDrawn="1">
          <p15:clr>
            <a:srgbClr val="F26B43"/>
          </p15:clr>
        </p15:guide>
        <p15:guide id="10" pos="1896" userDrawn="1">
          <p15:clr>
            <a:srgbClr val="F26B43"/>
          </p15:clr>
        </p15:guide>
        <p15:guide id="11" pos="2496" userDrawn="1">
          <p15:clr>
            <a:srgbClr val="F26B43"/>
          </p15:clr>
        </p15:guide>
        <p15:guide id="12" pos="3840" userDrawn="1">
          <p15:clr>
            <a:srgbClr val="F26B43"/>
          </p15:clr>
        </p15:guide>
        <p15:guide id="13" pos="5712" userDrawn="1">
          <p15:clr>
            <a:srgbClr val="F26B43"/>
          </p15:clr>
        </p15:guide>
        <p15:guide id="14" pos="1968" userDrawn="1">
          <p15:clr>
            <a:srgbClr val="F26B43"/>
          </p15:clr>
        </p15:guide>
        <p15:guide id="15" orient="horz" pos="2136" userDrawn="1">
          <p15:clr>
            <a:srgbClr val="F26B43"/>
          </p15:clr>
        </p15:guide>
        <p15:guide id="16" orient="horz" pos="696" userDrawn="1">
          <p15:clr>
            <a:srgbClr val="F26B43"/>
          </p15:clr>
        </p15:guide>
        <p15:guide id="17" orient="horz" pos="432" userDrawn="1">
          <p15:clr>
            <a:srgbClr val="F26B43"/>
          </p15:clr>
        </p15:guide>
        <p15:guide id="18" orient="horz" pos="3888" userDrawn="1">
          <p15:clr>
            <a:srgbClr val="F26B43"/>
          </p15:clr>
        </p15:guide>
        <p15:guide id="19" orient="horz" pos="4008" userDrawn="1">
          <p15:clr>
            <a:srgbClr val="F26B43"/>
          </p15:clr>
        </p15:guide>
        <p15:guide id="20" pos="384" userDrawn="1">
          <p15:clr>
            <a:srgbClr val="F26B43"/>
          </p15:clr>
        </p15:guide>
        <p15:guide id="21" orient="horz" pos="1152" userDrawn="1">
          <p15:clr>
            <a:srgbClr val="F26B43"/>
          </p15:clr>
        </p15:guide>
        <p15:guide id="22" pos="3984" userDrawn="1">
          <p15:clr>
            <a:srgbClr val="F26B43"/>
          </p15:clr>
        </p15:guide>
        <p15:guide id="23" pos="3696"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3"/>
          </p:nvPr>
        </p:nvSpPr>
        <p:spPr/>
        <p:txBody>
          <a:bodyPr/>
          <a:lstStyle/>
          <a:p>
            <a:r>
              <a:rPr lang="en-US" smtClean="0"/>
              <a:t>PROTECTING, MAINTAINING AND IMPROVING THE HEALTH OF ALL MINNESOTANS</a:t>
            </a:r>
            <a:endParaRPr lang="en-US"/>
          </a:p>
        </p:txBody>
      </p:sp>
      <p:sp>
        <p:nvSpPr>
          <p:cNvPr id="4" name="Title 3"/>
          <p:cNvSpPr>
            <a:spLocks noGrp="1"/>
          </p:cNvSpPr>
          <p:nvPr>
            <p:ph type="ctrTitle"/>
          </p:nvPr>
        </p:nvSpPr>
        <p:spPr/>
        <p:txBody>
          <a:bodyPr/>
          <a:lstStyle/>
          <a:p>
            <a:r>
              <a:rPr lang="en-US" dirty="0" smtClean="0"/>
              <a:t>Community Solutions for Healthy Child Development</a:t>
            </a:r>
            <a:endParaRPr lang="en-US" dirty="0"/>
          </a:p>
        </p:txBody>
      </p:sp>
    </p:spTree>
    <p:extLst>
      <p:ext uri="{BB962C8B-B14F-4D97-AF65-F5344CB8AC3E}">
        <p14:creationId xmlns:p14="http://schemas.microsoft.com/office/powerpoint/2010/main" val="20711199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2"/>
          </p:nvPr>
        </p:nvSpPr>
        <p:spPr/>
        <p:txBody>
          <a:bodyPr>
            <a:normAutofit fontScale="92500"/>
          </a:bodyPr>
          <a:lstStyle/>
          <a:p>
            <a:pPr marL="396875" lvl="1" indent="0">
              <a:buNone/>
            </a:pPr>
            <a:r>
              <a:rPr lang="en-US" dirty="0" smtClean="0"/>
              <a:t>Grants </a:t>
            </a:r>
            <a:r>
              <a:rPr lang="en-US" dirty="0"/>
              <a:t>will support the cultural and community strengths of </a:t>
            </a:r>
            <a:r>
              <a:rPr lang="en-US" dirty="0" smtClean="0"/>
              <a:t>communities of color and American Indian communities in </a:t>
            </a:r>
            <a:r>
              <a:rPr lang="en-US" dirty="0"/>
              <a:t>developing strategies that promote early childhood and family health and </a:t>
            </a:r>
            <a:r>
              <a:rPr lang="en-US" dirty="0" smtClean="0"/>
              <a:t>development</a:t>
            </a:r>
          </a:p>
          <a:p>
            <a:pPr marL="396875" lvl="1" indent="0">
              <a:buNone/>
            </a:pPr>
            <a:endParaRPr lang="en-US" dirty="0" smtClean="0"/>
          </a:p>
          <a:p>
            <a:pPr lvl="2"/>
            <a:r>
              <a:rPr lang="en-US" dirty="0" smtClean="0"/>
              <a:t>Part of the One Minnesota Vision:  Community Prosperity</a:t>
            </a:r>
          </a:p>
          <a:p>
            <a:pPr marL="741363" lvl="2" indent="0">
              <a:buNone/>
            </a:pPr>
            <a:endParaRPr lang="en-US" dirty="0" smtClean="0"/>
          </a:p>
          <a:p>
            <a:pPr lvl="2"/>
            <a:r>
              <a:rPr lang="en-US" dirty="0" smtClean="0"/>
              <a:t>$2 million over four years to support and promote health and racial equity for young children (prenatal to age 8) and their families</a:t>
            </a:r>
          </a:p>
          <a:p>
            <a:pPr marL="396875" lvl="1" indent="0">
              <a:buNone/>
            </a:pPr>
            <a:endParaRPr lang="en-US" dirty="0"/>
          </a:p>
        </p:txBody>
      </p:sp>
      <p:sp>
        <p:nvSpPr>
          <p:cNvPr id="5" name="Title 4"/>
          <p:cNvSpPr>
            <a:spLocks noGrp="1"/>
          </p:cNvSpPr>
          <p:nvPr>
            <p:ph type="title"/>
          </p:nvPr>
        </p:nvSpPr>
        <p:spPr/>
        <p:txBody>
          <a:bodyPr/>
          <a:lstStyle/>
          <a:p>
            <a:r>
              <a:rPr lang="en-US" dirty="0" smtClean="0"/>
              <a:t>Community Solutions for Healthy Child Development</a:t>
            </a:r>
            <a:endParaRPr lang="en-US" dirty="0"/>
          </a:p>
        </p:txBody>
      </p:sp>
      <p:sp>
        <p:nvSpPr>
          <p:cNvPr id="2" name="Footer Placeholder 1"/>
          <p:cNvSpPr>
            <a:spLocks noGrp="1"/>
          </p:cNvSpPr>
          <p:nvPr>
            <p:ph type="ftr" sz="quarter" idx="4294967295"/>
          </p:nvPr>
        </p:nvSpPr>
        <p:spPr>
          <a:xfrm>
            <a:off x="0" y="6362700"/>
            <a:ext cx="8874125" cy="358775"/>
          </a:xfrm>
        </p:spPr>
        <p:txBody>
          <a:bodyPr/>
          <a:lstStyle/>
          <a:p>
            <a:r>
              <a:rPr lang="en-US" smtClean="0"/>
              <a:t>PROTECTING, MAINTAINING AND IMPROVING THE HEALTH OF ALL MINNESOTANS</a:t>
            </a:r>
            <a:endParaRPr lang="en-US"/>
          </a:p>
        </p:txBody>
      </p:sp>
    </p:spTree>
    <p:extLst>
      <p:ext uri="{BB962C8B-B14F-4D97-AF65-F5344CB8AC3E}">
        <p14:creationId xmlns:p14="http://schemas.microsoft.com/office/powerpoint/2010/main" val="20917720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C77968C3-7B7E-411D-B105-08F43D0B3F8A}" type="slidenum">
              <a:rPr lang="en-US" smtClean="0"/>
              <a:t>3</a:t>
            </a:fld>
            <a:endParaRPr lang="en-US"/>
          </a:p>
        </p:txBody>
      </p:sp>
      <p:sp>
        <p:nvSpPr>
          <p:cNvPr id="3" name="Footer Placeholder 2"/>
          <p:cNvSpPr>
            <a:spLocks noGrp="1"/>
          </p:cNvSpPr>
          <p:nvPr>
            <p:ph type="ftr" sz="quarter" idx="13"/>
          </p:nvPr>
        </p:nvSpPr>
        <p:spPr/>
        <p:txBody>
          <a:bodyPr/>
          <a:lstStyle/>
          <a:p>
            <a:r>
              <a:rPr lang="en-US" smtClean="0"/>
              <a:t>PROTECTING, MAINTAINING AND IMPROVING THE HEALTH OF ALL MINNESOTANS</a:t>
            </a:r>
            <a:endParaRPr lang="en-US"/>
          </a:p>
        </p:txBody>
      </p:sp>
      <p:sp>
        <p:nvSpPr>
          <p:cNvPr id="4" name="Date Placeholder 3"/>
          <p:cNvSpPr>
            <a:spLocks noGrp="1"/>
          </p:cNvSpPr>
          <p:nvPr>
            <p:ph type="dt" sz="half" idx="14"/>
          </p:nvPr>
        </p:nvSpPr>
        <p:spPr/>
        <p:txBody>
          <a:bodyPr/>
          <a:lstStyle/>
          <a:p>
            <a:fld id="{B03B318F-DCD9-4300-8D6C-27366D417958}" type="datetime1">
              <a:rPr lang="en-US" smtClean="0"/>
              <a:t>2/26/2019</a:t>
            </a:fld>
            <a:endParaRPr lang="en-US"/>
          </a:p>
        </p:txBody>
      </p:sp>
      <p:sp>
        <p:nvSpPr>
          <p:cNvPr id="5" name="Content Placeholder 4"/>
          <p:cNvSpPr>
            <a:spLocks noGrp="1"/>
          </p:cNvSpPr>
          <p:nvPr>
            <p:ph sz="half" idx="2"/>
          </p:nvPr>
        </p:nvSpPr>
        <p:spPr>
          <a:xfrm>
            <a:off x="209862" y="1379095"/>
            <a:ext cx="11737299" cy="5141625"/>
          </a:xfrm>
        </p:spPr>
        <p:txBody>
          <a:bodyPr>
            <a:normAutofit fontScale="70000" lnSpcReduction="20000"/>
          </a:bodyPr>
          <a:lstStyle/>
          <a:p>
            <a:r>
              <a:rPr lang="en-US" dirty="0" smtClean="0"/>
              <a:t>Action:  Build on cultural and community strengths</a:t>
            </a:r>
          </a:p>
          <a:p>
            <a:pPr lvl="2"/>
            <a:r>
              <a:rPr lang="en-US" dirty="0" smtClean="0"/>
              <a:t>Commissioner will convene an advisory council made up of people from communities experiencing racial, geographic, and economic inequities</a:t>
            </a:r>
          </a:p>
          <a:p>
            <a:pPr marL="741363" lvl="2" indent="0">
              <a:buNone/>
            </a:pPr>
            <a:endParaRPr lang="en-US" dirty="0" smtClean="0"/>
          </a:p>
          <a:p>
            <a:pPr lvl="2"/>
            <a:r>
              <a:rPr lang="en-US" dirty="0" smtClean="0"/>
              <a:t>MDH staff from the Center for Health Equity as well as from the Division of Child and Family Health will work with the Advisory Council to develop administrative processes, technical assistance, evaluation, and accountability</a:t>
            </a:r>
            <a:r>
              <a:rPr lang="en-US" dirty="0"/>
              <a:t> </a:t>
            </a:r>
            <a:r>
              <a:rPr lang="en-US" dirty="0" smtClean="0"/>
              <a:t>metrics</a:t>
            </a:r>
          </a:p>
          <a:p>
            <a:pPr marL="741363" lvl="2" indent="0">
              <a:buNone/>
            </a:pPr>
            <a:endParaRPr lang="en-US" dirty="0" smtClean="0"/>
          </a:p>
          <a:p>
            <a:r>
              <a:rPr lang="en-US" dirty="0" smtClean="0"/>
              <a:t>Action:  Reduce racial, geographic, and economic disparities within health and 		</a:t>
            </a:r>
            <a:r>
              <a:rPr lang="en-US" dirty="0"/>
              <a:t> </a:t>
            </a:r>
            <a:r>
              <a:rPr lang="en-US" dirty="0" smtClean="0"/>
              <a:t>      developmental outcomes</a:t>
            </a:r>
          </a:p>
          <a:p>
            <a:pPr lvl="2"/>
            <a:r>
              <a:rPr lang="en-US" dirty="0" smtClean="0"/>
              <a:t>Community members identify inequities that lead to disparate outcomes and create community –centered solutions to mitigate or eliminate those inequities</a:t>
            </a:r>
          </a:p>
          <a:p>
            <a:pPr marL="741363" lvl="2" indent="0">
              <a:buNone/>
            </a:pPr>
            <a:endParaRPr lang="en-US" dirty="0" smtClean="0"/>
          </a:p>
          <a:p>
            <a:pPr lvl="2"/>
            <a:r>
              <a:rPr lang="en-US" dirty="0" smtClean="0"/>
              <a:t>MDH provides data, and technical assistance to support a community’s capacity to coordinate and collaborate</a:t>
            </a:r>
          </a:p>
          <a:p>
            <a:pPr marL="396875" lvl="1" indent="0">
              <a:buNone/>
            </a:pPr>
            <a:r>
              <a:rPr lang="en-US" dirty="0"/>
              <a:t>  </a:t>
            </a:r>
          </a:p>
        </p:txBody>
      </p:sp>
      <p:sp>
        <p:nvSpPr>
          <p:cNvPr id="6" name="Title 5"/>
          <p:cNvSpPr>
            <a:spLocks noGrp="1"/>
          </p:cNvSpPr>
          <p:nvPr>
            <p:ph type="title"/>
          </p:nvPr>
        </p:nvSpPr>
        <p:spPr/>
        <p:txBody>
          <a:bodyPr/>
          <a:lstStyle/>
          <a:p>
            <a:r>
              <a:rPr lang="en-US" dirty="0" smtClean="0"/>
              <a:t>Community Solutions for Healthy Child Development</a:t>
            </a:r>
            <a:endParaRPr lang="en-US" dirty="0"/>
          </a:p>
        </p:txBody>
      </p:sp>
    </p:spTree>
    <p:extLst>
      <p:ext uri="{BB962C8B-B14F-4D97-AF65-F5344CB8AC3E}">
        <p14:creationId xmlns:p14="http://schemas.microsoft.com/office/powerpoint/2010/main" val="1438334834"/>
      </p:ext>
    </p:extLst>
  </p:cSld>
  <p:clrMapOvr>
    <a:masterClrMapping/>
  </p:clrMapOvr>
</p:sld>
</file>

<file path=ppt/theme/theme1.xml><?xml version="1.0" encoding="utf-8"?>
<a:theme xmlns:a="http://schemas.openxmlformats.org/drawingml/2006/main" name="Office Theme">
  <a:themeElements>
    <a:clrScheme name="custom-mn">
      <a:dk1>
        <a:srgbClr val="000000"/>
      </a:dk1>
      <a:lt1>
        <a:srgbClr val="FFFFFF"/>
      </a:lt1>
      <a:dk2>
        <a:srgbClr val="000000"/>
      </a:dk2>
      <a:lt2>
        <a:srgbClr val="FFFFFF"/>
      </a:lt2>
      <a:accent1>
        <a:srgbClr val="003865"/>
      </a:accent1>
      <a:accent2>
        <a:srgbClr val="78BE21"/>
      </a:accent2>
      <a:accent3>
        <a:srgbClr val="0070CB"/>
      </a:accent3>
      <a:accent4>
        <a:srgbClr val="5D295F"/>
      </a:accent4>
      <a:accent5>
        <a:srgbClr val="12737A"/>
      </a:accent5>
      <a:accent6>
        <a:srgbClr val="8D3F2B"/>
      </a:accent6>
      <a:hlink>
        <a:srgbClr val="003865"/>
      </a:hlink>
      <a:folHlink>
        <a:srgbClr val="003865"/>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p2018-classic.potx" id="{449C893B-98C3-4224-ACCF-C0CAEEA33073}" vid="{0A7996B6-C213-4C3F-98EC-D80E7A9A8C3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PowerPoint classic option</Template>
  <TotalTime>96</TotalTime>
  <Words>194</Words>
  <Application>Microsoft Office PowerPoint</Application>
  <PresentationFormat>Widescreen</PresentationFormat>
  <Paragraphs>25</Paragraphs>
  <Slides>3</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Wingdings</vt:lpstr>
      <vt:lpstr>Office Theme</vt:lpstr>
      <vt:lpstr>Community Solutions for Healthy Child Development</vt:lpstr>
      <vt:lpstr>Community Solutions for Healthy Child Development</vt:lpstr>
      <vt:lpstr>Community Solutions for Healthy Child Development</vt:lpstr>
    </vt:vector>
  </TitlesOfParts>
  <Company>State of Minnesota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Community Solutions for Healthy Child Development</dc:title>
  <dc:creator>Megan Waltz</dc:creator>
  <cp:lastModifiedBy>Brandt, Joan (MDH)</cp:lastModifiedBy>
  <cp:revision>11</cp:revision>
  <dcterms:created xsi:type="dcterms:W3CDTF">2019-02-22T19:46:14Z</dcterms:created>
  <dcterms:modified xsi:type="dcterms:W3CDTF">2019-02-26T18:52:59Z</dcterms:modified>
</cp:coreProperties>
</file>