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8"/>
  </p:notesMasterIdLst>
  <p:sldIdLst>
    <p:sldId id="256" r:id="rId2"/>
    <p:sldId id="3867" r:id="rId3"/>
    <p:sldId id="3877" r:id="rId4"/>
    <p:sldId id="3875" r:id="rId5"/>
    <p:sldId id="3883" r:id="rId6"/>
    <p:sldId id="267" r:id="rId7"/>
    <p:sldId id="3869" r:id="rId8"/>
    <p:sldId id="3870" r:id="rId9"/>
    <p:sldId id="3871" r:id="rId10"/>
    <p:sldId id="264" r:id="rId11"/>
    <p:sldId id="258" r:id="rId12"/>
    <p:sldId id="3879" r:id="rId13"/>
    <p:sldId id="257" r:id="rId14"/>
    <p:sldId id="3880" r:id="rId15"/>
    <p:sldId id="3876" r:id="rId16"/>
    <p:sldId id="307" r:id="rId1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6EA9F6-10D4-4844-9E76-45162A4EA08F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8D79AEB3-2000-41BF-9B48-D4C6424B8EF8}">
      <dgm:prSet/>
      <dgm:spPr/>
      <dgm:t>
        <a:bodyPr/>
        <a:lstStyle/>
        <a:p>
          <a:pPr>
            <a:defRPr cap="all"/>
          </a:pPr>
          <a:r>
            <a:rPr lang="en-US" dirty="0"/>
            <a:t>Commercialization Services</a:t>
          </a:r>
        </a:p>
      </dgm:t>
    </dgm:pt>
    <dgm:pt modelId="{F06B04E7-342E-467E-8A1A-9B8B3D01D4A5}" type="parTrans" cxnId="{8B6E365E-CAB0-4060-ADF7-008117BC98E4}">
      <dgm:prSet/>
      <dgm:spPr/>
      <dgm:t>
        <a:bodyPr/>
        <a:lstStyle/>
        <a:p>
          <a:endParaRPr lang="en-US"/>
        </a:p>
      </dgm:t>
    </dgm:pt>
    <dgm:pt modelId="{B50326B6-52CA-415A-A1B8-F9463C699E42}" type="sibTrans" cxnId="{8B6E365E-CAB0-4060-ADF7-008117BC98E4}">
      <dgm:prSet/>
      <dgm:spPr/>
      <dgm:t>
        <a:bodyPr/>
        <a:lstStyle/>
        <a:p>
          <a:endParaRPr lang="en-US"/>
        </a:p>
      </dgm:t>
    </dgm:pt>
    <dgm:pt modelId="{372BB0AF-186A-4C16-B6F0-64154C82D703}">
      <dgm:prSet/>
      <dgm:spPr/>
      <dgm:t>
        <a:bodyPr/>
        <a:lstStyle/>
        <a:p>
          <a:pPr>
            <a:defRPr cap="all"/>
          </a:pPr>
          <a:r>
            <a:rPr lang="en-US" dirty="0"/>
            <a:t>Public Research Initiatives</a:t>
          </a:r>
        </a:p>
      </dgm:t>
    </dgm:pt>
    <dgm:pt modelId="{969AED76-431A-4515-8E42-407D91CAF2DC}" type="parTrans" cxnId="{8F59887C-A64A-401F-896F-2DB8736989E2}">
      <dgm:prSet/>
      <dgm:spPr/>
      <dgm:t>
        <a:bodyPr/>
        <a:lstStyle/>
        <a:p>
          <a:endParaRPr lang="en-US"/>
        </a:p>
      </dgm:t>
    </dgm:pt>
    <dgm:pt modelId="{DCD845D7-0A79-48A6-9F0E-82F5BF30ADF5}" type="sibTrans" cxnId="{8F59887C-A64A-401F-896F-2DB8736989E2}">
      <dgm:prSet/>
      <dgm:spPr/>
      <dgm:t>
        <a:bodyPr/>
        <a:lstStyle/>
        <a:p>
          <a:endParaRPr lang="en-US"/>
        </a:p>
      </dgm:t>
    </dgm:pt>
    <dgm:pt modelId="{BCDF3386-0404-44D4-B0C2-F63F5FE6A967}">
      <dgm:prSet/>
      <dgm:spPr/>
      <dgm:t>
        <a:bodyPr/>
        <a:lstStyle/>
        <a:p>
          <a:pPr>
            <a:defRPr cap="all"/>
          </a:pPr>
          <a:r>
            <a:rPr lang="en-US" dirty="0"/>
            <a:t>AURI Connects</a:t>
          </a:r>
        </a:p>
      </dgm:t>
    </dgm:pt>
    <dgm:pt modelId="{C2A18B9A-634B-4598-9713-70E71E5E2EAD}" type="parTrans" cxnId="{7E300660-FF96-4E1C-A34D-67D386D8FC8E}">
      <dgm:prSet/>
      <dgm:spPr/>
      <dgm:t>
        <a:bodyPr/>
        <a:lstStyle/>
        <a:p>
          <a:endParaRPr lang="en-US"/>
        </a:p>
      </dgm:t>
    </dgm:pt>
    <dgm:pt modelId="{927EF7A1-6638-4D79-B906-45B2281A304E}" type="sibTrans" cxnId="{7E300660-FF96-4E1C-A34D-67D386D8FC8E}">
      <dgm:prSet/>
      <dgm:spPr/>
      <dgm:t>
        <a:bodyPr/>
        <a:lstStyle/>
        <a:p>
          <a:endParaRPr lang="en-US"/>
        </a:p>
      </dgm:t>
    </dgm:pt>
    <dgm:pt modelId="{23B1DD8A-D5D2-4C4F-BEE7-9529833638DB}">
      <dgm:prSet/>
      <dgm:spPr/>
      <dgm:t>
        <a:bodyPr/>
        <a:lstStyle/>
        <a:p>
          <a:pPr>
            <a:defRPr cap="all"/>
          </a:pPr>
          <a:r>
            <a:rPr lang="en-US" dirty="0"/>
            <a:t>Entrepreneur in Residence</a:t>
          </a:r>
        </a:p>
      </dgm:t>
    </dgm:pt>
    <dgm:pt modelId="{FDBCE26E-5554-4E66-9BB3-C2B1DBBF6646}" type="parTrans" cxnId="{8F3ED25B-106F-48A2-9D74-F050DD561DBB}">
      <dgm:prSet/>
      <dgm:spPr/>
      <dgm:t>
        <a:bodyPr/>
        <a:lstStyle/>
        <a:p>
          <a:endParaRPr lang="en-US"/>
        </a:p>
      </dgm:t>
    </dgm:pt>
    <dgm:pt modelId="{F624C018-F2BB-429A-B873-93107B90BD78}" type="sibTrans" cxnId="{8F3ED25B-106F-48A2-9D74-F050DD561DBB}">
      <dgm:prSet/>
      <dgm:spPr/>
      <dgm:t>
        <a:bodyPr/>
        <a:lstStyle/>
        <a:p>
          <a:endParaRPr lang="en-US"/>
        </a:p>
      </dgm:t>
    </dgm:pt>
    <dgm:pt modelId="{8B3661F5-72FD-4373-9DA7-828BB0E5B0CC}" type="pres">
      <dgm:prSet presAssocID="{256EA9F6-10D4-4844-9E76-45162A4EA08F}" presName="root" presStyleCnt="0">
        <dgm:presLayoutVars>
          <dgm:dir/>
          <dgm:resizeHandles val="exact"/>
        </dgm:presLayoutVars>
      </dgm:prSet>
      <dgm:spPr/>
    </dgm:pt>
    <dgm:pt modelId="{4CBD525F-663D-45C2-997D-AA961125714D}" type="pres">
      <dgm:prSet presAssocID="{8D79AEB3-2000-41BF-9B48-D4C6424B8EF8}" presName="compNode" presStyleCnt="0"/>
      <dgm:spPr/>
    </dgm:pt>
    <dgm:pt modelId="{9B469807-9547-417F-98E2-A874E3D61065}" type="pres">
      <dgm:prSet presAssocID="{8D79AEB3-2000-41BF-9B48-D4C6424B8EF8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F730BF8-2E4A-4264-A8CB-A785BE9139A9}" type="pres">
      <dgm:prSet presAssocID="{8D79AEB3-2000-41BF-9B48-D4C6424B8EF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F77E39AC-18DF-4733-9A23-FF732F313933}" type="pres">
      <dgm:prSet presAssocID="{8D79AEB3-2000-41BF-9B48-D4C6424B8EF8}" presName="spaceRect" presStyleCnt="0"/>
      <dgm:spPr/>
    </dgm:pt>
    <dgm:pt modelId="{22D6F446-7AFC-4D86-A528-94CA54539BA4}" type="pres">
      <dgm:prSet presAssocID="{8D79AEB3-2000-41BF-9B48-D4C6424B8EF8}" presName="textRect" presStyleLbl="revTx" presStyleIdx="0" presStyleCnt="4">
        <dgm:presLayoutVars>
          <dgm:chMax val="1"/>
          <dgm:chPref val="1"/>
        </dgm:presLayoutVars>
      </dgm:prSet>
      <dgm:spPr/>
    </dgm:pt>
    <dgm:pt modelId="{A3275B3B-9720-4E25-A502-9209DA701653}" type="pres">
      <dgm:prSet presAssocID="{B50326B6-52CA-415A-A1B8-F9463C699E42}" presName="sibTrans" presStyleCnt="0"/>
      <dgm:spPr/>
    </dgm:pt>
    <dgm:pt modelId="{EF130DDF-2AF2-42D2-97CD-9436200EA737}" type="pres">
      <dgm:prSet presAssocID="{372BB0AF-186A-4C16-B6F0-64154C82D703}" presName="compNode" presStyleCnt="0"/>
      <dgm:spPr/>
    </dgm:pt>
    <dgm:pt modelId="{5CA2C7AA-0733-415A-B7D8-D1515D6FB5E3}" type="pres">
      <dgm:prSet presAssocID="{372BB0AF-186A-4C16-B6F0-64154C82D703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3A7A553-D2A8-4AE3-B974-746D0AD7166F}" type="pres">
      <dgm:prSet presAssocID="{372BB0AF-186A-4C16-B6F0-64154C82D70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B850F9C7-A001-4EC0-9FA4-B93CE431F8FD}" type="pres">
      <dgm:prSet presAssocID="{372BB0AF-186A-4C16-B6F0-64154C82D703}" presName="spaceRect" presStyleCnt="0"/>
      <dgm:spPr/>
    </dgm:pt>
    <dgm:pt modelId="{5198BE98-02C0-44AA-BB07-A352ACA4C5FB}" type="pres">
      <dgm:prSet presAssocID="{372BB0AF-186A-4C16-B6F0-64154C82D703}" presName="textRect" presStyleLbl="revTx" presStyleIdx="1" presStyleCnt="4">
        <dgm:presLayoutVars>
          <dgm:chMax val="1"/>
          <dgm:chPref val="1"/>
        </dgm:presLayoutVars>
      </dgm:prSet>
      <dgm:spPr/>
    </dgm:pt>
    <dgm:pt modelId="{43C896B1-24AE-49E9-A8B5-963D294DC984}" type="pres">
      <dgm:prSet presAssocID="{DCD845D7-0A79-48A6-9F0E-82F5BF30ADF5}" presName="sibTrans" presStyleCnt="0"/>
      <dgm:spPr/>
    </dgm:pt>
    <dgm:pt modelId="{86B862B7-86CF-433E-9B63-122CD76B1F0E}" type="pres">
      <dgm:prSet presAssocID="{BCDF3386-0404-44D4-B0C2-F63F5FE6A967}" presName="compNode" presStyleCnt="0"/>
      <dgm:spPr/>
    </dgm:pt>
    <dgm:pt modelId="{E6720312-5CDF-4C76-B015-FA338C7EC66D}" type="pres">
      <dgm:prSet presAssocID="{BCDF3386-0404-44D4-B0C2-F63F5FE6A967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D83BEAD-11CE-43AD-AA4B-8B125C00AE92}" type="pres">
      <dgm:prSet presAssocID="{BCDF3386-0404-44D4-B0C2-F63F5FE6A96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CD74F8A8-75C1-4CE8-819D-B984C1AD05E5}" type="pres">
      <dgm:prSet presAssocID="{BCDF3386-0404-44D4-B0C2-F63F5FE6A967}" presName="spaceRect" presStyleCnt="0"/>
      <dgm:spPr/>
    </dgm:pt>
    <dgm:pt modelId="{91A81D8D-F99F-4601-B2B6-FD9D8796627C}" type="pres">
      <dgm:prSet presAssocID="{BCDF3386-0404-44D4-B0C2-F63F5FE6A967}" presName="textRect" presStyleLbl="revTx" presStyleIdx="2" presStyleCnt="4">
        <dgm:presLayoutVars>
          <dgm:chMax val="1"/>
          <dgm:chPref val="1"/>
        </dgm:presLayoutVars>
      </dgm:prSet>
      <dgm:spPr/>
    </dgm:pt>
    <dgm:pt modelId="{9AB67B0B-7098-4ECA-B9F8-4860F69542E5}" type="pres">
      <dgm:prSet presAssocID="{927EF7A1-6638-4D79-B906-45B2281A304E}" presName="sibTrans" presStyleCnt="0"/>
      <dgm:spPr/>
    </dgm:pt>
    <dgm:pt modelId="{296A868D-0DE9-4C8E-8707-0EF83E29A4ED}" type="pres">
      <dgm:prSet presAssocID="{23B1DD8A-D5D2-4C4F-BEE7-9529833638DB}" presName="compNode" presStyleCnt="0"/>
      <dgm:spPr/>
    </dgm:pt>
    <dgm:pt modelId="{BB108B7D-F05B-4BAA-B79C-2170C1CE01F0}" type="pres">
      <dgm:prSet presAssocID="{23B1DD8A-D5D2-4C4F-BEE7-9529833638DB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F91397C1-C6BD-44C1-85DB-15C2BA6B4F21}" type="pres">
      <dgm:prSet presAssocID="{23B1DD8A-D5D2-4C4F-BEE7-9529833638D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EBD8F046-5A9F-4D63-8C9B-85256AAB55A8}" type="pres">
      <dgm:prSet presAssocID="{23B1DD8A-D5D2-4C4F-BEE7-9529833638DB}" presName="spaceRect" presStyleCnt="0"/>
      <dgm:spPr/>
    </dgm:pt>
    <dgm:pt modelId="{70503B17-ADF7-4738-A266-90602A6BC611}" type="pres">
      <dgm:prSet presAssocID="{23B1DD8A-D5D2-4C4F-BEE7-9529833638D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F3ED25B-106F-48A2-9D74-F050DD561DBB}" srcId="{256EA9F6-10D4-4844-9E76-45162A4EA08F}" destId="{23B1DD8A-D5D2-4C4F-BEE7-9529833638DB}" srcOrd="3" destOrd="0" parTransId="{FDBCE26E-5554-4E66-9BB3-C2B1DBBF6646}" sibTransId="{F624C018-F2BB-429A-B873-93107B90BD78}"/>
    <dgm:cxn modelId="{8B6E365E-CAB0-4060-ADF7-008117BC98E4}" srcId="{256EA9F6-10D4-4844-9E76-45162A4EA08F}" destId="{8D79AEB3-2000-41BF-9B48-D4C6424B8EF8}" srcOrd="0" destOrd="0" parTransId="{F06B04E7-342E-467E-8A1A-9B8B3D01D4A5}" sibTransId="{B50326B6-52CA-415A-A1B8-F9463C699E42}"/>
    <dgm:cxn modelId="{7E300660-FF96-4E1C-A34D-67D386D8FC8E}" srcId="{256EA9F6-10D4-4844-9E76-45162A4EA08F}" destId="{BCDF3386-0404-44D4-B0C2-F63F5FE6A967}" srcOrd="2" destOrd="0" parTransId="{C2A18B9A-634B-4598-9713-70E71E5E2EAD}" sibTransId="{927EF7A1-6638-4D79-B906-45B2281A304E}"/>
    <dgm:cxn modelId="{A1F38872-6143-48ED-80AF-0DD37956C186}" type="presOf" srcId="{8D79AEB3-2000-41BF-9B48-D4C6424B8EF8}" destId="{22D6F446-7AFC-4D86-A528-94CA54539BA4}" srcOrd="0" destOrd="0" presId="urn:microsoft.com/office/officeart/2018/5/layout/IconLeafLabelList"/>
    <dgm:cxn modelId="{1A5A825A-C494-469D-9B38-5B169A461622}" type="presOf" srcId="{372BB0AF-186A-4C16-B6F0-64154C82D703}" destId="{5198BE98-02C0-44AA-BB07-A352ACA4C5FB}" srcOrd="0" destOrd="0" presId="urn:microsoft.com/office/officeart/2018/5/layout/IconLeafLabelList"/>
    <dgm:cxn modelId="{8F59887C-A64A-401F-896F-2DB8736989E2}" srcId="{256EA9F6-10D4-4844-9E76-45162A4EA08F}" destId="{372BB0AF-186A-4C16-B6F0-64154C82D703}" srcOrd="1" destOrd="0" parTransId="{969AED76-431A-4515-8E42-407D91CAF2DC}" sibTransId="{DCD845D7-0A79-48A6-9F0E-82F5BF30ADF5}"/>
    <dgm:cxn modelId="{104B2D87-493D-4BB1-8D22-10C27FD19AF9}" type="presOf" srcId="{23B1DD8A-D5D2-4C4F-BEE7-9529833638DB}" destId="{70503B17-ADF7-4738-A266-90602A6BC611}" srcOrd="0" destOrd="0" presId="urn:microsoft.com/office/officeart/2018/5/layout/IconLeafLabelList"/>
    <dgm:cxn modelId="{2DB62EB0-489F-4038-AE41-58D13A97DE99}" type="presOf" srcId="{BCDF3386-0404-44D4-B0C2-F63F5FE6A967}" destId="{91A81D8D-F99F-4601-B2B6-FD9D8796627C}" srcOrd="0" destOrd="0" presId="urn:microsoft.com/office/officeart/2018/5/layout/IconLeafLabelList"/>
    <dgm:cxn modelId="{0FD5C8BB-C911-4C96-9576-456C7B60E200}" type="presOf" srcId="{256EA9F6-10D4-4844-9E76-45162A4EA08F}" destId="{8B3661F5-72FD-4373-9DA7-828BB0E5B0CC}" srcOrd="0" destOrd="0" presId="urn:microsoft.com/office/officeart/2018/5/layout/IconLeafLabelList"/>
    <dgm:cxn modelId="{CA130E96-103A-4BB6-8227-FE13C36E06CA}" type="presParOf" srcId="{8B3661F5-72FD-4373-9DA7-828BB0E5B0CC}" destId="{4CBD525F-663D-45C2-997D-AA961125714D}" srcOrd="0" destOrd="0" presId="urn:microsoft.com/office/officeart/2018/5/layout/IconLeafLabelList"/>
    <dgm:cxn modelId="{4D49662E-023D-480F-B099-0064FB3F08B3}" type="presParOf" srcId="{4CBD525F-663D-45C2-997D-AA961125714D}" destId="{9B469807-9547-417F-98E2-A874E3D61065}" srcOrd="0" destOrd="0" presId="urn:microsoft.com/office/officeart/2018/5/layout/IconLeafLabelList"/>
    <dgm:cxn modelId="{32181332-B2AF-4D08-8244-8B087FBD6BBD}" type="presParOf" srcId="{4CBD525F-663D-45C2-997D-AA961125714D}" destId="{9F730BF8-2E4A-4264-A8CB-A785BE9139A9}" srcOrd="1" destOrd="0" presId="urn:microsoft.com/office/officeart/2018/5/layout/IconLeafLabelList"/>
    <dgm:cxn modelId="{44E7999F-8318-404A-95FD-D11986E13651}" type="presParOf" srcId="{4CBD525F-663D-45C2-997D-AA961125714D}" destId="{F77E39AC-18DF-4733-9A23-FF732F313933}" srcOrd="2" destOrd="0" presId="urn:microsoft.com/office/officeart/2018/5/layout/IconLeafLabelList"/>
    <dgm:cxn modelId="{D577D701-8FED-4D02-8ED4-61C75F85081C}" type="presParOf" srcId="{4CBD525F-663D-45C2-997D-AA961125714D}" destId="{22D6F446-7AFC-4D86-A528-94CA54539BA4}" srcOrd="3" destOrd="0" presId="urn:microsoft.com/office/officeart/2018/5/layout/IconLeafLabelList"/>
    <dgm:cxn modelId="{0589657D-21DD-4106-9437-CE70421DF82E}" type="presParOf" srcId="{8B3661F5-72FD-4373-9DA7-828BB0E5B0CC}" destId="{A3275B3B-9720-4E25-A502-9209DA701653}" srcOrd="1" destOrd="0" presId="urn:microsoft.com/office/officeart/2018/5/layout/IconLeafLabelList"/>
    <dgm:cxn modelId="{B6E5BDBC-F7AA-48CB-8313-6B47927F5710}" type="presParOf" srcId="{8B3661F5-72FD-4373-9DA7-828BB0E5B0CC}" destId="{EF130DDF-2AF2-42D2-97CD-9436200EA737}" srcOrd="2" destOrd="0" presId="urn:microsoft.com/office/officeart/2018/5/layout/IconLeafLabelList"/>
    <dgm:cxn modelId="{D9B61076-BEBA-4A76-8591-51FE1074F70F}" type="presParOf" srcId="{EF130DDF-2AF2-42D2-97CD-9436200EA737}" destId="{5CA2C7AA-0733-415A-B7D8-D1515D6FB5E3}" srcOrd="0" destOrd="0" presId="urn:microsoft.com/office/officeart/2018/5/layout/IconLeafLabelList"/>
    <dgm:cxn modelId="{35F6CA70-61BD-4F13-8450-4C01F3AF1F12}" type="presParOf" srcId="{EF130DDF-2AF2-42D2-97CD-9436200EA737}" destId="{B3A7A553-D2A8-4AE3-B974-746D0AD7166F}" srcOrd="1" destOrd="0" presId="urn:microsoft.com/office/officeart/2018/5/layout/IconLeafLabelList"/>
    <dgm:cxn modelId="{FAE2B089-EB9F-41C6-B843-277FA0856708}" type="presParOf" srcId="{EF130DDF-2AF2-42D2-97CD-9436200EA737}" destId="{B850F9C7-A001-4EC0-9FA4-B93CE431F8FD}" srcOrd="2" destOrd="0" presId="urn:microsoft.com/office/officeart/2018/5/layout/IconLeafLabelList"/>
    <dgm:cxn modelId="{78166351-4AC2-4152-A7CF-D4556504F12D}" type="presParOf" srcId="{EF130DDF-2AF2-42D2-97CD-9436200EA737}" destId="{5198BE98-02C0-44AA-BB07-A352ACA4C5FB}" srcOrd="3" destOrd="0" presId="urn:microsoft.com/office/officeart/2018/5/layout/IconLeafLabelList"/>
    <dgm:cxn modelId="{62E18652-F38D-453C-80AF-CDD86B5ED22D}" type="presParOf" srcId="{8B3661F5-72FD-4373-9DA7-828BB0E5B0CC}" destId="{43C896B1-24AE-49E9-A8B5-963D294DC984}" srcOrd="3" destOrd="0" presId="urn:microsoft.com/office/officeart/2018/5/layout/IconLeafLabelList"/>
    <dgm:cxn modelId="{AB0AB2E6-4C36-4385-BBBB-DC8514CE98AD}" type="presParOf" srcId="{8B3661F5-72FD-4373-9DA7-828BB0E5B0CC}" destId="{86B862B7-86CF-433E-9B63-122CD76B1F0E}" srcOrd="4" destOrd="0" presId="urn:microsoft.com/office/officeart/2018/5/layout/IconLeafLabelList"/>
    <dgm:cxn modelId="{CBDC6FA9-95A2-44AE-8067-32B0CDD1D41F}" type="presParOf" srcId="{86B862B7-86CF-433E-9B63-122CD76B1F0E}" destId="{E6720312-5CDF-4C76-B015-FA338C7EC66D}" srcOrd="0" destOrd="0" presId="urn:microsoft.com/office/officeart/2018/5/layout/IconLeafLabelList"/>
    <dgm:cxn modelId="{B7912F61-172A-4B0B-967A-57E74E1F9D3D}" type="presParOf" srcId="{86B862B7-86CF-433E-9B63-122CD76B1F0E}" destId="{9D83BEAD-11CE-43AD-AA4B-8B125C00AE92}" srcOrd="1" destOrd="0" presId="urn:microsoft.com/office/officeart/2018/5/layout/IconLeafLabelList"/>
    <dgm:cxn modelId="{E5F774DB-AC41-418F-B2AF-F15FD65AA600}" type="presParOf" srcId="{86B862B7-86CF-433E-9B63-122CD76B1F0E}" destId="{CD74F8A8-75C1-4CE8-819D-B984C1AD05E5}" srcOrd="2" destOrd="0" presId="urn:microsoft.com/office/officeart/2018/5/layout/IconLeafLabelList"/>
    <dgm:cxn modelId="{8C049202-348D-48D5-82DB-9A1F4E1AD321}" type="presParOf" srcId="{86B862B7-86CF-433E-9B63-122CD76B1F0E}" destId="{91A81D8D-F99F-4601-B2B6-FD9D8796627C}" srcOrd="3" destOrd="0" presId="urn:microsoft.com/office/officeart/2018/5/layout/IconLeafLabelList"/>
    <dgm:cxn modelId="{5CDF79BC-138D-49CE-A15E-4228A1BE4D3C}" type="presParOf" srcId="{8B3661F5-72FD-4373-9DA7-828BB0E5B0CC}" destId="{9AB67B0B-7098-4ECA-B9F8-4860F69542E5}" srcOrd="5" destOrd="0" presId="urn:microsoft.com/office/officeart/2018/5/layout/IconLeafLabelList"/>
    <dgm:cxn modelId="{0E713CC5-280C-4ABB-83A6-C3AC7604C537}" type="presParOf" srcId="{8B3661F5-72FD-4373-9DA7-828BB0E5B0CC}" destId="{296A868D-0DE9-4C8E-8707-0EF83E29A4ED}" srcOrd="6" destOrd="0" presId="urn:microsoft.com/office/officeart/2018/5/layout/IconLeafLabelList"/>
    <dgm:cxn modelId="{98F61DF6-C296-4445-B9BB-477F8E44E021}" type="presParOf" srcId="{296A868D-0DE9-4C8E-8707-0EF83E29A4ED}" destId="{BB108B7D-F05B-4BAA-B79C-2170C1CE01F0}" srcOrd="0" destOrd="0" presId="urn:microsoft.com/office/officeart/2018/5/layout/IconLeafLabelList"/>
    <dgm:cxn modelId="{1EC1A160-C49F-4F43-AFD9-069C3CFAC4AB}" type="presParOf" srcId="{296A868D-0DE9-4C8E-8707-0EF83E29A4ED}" destId="{F91397C1-C6BD-44C1-85DB-15C2BA6B4F21}" srcOrd="1" destOrd="0" presId="urn:microsoft.com/office/officeart/2018/5/layout/IconLeafLabelList"/>
    <dgm:cxn modelId="{D4BD69F6-8491-48E2-B6D3-EE2D21763131}" type="presParOf" srcId="{296A868D-0DE9-4C8E-8707-0EF83E29A4ED}" destId="{EBD8F046-5A9F-4D63-8C9B-85256AAB55A8}" srcOrd="2" destOrd="0" presId="urn:microsoft.com/office/officeart/2018/5/layout/IconLeafLabelList"/>
    <dgm:cxn modelId="{FE3FEF1A-6881-479E-97F6-E1183A72D34B}" type="presParOf" srcId="{296A868D-0DE9-4C8E-8707-0EF83E29A4ED}" destId="{70503B17-ADF7-4738-A266-90602A6BC61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5B1984-A7CF-4285-951C-C0C46AA48CA8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F14B7A6-1952-45AB-AD5D-FA5E43565F90}">
      <dgm:prSet/>
      <dgm:spPr/>
      <dgm:t>
        <a:bodyPr/>
        <a:lstStyle/>
        <a:p>
          <a:r>
            <a:rPr lang="en-US" dirty="0"/>
            <a:t>Thought Leaders</a:t>
          </a:r>
        </a:p>
      </dgm:t>
    </dgm:pt>
    <dgm:pt modelId="{71D4A2E4-7F1E-44CD-BA4C-AD17891AB6D9}" type="parTrans" cxnId="{BE6CCAA4-87B4-479E-9352-8B19FACF856F}">
      <dgm:prSet/>
      <dgm:spPr/>
      <dgm:t>
        <a:bodyPr/>
        <a:lstStyle/>
        <a:p>
          <a:endParaRPr lang="en-US"/>
        </a:p>
      </dgm:t>
    </dgm:pt>
    <dgm:pt modelId="{90FA75E8-2007-4222-A6EC-C1893CC9BE6A}" type="sibTrans" cxnId="{BE6CCAA4-87B4-479E-9352-8B19FACF856F}">
      <dgm:prSet/>
      <dgm:spPr/>
      <dgm:t>
        <a:bodyPr/>
        <a:lstStyle/>
        <a:p>
          <a:endParaRPr lang="en-US"/>
        </a:p>
      </dgm:t>
    </dgm:pt>
    <dgm:pt modelId="{BFEC9647-C56F-426B-AD3B-AECBAC04DC53}">
      <dgm:prSet/>
      <dgm:spPr/>
      <dgm:t>
        <a:bodyPr/>
        <a:lstStyle/>
        <a:p>
          <a:r>
            <a:rPr lang="en-US" dirty="0"/>
            <a:t>Fields of Innovation</a:t>
          </a:r>
        </a:p>
      </dgm:t>
    </dgm:pt>
    <dgm:pt modelId="{29056F5A-9F42-44F4-AE88-D67F2454C080}" type="parTrans" cxnId="{F26A768C-D032-4F05-944C-41D8448CEF7B}">
      <dgm:prSet/>
      <dgm:spPr/>
      <dgm:t>
        <a:bodyPr/>
        <a:lstStyle/>
        <a:p>
          <a:endParaRPr lang="en-US"/>
        </a:p>
      </dgm:t>
    </dgm:pt>
    <dgm:pt modelId="{9ABDB98D-8B52-47A4-94B4-E1EC0C588955}" type="sibTrans" cxnId="{F26A768C-D032-4F05-944C-41D8448CEF7B}">
      <dgm:prSet/>
      <dgm:spPr/>
      <dgm:t>
        <a:bodyPr/>
        <a:lstStyle/>
        <a:p>
          <a:endParaRPr lang="en-US"/>
        </a:p>
      </dgm:t>
    </dgm:pt>
    <dgm:pt modelId="{300EDFDB-70D1-4225-BBD7-AD4C7A211BBA}">
      <dgm:prSet/>
      <dgm:spPr/>
      <dgm:t>
        <a:bodyPr/>
        <a:lstStyle/>
        <a:p>
          <a:r>
            <a:rPr lang="en-US" dirty="0"/>
            <a:t>Webinar Wednesday</a:t>
          </a:r>
        </a:p>
      </dgm:t>
    </dgm:pt>
    <dgm:pt modelId="{78D43FEC-9773-4CD6-A9EA-D7D2911FCDBF}" type="parTrans" cxnId="{7E2E4259-05C6-462B-866A-D53F190B71FD}">
      <dgm:prSet/>
      <dgm:spPr/>
      <dgm:t>
        <a:bodyPr/>
        <a:lstStyle/>
        <a:p>
          <a:endParaRPr lang="en-US"/>
        </a:p>
      </dgm:t>
    </dgm:pt>
    <dgm:pt modelId="{BFB9BD15-395D-4F83-819D-EB4C2F004032}" type="sibTrans" cxnId="{7E2E4259-05C6-462B-866A-D53F190B71FD}">
      <dgm:prSet/>
      <dgm:spPr/>
      <dgm:t>
        <a:bodyPr/>
        <a:lstStyle/>
        <a:p>
          <a:endParaRPr lang="en-US"/>
        </a:p>
      </dgm:t>
    </dgm:pt>
    <dgm:pt modelId="{1F36AC1C-CC28-4326-8B05-1FB9F612A076}">
      <dgm:prSet/>
      <dgm:spPr/>
      <dgm:t>
        <a:bodyPr/>
        <a:lstStyle/>
        <a:p>
          <a:r>
            <a:rPr lang="en-US" dirty="0"/>
            <a:t>Renewable Energy Roundtable </a:t>
          </a:r>
        </a:p>
      </dgm:t>
    </dgm:pt>
    <dgm:pt modelId="{AD096D51-4ACD-4067-BAEE-A81716EB702C}" type="parTrans" cxnId="{62FE6C0E-7480-4C3E-9757-671D87550674}">
      <dgm:prSet/>
      <dgm:spPr/>
      <dgm:t>
        <a:bodyPr/>
        <a:lstStyle/>
        <a:p>
          <a:endParaRPr lang="en-US"/>
        </a:p>
      </dgm:t>
    </dgm:pt>
    <dgm:pt modelId="{260D9D90-76BB-4379-83C7-C78D617257B5}" type="sibTrans" cxnId="{62FE6C0E-7480-4C3E-9757-671D87550674}">
      <dgm:prSet/>
      <dgm:spPr/>
      <dgm:t>
        <a:bodyPr/>
        <a:lstStyle/>
        <a:p>
          <a:endParaRPr lang="en-US"/>
        </a:p>
      </dgm:t>
    </dgm:pt>
    <dgm:pt modelId="{AD12395F-CFDD-4033-8C1D-A3E56B26BFC0}">
      <dgm:prSet/>
      <dgm:spPr/>
      <dgm:t>
        <a:bodyPr/>
        <a:lstStyle/>
        <a:p>
          <a:r>
            <a:rPr lang="en-US" dirty="0"/>
            <a:t>New Uses Forum</a:t>
          </a:r>
        </a:p>
      </dgm:t>
    </dgm:pt>
    <dgm:pt modelId="{2A5B158E-2AA9-40F2-9280-3A866554ED25}" type="parTrans" cxnId="{5091E0AB-DB8D-4A8B-A9D4-2C5406F743BF}">
      <dgm:prSet/>
      <dgm:spPr/>
      <dgm:t>
        <a:bodyPr/>
        <a:lstStyle/>
        <a:p>
          <a:endParaRPr lang="en-US"/>
        </a:p>
      </dgm:t>
    </dgm:pt>
    <dgm:pt modelId="{D2D3943F-1269-4D01-9229-6156C67A46A0}" type="sibTrans" cxnId="{5091E0AB-DB8D-4A8B-A9D4-2C5406F743BF}">
      <dgm:prSet/>
      <dgm:spPr/>
      <dgm:t>
        <a:bodyPr/>
        <a:lstStyle/>
        <a:p>
          <a:endParaRPr lang="en-US"/>
        </a:p>
      </dgm:t>
    </dgm:pt>
    <dgm:pt modelId="{ED10B599-1F19-4120-ADCD-A58370C33248}" type="pres">
      <dgm:prSet presAssocID="{EB5B1984-A7CF-4285-951C-C0C46AA48CA8}" presName="vert0" presStyleCnt="0">
        <dgm:presLayoutVars>
          <dgm:dir/>
          <dgm:animOne val="branch"/>
          <dgm:animLvl val="lvl"/>
        </dgm:presLayoutVars>
      </dgm:prSet>
      <dgm:spPr/>
    </dgm:pt>
    <dgm:pt modelId="{6875305F-027C-4CAA-8CC9-920CD83749F3}" type="pres">
      <dgm:prSet presAssocID="{1F14B7A6-1952-45AB-AD5D-FA5E43565F90}" presName="thickLine" presStyleLbl="alignNode1" presStyleIdx="0" presStyleCnt="5"/>
      <dgm:spPr/>
    </dgm:pt>
    <dgm:pt modelId="{6DDBDDF8-8F00-4714-B69D-7BDE36262E7E}" type="pres">
      <dgm:prSet presAssocID="{1F14B7A6-1952-45AB-AD5D-FA5E43565F90}" presName="horz1" presStyleCnt="0"/>
      <dgm:spPr/>
    </dgm:pt>
    <dgm:pt modelId="{89A9D180-5777-4FD6-8E30-FBAC59D91141}" type="pres">
      <dgm:prSet presAssocID="{1F14B7A6-1952-45AB-AD5D-FA5E43565F90}" presName="tx1" presStyleLbl="revTx" presStyleIdx="0" presStyleCnt="5"/>
      <dgm:spPr/>
    </dgm:pt>
    <dgm:pt modelId="{3FE6E7B2-0D7D-44C2-9EA1-52F9EF6A87FE}" type="pres">
      <dgm:prSet presAssocID="{1F14B7A6-1952-45AB-AD5D-FA5E43565F90}" presName="vert1" presStyleCnt="0"/>
      <dgm:spPr/>
    </dgm:pt>
    <dgm:pt modelId="{C76593EE-857B-4CF8-BED9-84DC99D82FA4}" type="pres">
      <dgm:prSet presAssocID="{BFEC9647-C56F-426B-AD3B-AECBAC04DC53}" presName="thickLine" presStyleLbl="alignNode1" presStyleIdx="1" presStyleCnt="5"/>
      <dgm:spPr/>
    </dgm:pt>
    <dgm:pt modelId="{52C0845F-68B6-4809-87A7-05D296B769AC}" type="pres">
      <dgm:prSet presAssocID="{BFEC9647-C56F-426B-AD3B-AECBAC04DC53}" presName="horz1" presStyleCnt="0"/>
      <dgm:spPr/>
    </dgm:pt>
    <dgm:pt modelId="{2A8C229E-FC02-431C-A17C-613EFE8982FD}" type="pres">
      <dgm:prSet presAssocID="{BFEC9647-C56F-426B-AD3B-AECBAC04DC53}" presName="tx1" presStyleLbl="revTx" presStyleIdx="1" presStyleCnt="5"/>
      <dgm:spPr/>
    </dgm:pt>
    <dgm:pt modelId="{A48EC5C8-7CDA-4E50-9FFE-2498C2855C41}" type="pres">
      <dgm:prSet presAssocID="{BFEC9647-C56F-426B-AD3B-AECBAC04DC53}" presName="vert1" presStyleCnt="0"/>
      <dgm:spPr/>
    </dgm:pt>
    <dgm:pt modelId="{2B91AFB8-6827-47E0-B948-95FD7DFC534F}" type="pres">
      <dgm:prSet presAssocID="{300EDFDB-70D1-4225-BBD7-AD4C7A211BBA}" presName="thickLine" presStyleLbl="alignNode1" presStyleIdx="2" presStyleCnt="5"/>
      <dgm:spPr/>
    </dgm:pt>
    <dgm:pt modelId="{69F9E0B1-CB44-4AF8-B554-A553A7E9C3D4}" type="pres">
      <dgm:prSet presAssocID="{300EDFDB-70D1-4225-BBD7-AD4C7A211BBA}" presName="horz1" presStyleCnt="0"/>
      <dgm:spPr/>
    </dgm:pt>
    <dgm:pt modelId="{F41539BC-DA8E-4521-8F03-2DEC44853957}" type="pres">
      <dgm:prSet presAssocID="{300EDFDB-70D1-4225-BBD7-AD4C7A211BBA}" presName="tx1" presStyleLbl="revTx" presStyleIdx="2" presStyleCnt="5"/>
      <dgm:spPr/>
    </dgm:pt>
    <dgm:pt modelId="{4F9D1A72-73E3-49B0-ADB5-899258142A30}" type="pres">
      <dgm:prSet presAssocID="{300EDFDB-70D1-4225-BBD7-AD4C7A211BBA}" presName="vert1" presStyleCnt="0"/>
      <dgm:spPr/>
    </dgm:pt>
    <dgm:pt modelId="{3F6CFBAC-8FA2-4E31-9B56-E39122BFA743}" type="pres">
      <dgm:prSet presAssocID="{1F36AC1C-CC28-4326-8B05-1FB9F612A076}" presName="thickLine" presStyleLbl="alignNode1" presStyleIdx="3" presStyleCnt="5"/>
      <dgm:spPr/>
    </dgm:pt>
    <dgm:pt modelId="{DB568D0E-40EC-4A5E-9267-01E8F2693101}" type="pres">
      <dgm:prSet presAssocID="{1F36AC1C-CC28-4326-8B05-1FB9F612A076}" presName="horz1" presStyleCnt="0"/>
      <dgm:spPr/>
    </dgm:pt>
    <dgm:pt modelId="{6843F908-5825-4D82-9FE1-23AD8D460010}" type="pres">
      <dgm:prSet presAssocID="{1F36AC1C-CC28-4326-8B05-1FB9F612A076}" presName="tx1" presStyleLbl="revTx" presStyleIdx="3" presStyleCnt="5"/>
      <dgm:spPr/>
    </dgm:pt>
    <dgm:pt modelId="{CEB754A5-EEFB-4DFE-826B-E948D7001FBF}" type="pres">
      <dgm:prSet presAssocID="{1F36AC1C-CC28-4326-8B05-1FB9F612A076}" presName="vert1" presStyleCnt="0"/>
      <dgm:spPr/>
    </dgm:pt>
    <dgm:pt modelId="{87753A63-2074-4E9B-B095-CB5A766331C9}" type="pres">
      <dgm:prSet presAssocID="{AD12395F-CFDD-4033-8C1D-A3E56B26BFC0}" presName="thickLine" presStyleLbl="alignNode1" presStyleIdx="4" presStyleCnt="5"/>
      <dgm:spPr/>
    </dgm:pt>
    <dgm:pt modelId="{79306323-0EF1-4FA1-BF68-465B972A5986}" type="pres">
      <dgm:prSet presAssocID="{AD12395F-CFDD-4033-8C1D-A3E56B26BFC0}" presName="horz1" presStyleCnt="0"/>
      <dgm:spPr/>
    </dgm:pt>
    <dgm:pt modelId="{F9C3736E-DFEE-44EF-A784-CD5D11B645F9}" type="pres">
      <dgm:prSet presAssocID="{AD12395F-CFDD-4033-8C1D-A3E56B26BFC0}" presName="tx1" presStyleLbl="revTx" presStyleIdx="4" presStyleCnt="5"/>
      <dgm:spPr/>
    </dgm:pt>
    <dgm:pt modelId="{E5CF1D7B-051C-4EC6-8F5A-6C88750796C5}" type="pres">
      <dgm:prSet presAssocID="{AD12395F-CFDD-4033-8C1D-A3E56B26BFC0}" presName="vert1" presStyleCnt="0"/>
      <dgm:spPr/>
    </dgm:pt>
  </dgm:ptLst>
  <dgm:cxnLst>
    <dgm:cxn modelId="{62FE6C0E-7480-4C3E-9757-671D87550674}" srcId="{EB5B1984-A7CF-4285-951C-C0C46AA48CA8}" destId="{1F36AC1C-CC28-4326-8B05-1FB9F612A076}" srcOrd="3" destOrd="0" parTransId="{AD096D51-4ACD-4067-BAEE-A81716EB702C}" sibTransId="{260D9D90-76BB-4379-83C7-C78D617257B5}"/>
    <dgm:cxn modelId="{7E2E4259-05C6-462B-866A-D53F190B71FD}" srcId="{EB5B1984-A7CF-4285-951C-C0C46AA48CA8}" destId="{300EDFDB-70D1-4225-BBD7-AD4C7A211BBA}" srcOrd="2" destOrd="0" parTransId="{78D43FEC-9773-4CD6-A9EA-D7D2911FCDBF}" sibTransId="{BFB9BD15-395D-4F83-819D-EB4C2F004032}"/>
    <dgm:cxn modelId="{0183247D-5D50-43DE-987E-A59C0780E2FB}" type="presOf" srcId="{1F14B7A6-1952-45AB-AD5D-FA5E43565F90}" destId="{89A9D180-5777-4FD6-8E30-FBAC59D91141}" srcOrd="0" destOrd="0" presId="urn:microsoft.com/office/officeart/2008/layout/LinedList"/>
    <dgm:cxn modelId="{F26A768C-D032-4F05-944C-41D8448CEF7B}" srcId="{EB5B1984-A7CF-4285-951C-C0C46AA48CA8}" destId="{BFEC9647-C56F-426B-AD3B-AECBAC04DC53}" srcOrd="1" destOrd="0" parTransId="{29056F5A-9F42-44F4-AE88-D67F2454C080}" sibTransId="{9ABDB98D-8B52-47A4-94B4-E1EC0C588955}"/>
    <dgm:cxn modelId="{16174692-78AC-4463-AE36-C53DFA864497}" type="presOf" srcId="{300EDFDB-70D1-4225-BBD7-AD4C7A211BBA}" destId="{F41539BC-DA8E-4521-8F03-2DEC44853957}" srcOrd="0" destOrd="0" presId="urn:microsoft.com/office/officeart/2008/layout/LinedList"/>
    <dgm:cxn modelId="{BE6CCAA4-87B4-479E-9352-8B19FACF856F}" srcId="{EB5B1984-A7CF-4285-951C-C0C46AA48CA8}" destId="{1F14B7A6-1952-45AB-AD5D-FA5E43565F90}" srcOrd="0" destOrd="0" parTransId="{71D4A2E4-7F1E-44CD-BA4C-AD17891AB6D9}" sibTransId="{90FA75E8-2007-4222-A6EC-C1893CC9BE6A}"/>
    <dgm:cxn modelId="{5091E0AB-DB8D-4A8B-A9D4-2C5406F743BF}" srcId="{EB5B1984-A7CF-4285-951C-C0C46AA48CA8}" destId="{AD12395F-CFDD-4033-8C1D-A3E56B26BFC0}" srcOrd="4" destOrd="0" parTransId="{2A5B158E-2AA9-40F2-9280-3A866554ED25}" sibTransId="{D2D3943F-1269-4D01-9229-6156C67A46A0}"/>
    <dgm:cxn modelId="{F5B4BFBE-B940-40E3-824B-73797CE23B00}" type="presOf" srcId="{AD12395F-CFDD-4033-8C1D-A3E56B26BFC0}" destId="{F9C3736E-DFEE-44EF-A784-CD5D11B645F9}" srcOrd="0" destOrd="0" presId="urn:microsoft.com/office/officeart/2008/layout/LinedList"/>
    <dgm:cxn modelId="{18B544D2-72FD-410B-90CB-AF2CF5BF6139}" type="presOf" srcId="{BFEC9647-C56F-426B-AD3B-AECBAC04DC53}" destId="{2A8C229E-FC02-431C-A17C-613EFE8982FD}" srcOrd="0" destOrd="0" presId="urn:microsoft.com/office/officeart/2008/layout/LinedList"/>
    <dgm:cxn modelId="{E3A8FCF6-6440-4E67-9DA8-6067029DC64A}" type="presOf" srcId="{1F36AC1C-CC28-4326-8B05-1FB9F612A076}" destId="{6843F908-5825-4D82-9FE1-23AD8D460010}" srcOrd="0" destOrd="0" presId="urn:microsoft.com/office/officeart/2008/layout/LinedList"/>
    <dgm:cxn modelId="{FF9D18FF-AB16-4B81-B72E-0D666A80E996}" type="presOf" srcId="{EB5B1984-A7CF-4285-951C-C0C46AA48CA8}" destId="{ED10B599-1F19-4120-ADCD-A58370C33248}" srcOrd="0" destOrd="0" presId="urn:microsoft.com/office/officeart/2008/layout/LinedList"/>
    <dgm:cxn modelId="{DB137D2B-0674-4197-9A31-1DAFD686CFF7}" type="presParOf" srcId="{ED10B599-1F19-4120-ADCD-A58370C33248}" destId="{6875305F-027C-4CAA-8CC9-920CD83749F3}" srcOrd="0" destOrd="0" presId="urn:microsoft.com/office/officeart/2008/layout/LinedList"/>
    <dgm:cxn modelId="{F81BD001-6C88-49B7-BBD3-3837894AB06B}" type="presParOf" srcId="{ED10B599-1F19-4120-ADCD-A58370C33248}" destId="{6DDBDDF8-8F00-4714-B69D-7BDE36262E7E}" srcOrd="1" destOrd="0" presId="urn:microsoft.com/office/officeart/2008/layout/LinedList"/>
    <dgm:cxn modelId="{77159632-24D8-4957-815D-5662367DE61E}" type="presParOf" srcId="{6DDBDDF8-8F00-4714-B69D-7BDE36262E7E}" destId="{89A9D180-5777-4FD6-8E30-FBAC59D91141}" srcOrd="0" destOrd="0" presId="urn:microsoft.com/office/officeart/2008/layout/LinedList"/>
    <dgm:cxn modelId="{99EA8BD9-F8C7-4694-BE2F-D1EEE025C1DB}" type="presParOf" srcId="{6DDBDDF8-8F00-4714-B69D-7BDE36262E7E}" destId="{3FE6E7B2-0D7D-44C2-9EA1-52F9EF6A87FE}" srcOrd="1" destOrd="0" presId="urn:microsoft.com/office/officeart/2008/layout/LinedList"/>
    <dgm:cxn modelId="{5840534E-E65D-42B1-9254-66BC63E7B3B9}" type="presParOf" srcId="{ED10B599-1F19-4120-ADCD-A58370C33248}" destId="{C76593EE-857B-4CF8-BED9-84DC99D82FA4}" srcOrd="2" destOrd="0" presId="urn:microsoft.com/office/officeart/2008/layout/LinedList"/>
    <dgm:cxn modelId="{AE9E11D0-B72C-438B-BBF0-EFC0D58799CC}" type="presParOf" srcId="{ED10B599-1F19-4120-ADCD-A58370C33248}" destId="{52C0845F-68B6-4809-87A7-05D296B769AC}" srcOrd="3" destOrd="0" presId="urn:microsoft.com/office/officeart/2008/layout/LinedList"/>
    <dgm:cxn modelId="{D49A11B1-DBB9-436A-B290-C9A5CCDA9ED7}" type="presParOf" srcId="{52C0845F-68B6-4809-87A7-05D296B769AC}" destId="{2A8C229E-FC02-431C-A17C-613EFE8982FD}" srcOrd="0" destOrd="0" presId="urn:microsoft.com/office/officeart/2008/layout/LinedList"/>
    <dgm:cxn modelId="{17710696-FF5C-47DD-8AE3-E2B18CB9EC4F}" type="presParOf" srcId="{52C0845F-68B6-4809-87A7-05D296B769AC}" destId="{A48EC5C8-7CDA-4E50-9FFE-2498C2855C41}" srcOrd="1" destOrd="0" presId="urn:microsoft.com/office/officeart/2008/layout/LinedList"/>
    <dgm:cxn modelId="{59861DFB-A2FD-4925-B3A2-CEA77D85DE4D}" type="presParOf" srcId="{ED10B599-1F19-4120-ADCD-A58370C33248}" destId="{2B91AFB8-6827-47E0-B948-95FD7DFC534F}" srcOrd="4" destOrd="0" presId="urn:microsoft.com/office/officeart/2008/layout/LinedList"/>
    <dgm:cxn modelId="{2B0D910C-9904-488D-BB31-193E5697BF5D}" type="presParOf" srcId="{ED10B599-1F19-4120-ADCD-A58370C33248}" destId="{69F9E0B1-CB44-4AF8-B554-A553A7E9C3D4}" srcOrd="5" destOrd="0" presId="urn:microsoft.com/office/officeart/2008/layout/LinedList"/>
    <dgm:cxn modelId="{008FC5F8-117B-4DCC-8C3E-9559F38F823F}" type="presParOf" srcId="{69F9E0B1-CB44-4AF8-B554-A553A7E9C3D4}" destId="{F41539BC-DA8E-4521-8F03-2DEC44853957}" srcOrd="0" destOrd="0" presId="urn:microsoft.com/office/officeart/2008/layout/LinedList"/>
    <dgm:cxn modelId="{5D391F02-590D-4928-94FA-B9C9DA6BD706}" type="presParOf" srcId="{69F9E0B1-CB44-4AF8-B554-A553A7E9C3D4}" destId="{4F9D1A72-73E3-49B0-ADB5-899258142A30}" srcOrd="1" destOrd="0" presId="urn:microsoft.com/office/officeart/2008/layout/LinedList"/>
    <dgm:cxn modelId="{6341533F-797A-4717-A80B-B43AEA8BA78C}" type="presParOf" srcId="{ED10B599-1F19-4120-ADCD-A58370C33248}" destId="{3F6CFBAC-8FA2-4E31-9B56-E39122BFA743}" srcOrd="6" destOrd="0" presId="urn:microsoft.com/office/officeart/2008/layout/LinedList"/>
    <dgm:cxn modelId="{6423CD4D-24AD-4F03-8183-7E59D222841B}" type="presParOf" srcId="{ED10B599-1F19-4120-ADCD-A58370C33248}" destId="{DB568D0E-40EC-4A5E-9267-01E8F2693101}" srcOrd="7" destOrd="0" presId="urn:microsoft.com/office/officeart/2008/layout/LinedList"/>
    <dgm:cxn modelId="{1469D4EE-9362-4525-A330-8F6716669D0C}" type="presParOf" srcId="{DB568D0E-40EC-4A5E-9267-01E8F2693101}" destId="{6843F908-5825-4D82-9FE1-23AD8D460010}" srcOrd="0" destOrd="0" presId="urn:microsoft.com/office/officeart/2008/layout/LinedList"/>
    <dgm:cxn modelId="{E168124D-33DE-41E3-9BEC-E049CA3191E8}" type="presParOf" srcId="{DB568D0E-40EC-4A5E-9267-01E8F2693101}" destId="{CEB754A5-EEFB-4DFE-826B-E948D7001FBF}" srcOrd="1" destOrd="0" presId="urn:microsoft.com/office/officeart/2008/layout/LinedList"/>
    <dgm:cxn modelId="{472538EC-A341-41B7-91EF-926B24C1F452}" type="presParOf" srcId="{ED10B599-1F19-4120-ADCD-A58370C33248}" destId="{87753A63-2074-4E9B-B095-CB5A766331C9}" srcOrd="8" destOrd="0" presId="urn:microsoft.com/office/officeart/2008/layout/LinedList"/>
    <dgm:cxn modelId="{3FB3FACE-0B92-4EAF-AC27-F8C1D368494F}" type="presParOf" srcId="{ED10B599-1F19-4120-ADCD-A58370C33248}" destId="{79306323-0EF1-4FA1-BF68-465B972A5986}" srcOrd="9" destOrd="0" presId="urn:microsoft.com/office/officeart/2008/layout/LinedList"/>
    <dgm:cxn modelId="{535C1642-5C74-4B06-8398-6ECB85C0CC70}" type="presParOf" srcId="{79306323-0EF1-4FA1-BF68-465B972A5986}" destId="{F9C3736E-DFEE-44EF-A784-CD5D11B645F9}" srcOrd="0" destOrd="0" presId="urn:microsoft.com/office/officeart/2008/layout/LinedList"/>
    <dgm:cxn modelId="{24A9BCD0-B5C1-4388-B05E-642FD8EFC067}" type="presParOf" srcId="{79306323-0EF1-4FA1-BF68-465B972A5986}" destId="{E5CF1D7B-051C-4EC6-8F5A-6C88750796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82FA51-109A-49FD-8BF4-F4D384C4DC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AAB81-1290-476E-BDA4-48D73CD762EC}">
      <dgm:prSet/>
      <dgm:spPr/>
      <dgm:t>
        <a:bodyPr/>
        <a:lstStyle/>
        <a:p>
          <a:r>
            <a:rPr lang="en-US" b="1" u="sng" dirty="0"/>
            <a:t>Examples</a:t>
          </a:r>
          <a:endParaRPr lang="en-US" dirty="0"/>
        </a:p>
      </dgm:t>
    </dgm:pt>
    <dgm:pt modelId="{2EF8F702-0788-42C6-AAF8-DFD339509D80}" type="parTrans" cxnId="{6CBEEDD5-86D1-4F8B-ADA3-1EA577CDBDD6}">
      <dgm:prSet/>
      <dgm:spPr/>
      <dgm:t>
        <a:bodyPr/>
        <a:lstStyle/>
        <a:p>
          <a:endParaRPr lang="en-US"/>
        </a:p>
      </dgm:t>
    </dgm:pt>
    <dgm:pt modelId="{601A4FBC-B01C-48A3-A17E-49E81CA17B4E}" type="sibTrans" cxnId="{6CBEEDD5-86D1-4F8B-ADA3-1EA577CDBDD6}">
      <dgm:prSet/>
      <dgm:spPr/>
      <dgm:t>
        <a:bodyPr/>
        <a:lstStyle/>
        <a:p>
          <a:endParaRPr lang="en-US"/>
        </a:p>
      </dgm:t>
    </dgm:pt>
    <dgm:pt modelId="{A2C2E828-66EA-413E-802C-B22EA6F6CA11}">
      <dgm:prSet/>
      <dgm:spPr/>
      <dgm:t>
        <a:bodyPr/>
        <a:lstStyle/>
        <a:p>
          <a:r>
            <a:rPr lang="en-US" dirty="0"/>
            <a:t>MN Renewable Energy Roundtable </a:t>
          </a:r>
        </a:p>
      </dgm:t>
    </dgm:pt>
    <dgm:pt modelId="{1A1D5E4F-DECA-4404-AF7A-2B0E982100C0}" type="parTrans" cxnId="{B6D7CF37-1247-494F-A9C1-22805B5ECDD4}">
      <dgm:prSet/>
      <dgm:spPr/>
      <dgm:t>
        <a:bodyPr/>
        <a:lstStyle/>
        <a:p>
          <a:endParaRPr lang="en-US"/>
        </a:p>
      </dgm:t>
    </dgm:pt>
    <dgm:pt modelId="{78694162-2E55-457E-9D6E-027B096EF2FB}" type="sibTrans" cxnId="{B6D7CF37-1247-494F-A9C1-22805B5ECDD4}">
      <dgm:prSet/>
      <dgm:spPr/>
      <dgm:t>
        <a:bodyPr/>
        <a:lstStyle/>
        <a:p>
          <a:endParaRPr lang="en-US"/>
        </a:p>
      </dgm:t>
    </dgm:pt>
    <dgm:pt modelId="{2F7258B0-DD94-4FC4-9AB3-4FA5D73E97D4}">
      <dgm:prSet/>
      <dgm:spPr/>
      <dgm:t>
        <a:bodyPr/>
        <a:lstStyle/>
        <a:p>
          <a:r>
            <a:rPr lang="en-US" dirty="0"/>
            <a:t>Product Shelf Life</a:t>
          </a:r>
        </a:p>
      </dgm:t>
    </dgm:pt>
    <dgm:pt modelId="{884CAE5B-AAD1-432E-BD9A-71C3F21191A6}" type="parTrans" cxnId="{DAAA707F-3E15-4202-975E-6EE5E80CCBB1}">
      <dgm:prSet/>
      <dgm:spPr/>
      <dgm:t>
        <a:bodyPr/>
        <a:lstStyle/>
        <a:p>
          <a:endParaRPr lang="en-US"/>
        </a:p>
      </dgm:t>
    </dgm:pt>
    <dgm:pt modelId="{76FC66C5-C8FD-4766-A2F2-CE5A5066800B}" type="sibTrans" cxnId="{DAAA707F-3E15-4202-975E-6EE5E80CCBB1}">
      <dgm:prSet/>
      <dgm:spPr/>
      <dgm:t>
        <a:bodyPr/>
        <a:lstStyle/>
        <a:p>
          <a:endParaRPr lang="en-US"/>
        </a:p>
      </dgm:t>
    </dgm:pt>
    <dgm:pt modelId="{A9FB27FC-95D9-4549-AEFD-C1AF2FAE8CB9}">
      <dgm:prSet/>
      <dgm:spPr/>
      <dgm:t>
        <a:bodyPr/>
        <a:lstStyle/>
        <a:p>
          <a:r>
            <a:rPr lang="en-US" dirty="0"/>
            <a:t>Nutrient Recycling for Crop Production</a:t>
          </a:r>
        </a:p>
      </dgm:t>
    </dgm:pt>
    <dgm:pt modelId="{5D73E91F-7DF7-461B-A0A1-2C3F34F2D3C9}" type="parTrans" cxnId="{DE2BB6F4-812D-46A2-93C7-5D4A107797D5}">
      <dgm:prSet/>
      <dgm:spPr/>
      <dgm:t>
        <a:bodyPr/>
        <a:lstStyle/>
        <a:p>
          <a:endParaRPr lang="en-US"/>
        </a:p>
      </dgm:t>
    </dgm:pt>
    <dgm:pt modelId="{2F00C986-EACF-4776-B564-E951BE411F08}" type="sibTrans" cxnId="{DE2BB6F4-812D-46A2-93C7-5D4A107797D5}">
      <dgm:prSet/>
      <dgm:spPr/>
      <dgm:t>
        <a:bodyPr/>
        <a:lstStyle/>
        <a:p>
          <a:endParaRPr lang="en-US"/>
        </a:p>
      </dgm:t>
    </dgm:pt>
    <dgm:pt modelId="{A7F414C0-3C74-44A3-9AC2-E8403EC6CAB1}">
      <dgm:prSet/>
      <dgm:spPr/>
      <dgm:t>
        <a:bodyPr/>
        <a:lstStyle/>
        <a:p>
          <a:r>
            <a:rPr lang="en-US" dirty="0"/>
            <a:t>Technical Assistance Provider – Meat</a:t>
          </a:r>
        </a:p>
      </dgm:t>
    </dgm:pt>
    <dgm:pt modelId="{FE7F61FE-B57E-4EF5-9D0F-6F200BB20587}" type="parTrans" cxnId="{9B50F4F0-3531-44C5-916A-023938105AC6}">
      <dgm:prSet/>
      <dgm:spPr/>
      <dgm:t>
        <a:bodyPr/>
        <a:lstStyle/>
        <a:p>
          <a:endParaRPr lang="en-US"/>
        </a:p>
      </dgm:t>
    </dgm:pt>
    <dgm:pt modelId="{D52EC1F3-6EBA-4F96-9472-B761BFF3D9BE}" type="sibTrans" cxnId="{9B50F4F0-3531-44C5-916A-023938105AC6}">
      <dgm:prSet/>
      <dgm:spPr/>
      <dgm:t>
        <a:bodyPr/>
        <a:lstStyle/>
        <a:p>
          <a:endParaRPr lang="en-US"/>
        </a:p>
      </dgm:t>
    </dgm:pt>
    <dgm:pt modelId="{55FF7B40-00D9-4A41-9A02-EE053B6C8B7E}">
      <dgm:prSet/>
      <dgm:spPr/>
      <dgm:t>
        <a:bodyPr/>
        <a:lstStyle/>
        <a:p>
          <a:r>
            <a:rPr lang="en-US" dirty="0"/>
            <a:t>Opportunities and Challenges in MN’s Aquaculture Industry </a:t>
          </a:r>
        </a:p>
      </dgm:t>
    </dgm:pt>
    <dgm:pt modelId="{C9631D37-B181-4B09-85E0-470E850ABAF5}" type="parTrans" cxnId="{40AA9055-F90E-4105-8A3D-BB1806EEAC0D}">
      <dgm:prSet/>
      <dgm:spPr/>
      <dgm:t>
        <a:bodyPr/>
        <a:lstStyle/>
        <a:p>
          <a:endParaRPr lang="en-US"/>
        </a:p>
      </dgm:t>
    </dgm:pt>
    <dgm:pt modelId="{191DAF25-2E8E-4F52-8241-41AEBA7EBE23}" type="sibTrans" cxnId="{40AA9055-F90E-4105-8A3D-BB1806EEAC0D}">
      <dgm:prSet/>
      <dgm:spPr/>
      <dgm:t>
        <a:bodyPr/>
        <a:lstStyle/>
        <a:p>
          <a:endParaRPr lang="en-US"/>
        </a:p>
      </dgm:t>
    </dgm:pt>
    <dgm:pt modelId="{245C528B-81E5-4AF3-B9C1-101C79A9EF56}">
      <dgm:prSet/>
      <dgm:spPr/>
      <dgm:t>
        <a:bodyPr/>
        <a:lstStyle/>
        <a:p>
          <a:r>
            <a:rPr lang="en-US" dirty="0"/>
            <a:t>Green Ammonia’s Future</a:t>
          </a:r>
        </a:p>
      </dgm:t>
    </dgm:pt>
    <dgm:pt modelId="{79AE63F2-67D6-423D-B751-F347AB40DE8E}" type="parTrans" cxnId="{342AAF4C-D9E4-4F3D-93D3-CC97EB07FA93}">
      <dgm:prSet/>
      <dgm:spPr/>
      <dgm:t>
        <a:bodyPr/>
        <a:lstStyle/>
        <a:p>
          <a:endParaRPr lang="en-US"/>
        </a:p>
      </dgm:t>
    </dgm:pt>
    <dgm:pt modelId="{1714DAB8-2B4A-4C39-94A1-1B9FFA52BD6F}" type="sibTrans" cxnId="{342AAF4C-D9E4-4F3D-93D3-CC97EB07FA93}">
      <dgm:prSet/>
      <dgm:spPr/>
      <dgm:t>
        <a:bodyPr/>
        <a:lstStyle/>
        <a:p>
          <a:endParaRPr lang="en-US"/>
        </a:p>
      </dgm:t>
    </dgm:pt>
    <dgm:pt modelId="{86B5CD06-2557-48BC-8C90-EEFE9544FC10}">
      <dgm:prSet/>
      <dgm:spPr/>
      <dgm:t>
        <a:bodyPr/>
        <a:lstStyle/>
        <a:p>
          <a:r>
            <a:rPr lang="en-US" dirty="0"/>
            <a:t>Comanufacturing Assessment</a:t>
          </a:r>
        </a:p>
      </dgm:t>
    </dgm:pt>
    <dgm:pt modelId="{6B1FA01C-BCA0-4A9F-B865-6AF7815135C6}" type="parTrans" cxnId="{7ECD15B8-725D-49B3-9B26-FF9F1BF09FCC}">
      <dgm:prSet/>
      <dgm:spPr/>
      <dgm:t>
        <a:bodyPr/>
        <a:lstStyle/>
        <a:p>
          <a:endParaRPr lang="en-US"/>
        </a:p>
      </dgm:t>
    </dgm:pt>
    <dgm:pt modelId="{A51C3A5E-68B1-4DB6-A968-6A2A735EA671}" type="sibTrans" cxnId="{7ECD15B8-725D-49B3-9B26-FF9F1BF09FCC}">
      <dgm:prSet/>
      <dgm:spPr/>
      <dgm:t>
        <a:bodyPr/>
        <a:lstStyle/>
        <a:p>
          <a:endParaRPr lang="en-US"/>
        </a:p>
      </dgm:t>
    </dgm:pt>
    <dgm:pt modelId="{7BAF5674-C5D8-4C75-8259-46FDA36D37EF}">
      <dgm:prSet/>
      <dgm:spPr/>
      <dgm:t>
        <a:bodyPr/>
        <a:lstStyle/>
        <a:p>
          <a:r>
            <a:rPr lang="en-US" dirty="0"/>
            <a:t>E-commerce and Digital Marketing </a:t>
          </a:r>
        </a:p>
      </dgm:t>
    </dgm:pt>
    <dgm:pt modelId="{5C3AB7B2-152D-456C-A077-14D1B11C6B2D}" type="parTrans" cxnId="{BBF51807-21A8-4322-92E1-00E2E95A29FF}">
      <dgm:prSet/>
      <dgm:spPr/>
      <dgm:t>
        <a:bodyPr/>
        <a:lstStyle/>
        <a:p>
          <a:endParaRPr lang="en-US"/>
        </a:p>
      </dgm:t>
    </dgm:pt>
    <dgm:pt modelId="{E1909C47-BE7B-4DC1-97FE-1BA7173D4CCF}" type="sibTrans" cxnId="{BBF51807-21A8-4322-92E1-00E2E95A29FF}">
      <dgm:prSet/>
      <dgm:spPr/>
      <dgm:t>
        <a:bodyPr/>
        <a:lstStyle/>
        <a:p>
          <a:endParaRPr lang="en-US"/>
        </a:p>
      </dgm:t>
    </dgm:pt>
    <dgm:pt modelId="{CE0E14B5-7692-4EB2-801D-C039D5C8A20F}">
      <dgm:prSet/>
      <dgm:spPr/>
      <dgm:t>
        <a:bodyPr/>
        <a:lstStyle/>
        <a:p>
          <a:r>
            <a:rPr lang="en-US" dirty="0"/>
            <a:t>Commercial Kitchen Feasibility </a:t>
          </a:r>
        </a:p>
      </dgm:t>
    </dgm:pt>
    <dgm:pt modelId="{90CE412E-13D4-4E60-BEAD-6B6E3048DD3D}" type="parTrans" cxnId="{E69BB400-5EA8-4C77-BB64-3F6109A405BE}">
      <dgm:prSet/>
      <dgm:spPr/>
      <dgm:t>
        <a:bodyPr/>
        <a:lstStyle/>
        <a:p>
          <a:endParaRPr lang="en-US"/>
        </a:p>
      </dgm:t>
    </dgm:pt>
    <dgm:pt modelId="{30095137-49AC-4A42-BDA8-CC64B57D0493}" type="sibTrans" cxnId="{E69BB400-5EA8-4C77-BB64-3F6109A405BE}">
      <dgm:prSet/>
      <dgm:spPr/>
      <dgm:t>
        <a:bodyPr/>
        <a:lstStyle/>
        <a:p>
          <a:endParaRPr lang="en-US"/>
        </a:p>
      </dgm:t>
    </dgm:pt>
    <dgm:pt modelId="{62BA5CFC-144C-4DE9-8E00-6305B1AD1E85}">
      <dgm:prSet/>
      <dgm:spPr/>
      <dgm:t>
        <a:bodyPr/>
        <a:lstStyle/>
        <a:p>
          <a:r>
            <a:rPr lang="en-US" dirty="0"/>
            <a:t>Controlled Environment Agriculture</a:t>
          </a:r>
        </a:p>
      </dgm:t>
    </dgm:pt>
    <dgm:pt modelId="{8F3FF32E-06D1-47DB-9870-A9904DFB016B}" type="parTrans" cxnId="{690D0CC9-401C-4A1D-B09C-01B022E7C6AD}">
      <dgm:prSet/>
      <dgm:spPr/>
      <dgm:t>
        <a:bodyPr/>
        <a:lstStyle/>
        <a:p>
          <a:endParaRPr lang="en-US"/>
        </a:p>
      </dgm:t>
    </dgm:pt>
    <dgm:pt modelId="{F5EA25E0-96EA-4A4E-8560-41BCF041F251}" type="sibTrans" cxnId="{690D0CC9-401C-4A1D-B09C-01B022E7C6AD}">
      <dgm:prSet/>
      <dgm:spPr/>
      <dgm:t>
        <a:bodyPr/>
        <a:lstStyle/>
        <a:p>
          <a:endParaRPr lang="en-US"/>
        </a:p>
      </dgm:t>
    </dgm:pt>
    <dgm:pt modelId="{4BC1D97A-F203-4EBF-BB46-69553CC6B42E}">
      <dgm:prSet/>
      <dgm:spPr/>
      <dgm:t>
        <a:bodyPr/>
        <a:lstStyle/>
        <a:p>
          <a:r>
            <a:rPr lang="en-US" dirty="0"/>
            <a:t>Life Cycle Analysis</a:t>
          </a:r>
        </a:p>
      </dgm:t>
    </dgm:pt>
    <dgm:pt modelId="{1A9429FB-6AD7-4873-8457-A88C876993D2}" type="parTrans" cxnId="{651C9F3C-5340-4DE5-8EA4-02F34344FC0A}">
      <dgm:prSet/>
      <dgm:spPr/>
      <dgm:t>
        <a:bodyPr/>
        <a:lstStyle/>
        <a:p>
          <a:endParaRPr lang="en-US"/>
        </a:p>
      </dgm:t>
    </dgm:pt>
    <dgm:pt modelId="{2BD9428C-65A0-4C6A-A695-A4D4A2801100}" type="sibTrans" cxnId="{651C9F3C-5340-4DE5-8EA4-02F34344FC0A}">
      <dgm:prSet/>
      <dgm:spPr/>
      <dgm:t>
        <a:bodyPr/>
        <a:lstStyle/>
        <a:p>
          <a:endParaRPr lang="en-US"/>
        </a:p>
      </dgm:t>
    </dgm:pt>
    <dgm:pt modelId="{182FEFA3-A439-4676-BFFB-DDA44C7CCA94}">
      <dgm:prSet/>
      <dgm:spPr/>
      <dgm:t>
        <a:bodyPr/>
        <a:lstStyle/>
        <a:p>
          <a:r>
            <a:rPr lang="en-US" dirty="0"/>
            <a:t>Forever Green collaboration </a:t>
          </a:r>
        </a:p>
      </dgm:t>
    </dgm:pt>
    <dgm:pt modelId="{3AD5C62D-F530-41F9-9285-959983F184A0}" type="parTrans" cxnId="{D33C415F-F462-41A9-91B9-D382488E1F1C}">
      <dgm:prSet/>
      <dgm:spPr/>
      <dgm:t>
        <a:bodyPr/>
        <a:lstStyle/>
        <a:p>
          <a:endParaRPr lang="en-US"/>
        </a:p>
      </dgm:t>
    </dgm:pt>
    <dgm:pt modelId="{F420F0E1-2E3D-4315-86DB-82AB39ABD4ED}" type="sibTrans" cxnId="{D33C415F-F462-41A9-91B9-D382488E1F1C}">
      <dgm:prSet/>
      <dgm:spPr/>
      <dgm:t>
        <a:bodyPr/>
        <a:lstStyle/>
        <a:p>
          <a:endParaRPr lang="en-US"/>
        </a:p>
      </dgm:t>
    </dgm:pt>
    <dgm:pt modelId="{67A8E9D6-91F7-4F60-A47B-18C7B91FFE82}">
      <dgm:prSet/>
      <dgm:spPr/>
      <dgm:t>
        <a:bodyPr/>
        <a:lstStyle/>
        <a:p>
          <a:r>
            <a:rPr lang="en-US" dirty="0"/>
            <a:t>Hempcrete Demonstration </a:t>
          </a:r>
        </a:p>
      </dgm:t>
    </dgm:pt>
    <dgm:pt modelId="{12671FDD-7C08-4955-8F54-5811565EC6B1}" type="parTrans" cxnId="{346CD0C6-7798-4B24-A576-CD6C3F08DC67}">
      <dgm:prSet/>
      <dgm:spPr/>
      <dgm:t>
        <a:bodyPr/>
        <a:lstStyle/>
        <a:p>
          <a:endParaRPr lang="en-US"/>
        </a:p>
      </dgm:t>
    </dgm:pt>
    <dgm:pt modelId="{0F244747-E613-4E1A-8327-0F71BD048250}" type="sibTrans" cxnId="{346CD0C6-7798-4B24-A576-CD6C3F08DC67}">
      <dgm:prSet/>
      <dgm:spPr/>
      <dgm:t>
        <a:bodyPr/>
        <a:lstStyle/>
        <a:p>
          <a:endParaRPr lang="en-US"/>
        </a:p>
      </dgm:t>
    </dgm:pt>
    <dgm:pt modelId="{1350656A-FC9D-44C3-A4FD-D87B0C212CBA}">
      <dgm:prSet/>
      <dgm:spPr/>
      <dgm:t>
        <a:bodyPr/>
        <a:lstStyle/>
        <a:p>
          <a:r>
            <a:rPr lang="en-US" dirty="0"/>
            <a:t>Tofu/Okara report* </a:t>
          </a:r>
        </a:p>
      </dgm:t>
    </dgm:pt>
    <dgm:pt modelId="{65A9DE63-03C8-49AE-B22C-45DB505E8574}" type="parTrans" cxnId="{1E154709-86AE-4529-B0FB-CD0E1E3E660E}">
      <dgm:prSet/>
      <dgm:spPr/>
      <dgm:t>
        <a:bodyPr/>
        <a:lstStyle/>
        <a:p>
          <a:endParaRPr lang="en-US"/>
        </a:p>
      </dgm:t>
    </dgm:pt>
    <dgm:pt modelId="{69CC2A9A-65EA-4840-9A8F-81380018930E}" type="sibTrans" cxnId="{1E154709-86AE-4529-B0FB-CD0E1E3E660E}">
      <dgm:prSet/>
      <dgm:spPr/>
      <dgm:t>
        <a:bodyPr/>
        <a:lstStyle/>
        <a:p>
          <a:endParaRPr lang="en-US"/>
        </a:p>
      </dgm:t>
    </dgm:pt>
    <dgm:pt modelId="{8FDC590E-BF02-4D2C-AD52-9EF34FEACFD2}">
      <dgm:prSet/>
      <dgm:spPr/>
      <dgm:t>
        <a:bodyPr/>
        <a:lstStyle/>
        <a:p>
          <a:r>
            <a:rPr lang="en-US" dirty="0"/>
            <a:t>Cultivated Wild Rice report*</a:t>
          </a:r>
        </a:p>
      </dgm:t>
    </dgm:pt>
    <dgm:pt modelId="{1452DFAA-56FA-49B9-9DFD-95EE07C2FE9F}" type="parTrans" cxnId="{1A2EF030-CCCB-43D6-A0D6-A6266C38FC8C}">
      <dgm:prSet/>
      <dgm:spPr/>
      <dgm:t>
        <a:bodyPr/>
        <a:lstStyle/>
        <a:p>
          <a:endParaRPr lang="en-US"/>
        </a:p>
      </dgm:t>
    </dgm:pt>
    <dgm:pt modelId="{9B5E1705-C542-43E3-B01B-F0B3451E0E07}" type="sibTrans" cxnId="{1A2EF030-CCCB-43D6-A0D6-A6266C38FC8C}">
      <dgm:prSet/>
      <dgm:spPr/>
      <dgm:t>
        <a:bodyPr/>
        <a:lstStyle/>
        <a:p>
          <a:endParaRPr lang="en-US"/>
        </a:p>
      </dgm:t>
    </dgm:pt>
    <dgm:pt modelId="{8288EC91-93BE-43B8-A1C6-04FFE8EBA619}">
      <dgm:prSet/>
      <dgm:spPr/>
      <dgm:t>
        <a:bodyPr/>
        <a:lstStyle/>
        <a:p>
          <a:r>
            <a:rPr lang="en-US" dirty="0"/>
            <a:t>Wheat FODMAP/ATI report *</a:t>
          </a:r>
        </a:p>
      </dgm:t>
    </dgm:pt>
    <dgm:pt modelId="{55A625D5-0EB5-40DF-B355-CD93C7DCC594}" type="parTrans" cxnId="{DA0E1B94-5D5E-4676-A593-992CCE64BD9F}">
      <dgm:prSet/>
      <dgm:spPr/>
      <dgm:t>
        <a:bodyPr/>
        <a:lstStyle/>
        <a:p>
          <a:endParaRPr lang="en-US"/>
        </a:p>
      </dgm:t>
    </dgm:pt>
    <dgm:pt modelId="{F4F4825F-F950-443E-84F8-E0B0F11D7335}" type="sibTrans" cxnId="{DA0E1B94-5D5E-4676-A593-992CCE64BD9F}">
      <dgm:prSet/>
      <dgm:spPr/>
      <dgm:t>
        <a:bodyPr/>
        <a:lstStyle/>
        <a:p>
          <a:endParaRPr lang="en-US"/>
        </a:p>
      </dgm:t>
    </dgm:pt>
    <dgm:pt modelId="{DE161A87-26DC-47DC-8A95-71ACC354F97E}">
      <dgm:prSet/>
      <dgm:spPr/>
      <dgm:t>
        <a:bodyPr/>
        <a:lstStyle/>
        <a:p>
          <a:r>
            <a:rPr lang="en-US" dirty="0"/>
            <a:t>Cash cover crop market opportunities*</a:t>
          </a:r>
        </a:p>
      </dgm:t>
    </dgm:pt>
    <dgm:pt modelId="{49CDB6BB-24DC-42B9-AFA8-DCD7E9212F83}" type="parTrans" cxnId="{AC0E3373-3564-4EA3-927D-647A85FF4970}">
      <dgm:prSet/>
      <dgm:spPr/>
      <dgm:t>
        <a:bodyPr/>
        <a:lstStyle/>
        <a:p>
          <a:endParaRPr lang="en-US"/>
        </a:p>
      </dgm:t>
    </dgm:pt>
    <dgm:pt modelId="{E0864669-3462-49D3-BD96-8C6D7F4D1EBB}" type="sibTrans" cxnId="{AC0E3373-3564-4EA3-927D-647A85FF4970}">
      <dgm:prSet/>
      <dgm:spPr/>
      <dgm:t>
        <a:bodyPr/>
        <a:lstStyle/>
        <a:p>
          <a:endParaRPr lang="en-US"/>
        </a:p>
      </dgm:t>
    </dgm:pt>
    <dgm:pt modelId="{926E37CA-015D-4A08-BAE0-AB85505D7BF6}">
      <dgm:prSet/>
      <dgm:spPr/>
      <dgm:t>
        <a:bodyPr/>
        <a:lstStyle/>
        <a:p>
          <a:r>
            <a:rPr lang="en-US" dirty="0"/>
            <a:t>Exploring Food and Fiber Market Opportunities for MN’s Hemp Supply Chain</a:t>
          </a:r>
        </a:p>
      </dgm:t>
    </dgm:pt>
    <dgm:pt modelId="{29092C60-3B90-4858-B3FC-31B598C21179}" type="parTrans" cxnId="{D1BCE846-846D-4579-B03C-86AF0FD35283}">
      <dgm:prSet/>
      <dgm:spPr/>
      <dgm:t>
        <a:bodyPr/>
        <a:lstStyle/>
        <a:p>
          <a:endParaRPr lang="en-US"/>
        </a:p>
      </dgm:t>
    </dgm:pt>
    <dgm:pt modelId="{C87FA7B7-68DE-44F1-A5AE-9BE318BB5A9B}" type="sibTrans" cxnId="{D1BCE846-846D-4579-B03C-86AF0FD35283}">
      <dgm:prSet/>
      <dgm:spPr/>
      <dgm:t>
        <a:bodyPr/>
        <a:lstStyle/>
        <a:p>
          <a:endParaRPr lang="en-US"/>
        </a:p>
      </dgm:t>
    </dgm:pt>
    <dgm:pt modelId="{99568EA6-6B99-441C-8F2B-EC7C6C571A64}">
      <dgm:prSet/>
      <dgm:spPr/>
      <dgm:t>
        <a:bodyPr/>
        <a:lstStyle/>
        <a:p>
          <a:r>
            <a:rPr lang="en-US" dirty="0"/>
            <a:t>Paving the Way for Ag-Based Asphalt Preservation Solutions</a:t>
          </a:r>
        </a:p>
      </dgm:t>
    </dgm:pt>
    <dgm:pt modelId="{7DFFBC0F-E243-4CE2-9490-37A57086FEC8}" type="parTrans" cxnId="{82347672-29A9-495C-8AFD-07CD80C9FCC0}">
      <dgm:prSet/>
      <dgm:spPr/>
      <dgm:t>
        <a:bodyPr/>
        <a:lstStyle/>
        <a:p>
          <a:endParaRPr lang="en-US"/>
        </a:p>
      </dgm:t>
    </dgm:pt>
    <dgm:pt modelId="{80FFA260-C00F-4058-9BB7-F5C9F0392E22}" type="sibTrans" cxnId="{82347672-29A9-495C-8AFD-07CD80C9FCC0}">
      <dgm:prSet/>
      <dgm:spPr/>
      <dgm:t>
        <a:bodyPr/>
        <a:lstStyle/>
        <a:p>
          <a:endParaRPr lang="en-US"/>
        </a:p>
      </dgm:t>
    </dgm:pt>
    <dgm:pt modelId="{81A5BE97-E12F-4911-8992-34B293B760EE}" type="pres">
      <dgm:prSet presAssocID="{C482FA51-109A-49FD-8BF4-F4D384C4DC03}" presName="vert0" presStyleCnt="0">
        <dgm:presLayoutVars>
          <dgm:dir/>
          <dgm:animOne val="branch"/>
          <dgm:animLvl val="lvl"/>
        </dgm:presLayoutVars>
      </dgm:prSet>
      <dgm:spPr/>
    </dgm:pt>
    <dgm:pt modelId="{18E8529D-A2A5-4D50-B64A-3009B6F50C2D}" type="pres">
      <dgm:prSet presAssocID="{7FBAAB81-1290-476E-BDA4-48D73CD762EC}" presName="thickLine" presStyleLbl="alignNode1" presStyleIdx="0" presStyleCnt="1"/>
      <dgm:spPr/>
    </dgm:pt>
    <dgm:pt modelId="{E7A7A7D4-9765-4E44-9BB6-9120817B7DA7}" type="pres">
      <dgm:prSet presAssocID="{7FBAAB81-1290-476E-BDA4-48D73CD762EC}" presName="horz1" presStyleCnt="0"/>
      <dgm:spPr/>
    </dgm:pt>
    <dgm:pt modelId="{95691520-78A5-4FA9-8CC7-BD3D0EF5F8FE}" type="pres">
      <dgm:prSet presAssocID="{7FBAAB81-1290-476E-BDA4-48D73CD762EC}" presName="tx1" presStyleLbl="revTx" presStyleIdx="0" presStyleCnt="20"/>
      <dgm:spPr/>
    </dgm:pt>
    <dgm:pt modelId="{50D6E0AE-8755-4A27-A98B-06960AEC0EAB}" type="pres">
      <dgm:prSet presAssocID="{7FBAAB81-1290-476E-BDA4-48D73CD762EC}" presName="vert1" presStyleCnt="0"/>
      <dgm:spPr/>
    </dgm:pt>
    <dgm:pt modelId="{E19DF0DE-251C-4456-A9BA-C1ABFC5C2D44}" type="pres">
      <dgm:prSet presAssocID="{A2C2E828-66EA-413E-802C-B22EA6F6CA11}" presName="vertSpace2a" presStyleCnt="0"/>
      <dgm:spPr/>
    </dgm:pt>
    <dgm:pt modelId="{77EFF689-A573-41A0-93F0-0C685332E6C0}" type="pres">
      <dgm:prSet presAssocID="{A2C2E828-66EA-413E-802C-B22EA6F6CA11}" presName="horz2" presStyleCnt="0"/>
      <dgm:spPr/>
    </dgm:pt>
    <dgm:pt modelId="{82CEA29D-5B3B-4519-A13C-8CE2B012E500}" type="pres">
      <dgm:prSet presAssocID="{A2C2E828-66EA-413E-802C-B22EA6F6CA11}" presName="horzSpace2" presStyleCnt="0"/>
      <dgm:spPr/>
    </dgm:pt>
    <dgm:pt modelId="{94E77741-D504-4ED6-8709-2ED6FA12EC6F}" type="pres">
      <dgm:prSet presAssocID="{A2C2E828-66EA-413E-802C-B22EA6F6CA11}" presName="tx2" presStyleLbl="revTx" presStyleIdx="1" presStyleCnt="20"/>
      <dgm:spPr/>
    </dgm:pt>
    <dgm:pt modelId="{CD274F22-6B8A-427D-AD10-091E5A16EABD}" type="pres">
      <dgm:prSet presAssocID="{A2C2E828-66EA-413E-802C-B22EA6F6CA11}" presName="vert2" presStyleCnt="0"/>
      <dgm:spPr/>
    </dgm:pt>
    <dgm:pt modelId="{4248B4D5-ACF7-433B-9B73-FB6F3F51529D}" type="pres">
      <dgm:prSet presAssocID="{A2C2E828-66EA-413E-802C-B22EA6F6CA11}" presName="thinLine2b" presStyleLbl="callout" presStyleIdx="0" presStyleCnt="19"/>
      <dgm:spPr/>
    </dgm:pt>
    <dgm:pt modelId="{C1C3D7AA-152A-4978-9A20-342D22E50D97}" type="pres">
      <dgm:prSet presAssocID="{A2C2E828-66EA-413E-802C-B22EA6F6CA11}" presName="vertSpace2b" presStyleCnt="0"/>
      <dgm:spPr/>
    </dgm:pt>
    <dgm:pt modelId="{91D60A7F-248D-4E23-995A-2B96EAC6DA7C}" type="pres">
      <dgm:prSet presAssocID="{2F7258B0-DD94-4FC4-9AB3-4FA5D73E97D4}" presName="horz2" presStyleCnt="0"/>
      <dgm:spPr/>
    </dgm:pt>
    <dgm:pt modelId="{EBDDD8DB-48DC-4F1C-8BA9-228E4F789747}" type="pres">
      <dgm:prSet presAssocID="{2F7258B0-DD94-4FC4-9AB3-4FA5D73E97D4}" presName="horzSpace2" presStyleCnt="0"/>
      <dgm:spPr/>
    </dgm:pt>
    <dgm:pt modelId="{2CAE1BF4-BDE3-4CFB-BB8B-0314E1EAE08B}" type="pres">
      <dgm:prSet presAssocID="{2F7258B0-DD94-4FC4-9AB3-4FA5D73E97D4}" presName="tx2" presStyleLbl="revTx" presStyleIdx="2" presStyleCnt="20"/>
      <dgm:spPr/>
    </dgm:pt>
    <dgm:pt modelId="{F20C2D87-BB82-4F4B-A049-9DFEB37880F6}" type="pres">
      <dgm:prSet presAssocID="{2F7258B0-DD94-4FC4-9AB3-4FA5D73E97D4}" presName="vert2" presStyleCnt="0"/>
      <dgm:spPr/>
    </dgm:pt>
    <dgm:pt modelId="{CE66B6B3-ED10-4797-BA26-6E145F26096E}" type="pres">
      <dgm:prSet presAssocID="{2F7258B0-DD94-4FC4-9AB3-4FA5D73E97D4}" presName="thinLine2b" presStyleLbl="callout" presStyleIdx="1" presStyleCnt="19"/>
      <dgm:spPr/>
    </dgm:pt>
    <dgm:pt modelId="{5588C3DB-0A7D-40CE-92AC-F977FEC73CEC}" type="pres">
      <dgm:prSet presAssocID="{2F7258B0-DD94-4FC4-9AB3-4FA5D73E97D4}" presName="vertSpace2b" presStyleCnt="0"/>
      <dgm:spPr/>
    </dgm:pt>
    <dgm:pt modelId="{249CC61D-4CE6-4FB7-A8AE-02874FC65B60}" type="pres">
      <dgm:prSet presAssocID="{A9FB27FC-95D9-4549-AEFD-C1AF2FAE8CB9}" presName="horz2" presStyleCnt="0"/>
      <dgm:spPr/>
    </dgm:pt>
    <dgm:pt modelId="{769D0707-B68E-43D6-A78D-461CD623FB1B}" type="pres">
      <dgm:prSet presAssocID="{A9FB27FC-95D9-4549-AEFD-C1AF2FAE8CB9}" presName="horzSpace2" presStyleCnt="0"/>
      <dgm:spPr/>
    </dgm:pt>
    <dgm:pt modelId="{B7279DDE-AAE7-4D9F-A2EE-516C73EC30C4}" type="pres">
      <dgm:prSet presAssocID="{A9FB27FC-95D9-4549-AEFD-C1AF2FAE8CB9}" presName="tx2" presStyleLbl="revTx" presStyleIdx="3" presStyleCnt="20"/>
      <dgm:spPr/>
    </dgm:pt>
    <dgm:pt modelId="{C888BC68-AE35-4F28-BC05-6F35BA90244A}" type="pres">
      <dgm:prSet presAssocID="{A9FB27FC-95D9-4549-AEFD-C1AF2FAE8CB9}" presName="vert2" presStyleCnt="0"/>
      <dgm:spPr/>
    </dgm:pt>
    <dgm:pt modelId="{6ACBDF36-F9C0-4FCE-94FF-CF11D504569D}" type="pres">
      <dgm:prSet presAssocID="{A9FB27FC-95D9-4549-AEFD-C1AF2FAE8CB9}" presName="thinLine2b" presStyleLbl="callout" presStyleIdx="2" presStyleCnt="19"/>
      <dgm:spPr/>
    </dgm:pt>
    <dgm:pt modelId="{37065C41-8A60-4875-A114-8873F2EB825F}" type="pres">
      <dgm:prSet presAssocID="{A9FB27FC-95D9-4549-AEFD-C1AF2FAE8CB9}" presName="vertSpace2b" presStyleCnt="0"/>
      <dgm:spPr/>
    </dgm:pt>
    <dgm:pt modelId="{A439472A-E6AB-46B6-A4F0-182360F72FEF}" type="pres">
      <dgm:prSet presAssocID="{A7F414C0-3C74-44A3-9AC2-E8403EC6CAB1}" presName="horz2" presStyleCnt="0"/>
      <dgm:spPr/>
    </dgm:pt>
    <dgm:pt modelId="{7E830843-B3F8-48F5-A63C-0B43335E2E46}" type="pres">
      <dgm:prSet presAssocID="{A7F414C0-3C74-44A3-9AC2-E8403EC6CAB1}" presName="horzSpace2" presStyleCnt="0"/>
      <dgm:spPr/>
    </dgm:pt>
    <dgm:pt modelId="{204C662F-3EED-4B90-851D-06123E019FE5}" type="pres">
      <dgm:prSet presAssocID="{A7F414C0-3C74-44A3-9AC2-E8403EC6CAB1}" presName="tx2" presStyleLbl="revTx" presStyleIdx="4" presStyleCnt="20"/>
      <dgm:spPr/>
    </dgm:pt>
    <dgm:pt modelId="{7A148FD0-07BE-4BF6-B5FB-E98AF58DC174}" type="pres">
      <dgm:prSet presAssocID="{A7F414C0-3C74-44A3-9AC2-E8403EC6CAB1}" presName="vert2" presStyleCnt="0"/>
      <dgm:spPr/>
    </dgm:pt>
    <dgm:pt modelId="{6A105967-24BE-40BC-83EA-11A8AD1518FB}" type="pres">
      <dgm:prSet presAssocID="{A7F414C0-3C74-44A3-9AC2-E8403EC6CAB1}" presName="thinLine2b" presStyleLbl="callout" presStyleIdx="3" presStyleCnt="19"/>
      <dgm:spPr/>
    </dgm:pt>
    <dgm:pt modelId="{41E92A58-6F3E-487E-ACCD-277E364FA250}" type="pres">
      <dgm:prSet presAssocID="{A7F414C0-3C74-44A3-9AC2-E8403EC6CAB1}" presName="vertSpace2b" presStyleCnt="0"/>
      <dgm:spPr/>
    </dgm:pt>
    <dgm:pt modelId="{65321EB0-7E04-437A-A47C-7EB49193A77F}" type="pres">
      <dgm:prSet presAssocID="{55FF7B40-00D9-4A41-9A02-EE053B6C8B7E}" presName="horz2" presStyleCnt="0"/>
      <dgm:spPr/>
    </dgm:pt>
    <dgm:pt modelId="{D97E5811-83A2-4D64-9B14-430E3F0B7C3D}" type="pres">
      <dgm:prSet presAssocID="{55FF7B40-00D9-4A41-9A02-EE053B6C8B7E}" presName="horzSpace2" presStyleCnt="0"/>
      <dgm:spPr/>
    </dgm:pt>
    <dgm:pt modelId="{A486B26F-E506-48C0-B06F-EB20FF061949}" type="pres">
      <dgm:prSet presAssocID="{55FF7B40-00D9-4A41-9A02-EE053B6C8B7E}" presName="tx2" presStyleLbl="revTx" presStyleIdx="5" presStyleCnt="20"/>
      <dgm:spPr/>
    </dgm:pt>
    <dgm:pt modelId="{A4952C32-EC01-42C0-899D-93320630DBC6}" type="pres">
      <dgm:prSet presAssocID="{55FF7B40-00D9-4A41-9A02-EE053B6C8B7E}" presName="vert2" presStyleCnt="0"/>
      <dgm:spPr/>
    </dgm:pt>
    <dgm:pt modelId="{B6B88BA3-6D3B-4810-A1A5-5BAE0EC45C42}" type="pres">
      <dgm:prSet presAssocID="{55FF7B40-00D9-4A41-9A02-EE053B6C8B7E}" presName="thinLine2b" presStyleLbl="callout" presStyleIdx="4" presStyleCnt="19"/>
      <dgm:spPr/>
    </dgm:pt>
    <dgm:pt modelId="{DABBC22E-B879-4B3B-8A00-314CEC66109F}" type="pres">
      <dgm:prSet presAssocID="{55FF7B40-00D9-4A41-9A02-EE053B6C8B7E}" presName="vertSpace2b" presStyleCnt="0"/>
      <dgm:spPr/>
    </dgm:pt>
    <dgm:pt modelId="{7B343D8A-459A-4393-A1BB-0CED487272F0}" type="pres">
      <dgm:prSet presAssocID="{245C528B-81E5-4AF3-B9C1-101C79A9EF56}" presName="horz2" presStyleCnt="0"/>
      <dgm:spPr/>
    </dgm:pt>
    <dgm:pt modelId="{BA61A44C-A62A-4677-B5DE-7E9EBB4A69CB}" type="pres">
      <dgm:prSet presAssocID="{245C528B-81E5-4AF3-B9C1-101C79A9EF56}" presName="horzSpace2" presStyleCnt="0"/>
      <dgm:spPr/>
    </dgm:pt>
    <dgm:pt modelId="{D6FB6204-5511-4797-983A-FFB791B4ADC4}" type="pres">
      <dgm:prSet presAssocID="{245C528B-81E5-4AF3-B9C1-101C79A9EF56}" presName="tx2" presStyleLbl="revTx" presStyleIdx="6" presStyleCnt="20"/>
      <dgm:spPr/>
    </dgm:pt>
    <dgm:pt modelId="{EB33F043-7152-417A-8AC4-3FC7180F007E}" type="pres">
      <dgm:prSet presAssocID="{245C528B-81E5-4AF3-B9C1-101C79A9EF56}" presName="vert2" presStyleCnt="0"/>
      <dgm:spPr/>
    </dgm:pt>
    <dgm:pt modelId="{FF9EE6C8-3BD8-4463-8F0D-5E5152092D14}" type="pres">
      <dgm:prSet presAssocID="{245C528B-81E5-4AF3-B9C1-101C79A9EF56}" presName="thinLine2b" presStyleLbl="callout" presStyleIdx="5" presStyleCnt="19"/>
      <dgm:spPr/>
    </dgm:pt>
    <dgm:pt modelId="{54C31587-6128-4B3F-95C9-906953CBB56B}" type="pres">
      <dgm:prSet presAssocID="{245C528B-81E5-4AF3-B9C1-101C79A9EF56}" presName="vertSpace2b" presStyleCnt="0"/>
      <dgm:spPr/>
    </dgm:pt>
    <dgm:pt modelId="{EAE1E431-CCBD-4DED-A5F3-FAD9F4755E5E}" type="pres">
      <dgm:prSet presAssocID="{86B5CD06-2557-48BC-8C90-EEFE9544FC10}" presName="horz2" presStyleCnt="0"/>
      <dgm:spPr/>
    </dgm:pt>
    <dgm:pt modelId="{1D30E580-9805-4B9C-BAFC-4E8125EE0E7D}" type="pres">
      <dgm:prSet presAssocID="{86B5CD06-2557-48BC-8C90-EEFE9544FC10}" presName="horzSpace2" presStyleCnt="0"/>
      <dgm:spPr/>
    </dgm:pt>
    <dgm:pt modelId="{C5AEF092-323A-473B-8424-0DEDC0C65309}" type="pres">
      <dgm:prSet presAssocID="{86B5CD06-2557-48BC-8C90-EEFE9544FC10}" presName="tx2" presStyleLbl="revTx" presStyleIdx="7" presStyleCnt="20"/>
      <dgm:spPr/>
    </dgm:pt>
    <dgm:pt modelId="{99944911-4434-4E7E-80E0-3B3EE1E9CC45}" type="pres">
      <dgm:prSet presAssocID="{86B5CD06-2557-48BC-8C90-EEFE9544FC10}" presName="vert2" presStyleCnt="0"/>
      <dgm:spPr/>
    </dgm:pt>
    <dgm:pt modelId="{D9F486EA-12EA-45C6-843E-AB8A314C15D1}" type="pres">
      <dgm:prSet presAssocID="{86B5CD06-2557-48BC-8C90-EEFE9544FC10}" presName="thinLine2b" presStyleLbl="callout" presStyleIdx="6" presStyleCnt="19"/>
      <dgm:spPr/>
    </dgm:pt>
    <dgm:pt modelId="{1EBDB7D5-C1B1-4198-B43B-23C984E5E195}" type="pres">
      <dgm:prSet presAssocID="{86B5CD06-2557-48BC-8C90-EEFE9544FC10}" presName="vertSpace2b" presStyleCnt="0"/>
      <dgm:spPr/>
    </dgm:pt>
    <dgm:pt modelId="{05B4470D-C6FD-481D-B817-BDC74D9C9E93}" type="pres">
      <dgm:prSet presAssocID="{7BAF5674-C5D8-4C75-8259-46FDA36D37EF}" presName="horz2" presStyleCnt="0"/>
      <dgm:spPr/>
    </dgm:pt>
    <dgm:pt modelId="{B351673A-3A9C-4A66-9259-1311D7397E1E}" type="pres">
      <dgm:prSet presAssocID="{7BAF5674-C5D8-4C75-8259-46FDA36D37EF}" presName="horzSpace2" presStyleCnt="0"/>
      <dgm:spPr/>
    </dgm:pt>
    <dgm:pt modelId="{31B68DC2-67A3-468F-8B95-D669EB2CEDD0}" type="pres">
      <dgm:prSet presAssocID="{7BAF5674-C5D8-4C75-8259-46FDA36D37EF}" presName="tx2" presStyleLbl="revTx" presStyleIdx="8" presStyleCnt="20"/>
      <dgm:spPr/>
    </dgm:pt>
    <dgm:pt modelId="{C69F1F64-C7D4-4D92-9A0C-FBF8A6B8B28F}" type="pres">
      <dgm:prSet presAssocID="{7BAF5674-C5D8-4C75-8259-46FDA36D37EF}" presName="vert2" presStyleCnt="0"/>
      <dgm:spPr/>
    </dgm:pt>
    <dgm:pt modelId="{A8AF1B98-D700-4724-A9B0-DCFED8777D31}" type="pres">
      <dgm:prSet presAssocID="{7BAF5674-C5D8-4C75-8259-46FDA36D37EF}" presName="thinLine2b" presStyleLbl="callout" presStyleIdx="7" presStyleCnt="19"/>
      <dgm:spPr/>
    </dgm:pt>
    <dgm:pt modelId="{27619806-61DB-4A7A-ACF9-5F014CA0AEB0}" type="pres">
      <dgm:prSet presAssocID="{7BAF5674-C5D8-4C75-8259-46FDA36D37EF}" presName="vertSpace2b" presStyleCnt="0"/>
      <dgm:spPr/>
    </dgm:pt>
    <dgm:pt modelId="{87D560D6-F1AA-4B7E-BA3D-68CD76FC1086}" type="pres">
      <dgm:prSet presAssocID="{CE0E14B5-7692-4EB2-801D-C039D5C8A20F}" presName="horz2" presStyleCnt="0"/>
      <dgm:spPr/>
    </dgm:pt>
    <dgm:pt modelId="{0071FBBE-1299-4E2D-A60A-3AD325446DE6}" type="pres">
      <dgm:prSet presAssocID="{CE0E14B5-7692-4EB2-801D-C039D5C8A20F}" presName="horzSpace2" presStyleCnt="0"/>
      <dgm:spPr/>
    </dgm:pt>
    <dgm:pt modelId="{785C900B-11C1-4BEB-9D70-63643223AB2E}" type="pres">
      <dgm:prSet presAssocID="{CE0E14B5-7692-4EB2-801D-C039D5C8A20F}" presName="tx2" presStyleLbl="revTx" presStyleIdx="9" presStyleCnt="20"/>
      <dgm:spPr/>
    </dgm:pt>
    <dgm:pt modelId="{EFDF788C-5E9A-4003-89C8-0DCCDCD27C4D}" type="pres">
      <dgm:prSet presAssocID="{CE0E14B5-7692-4EB2-801D-C039D5C8A20F}" presName="vert2" presStyleCnt="0"/>
      <dgm:spPr/>
    </dgm:pt>
    <dgm:pt modelId="{A673FC4A-2CF5-417C-8223-1E22D59FEC01}" type="pres">
      <dgm:prSet presAssocID="{CE0E14B5-7692-4EB2-801D-C039D5C8A20F}" presName="thinLine2b" presStyleLbl="callout" presStyleIdx="8" presStyleCnt="19"/>
      <dgm:spPr/>
    </dgm:pt>
    <dgm:pt modelId="{250BB334-1B56-4021-B3F1-047DC41EA37B}" type="pres">
      <dgm:prSet presAssocID="{CE0E14B5-7692-4EB2-801D-C039D5C8A20F}" presName="vertSpace2b" presStyleCnt="0"/>
      <dgm:spPr/>
    </dgm:pt>
    <dgm:pt modelId="{D21B66A1-97F7-4B2A-A3B4-93DC6DC729EE}" type="pres">
      <dgm:prSet presAssocID="{62BA5CFC-144C-4DE9-8E00-6305B1AD1E85}" presName="horz2" presStyleCnt="0"/>
      <dgm:spPr/>
    </dgm:pt>
    <dgm:pt modelId="{5DC45158-3231-4439-9D89-5269BFB4F33B}" type="pres">
      <dgm:prSet presAssocID="{62BA5CFC-144C-4DE9-8E00-6305B1AD1E85}" presName="horzSpace2" presStyleCnt="0"/>
      <dgm:spPr/>
    </dgm:pt>
    <dgm:pt modelId="{4A13F421-C909-4B8F-8BFD-BDC598949A5F}" type="pres">
      <dgm:prSet presAssocID="{62BA5CFC-144C-4DE9-8E00-6305B1AD1E85}" presName="tx2" presStyleLbl="revTx" presStyleIdx="10" presStyleCnt="20"/>
      <dgm:spPr/>
    </dgm:pt>
    <dgm:pt modelId="{AA19C1B8-103E-46F9-AAE9-BACE0C8760EF}" type="pres">
      <dgm:prSet presAssocID="{62BA5CFC-144C-4DE9-8E00-6305B1AD1E85}" presName="vert2" presStyleCnt="0"/>
      <dgm:spPr/>
    </dgm:pt>
    <dgm:pt modelId="{67019581-297A-4AB9-9BFB-F5BA18352C83}" type="pres">
      <dgm:prSet presAssocID="{62BA5CFC-144C-4DE9-8E00-6305B1AD1E85}" presName="thinLine2b" presStyleLbl="callout" presStyleIdx="9" presStyleCnt="19"/>
      <dgm:spPr/>
    </dgm:pt>
    <dgm:pt modelId="{F95AEA5C-5D7B-47BF-87DA-D57C5981583E}" type="pres">
      <dgm:prSet presAssocID="{62BA5CFC-144C-4DE9-8E00-6305B1AD1E85}" presName="vertSpace2b" presStyleCnt="0"/>
      <dgm:spPr/>
    </dgm:pt>
    <dgm:pt modelId="{BCD15F4C-D666-4C95-80A9-904E225917C7}" type="pres">
      <dgm:prSet presAssocID="{4BC1D97A-F203-4EBF-BB46-69553CC6B42E}" presName="horz2" presStyleCnt="0"/>
      <dgm:spPr/>
    </dgm:pt>
    <dgm:pt modelId="{093F3B17-D578-4FCA-8E38-05ACD8D9DF5B}" type="pres">
      <dgm:prSet presAssocID="{4BC1D97A-F203-4EBF-BB46-69553CC6B42E}" presName="horzSpace2" presStyleCnt="0"/>
      <dgm:spPr/>
    </dgm:pt>
    <dgm:pt modelId="{01347E0A-DAA3-47A7-B210-D9BC7F8A5700}" type="pres">
      <dgm:prSet presAssocID="{4BC1D97A-F203-4EBF-BB46-69553CC6B42E}" presName="tx2" presStyleLbl="revTx" presStyleIdx="11" presStyleCnt="20"/>
      <dgm:spPr/>
    </dgm:pt>
    <dgm:pt modelId="{28E0E93F-52BF-4A1C-A59D-A90007627526}" type="pres">
      <dgm:prSet presAssocID="{4BC1D97A-F203-4EBF-BB46-69553CC6B42E}" presName="vert2" presStyleCnt="0"/>
      <dgm:spPr/>
    </dgm:pt>
    <dgm:pt modelId="{9198A7F8-05AA-4FC0-B48B-F6B62CC1F265}" type="pres">
      <dgm:prSet presAssocID="{4BC1D97A-F203-4EBF-BB46-69553CC6B42E}" presName="thinLine2b" presStyleLbl="callout" presStyleIdx="10" presStyleCnt="19"/>
      <dgm:spPr/>
    </dgm:pt>
    <dgm:pt modelId="{3B5A4D01-28C0-4C1F-9526-AFD7CC0D12F2}" type="pres">
      <dgm:prSet presAssocID="{4BC1D97A-F203-4EBF-BB46-69553CC6B42E}" presName="vertSpace2b" presStyleCnt="0"/>
      <dgm:spPr/>
    </dgm:pt>
    <dgm:pt modelId="{317FEA54-6F9D-4188-B810-1CC1FF25F76A}" type="pres">
      <dgm:prSet presAssocID="{99568EA6-6B99-441C-8F2B-EC7C6C571A64}" presName="horz2" presStyleCnt="0"/>
      <dgm:spPr/>
    </dgm:pt>
    <dgm:pt modelId="{465557FB-39D2-4125-B753-68C8115BB268}" type="pres">
      <dgm:prSet presAssocID="{99568EA6-6B99-441C-8F2B-EC7C6C571A64}" presName="horzSpace2" presStyleCnt="0"/>
      <dgm:spPr/>
    </dgm:pt>
    <dgm:pt modelId="{CD9773E3-AC96-48AB-B123-B5402234A8A1}" type="pres">
      <dgm:prSet presAssocID="{99568EA6-6B99-441C-8F2B-EC7C6C571A64}" presName="tx2" presStyleLbl="revTx" presStyleIdx="12" presStyleCnt="20"/>
      <dgm:spPr/>
    </dgm:pt>
    <dgm:pt modelId="{465F6531-BCA8-4B7D-A252-3E4F81D92BC2}" type="pres">
      <dgm:prSet presAssocID="{99568EA6-6B99-441C-8F2B-EC7C6C571A64}" presName="vert2" presStyleCnt="0"/>
      <dgm:spPr/>
    </dgm:pt>
    <dgm:pt modelId="{AAFC2980-D717-4C32-9DC6-09B6313B44ED}" type="pres">
      <dgm:prSet presAssocID="{99568EA6-6B99-441C-8F2B-EC7C6C571A64}" presName="thinLine2b" presStyleLbl="callout" presStyleIdx="11" presStyleCnt="19"/>
      <dgm:spPr/>
    </dgm:pt>
    <dgm:pt modelId="{793F7AF4-CBE1-41C0-87EE-0E6CC86E5A2F}" type="pres">
      <dgm:prSet presAssocID="{99568EA6-6B99-441C-8F2B-EC7C6C571A64}" presName="vertSpace2b" presStyleCnt="0"/>
      <dgm:spPr/>
    </dgm:pt>
    <dgm:pt modelId="{F8D92E6A-26B2-4C56-943A-CAA1006F5469}" type="pres">
      <dgm:prSet presAssocID="{926E37CA-015D-4A08-BAE0-AB85505D7BF6}" presName="horz2" presStyleCnt="0"/>
      <dgm:spPr/>
    </dgm:pt>
    <dgm:pt modelId="{D0410B35-FC75-4867-B430-DEBF3B733887}" type="pres">
      <dgm:prSet presAssocID="{926E37CA-015D-4A08-BAE0-AB85505D7BF6}" presName="horzSpace2" presStyleCnt="0"/>
      <dgm:spPr/>
    </dgm:pt>
    <dgm:pt modelId="{94A62D9B-C6FD-41D6-B0D5-5530158B4C23}" type="pres">
      <dgm:prSet presAssocID="{926E37CA-015D-4A08-BAE0-AB85505D7BF6}" presName="tx2" presStyleLbl="revTx" presStyleIdx="13" presStyleCnt="20"/>
      <dgm:spPr/>
    </dgm:pt>
    <dgm:pt modelId="{176024B6-4B80-463D-A56F-C071272F7793}" type="pres">
      <dgm:prSet presAssocID="{926E37CA-015D-4A08-BAE0-AB85505D7BF6}" presName="vert2" presStyleCnt="0"/>
      <dgm:spPr/>
    </dgm:pt>
    <dgm:pt modelId="{1E229F16-DC3C-4341-A7F0-05407ACF04D2}" type="pres">
      <dgm:prSet presAssocID="{926E37CA-015D-4A08-BAE0-AB85505D7BF6}" presName="thinLine2b" presStyleLbl="callout" presStyleIdx="12" presStyleCnt="19"/>
      <dgm:spPr/>
    </dgm:pt>
    <dgm:pt modelId="{BD689953-A4EE-4866-8BF6-D66F5FD62ED6}" type="pres">
      <dgm:prSet presAssocID="{926E37CA-015D-4A08-BAE0-AB85505D7BF6}" presName="vertSpace2b" presStyleCnt="0"/>
      <dgm:spPr/>
    </dgm:pt>
    <dgm:pt modelId="{CBF1429E-DEAB-4B48-9F58-1279005178F8}" type="pres">
      <dgm:prSet presAssocID="{182FEFA3-A439-4676-BFFB-DDA44C7CCA94}" presName="horz2" presStyleCnt="0"/>
      <dgm:spPr/>
    </dgm:pt>
    <dgm:pt modelId="{8E8A74C8-BA60-4852-801E-03CDF2730936}" type="pres">
      <dgm:prSet presAssocID="{182FEFA3-A439-4676-BFFB-DDA44C7CCA94}" presName="horzSpace2" presStyleCnt="0"/>
      <dgm:spPr/>
    </dgm:pt>
    <dgm:pt modelId="{782ECF13-9242-46D6-85C3-5DD20CBAE297}" type="pres">
      <dgm:prSet presAssocID="{182FEFA3-A439-4676-BFFB-DDA44C7CCA94}" presName="tx2" presStyleLbl="revTx" presStyleIdx="14" presStyleCnt="20"/>
      <dgm:spPr/>
    </dgm:pt>
    <dgm:pt modelId="{54C6B2A9-452A-4E2E-9FB7-4E63649A1F75}" type="pres">
      <dgm:prSet presAssocID="{182FEFA3-A439-4676-BFFB-DDA44C7CCA94}" presName="vert2" presStyleCnt="0"/>
      <dgm:spPr/>
    </dgm:pt>
    <dgm:pt modelId="{08ABEDBD-16BD-4350-8BFD-13E9B9F480B5}" type="pres">
      <dgm:prSet presAssocID="{182FEFA3-A439-4676-BFFB-DDA44C7CCA94}" presName="thinLine2b" presStyleLbl="callout" presStyleIdx="13" presStyleCnt="19"/>
      <dgm:spPr/>
    </dgm:pt>
    <dgm:pt modelId="{A9827DC5-BF5D-4722-9CEE-EA3D043758DA}" type="pres">
      <dgm:prSet presAssocID="{182FEFA3-A439-4676-BFFB-DDA44C7CCA94}" presName="vertSpace2b" presStyleCnt="0"/>
      <dgm:spPr/>
    </dgm:pt>
    <dgm:pt modelId="{5CD7AAC3-1E9B-4410-B9F1-CE76D771FFCB}" type="pres">
      <dgm:prSet presAssocID="{67A8E9D6-91F7-4F60-A47B-18C7B91FFE82}" presName="horz2" presStyleCnt="0"/>
      <dgm:spPr/>
    </dgm:pt>
    <dgm:pt modelId="{10CB50D4-1CEB-4CF8-B2EB-5C23CBEBE5F1}" type="pres">
      <dgm:prSet presAssocID="{67A8E9D6-91F7-4F60-A47B-18C7B91FFE82}" presName="horzSpace2" presStyleCnt="0"/>
      <dgm:spPr/>
    </dgm:pt>
    <dgm:pt modelId="{9D3D2CB4-75CC-4EBE-BD90-F4D3285DC4FE}" type="pres">
      <dgm:prSet presAssocID="{67A8E9D6-91F7-4F60-A47B-18C7B91FFE82}" presName="tx2" presStyleLbl="revTx" presStyleIdx="15" presStyleCnt="20"/>
      <dgm:spPr/>
    </dgm:pt>
    <dgm:pt modelId="{A8D5806F-AA6A-4B51-BDB6-E57EC89CCF7B}" type="pres">
      <dgm:prSet presAssocID="{67A8E9D6-91F7-4F60-A47B-18C7B91FFE82}" presName="vert2" presStyleCnt="0"/>
      <dgm:spPr/>
    </dgm:pt>
    <dgm:pt modelId="{CFF9F2CD-EB4E-44E7-B557-18D836737AEB}" type="pres">
      <dgm:prSet presAssocID="{67A8E9D6-91F7-4F60-A47B-18C7B91FFE82}" presName="thinLine2b" presStyleLbl="callout" presStyleIdx="14" presStyleCnt="19"/>
      <dgm:spPr/>
    </dgm:pt>
    <dgm:pt modelId="{2A808594-8080-44E5-A7A6-567254365E60}" type="pres">
      <dgm:prSet presAssocID="{67A8E9D6-91F7-4F60-A47B-18C7B91FFE82}" presName="vertSpace2b" presStyleCnt="0"/>
      <dgm:spPr/>
    </dgm:pt>
    <dgm:pt modelId="{A87E82EE-2BAE-4B4A-B2C1-2A7BC1606E37}" type="pres">
      <dgm:prSet presAssocID="{1350656A-FC9D-44C3-A4FD-D87B0C212CBA}" presName="horz2" presStyleCnt="0"/>
      <dgm:spPr/>
    </dgm:pt>
    <dgm:pt modelId="{A99E4F9D-6435-4582-B1E9-3C13E6D68FAE}" type="pres">
      <dgm:prSet presAssocID="{1350656A-FC9D-44C3-A4FD-D87B0C212CBA}" presName="horzSpace2" presStyleCnt="0"/>
      <dgm:spPr/>
    </dgm:pt>
    <dgm:pt modelId="{49821EA6-B335-46F2-8226-DB920F105399}" type="pres">
      <dgm:prSet presAssocID="{1350656A-FC9D-44C3-A4FD-D87B0C212CBA}" presName="tx2" presStyleLbl="revTx" presStyleIdx="16" presStyleCnt="20"/>
      <dgm:spPr/>
    </dgm:pt>
    <dgm:pt modelId="{916F3C4D-A6C5-4865-9D42-1C819343B5F2}" type="pres">
      <dgm:prSet presAssocID="{1350656A-FC9D-44C3-A4FD-D87B0C212CBA}" presName="vert2" presStyleCnt="0"/>
      <dgm:spPr/>
    </dgm:pt>
    <dgm:pt modelId="{DC86323E-FE26-43AF-9297-33FEEBABCB61}" type="pres">
      <dgm:prSet presAssocID="{1350656A-FC9D-44C3-A4FD-D87B0C212CBA}" presName="thinLine2b" presStyleLbl="callout" presStyleIdx="15" presStyleCnt="19"/>
      <dgm:spPr/>
    </dgm:pt>
    <dgm:pt modelId="{89073A2E-3526-48E2-A071-B9CE6801469E}" type="pres">
      <dgm:prSet presAssocID="{1350656A-FC9D-44C3-A4FD-D87B0C212CBA}" presName="vertSpace2b" presStyleCnt="0"/>
      <dgm:spPr/>
    </dgm:pt>
    <dgm:pt modelId="{F463789D-27DE-4B2B-BFA1-E5ABFF3EB98D}" type="pres">
      <dgm:prSet presAssocID="{8FDC590E-BF02-4D2C-AD52-9EF34FEACFD2}" presName="horz2" presStyleCnt="0"/>
      <dgm:spPr/>
    </dgm:pt>
    <dgm:pt modelId="{7A8228D6-5879-466A-B118-B09738519237}" type="pres">
      <dgm:prSet presAssocID="{8FDC590E-BF02-4D2C-AD52-9EF34FEACFD2}" presName="horzSpace2" presStyleCnt="0"/>
      <dgm:spPr/>
    </dgm:pt>
    <dgm:pt modelId="{1A523507-1C51-4506-9C44-20052ECE343B}" type="pres">
      <dgm:prSet presAssocID="{8FDC590E-BF02-4D2C-AD52-9EF34FEACFD2}" presName="tx2" presStyleLbl="revTx" presStyleIdx="17" presStyleCnt="20"/>
      <dgm:spPr/>
    </dgm:pt>
    <dgm:pt modelId="{36C83530-5A18-4129-9242-DED5F96D9013}" type="pres">
      <dgm:prSet presAssocID="{8FDC590E-BF02-4D2C-AD52-9EF34FEACFD2}" presName="vert2" presStyleCnt="0"/>
      <dgm:spPr/>
    </dgm:pt>
    <dgm:pt modelId="{2739E250-7002-4AB2-BA8C-CD1D3CF2C82A}" type="pres">
      <dgm:prSet presAssocID="{8FDC590E-BF02-4D2C-AD52-9EF34FEACFD2}" presName="thinLine2b" presStyleLbl="callout" presStyleIdx="16" presStyleCnt="19"/>
      <dgm:spPr/>
    </dgm:pt>
    <dgm:pt modelId="{39A66F87-CF50-4457-8BF1-0A95D5C0E51A}" type="pres">
      <dgm:prSet presAssocID="{8FDC590E-BF02-4D2C-AD52-9EF34FEACFD2}" presName="vertSpace2b" presStyleCnt="0"/>
      <dgm:spPr/>
    </dgm:pt>
    <dgm:pt modelId="{14AAC164-27CC-4186-8552-BDEF16FD4EBC}" type="pres">
      <dgm:prSet presAssocID="{8288EC91-93BE-43B8-A1C6-04FFE8EBA619}" presName="horz2" presStyleCnt="0"/>
      <dgm:spPr/>
    </dgm:pt>
    <dgm:pt modelId="{94FC9A0F-EF7E-4082-9DE7-9C55A7F9B722}" type="pres">
      <dgm:prSet presAssocID="{8288EC91-93BE-43B8-A1C6-04FFE8EBA619}" presName="horzSpace2" presStyleCnt="0"/>
      <dgm:spPr/>
    </dgm:pt>
    <dgm:pt modelId="{BDEB267B-718E-4136-B2F8-8D19AB50189C}" type="pres">
      <dgm:prSet presAssocID="{8288EC91-93BE-43B8-A1C6-04FFE8EBA619}" presName="tx2" presStyleLbl="revTx" presStyleIdx="18" presStyleCnt="20"/>
      <dgm:spPr/>
    </dgm:pt>
    <dgm:pt modelId="{BFAF511C-60CF-4A34-BB5D-FEDA72E53DF7}" type="pres">
      <dgm:prSet presAssocID="{8288EC91-93BE-43B8-A1C6-04FFE8EBA619}" presName="vert2" presStyleCnt="0"/>
      <dgm:spPr/>
    </dgm:pt>
    <dgm:pt modelId="{30368983-CA6B-4B13-96E9-A8C577578C7E}" type="pres">
      <dgm:prSet presAssocID="{8288EC91-93BE-43B8-A1C6-04FFE8EBA619}" presName="thinLine2b" presStyleLbl="callout" presStyleIdx="17" presStyleCnt="19"/>
      <dgm:spPr/>
    </dgm:pt>
    <dgm:pt modelId="{FDD50B21-26B9-49CD-B3CE-D1F16C891BD4}" type="pres">
      <dgm:prSet presAssocID="{8288EC91-93BE-43B8-A1C6-04FFE8EBA619}" presName="vertSpace2b" presStyleCnt="0"/>
      <dgm:spPr/>
    </dgm:pt>
    <dgm:pt modelId="{E22DBCFE-7F91-45CD-BE99-872979A237DF}" type="pres">
      <dgm:prSet presAssocID="{DE161A87-26DC-47DC-8A95-71ACC354F97E}" presName="horz2" presStyleCnt="0"/>
      <dgm:spPr/>
    </dgm:pt>
    <dgm:pt modelId="{14AB7951-59CC-42FA-B432-ED998F448EEF}" type="pres">
      <dgm:prSet presAssocID="{DE161A87-26DC-47DC-8A95-71ACC354F97E}" presName="horzSpace2" presStyleCnt="0"/>
      <dgm:spPr/>
    </dgm:pt>
    <dgm:pt modelId="{1A24A955-6C35-4DCE-9B2C-F430B1E914DF}" type="pres">
      <dgm:prSet presAssocID="{DE161A87-26DC-47DC-8A95-71ACC354F97E}" presName="tx2" presStyleLbl="revTx" presStyleIdx="19" presStyleCnt="20"/>
      <dgm:spPr/>
    </dgm:pt>
    <dgm:pt modelId="{7632CA01-D519-437F-9A07-7B73F8D2A586}" type="pres">
      <dgm:prSet presAssocID="{DE161A87-26DC-47DC-8A95-71ACC354F97E}" presName="vert2" presStyleCnt="0"/>
      <dgm:spPr/>
    </dgm:pt>
    <dgm:pt modelId="{6B94BF6B-5942-4B0C-A910-10DDF770725D}" type="pres">
      <dgm:prSet presAssocID="{DE161A87-26DC-47DC-8A95-71ACC354F97E}" presName="thinLine2b" presStyleLbl="callout" presStyleIdx="18" presStyleCnt="19"/>
      <dgm:spPr/>
    </dgm:pt>
    <dgm:pt modelId="{39F80D47-431C-4B99-83DF-E83A1AF4FA34}" type="pres">
      <dgm:prSet presAssocID="{DE161A87-26DC-47DC-8A95-71ACC354F97E}" presName="vertSpace2b" presStyleCnt="0"/>
      <dgm:spPr/>
    </dgm:pt>
  </dgm:ptLst>
  <dgm:cxnLst>
    <dgm:cxn modelId="{E69BB400-5EA8-4C77-BB64-3F6109A405BE}" srcId="{7FBAAB81-1290-476E-BDA4-48D73CD762EC}" destId="{CE0E14B5-7692-4EB2-801D-C039D5C8A20F}" srcOrd="8" destOrd="0" parTransId="{90CE412E-13D4-4E60-BEAD-6B6E3048DD3D}" sibTransId="{30095137-49AC-4A42-BDA8-CC64B57D0493}"/>
    <dgm:cxn modelId="{805CE302-A665-4CE4-BEE9-45CCBF923A14}" type="presOf" srcId="{A2C2E828-66EA-413E-802C-B22EA6F6CA11}" destId="{94E77741-D504-4ED6-8709-2ED6FA12EC6F}" srcOrd="0" destOrd="0" presId="urn:microsoft.com/office/officeart/2008/layout/LinedList"/>
    <dgm:cxn modelId="{A22A8804-6168-4D82-9EE6-B5C8CE88E31D}" type="presOf" srcId="{67A8E9D6-91F7-4F60-A47B-18C7B91FFE82}" destId="{9D3D2CB4-75CC-4EBE-BD90-F4D3285DC4FE}" srcOrd="0" destOrd="0" presId="urn:microsoft.com/office/officeart/2008/layout/LinedList"/>
    <dgm:cxn modelId="{BBF51807-21A8-4322-92E1-00E2E95A29FF}" srcId="{7FBAAB81-1290-476E-BDA4-48D73CD762EC}" destId="{7BAF5674-C5D8-4C75-8259-46FDA36D37EF}" srcOrd="7" destOrd="0" parTransId="{5C3AB7B2-152D-456C-A077-14D1B11C6B2D}" sibTransId="{E1909C47-BE7B-4DC1-97FE-1BA7173D4CCF}"/>
    <dgm:cxn modelId="{1E154709-86AE-4529-B0FB-CD0E1E3E660E}" srcId="{7FBAAB81-1290-476E-BDA4-48D73CD762EC}" destId="{1350656A-FC9D-44C3-A4FD-D87B0C212CBA}" srcOrd="15" destOrd="0" parTransId="{65A9DE63-03C8-49AE-B22C-45DB505E8574}" sibTransId="{69CC2A9A-65EA-4840-9A8F-81380018930E}"/>
    <dgm:cxn modelId="{BE69BC09-7CB5-4ED7-B08B-DCD8B0088AB5}" type="presOf" srcId="{86B5CD06-2557-48BC-8C90-EEFE9544FC10}" destId="{C5AEF092-323A-473B-8424-0DEDC0C65309}" srcOrd="0" destOrd="0" presId="urn:microsoft.com/office/officeart/2008/layout/LinedList"/>
    <dgm:cxn modelId="{E26F8C1F-3AAE-45A0-8421-3EC72E434DAB}" type="presOf" srcId="{8288EC91-93BE-43B8-A1C6-04FFE8EBA619}" destId="{BDEB267B-718E-4136-B2F8-8D19AB50189C}" srcOrd="0" destOrd="0" presId="urn:microsoft.com/office/officeart/2008/layout/LinedList"/>
    <dgm:cxn modelId="{89FFE724-0F0E-4669-81C3-39EA484F6097}" type="presOf" srcId="{8FDC590E-BF02-4D2C-AD52-9EF34FEACFD2}" destId="{1A523507-1C51-4506-9C44-20052ECE343B}" srcOrd="0" destOrd="0" presId="urn:microsoft.com/office/officeart/2008/layout/LinedList"/>
    <dgm:cxn modelId="{1A2EF030-CCCB-43D6-A0D6-A6266C38FC8C}" srcId="{7FBAAB81-1290-476E-BDA4-48D73CD762EC}" destId="{8FDC590E-BF02-4D2C-AD52-9EF34FEACFD2}" srcOrd="16" destOrd="0" parTransId="{1452DFAA-56FA-49B9-9DFD-95EE07C2FE9F}" sibTransId="{9B5E1705-C542-43E3-B01B-F0B3451E0E07}"/>
    <dgm:cxn modelId="{B6D7CF37-1247-494F-A9C1-22805B5ECDD4}" srcId="{7FBAAB81-1290-476E-BDA4-48D73CD762EC}" destId="{A2C2E828-66EA-413E-802C-B22EA6F6CA11}" srcOrd="0" destOrd="0" parTransId="{1A1D5E4F-DECA-4404-AF7A-2B0E982100C0}" sibTransId="{78694162-2E55-457E-9D6E-027B096EF2FB}"/>
    <dgm:cxn modelId="{EB704938-65A8-42DC-A8E3-6458DF18A774}" type="presOf" srcId="{C482FA51-109A-49FD-8BF4-F4D384C4DC03}" destId="{81A5BE97-E12F-4911-8992-34B293B760EE}" srcOrd="0" destOrd="0" presId="urn:microsoft.com/office/officeart/2008/layout/LinedList"/>
    <dgm:cxn modelId="{651C9F3C-5340-4DE5-8EA4-02F34344FC0A}" srcId="{7FBAAB81-1290-476E-BDA4-48D73CD762EC}" destId="{4BC1D97A-F203-4EBF-BB46-69553CC6B42E}" srcOrd="10" destOrd="0" parTransId="{1A9429FB-6AD7-4873-8457-A88C876993D2}" sibTransId="{2BD9428C-65A0-4C6A-A695-A4D4A2801100}"/>
    <dgm:cxn modelId="{D33C415F-F462-41A9-91B9-D382488E1F1C}" srcId="{7FBAAB81-1290-476E-BDA4-48D73CD762EC}" destId="{182FEFA3-A439-4676-BFFB-DDA44C7CCA94}" srcOrd="13" destOrd="0" parTransId="{3AD5C62D-F530-41F9-9285-959983F184A0}" sibTransId="{F420F0E1-2E3D-4315-86DB-82AB39ABD4ED}"/>
    <dgm:cxn modelId="{D1BCE846-846D-4579-B03C-86AF0FD35283}" srcId="{7FBAAB81-1290-476E-BDA4-48D73CD762EC}" destId="{926E37CA-015D-4A08-BAE0-AB85505D7BF6}" srcOrd="12" destOrd="0" parTransId="{29092C60-3B90-4858-B3FC-31B598C21179}" sibTransId="{C87FA7B7-68DE-44F1-A5AE-9BE318BB5A9B}"/>
    <dgm:cxn modelId="{3B36BB6B-A867-41D9-BD2D-5B4F3BAE797A}" type="presOf" srcId="{A9FB27FC-95D9-4549-AEFD-C1AF2FAE8CB9}" destId="{B7279DDE-AAE7-4D9F-A2EE-516C73EC30C4}" srcOrd="0" destOrd="0" presId="urn:microsoft.com/office/officeart/2008/layout/LinedList"/>
    <dgm:cxn modelId="{5AF8D64B-34F1-445C-B2B3-40C5B0C793E3}" type="presOf" srcId="{4BC1D97A-F203-4EBF-BB46-69553CC6B42E}" destId="{01347E0A-DAA3-47A7-B210-D9BC7F8A5700}" srcOrd="0" destOrd="0" presId="urn:microsoft.com/office/officeart/2008/layout/LinedList"/>
    <dgm:cxn modelId="{342AAF4C-D9E4-4F3D-93D3-CC97EB07FA93}" srcId="{7FBAAB81-1290-476E-BDA4-48D73CD762EC}" destId="{245C528B-81E5-4AF3-B9C1-101C79A9EF56}" srcOrd="5" destOrd="0" parTransId="{79AE63F2-67D6-423D-B751-F347AB40DE8E}" sibTransId="{1714DAB8-2B4A-4C39-94A1-1B9FFA52BD6F}"/>
    <dgm:cxn modelId="{82347672-29A9-495C-8AFD-07CD80C9FCC0}" srcId="{7FBAAB81-1290-476E-BDA4-48D73CD762EC}" destId="{99568EA6-6B99-441C-8F2B-EC7C6C571A64}" srcOrd="11" destOrd="0" parTransId="{7DFFBC0F-E243-4CE2-9490-37A57086FEC8}" sibTransId="{80FFA260-C00F-4058-9BB7-F5C9F0392E22}"/>
    <dgm:cxn modelId="{AC0E3373-3564-4EA3-927D-647A85FF4970}" srcId="{7FBAAB81-1290-476E-BDA4-48D73CD762EC}" destId="{DE161A87-26DC-47DC-8A95-71ACC354F97E}" srcOrd="18" destOrd="0" parTransId="{49CDB6BB-24DC-42B9-AFA8-DCD7E9212F83}" sibTransId="{E0864669-3462-49D3-BD96-8C6D7F4D1EBB}"/>
    <dgm:cxn modelId="{40AA9055-F90E-4105-8A3D-BB1806EEAC0D}" srcId="{7FBAAB81-1290-476E-BDA4-48D73CD762EC}" destId="{55FF7B40-00D9-4A41-9A02-EE053B6C8B7E}" srcOrd="4" destOrd="0" parTransId="{C9631D37-B181-4B09-85E0-470E850ABAF5}" sibTransId="{191DAF25-2E8E-4F52-8241-41AEBA7EBE23}"/>
    <dgm:cxn modelId="{031D387A-68E7-431F-AEF0-18F905BCAF37}" type="presOf" srcId="{7FBAAB81-1290-476E-BDA4-48D73CD762EC}" destId="{95691520-78A5-4FA9-8CC7-BD3D0EF5F8FE}" srcOrd="0" destOrd="0" presId="urn:microsoft.com/office/officeart/2008/layout/LinedList"/>
    <dgm:cxn modelId="{19859B5A-88FA-40D2-918C-71ECCDB3DE31}" type="presOf" srcId="{926E37CA-015D-4A08-BAE0-AB85505D7BF6}" destId="{94A62D9B-C6FD-41D6-B0D5-5530158B4C23}" srcOrd="0" destOrd="0" presId="urn:microsoft.com/office/officeart/2008/layout/LinedList"/>
    <dgm:cxn modelId="{DAAA707F-3E15-4202-975E-6EE5E80CCBB1}" srcId="{7FBAAB81-1290-476E-BDA4-48D73CD762EC}" destId="{2F7258B0-DD94-4FC4-9AB3-4FA5D73E97D4}" srcOrd="1" destOrd="0" parTransId="{884CAE5B-AAD1-432E-BD9A-71C3F21191A6}" sibTransId="{76FC66C5-C8FD-4766-A2F2-CE5A5066800B}"/>
    <dgm:cxn modelId="{F01C5B84-58F7-4898-A5AD-1283699EDD0D}" type="presOf" srcId="{7BAF5674-C5D8-4C75-8259-46FDA36D37EF}" destId="{31B68DC2-67A3-468F-8B95-D669EB2CEDD0}" srcOrd="0" destOrd="0" presId="urn:microsoft.com/office/officeart/2008/layout/LinedList"/>
    <dgm:cxn modelId="{DA0E1B94-5D5E-4676-A593-992CCE64BD9F}" srcId="{7FBAAB81-1290-476E-BDA4-48D73CD762EC}" destId="{8288EC91-93BE-43B8-A1C6-04FFE8EBA619}" srcOrd="17" destOrd="0" parTransId="{55A625D5-0EB5-40DF-B355-CD93C7DCC594}" sibTransId="{F4F4825F-F950-443E-84F8-E0B0F11D7335}"/>
    <dgm:cxn modelId="{1E53EF9D-9364-432F-B379-13CAFEF0EDDB}" type="presOf" srcId="{99568EA6-6B99-441C-8F2B-EC7C6C571A64}" destId="{CD9773E3-AC96-48AB-B123-B5402234A8A1}" srcOrd="0" destOrd="0" presId="urn:microsoft.com/office/officeart/2008/layout/LinedList"/>
    <dgm:cxn modelId="{F416A5B5-20FF-4D5B-9D78-4EAA3296EA31}" type="presOf" srcId="{55FF7B40-00D9-4A41-9A02-EE053B6C8B7E}" destId="{A486B26F-E506-48C0-B06F-EB20FF061949}" srcOrd="0" destOrd="0" presId="urn:microsoft.com/office/officeart/2008/layout/LinedList"/>
    <dgm:cxn modelId="{7ECD15B8-725D-49B3-9B26-FF9F1BF09FCC}" srcId="{7FBAAB81-1290-476E-BDA4-48D73CD762EC}" destId="{86B5CD06-2557-48BC-8C90-EEFE9544FC10}" srcOrd="6" destOrd="0" parTransId="{6B1FA01C-BCA0-4A9F-B865-6AF7815135C6}" sibTransId="{A51C3A5E-68B1-4DB6-A968-6A2A735EA671}"/>
    <dgm:cxn modelId="{8DF821BF-4300-48A4-B3A3-283008BAF5D0}" type="presOf" srcId="{A7F414C0-3C74-44A3-9AC2-E8403EC6CAB1}" destId="{204C662F-3EED-4B90-851D-06123E019FE5}" srcOrd="0" destOrd="0" presId="urn:microsoft.com/office/officeart/2008/layout/LinedList"/>
    <dgm:cxn modelId="{157E39C1-2FD6-419B-BF25-6B5D6D20FABC}" type="presOf" srcId="{2F7258B0-DD94-4FC4-9AB3-4FA5D73E97D4}" destId="{2CAE1BF4-BDE3-4CFB-BB8B-0314E1EAE08B}" srcOrd="0" destOrd="0" presId="urn:microsoft.com/office/officeart/2008/layout/LinedList"/>
    <dgm:cxn modelId="{346CD0C6-7798-4B24-A576-CD6C3F08DC67}" srcId="{7FBAAB81-1290-476E-BDA4-48D73CD762EC}" destId="{67A8E9D6-91F7-4F60-A47B-18C7B91FFE82}" srcOrd="14" destOrd="0" parTransId="{12671FDD-7C08-4955-8F54-5811565EC6B1}" sibTransId="{0F244747-E613-4E1A-8327-0F71BD048250}"/>
    <dgm:cxn modelId="{690D0CC9-401C-4A1D-B09C-01B022E7C6AD}" srcId="{7FBAAB81-1290-476E-BDA4-48D73CD762EC}" destId="{62BA5CFC-144C-4DE9-8E00-6305B1AD1E85}" srcOrd="9" destOrd="0" parTransId="{8F3FF32E-06D1-47DB-9870-A9904DFB016B}" sibTransId="{F5EA25E0-96EA-4A4E-8560-41BCF041F251}"/>
    <dgm:cxn modelId="{AFD8B7D0-2FAB-44D6-832C-1166A22C6520}" type="presOf" srcId="{DE161A87-26DC-47DC-8A95-71ACC354F97E}" destId="{1A24A955-6C35-4DCE-9B2C-F430B1E914DF}" srcOrd="0" destOrd="0" presId="urn:microsoft.com/office/officeart/2008/layout/LinedList"/>
    <dgm:cxn modelId="{1323B9D2-EF50-4C75-A92A-FF717F7D5F01}" type="presOf" srcId="{245C528B-81E5-4AF3-B9C1-101C79A9EF56}" destId="{D6FB6204-5511-4797-983A-FFB791B4ADC4}" srcOrd="0" destOrd="0" presId="urn:microsoft.com/office/officeart/2008/layout/LinedList"/>
    <dgm:cxn modelId="{6CBEEDD5-86D1-4F8B-ADA3-1EA577CDBDD6}" srcId="{C482FA51-109A-49FD-8BF4-F4D384C4DC03}" destId="{7FBAAB81-1290-476E-BDA4-48D73CD762EC}" srcOrd="0" destOrd="0" parTransId="{2EF8F702-0788-42C6-AAF8-DFD339509D80}" sibTransId="{601A4FBC-B01C-48A3-A17E-49E81CA17B4E}"/>
    <dgm:cxn modelId="{9F02A6E0-0522-410C-8C8F-D36AE1D6293E}" type="presOf" srcId="{62BA5CFC-144C-4DE9-8E00-6305B1AD1E85}" destId="{4A13F421-C909-4B8F-8BFD-BDC598949A5F}" srcOrd="0" destOrd="0" presId="urn:microsoft.com/office/officeart/2008/layout/LinedList"/>
    <dgm:cxn modelId="{64FF25E5-BD67-4B37-9A5E-5A1F357FC2FD}" type="presOf" srcId="{CE0E14B5-7692-4EB2-801D-C039D5C8A20F}" destId="{785C900B-11C1-4BEB-9D70-63643223AB2E}" srcOrd="0" destOrd="0" presId="urn:microsoft.com/office/officeart/2008/layout/LinedList"/>
    <dgm:cxn modelId="{9B50F4F0-3531-44C5-916A-023938105AC6}" srcId="{7FBAAB81-1290-476E-BDA4-48D73CD762EC}" destId="{A7F414C0-3C74-44A3-9AC2-E8403EC6CAB1}" srcOrd="3" destOrd="0" parTransId="{FE7F61FE-B57E-4EF5-9D0F-6F200BB20587}" sibTransId="{D52EC1F3-6EBA-4F96-9472-B761BFF3D9BE}"/>
    <dgm:cxn modelId="{DE2BB6F4-812D-46A2-93C7-5D4A107797D5}" srcId="{7FBAAB81-1290-476E-BDA4-48D73CD762EC}" destId="{A9FB27FC-95D9-4549-AEFD-C1AF2FAE8CB9}" srcOrd="2" destOrd="0" parTransId="{5D73E91F-7DF7-461B-A0A1-2C3F34F2D3C9}" sibTransId="{2F00C986-EACF-4776-B564-E951BE411F08}"/>
    <dgm:cxn modelId="{088B20FE-5E52-4A45-9BED-FE4EE158364C}" type="presOf" srcId="{1350656A-FC9D-44C3-A4FD-D87B0C212CBA}" destId="{49821EA6-B335-46F2-8226-DB920F105399}" srcOrd="0" destOrd="0" presId="urn:microsoft.com/office/officeart/2008/layout/LinedList"/>
    <dgm:cxn modelId="{78FE03FF-807E-4192-9820-DE1F08EF3077}" type="presOf" srcId="{182FEFA3-A439-4676-BFFB-DDA44C7CCA94}" destId="{782ECF13-9242-46D6-85C3-5DD20CBAE297}" srcOrd="0" destOrd="0" presId="urn:microsoft.com/office/officeart/2008/layout/LinedList"/>
    <dgm:cxn modelId="{979D3883-496F-46E8-AD73-173CAEE8EB94}" type="presParOf" srcId="{81A5BE97-E12F-4911-8992-34B293B760EE}" destId="{18E8529D-A2A5-4D50-B64A-3009B6F50C2D}" srcOrd="0" destOrd="0" presId="urn:microsoft.com/office/officeart/2008/layout/LinedList"/>
    <dgm:cxn modelId="{81325982-E0DD-486A-9E15-3E4DA09E9D2F}" type="presParOf" srcId="{81A5BE97-E12F-4911-8992-34B293B760EE}" destId="{E7A7A7D4-9765-4E44-9BB6-9120817B7DA7}" srcOrd="1" destOrd="0" presId="urn:microsoft.com/office/officeart/2008/layout/LinedList"/>
    <dgm:cxn modelId="{55661F7F-1AC1-4CAD-BDFC-B6C43A697090}" type="presParOf" srcId="{E7A7A7D4-9765-4E44-9BB6-9120817B7DA7}" destId="{95691520-78A5-4FA9-8CC7-BD3D0EF5F8FE}" srcOrd="0" destOrd="0" presId="urn:microsoft.com/office/officeart/2008/layout/LinedList"/>
    <dgm:cxn modelId="{23DC00FA-4A23-4E79-896D-58FF9FA0468D}" type="presParOf" srcId="{E7A7A7D4-9765-4E44-9BB6-9120817B7DA7}" destId="{50D6E0AE-8755-4A27-A98B-06960AEC0EAB}" srcOrd="1" destOrd="0" presId="urn:microsoft.com/office/officeart/2008/layout/LinedList"/>
    <dgm:cxn modelId="{289094B3-86C1-465C-89D2-11A8648760DC}" type="presParOf" srcId="{50D6E0AE-8755-4A27-A98B-06960AEC0EAB}" destId="{E19DF0DE-251C-4456-A9BA-C1ABFC5C2D44}" srcOrd="0" destOrd="0" presId="urn:microsoft.com/office/officeart/2008/layout/LinedList"/>
    <dgm:cxn modelId="{09C14F33-1E27-4278-9D3C-148F3D92FC7A}" type="presParOf" srcId="{50D6E0AE-8755-4A27-A98B-06960AEC0EAB}" destId="{77EFF689-A573-41A0-93F0-0C685332E6C0}" srcOrd="1" destOrd="0" presId="urn:microsoft.com/office/officeart/2008/layout/LinedList"/>
    <dgm:cxn modelId="{1C9F0E7B-8FEC-4816-9F17-D1979728E5FA}" type="presParOf" srcId="{77EFF689-A573-41A0-93F0-0C685332E6C0}" destId="{82CEA29D-5B3B-4519-A13C-8CE2B012E500}" srcOrd="0" destOrd="0" presId="urn:microsoft.com/office/officeart/2008/layout/LinedList"/>
    <dgm:cxn modelId="{708F58BB-37CB-4CF9-8AA6-8A9028BDB5DB}" type="presParOf" srcId="{77EFF689-A573-41A0-93F0-0C685332E6C0}" destId="{94E77741-D504-4ED6-8709-2ED6FA12EC6F}" srcOrd="1" destOrd="0" presId="urn:microsoft.com/office/officeart/2008/layout/LinedList"/>
    <dgm:cxn modelId="{63434617-8C0F-4AEC-9A0D-EA2D1ED15301}" type="presParOf" srcId="{77EFF689-A573-41A0-93F0-0C685332E6C0}" destId="{CD274F22-6B8A-427D-AD10-091E5A16EABD}" srcOrd="2" destOrd="0" presId="urn:microsoft.com/office/officeart/2008/layout/LinedList"/>
    <dgm:cxn modelId="{3F654672-D941-4B25-89CE-DEB59CA6CD0C}" type="presParOf" srcId="{50D6E0AE-8755-4A27-A98B-06960AEC0EAB}" destId="{4248B4D5-ACF7-433B-9B73-FB6F3F51529D}" srcOrd="2" destOrd="0" presId="urn:microsoft.com/office/officeart/2008/layout/LinedList"/>
    <dgm:cxn modelId="{0BC5FC6D-D50D-42DA-B27F-6C5663E4A40D}" type="presParOf" srcId="{50D6E0AE-8755-4A27-A98B-06960AEC0EAB}" destId="{C1C3D7AA-152A-4978-9A20-342D22E50D97}" srcOrd="3" destOrd="0" presId="urn:microsoft.com/office/officeart/2008/layout/LinedList"/>
    <dgm:cxn modelId="{346ADF99-AB66-4995-8D2E-7B71EC101CAA}" type="presParOf" srcId="{50D6E0AE-8755-4A27-A98B-06960AEC0EAB}" destId="{91D60A7F-248D-4E23-995A-2B96EAC6DA7C}" srcOrd="4" destOrd="0" presId="urn:microsoft.com/office/officeart/2008/layout/LinedList"/>
    <dgm:cxn modelId="{785C5B4B-9445-4FEF-B75C-06E3E89A16F9}" type="presParOf" srcId="{91D60A7F-248D-4E23-995A-2B96EAC6DA7C}" destId="{EBDDD8DB-48DC-4F1C-8BA9-228E4F789747}" srcOrd="0" destOrd="0" presId="urn:microsoft.com/office/officeart/2008/layout/LinedList"/>
    <dgm:cxn modelId="{4E269792-1CF9-4AF6-BCCC-3097574D51A7}" type="presParOf" srcId="{91D60A7F-248D-4E23-995A-2B96EAC6DA7C}" destId="{2CAE1BF4-BDE3-4CFB-BB8B-0314E1EAE08B}" srcOrd="1" destOrd="0" presId="urn:microsoft.com/office/officeart/2008/layout/LinedList"/>
    <dgm:cxn modelId="{284473E5-FB4C-478E-8943-B3A38D2C4CF2}" type="presParOf" srcId="{91D60A7F-248D-4E23-995A-2B96EAC6DA7C}" destId="{F20C2D87-BB82-4F4B-A049-9DFEB37880F6}" srcOrd="2" destOrd="0" presId="urn:microsoft.com/office/officeart/2008/layout/LinedList"/>
    <dgm:cxn modelId="{24F119D5-B4AB-4D98-992C-F80A91078381}" type="presParOf" srcId="{50D6E0AE-8755-4A27-A98B-06960AEC0EAB}" destId="{CE66B6B3-ED10-4797-BA26-6E145F26096E}" srcOrd="5" destOrd="0" presId="urn:microsoft.com/office/officeart/2008/layout/LinedList"/>
    <dgm:cxn modelId="{8C4FEC08-B678-44BD-A10B-3E7D61417690}" type="presParOf" srcId="{50D6E0AE-8755-4A27-A98B-06960AEC0EAB}" destId="{5588C3DB-0A7D-40CE-92AC-F977FEC73CEC}" srcOrd="6" destOrd="0" presId="urn:microsoft.com/office/officeart/2008/layout/LinedList"/>
    <dgm:cxn modelId="{864DE6CF-FF42-4B72-8BC9-3FCF28E2F134}" type="presParOf" srcId="{50D6E0AE-8755-4A27-A98B-06960AEC0EAB}" destId="{249CC61D-4CE6-4FB7-A8AE-02874FC65B60}" srcOrd="7" destOrd="0" presId="urn:microsoft.com/office/officeart/2008/layout/LinedList"/>
    <dgm:cxn modelId="{E4F12412-8F51-4CBB-9D13-BACF461E31E2}" type="presParOf" srcId="{249CC61D-4CE6-4FB7-A8AE-02874FC65B60}" destId="{769D0707-B68E-43D6-A78D-461CD623FB1B}" srcOrd="0" destOrd="0" presId="urn:microsoft.com/office/officeart/2008/layout/LinedList"/>
    <dgm:cxn modelId="{DC37152C-2572-4E69-BEEE-D8241742231C}" type="presParOf" srcId="{249CC61D-4CE6-4FB7-A8AE-02874FC65B60}" destId="{B7279DDE-AAE7-4D9F-A2EE-516C73EC30C4}" srcOrd="1" destOrd="0" presId="urn:microsoft.com/office/officeart/2008/layout/LinedList"/>
    <dgm:cxn modelId="{F80BD21B-A7A0-4E69-9076-D44EA7E8573D}" type="presParOf" srcId="{249CC61D-4CE6-4FB7-A8AE-02874FC65B60}" destId="{C888BC68-AE35-4F28-BC05-6F35BA90244A}" srcOrd="2" destOrd="0" presId="urn:microsoft.com/office/officeart/2008/layout/LinedList"/>
    <dgm:cxn modelId="{6ED02FD2-3607-4052-BD7E-518033A8092A}" type="presParOf" srcId="{50D6E0AE-8755-4A27-A98B-06960AEC0EAB}" destId="{6ACBDF36-F9C0-4FCE-94FF-CF11D504569D}" srcOrd="8" destOrd="0" presId="urn:microsoft.com/office/officeart/2008/layout/LinedList"/>
    <dgm:cxn modelId="{5ACE6C25-C050-4D60-85AB-373360660076}" type="presParOf" srcId="{50D6E0AE-8755-4A27-A98B-06960AEC0EAB}" destId="{37065C41-8A60-4875-A114-8873F2EB825F}" srcOrd="9" destOrd="0" presId="urn:microsoft.com/office/officeart/2008/layout/LinedList"/>
    <dgm:cxn modelId="{325D34F9-9DF8-427C-89BC-003278BE4819}" type="presParOf" srcId="{50D6E0AE-8755-4A27-A98B-06960AEC0EAB}" destId="{A439472A-E6AB-46B6-A4F0-182360F72FEF}" srcOrd="10" destOrd="0" presId="urn:microsoft.com/office/officeart/2008/layout/LinedList"/>
    <dgm:cxn modelId="{A2628FD5-B32F-4CC1-83D1-5E5F0CDA9ED5}" type="presParOf" srcId="{A439472A-E6AB-46B6-A4F0-182360F72FEF}" destId="{7E830843-B3F8-48F5-A63C-0B43335E2E46}" srcOrd="0" destOrd="0" presId="urn:microsoft.com/office/officeart/2008/layout/LinedList"/>
    <dgm:cxn modelId="{C4536034-9FEF-4014-B62F-A36CEE19498E}" type="presParOf" srcId="{A439472A-E6AB-46B6-A4F0-182360F72FEF}" destId="{204C662F-3EED-4B90-851D-06123E019FE5}" srcOrd="1" destOrd="0" presId="urn:microsoft.com/office/officeart/2008/layout/LinedList"/>
    <dgm:cxn modelId="{8535456F-F542-4877-8C0A-0BF255132793}" type="presParOf" srcId="{A439472A-E6AB-46B6-A4F0-182360F72FEF}" destId="{7A148FD0-07BE-4BF6-B5FB-E98AF58DC174}" srcOrd="2" destOrd="0" presId="urn:microsoft.com/office/officeart/2008/layout/LinedList"/>
    <dgm:cxn modelId="{4A25EBF5-213D-448E-8ED3-35753135A5A6}" type="presParOf" srcId="{50D6E0AE-8755-4A27-A98B-06960AEC0EAB}" destId="{6A105967-24BE-40BC-83EA-11A8AD1518FB}" srcOrd="11" destOrd="0" presId="urn:microsoft.com/office/officeart/2008/layout/LinedList"/>
    <dgm:cxn modelId="{BEEB977D-3FC0-45D0-932E-E4A9F64C5C9E}" type="presParOf" srcId="{50D6E0AE-8755-4A27-A98B-06960AEC0EAB}" destId="{41E92A58-6F3E-487E-ACCD-277E364FA250}" srcOrd="12" destOrd="0" presId="urn:microsoft.com/office/officeart/2008/layout/LinedList"/>
    <dgm:cxn modelId="{455B9CF8-A2B2-412F-ACE1-3513017F810C}" type="presParOf" srcId="{50D6E0AE-8755-4A27-A98B-06960AEC0EAB}" destId="{65321EB0-7E04-437A-A47C-7EB49193A77F}" srcOrd="13" destOrd="0" presId="urn:microsoft.com/office/officeart/2008/layout/LinedList"/>
    <dgm:cxn modelId="{EAC217DC-8613-4457-A9A5-E0CDB13FB564}" type="presParOf" srcId="{65321EB0-7E04-437A-A47C-7EB49193A77F}" destId="{D97E5811-83A2-4D64-9B14-430E3F0B7C3D}" srcOrd="0" destOrd="0" presId="urn:microsoft.com/office/officeart/2008/layout/LinedList"/>
    <dgm:cxn modelId="{B88A85A3-02A4-4AB7-BC27-C6B189DAAD24}" type="presParOf" srcId="{65321EB0-7E04-437A-A47C-7EB49193A77F}" destId="{A486B26F-E506-48C0-B06F-EB20FF061949}" srcOrd="1" destOrd="0" presId="urn:microsoft.com/office/officeart/2008/layout/LinedList"/>
    <dgm:cxn modelId="{9F53873C-3CC3-4080-97FA-4783A2EA3B96}" type="presParOf" srcId="{65321EB0-7E04-437A-A47C-7EB49193A77F}" destId="{A4952C32-EC01-42C0-899D-93320630DBC6}" srcOrd="2" destOrd="0" presId="urn:microsoft.com/office/officeart/2008/layout/LinedList"/>
    <dgm:cxn modelId="{00BDE864-A8C2-4FD3-9E46-7294F74E04AA}" type="presParOf" srcId="{50D6E0AE-8755-4A27-A98B-06960AEC0EAB}" destId="{B6B88BA3-6D3B-4810-A1A5-5BAE0EC45C42}" srcOrd="14" destOrd="0" presId="urn:microsoft.com/office/officeart/2008/layout/LinedList"/>
    <dgm:cxn modelId="{5655792B-D5E5-45C3-941E-A05DA126438D}" type="presParOf" srcId="{50D6E0AE-8755-4A27-A98B-06960AEC0EAB}" destId="{DABBC22E-B879-4B3B-8A00-314CEC66109F}" srcOrd="15" destOrd="0" presId="urn:microsoft.com/office/officeart/2008/layout/LinedList"/>
    <dgm:cxn modelId="{015F9872-B15E-4DDA-AD3C-F6C038E9C392}" type="presParOf" srcId="{50D6E0AE-8755-4A27-A98B-06960AEC0EAB}" destId="{7B343D8A-459A-4393-A1BB-0CED487272F0}" srcOrd="16" destOrd="0" presId="urn:microsoft.com/office/officeart/2008/layout/LinedList"/>
    <dgm:cxn modelId="{8B873BCD-E73D-4D39-9F51-3C83F33E170B}" type="presParOf" srcId="{7B343D8A-459A-4393-A1BB-0CED487272F0}" destId="{BA61A44C-A62A-4677-B5DE-7E9EBB4A69CB}" srcOrd="0" destOrd="0" presId="urn:microsoft.com/office/officeart/2008/layout/LinedList"/>
    <dgm:cxn modelId="{608C7850-16ED-4F04-8B2A-B8316C8C9625}" type="presParOf" srcId="{7B343D8A-459A-4393-A1BB-0CED487272F0}" destId="{D6FB6204-5511-4797-983A-FFB791B4ADC4}" srcOrd="1" destOrd="0" presId="urn:microsoft.com/office/officeart/2008/layout/LinedList"/>
    <dgm:cxn modelId="{BCB9C586-2A37-4526-997D-A193CF2EDFD6}" type="presParOf" srcId="{7B343D8A-459A-4393-A1BB-0CED487272F0}" destId="{EB33F043-7152-417A-8AC4-3FC7180F007E}" srcOrd="2" destOrd="0" presId="urn:microsoft.com/office/officeart/2008/layout/LinedList"/>
    <dgm:cxn modelId="{C01938BA-BAFB-487B-9989-394F9B98B44D}" type="presParOf" srcId="{50D6E0AE-8755-4A27-A98B-06960AEC0EAB}" destId="{FF9EE6C8-3BD8-4463-8F0D-5E5152092D14}" srcOrd="17" destOrd="0" presId="urn:microsoft.com/office/officeart/2008/layout/LinedList"/>
    <dgm:cxn modelId="{FDB76095-EA7F-4B8F-B302-1B827BC5EA4C}" type="presParOf" srcId="{50D6E0AE-8755-4A27-A98B-06960AEC0EAB}" destId="{54C31587-6128-4B3F-95C9-906953CBB56B}" srcOrd="18" destOrd="0" presId="urn:microsoft.com/office/officeart/2008/layout/LinedList"/>
    <dgm:cxn modelId="{1ED0A447-142A-491A-8747-3944086B5C44}" type="presParOf" srcId="{50D6E0AE-8755-4A27-A98B-06960AEC0EAB}" destId="{EAE1E431-CCBD-4DED-A5F3-FAD9F4755E5E}" srcOrd="19" destOrd="0" presId="urn:microsoft.com/office/officeart/2008/layout/LinedList"/>
    <dgm:cxn modelId="{961C1D84-435D-400B-9FD6-26C7E2CE66D1}" type="presParOf" srcId="{EAE1E431-CCBD-4DED-A5F3-FAD9F4755E5E}" destId="{1D30E580-9805-4B9C-BAFC-4E8125EE0E7D}" srcOrd="0" destOrd="0" presId="urn:microsoft.com/office/officeart/2008/layout/LinedList"/>
    <dgm:cxn modelId="{4858B583-8FFA-43D6-8EEA-DF9F9E246DF6}" type="presParOf" srcId="{EAE1E431-CCBD-4DED-A5F3-FAD9F4755E5E}" destId="{C5AEF092-323A-473B-8424-0DEDC0C65309}" srcOrd="1" destOrd="0" presId="urn:microsoft.com/office/officeart/2008/layout/LinedList"/>
    <dgm:cxn modelId="{24F4683A-7A92-4B44-805F-07EE2C1AE53C}" type="presParOf" srcId="{EAE1E431-CCBD-4DED-A5F3-FAD9F4755E5E}" destId="{99944911-4434-4E7E-80E0-3B3EE1E9CC45}" srcOrd="2" destOrd="0" presId="urn:microsoft.com/office/officeart/2008/layout/LinedList"/>
    <dgm:cxn modelId="{5800F705-7313-43C7-96EF-29A79B1BC760}" type="presParOf" srcId="{50D6E0AE-8755-4A27-A98B-06960AEC0EAB}" destId="{D9F486EA-12EA-45C6-843E-AB8A314C15D1}" srcOrd="20" destOrd="0" presId="urn:microsoft.com/office/officeart/2008/layout/LinedList"/>
    <dgm:cxn modelId="{E31560F5-465D-4075-9E57-122907FCB792}" type="presParOf" srcId="{50D6E0AE-8755-4A27-A98B-06960AEC0EAB}" destId="{1EBDB7D5-C1B1-4198-B43B-23C984E5E195}" srcOrd="21" destOrd="0" presId="urn:microsoft.com/office/officeart/2008/layout/LinedList"/>
    <dgm:cxn modelId="{9713388A-B82B-40E9-974E-6C8647906814}" type="presParOf" srcId="{50D6E0AE-8755-4A27-A98B-06960AEC0EAB}" destId="{05B4470D-C6FD-481D-B817-BDC74D9C9E93}" srcOrd="22" destOrd="0" presId="urn:microsoft.com/office/officeart/2008/layout/LinedList"/>
    <dgm:cxn modelId="{920EF848-6D5C-4F16-876B-67DAE8DBD9D3}" type="presParOf" srcId="{05B4470D-C6FD-481D-B817-BDC74D9C9E93}" destId="{B351673A-3A9C-4A66-9259-1311D7397E1E}" srcOrd="0" destOrd="0" presId="urn:microsoft.com/office/officeart/2008/layout/LinedList"/>
    <dgm:cxn modelId="{B1A4AB55-238C-4B6F-B401-6BE74D8E16A4}" type="presParOf" srcId="{05B4470D-C6FD-481D-B817-BDC74D9C9E93}" destId="{31B68DC2-67A3-468F-8B95-D669EB2CEDD0}" srcOrd="1" destOrd="0" presId="urn:microsoft.com/office/officeart/2008/layout/LinedList"/>
    <dgm:cxn modelId="{2CFB3655-EAD7-4B8E-B35B-55EDD171F257}" type="presParOf" srcId="{05B4470D-C6FD-481D-B817-BDC74D9C9E93}" destId="{C69F1F64-C7D4-4D92-9A0C-FBF8A6B8B28F}" srcOrd="2" destOrd="0" presId="urn:microsoft.com/office/officeart/2008/layout/LinedList"/>
    <dgm:cxn modelId="{54921155-056D-41F8-A1F6-C06374D015B0}" type="presParOf" srcId="{50D6E0AE-8755-4A27-A98B-06960AEC0EAB}" destId="{A8AF1B98-D700-4724-A9B0-DCFED8777D31}" srcOrd="23" destOrd="0" presId="urn:microsoft.com/office/officeart/2008/layout/LinedList"/>
    <dgm:cxn modelId="{A6B7E5DB-244A-4F46-9EE3-BDD88D306458}" type="presParOf" srcId="{50D6E0AE-8755-4A27-A98B-06960AEC0EAB}" destId="{27619806-61DB-4A7A-ACF9-5F014CA0AEB0}" srcOrd="24" destOrd="0" presId="urn:microsoft.com/office/officeart/2008/layout/LinedList"/>
    <dgm:cxn modelId="{3A2D2117-D819-4F93-A2AC-FDA0DD5FD709}" type="presParOf" srcId="{50D6E0AE-8755-4A27-A98B-06960AEC0EAB}" destId="{87D560D6-F1AA-4B7E-BA3D-68CD76FC1086}" srcOrd="25" destOrd="0" presId="urn:microsoft.com/office/officeart/2008/layout/LinedList"/>
    <dgm:cxn modelId="{BBC1442B-3E85-4EA8-9848-2F94CC785F40}" type="presParOf" srcId="{87D560D6-F1AA-4B7E-BA3D-68CD76FC1086}" destId="{0071FBBE-1299-4E2D-A60A-3AD325446DE6}" srcOrd="0" destOrd="0" presId="urn:microsoft.com/office/officeart/2008/layout/LinedList"/>
    <dgm:cxn modelId="{CC36638A-5630-4C07-AE3F-B996B32AD65B}" type="presParOf" srcId="{87D560D6-F1AA-4B7E-BA3D-68CD76FC1086}" destId="{785C900B-11C1-4BEB-9D70-63643223AB2E}" srcOrd="1" destOrd="0" presId="urn:microsoft.com/office/officeart/2008/layout/LinedList"/>
    <dgm:cxn modelId="{BABDBA06-291F-41C9-9708-EA9F9A22975B}" type="presParOf" srcId="{87D560D6-F1AA-4B7E-BA3D-68CD76FC1086}" destId="{EFDF788C-5E9A-4003-89C8-0DCCDCD27C4D}" srcOrd="2" destOrd="0" presId="urn:microsoft.com/office/officeart/2008/layout/LinedList"/>
    <dgm:cxn modelId="{FEDA7A91-B8AE-4CD1-8CE5-06F08C3D6A13}" type="presParOf" srcId="{50D6E0AE-8755-4A27-A98B-06960AEC0EAB}" destId="{A673FC4A-2CF5-417C-8223-1E22D59FEC01}" srcOrd="26" destOrd="0" presId="urn:microsoft.com/office/officeart/2008/layout/LinedList"/>
    <dgm:cxn modelId="{F71FD53D-8FDC-4C90-8A2C-7AB0E4B51126}" type="presParOf" srcId="{50D6E0AE-8755-4A27-A98B-06960AEC0EAB}" destId="{250BB334-1B56-4021-B3F1-047DC41EA37B}" srcOrd="27" destOrd="0" presId="urn:microsoft.com/office/officeart/2008/layout/LinedList"/>
    <dgm:cxn modelId="{A03046B1-A4DE-4B05-976A-B12C85318375}" type="presParOf" srcId="{50D6E0AE-8755-4A27-A98B-06960AEC0EAB}" destId="{D21B66A1-97F7-4B2A-A3B4-93DC6DC729EE}" srcOrd="28" destOrd="0" presId="urn:microsoft.com/office/officeart/2008/layout/LinedList"/>
    <dgm:cxn modelId="{05FD739D-95C2-4B25-A127-4C7B482FA838}" type="presParOf" srcId="{D21B66A1-97F7-4B2A-A3B4-93DC6DC729EE}" destId="{5DC45158-3231-4439-9D89-5269BFB4F33B}" srcOrd="0" destOrd="0" presId="urn:microsoft.com/office/officeart/2008/layout/LinedList"/>
    <dgm:cxn modelId="{C5048D3C-71BB-419D-BAE3-3D798FBEE86C}" type="presParOf" srcId="{D21B66A1-97F7-4B2A-A3B4-93DC6DC729EE}" destId="{4A13F421-C909-4B8F-8BFD-BDC598949A5F}" srcOrd="1" destOrd="0" presId="urn:microsoft.com/office/officeart/2008/layout/LinedList"/>
    <dgm:cxn modelId="{2C4CE111-9506-4652-8BCD-3243A6B8443B}" type="presParOf" srcId="{D21B66A1-97F7-4B2A-A3B4-93DC6DC729EE}" destId="{AA19C1B8-103E-46F9-AAE9-BACE0C8760EF}" srcOrd="2" destOrd="0" presId="urn:microsoft.com/office/officeart/2008/layout/LinedList"/>
    <dgm:cxn modelId="{85F451F3-EA40-4E5D-9A4E-8629289435BA}" type="presParOf" srcId="{50D6E0AE-8755-4A27-A98B-06960AEC0EAB}" destId="{67019581-297A-4AB9-9BFB-F5BA18352C83}" srcOrd="29" destOrd="0" presId="urn:microsoft.com/office/officeart/2008/layout/LinedList"/>
    <dgm:cxn modelId="{CDFF1E9F-B4EC-4D6E-8421-4F17E5640109}" type="presParOf" srcId="{50D6E0AE-8755-4A27-A98B-06960AEC0EAB}" destId="{F95AEA5C-5D7B-47BF-87DA-D57C5981583E}" srcOrd="30" destOrd="0" presId="urn:microsoft.com/office/officeart/2008/layout/LinedList"/>
    <dgm:cxn modelId="{97C1636B-81EE-42AE-A805-88C48358A056}" type="presParOf" srcId="{50D6E0AE-8755-4A27-A98B-06960AEC0EAB}" destId="{BCD15F4C-D666-4C95-80A9-904E225917C7}" srcOrd="31" destOrd="0" presId="urn:microsoft.com/office/officeart/2008/layout/LinedList"/>
    <dgm:cxn modelId="{7CAE0E28-2D03-4E40-AFB4-2495CC9A84B6}" type="presParOf" srcId="{BCD15F4C-D666-4C95-80A9-904E225917C7}" destId="{093F3B17-D578-4FCA-8E38-05ACD8D9DF5B}" srcOrd="0" destOrd="0" presId="urn:microsoft.com/office/officeart/2008/layout/LinedList"/>
    <dgm:cxn modelId="{E045975C-3BDD-4488-AF9A-DAD56CAD4BF5}" type="presParOf" srcId="{BCD15F4C-D666-4C95-80A9-904E225917C7}" destId="{01347E0A-DAA3-47A7-B210-D9BC7F8A5700}" srcOrd="1" destOrd="0" presId="urn:microsoft.com/office/officeart/2008/layout/LinedList"/>
    <dgm:cxn modelId="{DB4072AC-DACD-4916-ACF5-3E6690C9EADF}" type="presParOf" srcId="{BCD15F4C-D666-4C95-80A9-904E225917C7}" destId="{28E0E93F-52BF-4A1C-A59D-A90007627526}" srcOrd="2" destOrd="0" presId="urn:microsoft.com/office/officeart/2008/layout/LinedList"/>
    <dgm:cxn modelId="{FE003A12-D09B-4C0A-A1B9-39C426D1E37D}" type="presParOf" srcId="{50D6E0AE-8755-4A27-A98B-06960AEC0EAB}" destId="{9198A7F8-05AA-4FC0-B48B-F6B62CC1F265}" srcOrd="32" destOrd="0" presId="urn:microsoft.com/office/officeart/2008/layout/LinedList"/>
    <dgm:cxn modelId="{8B90C0F9-315E-48ED-8E0F-7B06569FB1D0}" type="presParOf" srcId="{50D6E0AE-8755-4A27-A98B-06960AEC0EAB}" destId="{3B5A4D01-28C0-4C1F-9526-AFD7CC0D12F2}" srcOrd="33" destOrd="0" presId="urn:microsoft.com/office/officeart/2008/layout/LinedList"/>
    <dgm:cxn modelId="{B5101311-DAAE-4E26-BB60-D4C7A7E8650F}" type="presParOf" srcId="{50D6E0AE-8755-4A27-A98B-06960AEC0EAB}" destId="{317FEA54-6F9D-4188-B810-1CC1FF25F76A}" srcOrd="34" destOrd="0" presId="urn:microsoft.com/office/officeart/2008/layout/LinedList"/>
    <dgm:cxn modelId="{8860E254-C69F-4273-8140-9E6438945CB2}" type="presParOf" srcId="{317FEA54-6F9D-4188-B810-1CC1FF25F76A}" destId="{465557FB-39D2-4125-B753-68C8115BB268}" srcOrd="0" destOrd="0" presId="urn:microsoft.com/office/officeart/2008/layout/LinedList"/>
    <dgm:cxn modelId="{A4322E1D-B715-429E-91CE-70AE54F2313F}" type="presParOf" srcId="{317FEA54-6F9D-4188-B810-1CC1FF25F76A}" destId="{CD9773E3-AC96-48AB-B123-B5402234A8A1}" srcOrd="1" destOrd="0" presId="urn:microsoft.com/office/officeart/2008/layout/LinedList"/>
    <dgm:cxn modelId="{2B709A49-BD4E-4AFA-AAD2-96AE00DEF472}" type="presParOf" srcId="{317FEA54-6F9D-4188-B810-1CC1FF25F76A}" destId="{465F6531-BCA8-4B7D-A252-3E4F81D92BC2}" srcOrd="2" destOrd="0" presId="urn:microsoft.com/office/officeart/2008/layout/LinedList"/>
    <dgm:cxn modelId="{C1E61193-7797-4E29-88E8-C751E27A41B5}" type="presParOf" srcId="{50D6E0AE-8755-4A27-A98B-06960AEC0EAB}" destId="{AAFC2980-D717-4C32-9DC6-09B6313B44ED}" srcOrd="35" destOrd="0" presId="urn:microsoft.com/office/officeart/2008/layout/LinedList"/>
    <dgm:cxn modelId="{3FE3C415-92EC-4BC6-BB0B-913D9E7CF0C4}" type="presParOf" srcId="{50D6E0AE-8755-4A27-A98B-06960AEC0EAB}" destId="{793F7AF4-CBE1-41C0-87EE-0E6CC86E5A2F}" srcOrd="36" destOrd="0" presId="urn:microsoft.com/office/officeart/2008/layout/LinedList"/>
    <dgm:cxn modelId="{BCC985B8-E69D-49A7-A92A-D716CE10E1DB}" type="presParOf" srcId="{50D6E0AE-8755-4A27-A98B-06960AEC0EAB}" destId="{F8D92E6A-26B2-4C56-943A-CAA1006F5469}" srcOrd="37" destOrd="0" presId="urn:microsoft.com/office/officeart/2008/layout/LinedList"/>
    <dgm:cxn modelId="{B0869742-8ABA-4FAA-BC7B-079F23395053}" type="presParOf" srcId="{F8D92E6A-26B2-4C56-943A-CAA1006F5469}" destId="{D0410B35-FC75-4867-B430-DEBF3B733887}" srcOrd="0" destOrd="0" presId="urn:microsoft.com/office/officeart/2008/layout/LinedList"/>
    <dgm:cxn modelId="{3DF20B07-3B93-4B12-816C-ADBD7246CF64}" type="presParOf" srcId="{F8D92E6A-26B2-4C56-943A-CAA1006F5469}" destId="{94A62D9B-C6FD-41D6-B0D5-5530158B4C23}" srcOrd="1" destOrd="0" presId="urn:microsoft.com/office/officeart/2008/layout/LinedList"/>
    <dgm:cxn modelId="{925551D5-3E8E-4D85-8701-49956865A865}" type="presParOf" srcId="{F8D92E6A-26B2-4C56-943A-CAA1006F5469}" destId="{176024B6-4B80-463D-A56F-C071272F7793}" srcOrd="2" destOrd="0" presId="urn:microsoft.com/office/officeart/2008/layout/LinedList"/>
    <dgm:cxn modelId="{1A4D37AF-D108-4C25-8EC3-E3EFDDE7ACC1}" type="presParOf" srcId="{50D6E0AE-8755-4A27-A98B-06960AEC0EAB}" destId="{1E229F16-DC3C-4341-A7F0-05407ACF04D2}" srcOrd="38" destOrd="0" presId="urn:microsoft.com/office/officeart/2008/layout/LinedList"/>
    <dgm:cxn modelId="{FF147347-A91A-4235-80D1-361B13D0C264}" type="presParOf" srcId="{50D6E0AE-8755-4A27-A98B-06960AEC0EAB}" destId="{BD689953-A4EE-4866-8BF6-D66F5FD62ED6}" srcOrd="39" destOrd="0" presId="urn:microsoft.com/office/officeart/2008/layout/LinedList"/>
    <dgm:cxn modelId="{D49190A4-19D7-4C71-AC3D-1C9D6D4D2DA2}" type="presParOf" srcId="{50D6E0AE-8755-4A27-A98B-06960AEC0EAB}" destId="{CBF1429E-DEAB-4B48-9F58-1279005178F8}" srcOrd="40" destOrd="0" presId="urn:microsoft.com/office/officeart/2008/layout/LinedList"/>
    <dgm:cxn modelId="{89BE0D55-A754-4155-AE3E-718E7D9F8825}" type="presParOf" srcId="{CBF1429E-DEAB-4B48-9F58-1279005178F8}" destId="{8E8A74C8-BA60-4852-801E-03CDF2730936}" srcOrd="0" destOrd="0" presId="urn:microsoft.com/office/officeart/2008/layout/LinedList"/>
    <dgm:cxn modelId="{51FB5555-AA21-4F55-B771-174D240155E8}" type="presParOf" srcId="{CBF1429E-DEAB-4B48-9F58-1279005178F8}" destId="{782ECF13-9242-46D6-85C3-5DD20CBAE297}" srcOrd="1" destOrd="0" presId="urn:microsoft.com/office/officeart/2008/layout/LinedList"/>
    <dgm:cxn modelId="{D89AA75D-EB87-4F8C-A1B4-51727253FBA1}" type="presParOf" srcId="{CBF1429E-DEAB-4B48-9F58-1279005178F8}" destId="{54C6B2A9-452A-4E2E-9FB7-4E63649A1F75}" srcOrd="2" destOrd="0" presId="urn:microsoft.com/office/officeart/2008/layout/LinedList"/>
    <dgm:cxn modelId="{ED90318E-4448-493C-A643-0DB2E16AF886}" type="presParOf" srcId="{50D6E0AE-8755-4A27-A98B-06960AEC0EAB}" destId="{08ABEDBD-16BD-4350-8BFD-13E9B9F480B5}" srcOrd="41" destOrd="0" presId="urn:microsoft.com/office/officeart/2008/layout/LinedList"/>
    <dgm:cxn modelId="{12C95E9B-2B3A-433E-BF5D-E5ABEF139DD3}" type="presParOf" srcId="{50D6E0AE-8755-4A27-A98B-06960AEC0EAB}" destId="{A9827DC5-BF5D-4722-9CEE-EA3D043758DA}" srcOrd="42" destOrd="0" presId="urn:microsoft.com/office/officeart/2008/layout/LinedList"/>
    <dgm:cxn modelId="{A0FF50DE-21A2-4EB0-897D-E7DCD31D1203}" type="presParOf" srcId="{50D6E0AE-8755-4A27-A98B-06960AEC0EAB}" destId="{5CD7AAC3-1E9B-4410-B9F1-CE76D771FFCB}" srcOrd="43" destOrd="0" presId="urn:microsoft.com/office/officeart/2008/layout/LinedList"/>
    <dgm:cxn modelId="{C7E30B5B-4D60-4F47-9912-7111E25ED220}" type="presParOf" srcId="{5CD7AAC3-1E9B-4410-B9F1-CE76D771FFCB}" destId="{10CB50D4-1CEB-4CF8-B2EB-5C23CBEBE5F1}" srcOrd="0" destOrd="0" presId="urn:microsoft.com/office/officeart/2008/layout/LinedList"/>
    <dgm:cxn modelId="{33830FCC-2D7C-41C8-8AB5-69CD39B0095B}" type="presParOf" srcId="{5CD7AAC3-1E9B-4410-B9F1-CE76D771FFCB}" destId="{9D3D2CB4-75CC-4EBE-BD90-F4D3285DC4FE}" srcOrd="1" destOrd="0" presId="urn:microsoft.com/office/officeart/2008/layout/LinedList"/>
    <dgm:cxn modelId="{B6EAE58B-25FA-4483-BD1A-E25B19791F77}" type="presParOf" srcId="{5CD7AAC3-1E9B-4410-B9F1-CE76D771FFCB}" destId="{A8D5806F-AA6A-4B51-BDB6-E57EC89CCF7B}" srcOrd="2" destOrd="0" presId="urn:microsoft.com/office/officeart/2008/layout/LinedList"/>
    <dgm:cxn modelId="{6872DCAF-0229-4491-9E5D-1D7B5CB1572E}" type="presParOf" srcId="{50D6E0AE-8755-4A27-A98B-06960AEC0EAB}" destId="{CFF9F2CD-EB4E-44E7-B557-18D836737AEB}" srcOrd="44" destOrd="0" presId="urn:microsoft.com/office/officeart/2008/layout/LinedList"/>
    <dgm:cxn modelId="{E681495C-D429-488A-90EC-9D7E8185FDC7}" type="presParOf" srcId="{50D6E0AE-8755-4A27-A98B-06960AEC0EAB}" destId="{2A808594-8080-44E5-A7A6-567254365E60}" srcOrd="45" destOrd="0" presId="urn:microsoft.com/office/officeart/2008/layout/LinedList"/>
    <dgm:cxn modelId="{154AD9AF-BA34-4140-A6D5-D915825F2D0E}" type="presParOf" srcId="{50D6E0AE-8755-4A27-A98B-06960AEC0EAB}" destId="{A87E82EE-2BAE-4B4A-B2C1-2A7BC1606E37}" srcOrd="46" destOrd="0" presId="urn:microsoft.com/office/officeart/2008/layout/LinedList"/>
    <dgm:cxn modelId="{031615E2-77D5-4207-9EBA-A09ECC41200E}" type="presParOf" srcId="{A87E82EE-2BAE-4B4A-B2C1-2A7BC1606E37}" destId="{A99E4F9D-6435-4582-B1E9-3C13E6D68FAE}" srcOrd="0" destOrd="0" presId="urn:microsoft.com/office/officeart/2008/layout/LinedList"/>
    <dgm:cxn modelId="{7DCC558F-B639-4C69-9B87-B2D629370CDA}" type="presParOf" srcId="{A87E82EE-2BAE-4B4A-B2C1-2A7BC1606E37}" destId="{49821EA6-B335-46F2-8226-DB920F105399}" srcOrd="1" destOrd="0" presId="urn:microsoft.com/office/officeart/2008/layout/LinedList"/>
    <dgm:cxn modelId="{97E68AB4-693C-408F-B9AD-3F1C45DF1E67}" type="presParOf" srcId="{A87E82EE-2BAE-4B4A-B2C1-2A7BC1606E37}" destId="{916F3C4D-A6C5-4865-9D42-1C819343B5F2}" srcOrd="2" destOrd="0" presId="urn:microsoft.com/office/officeart/2008/layout/LinedList"/>
    <dgm:cxn modelId="{D8958179-0D70-43D9-8267-C7CBE21E19F5}" type="presParOf" srcId="{50D6E0AE-8755-4A27-A98B-06960AEC0EAB}" destId="{DC86323E-FE26-43AF-9297-33FEEBABCB61}" srcOrd="47" destOrd="0" presId="urn:microsoft.com/office/officeart/2008/layout/LinedList"/>
    <dgm:cxn modelId="{89403C76-2484-4C46-A4C2-D65F741158A4}" type="presParOf" srcId="{50D6E0AE-8755-4A27-A98B-06960AEC0EAB}" destId="{89073A2E-3526-48E2-A071-B9CE6801469E}" srcOrd="48" destOrd="0" presId="urn:microsoft.com/office/officeart/2008/layout/LinedList"/>
    <dgm:cxn modelId="{557C265B-3682-4A0E-9F28-A2C3F8E19B02}" type="presParOf" srcId="{50D6E0AE-8755-4A27-A98B-06960AEC0EAB}" destId="{F463789D-27DE-4B2B-BFA1-E5ABFF3EB98D}" srcOrd="49" destOrd="0" presId="urn:microsoft.com/office/officeart/2008/layout/LinedList"/>
    <dgm:cxn modelId="{3256B2D6-A26F-4E1E-BA25-9A57C80E2699}" type="presParOf" srcId="{F463789D-27DE-4B2B-BFA1-E5ABFF3EB98D}" destId="{7A8228D6-5879-466A-B118-B09738519237}" srcOrd="0" destOrd="0" presId="urn:microsoft.com/office/officeart/2008/layout/LinedList"/>
    <dgm:cxn modelId="{91E1E934-D07D-4691-86CF-796CF92FFD4C}" type="presParOf" srcId="{F463789D-27DE-4B2B-BFA1-E5ABFF3EB98D}" destId="{1A523507-1C51-4506-9C44-20052ECE343B}" srcOrd="1" destOrd="0" presId="urn:microsoft.com/office/officeart/2008/layout/LinedList"/>
    <dgm:cxn modelId="{B9DC2714-6706-4EB1-91F3-0170E990CEBB}" type="presParOf" srcId="{F463789D-27DE-4B2B-BFA1-E5ABFF3EB98D}" destId="{36C83530-5A18-4129-9242-DED5F96D9013}" srcOrd="2" destOrd="0" presId="urn:microsoft.com/office/officeart/2008/layout/LinedList"/>
    <dgm:cxn modelId="{CEC5D547-DCAE-46F4-B79D-74986FCA9A70}" type="presParOf" srcId="{50D6E0AE-8755-4A27-A98B-06960AEC0EAB}" destId="{2739E250-7002-4AB2-BA8C-CD1D3CF2C82A}" srcOrd="50" destOrd="0" presId="urn:microsoft.com/office/officeart/2008/layout/LinedList"/>
    <dgm:cxn modelId="{BBB20DBA-74F3-49AD-BD07-3FA9B2C1553F}" type="presParOf" srcId="{50D6E0AE-8755-4A27-A98B-06960AEC0EAB}" destId="{39A66F87-CF50-4457-8BF1-0A95D5C0E51A}" srcOrd="51" destOrd="0" presId="urn:microsoft.com/office/officeart/2008/layout/LinedList"/>
    <dgm:cxn modelId="{3FA671E8-1F84-4DF8-9A1D-2A6BDEEC9467}" type="presParOf" srcId="{50D6E0AE-8755-4A27-A98B-06960AEC0EAB}" destId="{14AAC164-27CC-4186-8552-BDEF16FD4EBC}" srcOrd="52" destOrd="0" presId="urn:microsoft.com/office/officeart/2008/layout/LinedList"/>
    <dgm:cxn modelId="{EE36E639-0875-4D47-A829-F2E2D37D3682}" type="presParOf" srcId="{14AAC164-27CC-4186-8552-BDEF16FD4EBC}" destId="{94FC9A0F-EF7E-4082-9DE7-9C55A7F9B722}" srcOrd="0" destOrd="0" presId="urn:microsoft.com/office/officeart/2008/layout/LinedList"/>
    <dgm:cxn modelId="{802BC498-D433-4132-A9E7-A70BBB636818}" type="presParOf" srcId="{14AAC164-27CC-4186-8552-BDEF16FD4EBC}" destId="{BDEB267B-718E-4136-B2F8-8D19AB50189C}" srcOrd="1" destOrd="0" presId="urn:microsoft.com/office/officeart/2008/layout/LinedList"/>
    <dgm:cxn modelId="{5C3103DF-CD63-4059-8138-1E8DC38279C9}" type="presParOf" srcId="{14AAC164-27CC-4186-8552-BDEF16FD4EBC}" destId="{BFAF511C-60CF-4A34-BB5D-FEDA72E53DF7}" srcOrd="2" destOrd="0" presId="urn:microsoft.com/office/officeart/2008/layout/LinedList"/>
    <dgm:cxn modelId="{BCFF1D97-D851-44D4-A97D-79EEC3602C98}" type="presParOf" srcId="{50D6E0AE-8755-4A27-A98B-06960AEC0EAB}" destId="{30368983-CA6B-4B13-96E9-A8C577578C7E}" srcOrd="53" destOrd="0" presId="urn:microsoft.com/office/officeart/2008/layout/LinedList"/>
    <dgm:cxn modelId="{CFA52A94-03CF-413E-B069-4628098FB3F2}" type="presParOf" srcId="{50D6E0AE-8755-4A27-A98B-06960AEC0EAB}" destId="{FDD50B21-26B9-49CD-B3CE-D1F16C891BD4}" srcOrd="54" destOrd="0" presId="urn:microsoft.com/office/officeart/2008/layout/LinedList"/>
    <dgm:cxn modelId="{392AABA9-4044-4C13-A992-745DC7CBA581}" type="presParOf" srcId="{50D6E0AE-8755-4A27-A98B-06960AEC0EAB}" destId="{E22DBCFE-7F91-45CD-BE99-872979A237DF}" srcOrd="55" destOrd="0" presId="urn:microsoft.com/office/officeart/2008/layout/LinedList"/>
    <dgm:cxn modelId="{8903DC11-F28C-444D-8F17-4518A58A5446}" type="presParOf" srcId="{E22DBCFE-7F91-45CD-BE99-872979A237DF}" destId="{14AB7951-59CC-42FA-B432-ED998F448EEF}" srcOrd="0" destOrd="0" presId="urn:microsoft.com/office/officeart/2008/layout/LinedList"/>
    <dgm:cxn modelId="{8180DB45-845E-4B04-819A-6627186FC11E}" type="presParOf" srcId="{E22DBCFE-7F91-45CD-BE99-872979A237DF}" destId="{1A24A955-6C35-4DCE-9B2C-F430B1E914DF}" srcOrd="1" destOrd="0" presId="urn:microsoft.com/office/officeart/2008/layout/LinedList"/>
    <dgm:cxn modelId="{5AE371C8-66B0-4AEB-9C6F-411577F028E4}" type="presParOf" srcId="{E22DBCFE-7F91-45CD-BE99-872979A237DF}" destId="{7632CA01-D519-437F-9A07-7B73F8D2A586}" srcOrd="2" destOrd="0" presId="urn:microsoft.com/office/officeart/2008/layout/LinedList"/>
    <dgm:cxn modelId="{990EF6DB-9D64-4190-A697-036B058A1F1B}" type="presParOf" srcId="{50D6E0AE-8755-4A27-A98B-06960AEC0EAB}" destId="{6B94BF6B-5942-4B0C-A910-10DDF770725D}" srcOrd="56" destOrd="0" presId="urn:microsoft.com/office/officeart/2008/layout/LinedList"/>
    <dgm:cxn modelId="{294239A7-0553-4EE3-9FA1-43E7E058FDA5}" type="presParOf" srcId="{50D6E0AE-8755-4A27-A98B-06960AEC0EAB}" destId="{39F80D47-431C-4B99-83DF-E83A1AF4FA34}" srcOrd="5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42C57C-14EB-4158-A35D-CE215B84EF34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40C4B0-4F4C-40D6-8938-047DDEB02FFA}">
      <dgm:prSet custT="1"/>
      <dgm:spPr/>
      <dgm:t>
        <a:bodyPr/>
        <a:lstStyle/>
        <a:p>
          <a:endParaRPr lang="en-US" sz="2800" dirty="0"/>
        </a:p>
      </dgm:t>
    </dgm:pt>
    <dgm:pt modelId="{38CB2AF7-9225-4C26-B965-886EEACF91D0}" type="parTrans" cxnId="{7E64772F-F641-4796-B50B-E1B4F13154E8}">
      <dgm:prSet/>
      <dgm:spPr/>
      <dgm:t>
        <a:bodyPr/>
        <a:lstStyle/>
        <a:p>
          <a:endParaRPr lang="en-US" sz="1600"/>
        </a:p>
      </dgm:t>
    </dgm:pt>
    <dgm:pt modelId="{28383D9C-7776-4F3C-A653-F9E9C0C54E26}" type="sibTrans" cxnId="{7E64772F-F641-4796-B50B-E1B4F13154E8}">
      <dgm:prSet/>
      <dgm:spPr/>
      <dgm:t>
        <a:bodyPr/>
        <a:lstStyle/>
        <a:p>
          <a:endParaRPr lang="en-US" sz="1600"/>
        </a:p>
      </dgm:t>
    </dgm:pt>
    <dgm:pt modelId="{0C67E5E9-AD1C-4207-99D6-A4488A226197}">
      <dgm:prSet custT="1"/>
      <dgm:spPr/>
      <dgm:t>
        <a:bodyPr/>
        <a:lstStyle/>
        <a:p>
          <a:r>
            <a:rPr lang="en-US" sz="2400" dirty="0"/>
            <a:t> Equipment and People</a:t>
          </a:r>
        </a:p>
      </dgm:t>
    </dgm:pt>
    <dgm:pt modelId="{F2B01DE9-659E-472F-95A4-C384E852128C}" type="parTrans" cxnId="{C25E03A0-E031-4D4C-A906-2DD1EAB1514A}">
      <dgm:prSet/>
      <dgm:spPr/>
      <dgm:t>
        <a:bodyPr/>
        <a:lstStyle/>
        <a:p>
          <a:endParaRPr lang="en-US" sz="1600"/>
        </a:p>
      </dgm:t>
    </dgm:pt>
    <dgm:pt modelId="{8FFD5C79-E21F-4839-B3E6-C275BB01E581}" type="sibTrans" cxnId="{C25E03A0-E031-4D4C-A906-2DD1EAB1514A}">
      <dgm:prSet/>
      <dgm:spPr/>
      <dgm:t>
        <a:bodyPr/>
        <a:lstStyle/>
        <a:p>
          <a:endParaRPr lang="en-US" sz="1600"/>
        </a:p>
      </dgm:t>
    </dgm:pt>
    <dgm:pt modelId="{2E60F4BE-67CC-471A-B98E-0E6864AF3E7A}">
      <dgm:prSet custT="1"/>
      <dgm:spPr/>
      <dgm:t>
        <a:bodyPr/>
        <a:lstStyle/>
        <a:p>
          <a:endParaRPr lang="en-US" sz="2400" dirty="0"/>
        </a:p>
      </dgm:t>
    </dgm:pt>
    <dgm:pt modelId="{1AAABE73-6145-4FDE-9D37-223A8843BCA7}" type="parTrans" cxnId="{701F26DF-5D6A-49CD-B93E-70B55FCEBB85}">
      <dgm:prSet/>
      <dgm:spPr/>
      <dgm:t>
        <a:bodyPr/>
        <a:lstStyle/>
        <a:p>
          <a:endParaRPr lang="en-US" sz="1600"/>
        </a:p>
      </dgm:t>
    </dgm:pt>
    <dgm:pt modelId="{B89D6784-A3F2-48B6-8D90-0736B62DD3F4}" type="sibTrans" cxnId="{701F26DF-5D6A-49CD-B93E-70B55FCEBB85}">
      <dgm:prSet/>
      <dgm:spPr/>
      <dgm:t>
        <a:bodyPr/>
        <a:lstStyle/>
        <a:p>
          <a:endParaRPr lang="en-US" sz="1600"/>
        </a:p>
      </dgm:t>
    </dgm:pt>
    <dgm:pt modelId="{976F7F6D-B458-4F02-A246-87180A63EDEE}">
      <dgm:prSet custT="1"/>
      <dgm:spPr/>
      <dgm:t>
        <a:bodyPr/>
        <a:lstStyle/>
        <a:p>
          <a:pPr>
            <a:buNone/>
          </a:pPr>
          <a:r>
            <a:rPr lang="en-US" sz="2400" dirty="0"/>
            <a:t>Fermenters and Sterilizer </a:t>
          </a:r>
        </a:p>
      </dgm:t>
    </dgm:pt>
    <dgm:pt modelId="{CFE82F44-0154-40B9-8F04-C7306CB7B089}" type="parTrans" cxnId="{31137638-6209-46D8-A7C5-CE11898C137E}">
      <dgm:prSet/>
      <dgm:spPr/>
      <dgm:t>
        <a:bodyPr/>
        <a:lstStyle/>
        <a:p>
          <a:endParaRPr lang="en-US"/>
        </a:p>
      </dgm:t>
    </dgm:pt>
    <dgm:pt modelId="{BC765D71-FA21-4B8F-9B40-6518CF549B27}" type="sibTrans" cxnId="{31137638-6209-46D8-A7C5-CE11898C137E}">
      <dgm:prSet/>
      <dgm:spPr/>
      <dgm:t>
        <a:bodyPr/>
        <a:lstStyle/>
        <a:p>
          <a:endParaRPr lang="en-US"/>
        </a:p>
      </dgm:t>
    </dgm:pt>
    <dgm:pt modelId="{4D3C8071-C27F-4CA7-8B63-DDDB33FEE851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39E52D4C-00A4-4818-8111-EDE0987A4FD5}" type="parTrans" cxnId="{59EB60C5-ADBB-4140-B3EF-196E47AC0C58}">
      <dgm:prSet/>
      <dgm:spPr/>
      <dgm:t>
        <a:bodyPr/>
        <a:lstStyle/>
        <a:p>
          <a:endParaRPr lang="en-US"/>
        </a:p>
      </dgm:t>
    </dgm:pt>
    <dgm:pt modelId="{DE946FF8-D442-45B2-A8D6-35F53D3BB063}" type="sibTrans" cxnId="{59EB60C5-ADBB-4140-B3EF-196E47AC0C58}">
      <dgm:prSet/>
      <dgm:spPr/>
      <dgm:t>
        <a:bodyPr/>
        <a:lstStyle/>
        <a:p>
          <a:endParaRPr lang="en-US"/>
        </a:p>
      </dgm:t>
    </dgm:pt>
    <dgm:pt modelId="{982C4DB7-E5D1-4264-8158-1F54F0FF4CFC}">
      <dgm:prSet custT="1"/>
      <dgm:spPr/>
      <dgm:t>
        <a:bodyPr/>
        <a:lstStyle/>
        <a:p>
          <a:pPr>
            <a:buNone/>
          </a:pPr>
          <a:r>
            <a:rPr lang="en-US" sz="2400" dirty="0"/>
            <a:t>2 Meat Scientists</a:t>
          </a:r>
        </a:p>
      </dgm:t>
    </dgm:pt>
    <dgm:pt modelId="{1E67B555-6140-41F3-9BD0-414C9BACE808}" type="parTrans" cxnId="{30B4A60E-C735-4B0A-AE16-FAED11A07DD9}">
      <dgm:prSet/>
      <dgm:spPr/>
      <dgm:t>
        <a:bodyPr/>
        <a:lstStyle/>
        <a:p>
          <a:endParaRPr lang="en-US"/>
        </a:p>
      </dgm:t>
    </dgm:pt>
    <dgm:pt modelId="{584DEDCA-2A2E-4890-833D-0B20A0F3EE03}" type="sibTrans" cxnId="{30B4A60E-C735-4B0A-AE16-FAED11A07DD9}">
      <dgm:prSet/>
      <dgm:spPr/>
      <dgm:t>
        <a:bodyPr/>
        <a:lstStyle/>
        <a:p>
          <a:endParaRPr lang="en-US"/>
        </a:p>
      </dgm:t>
    </dgm:pt>
    <dgm:pt modelId="{9FFC3519-F351-4D3D-96CE-CF68AEF41E44}">
      <dgm:prSet custT="1"/>
      <dgm:spPr/>
      <dgm:t>
        <a:bodyPr/>
        <a:lstStyle/>
        <a:p>
          <a:pPr>
            <a:buNone/>
          </a:pPr>
          <a:r>
            <a:rPr lang="en-US" sz="2400" dirty="0"/>
            <a:t>1 Program Manager for Meat work</a:t>
          </a:r>
        </a:p>
      </dgm:t>
    </dgm:pt>
    <dgm:pt modelId="{1065F13E-9790-4F25-A3FE-3D1BF613A988}" type="parTrans" cxnId="{8531B307-751D-4BE3-AF1C-65671E504D23}">
      <dgm:prSet/>
      <dgm:spPr/>
      <dgm:t>
        <a:bodyPr/>
        <a:lstStyle/>
        <a:p>
          <a:endParaRPr lang="en-US"/>
        </a:p>
      </dgm:t>
    </dgm:pt>
    <dgm:pt modelId="{D8B79C16-C48F-4944-B395-D3D6605F8D89}" type="sibTrans" cxnId="{8531B307-751D-4BE3-AF1C-65671E504D23}">
      <dgm:prSet/>
      <dgm:spPr/>
      <dgm:t>
        <a:bodyPr/>
        <a:lstStyle/>
        <a:p>
          <a:endParaRPr lang="en-US"/>
        </a:p>
      </dgm:t>
    </dgm:pt>
    <dgm:pt modelId="{133B238D-A397-4BD1-9AEC-DEBDEA839CF2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54840AD6-F8B3-4C23-86AF-8E0147AAF444}" type="parTrans" cxnId="{3871F786-E6CC-4A6E-9F81-99ED276510C1}">
      <dgm:prSet/>
      <dgm:spPr/>
      <dgm:t>
        <a:bodyPr/>
        <a:lstStyle/>
        <a:p>
          <a:endParaRPr lang="en-US"/>
        </a:p>
      </dgm:t>
    </dgm:pt>
    <dgm:pt modelId="{17C667AA-4A4B-4DD6-8A28-60DACE55BC3D}" type="sibTrans" cxnId="{3871F786-E6CC-4A6E-9F81-99ED276510C1}">
      <dgm:prSet/>
      <dgm:spPr/>
      <dgm:t>
        <a:bodyPr/>
        <a:lstStyle/>
        <a:p>
          <a:endParaRPr lang="en-US"/>
        </a:p>
      </dgm:t>
    </dgm:pt>
    <dgm:pt modelId="{44B34B08-25B7-4191-82F5-1E584CC86318}">
      <dgm:prSet custT="1"/>
      <dgm:spPr/>
      <dgm:t>
        <a:bodyPr/>
        <a:lstStyle/>
        <a:p>
          <a:pPr>
            <a:buNone/>
          </a:pPr>
          <a:r>
            <a:rPr lang="en-US" sz="2400" dirty="0"/>
            <a:t>Anerobic Digestion Pilot Size Equipment</a:t>
          </a:r>
        </a:p>
      </dgm:t>
    </dgm:pt>
    <dgm:pt modelId="{D2BAF1C5-B11C-4A17-82E6-9A5761153528}" type="parTrans" cxnId="{F23515C8-75AC-4422-B60C-351FEEDFB847}">
      <dgm:prSet/>
      <dgm:spPr/>
      <dgm:t>
        <a:bodyPr/>
        <a:lstStyle/>
        <a:p>
          <a:endParaRPr lang="en-US"/>
        </a:p>
      </dgm:t>
    </dgm:pt>
    <dgm:pt modelId="{B7CDB1CF-ADB3-42C6-B8D6-BFE0E9C94646}" type="sibTrans" cxnId="{F23515C8-75AC-4422-B60C-351FEEDFB847}">
      <dgm:prSet/>
      <dgm:spPr/>
      <dgm:t>
        <a:bodyPr/>
        <a:lstStyle/>
        <a:p>
          <a:endParaRPr lang="en-US"/>
        </a:p>
      </dgm:t>
    </dgm:pt>
    <dgm:pt modelId="{A9E8A0A2-12CE-457E-BF5E-7A4CC51C0772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1C42579D-ABD1-4663-B1E2-0DCC372E2969}" type="parTrans" cxnId="{E6549293-94C5-4969-8755-0BC1F85F11CB}">
      <dgm:prSet/>
      <dgm:spPr/>
      <dgm:t>
        <a:bodyPr/>
        <a:lstStyle/>
        <a:p>
          <a:endParaRPr lang="en-US"/>
        </a:p>
      </dgm:t>
    </dgm:pt>
    <dgm:pt modelId="{C53123D4-BEF8-4D1E-8418-BCAA09C93D6F}" type="sibTrans" cxnId="{E6549293-94C5-4969-8755-0BC1F85F11CB}">
      <dgm:prSet/>
      <dgm:spPr/>
      <dgm:t>
        <a:bodyPr/>
        <a:lstStyle/>
        <a:p>
          <a:endParaRPr lang="en-US"/>
        </a:p>
      </dgm:t>
    </dgm:pt>
    <dgm:pt modelId="{DD7F18B6-453B-4C60-B012-EBE4DF575CCF}" type="pres">
      <dgm:prSet presAssocID="{A342C57C-14EB-4158-A35D-CE215B84EF34}" presName="linear" presStyleCnt="0">
        <dgm:presLayoutVars>
          <dgm:dir/>
          <dgm:animLvl val="lvl"/>
          <dgm:resizeHandles val="exact"/>
        </dgm:presLayoutVars>
      </dgm:prSet>
      <dgm:spPr/>
    </dgm:pt>
    <dgm:pt modelId="{254828A4-89A2-48D4-A69C-DA03B38A9504}" type="pres">
      <dgm:prSet presAssocID="{0C67E5E9-AD1C-4207-99D6-A4488A226197}" presName="parentLin" presStyleCnt="0"/>
      <dgm:spPr/>
    </dgm:pt>
    <dgm:pt modelId="{74290580-D2F8-4988-A639-6301DA621505}" type="pres">
      <dgm:prSet presAssocID="{0C67E5E9-AD1C-4207-99D6-A4488A226197}" presName="parentLeftMargin" presStyleLbl="node1" presStyleIdx="0" presStyleCnt="1"/>
      <dgm:spPr/>
    </dgm:pt>
    <dgm:pt modelId="{B580B5A5-ED65-4630-B08E-7E964490A558}" type="pres">
      <dgm:prSet presAssocID="{0C67E5E9-AD1C-4207-99D6-A4488A22619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D720B98-AED5-4199-9F54-435DEAD11AE1}" type="pres">
      <dgm:prSet presAssocID="{0C67E5E9-AD1C-4207-99D6-A4488A226197}" presName="negativeSpace" presStyleCnt="0"/>
      <dgm:spPr/>
    </dgm:pt>
    <dgm:pt modelId="{248D796B-F298-4ECD-9D7B-F5165260EBF1}" type="pres">
      <dgm:prSet presAssocID="{0C67E5E9-AD1C-4207-99D6-A4488A226197}" presName="childText" presStyleLbl="conFgAcc1" presStyleIdx="0" presStyleCnt="1" custLinFactNeighborX="48630" custLinFactNeighborY="-49139">
        <dgm:presLayoutVars>
          <dgm:bulletEnabled val="1"/>
        </dgm:presLayoutVars>
      </dgm:prSet>
      <dgm:spPr/>
    </dgm:pt>
  </dgm:ptLst>
  <dgm:cxnLst>
    <dgm:cxn modelId="{837EA304-F8F8-47EA-857F-1D39EB2B0451}" type="presOf" srcId="{2E60F4BE-67CC-471A-B98E-0E6864AF3E7A}" destId="{248D796B-F298-4ECD-9D7B-F5165260EBF1}" srcOrd="0" destOrd="0" presId="urn:microsoft.com/office/officeart/2005/8/layout/list1"/>
    <dgm:cxn modelId="{8531B307-751D-4BE3-AF1C-65671E504D23}" srcId="{0C67E5E9-AD1C-4207-99D6-A4488A226197}" destId="{9FFC3519-F351-4D3D-96CE-CF68AEF41E44}" srcOrd="3" destOrd="0" parTransId="{1065F13E-9790-4F25-A3FE-3D1BF613A988}" sibTransId="{D8B79C16-C48F-4944-B395-D3D6605F8D89}"/>
    <dgm:cxn modelId="{DAFF660B-BAAB-4ABA-8479-56FB37C5B7ED}" type="presOf" srcId="{A9E8A0A2-12CE-457E-BF5E-7A4CC51C0772}" destId="{248D796B-F298-4ECD-9D7B-F5165260EBF1}" srcOrd="0" destOrd="6" presId="urn:microsoft.com/office/officeart/2005/8/layout/list1"/>
    <dgm:cxn modelId="{30B4A60E-C735-4B0A-AE16-FAED11A07DD9}" srcId="{0C67E5E9-AD1C-4207-99D6-A4488A226197}" destId="{982C4DB7-E5D1-4264-8158-1F54F0FF4CFC}" srcOrd="1" destOrd="0" parTransId="{1E67B555-6140-41F3-9BD0-414C9BACE808}" sibTransId="{584DEDCA-2A2E-4890-833D-0B20A0F3EE03}"/>
    <dgm:cxn modelId="{D1E2C22B-56ED-4FD2-8D8A-8F873F72235D}" type="presOf" srcId="{A342C57C-14EB-4158-A35D-CE215B84EF34}" destId="{DD7F18B6-453B-4C60-B012-EBE4DF575CCF}" srcOrd="0" destOrd="0" presId="urn:microsoft.com/office/officeart/2005/8/layout/list1"/>
    <dgm:cxn modelId="{7E64772F-F641-4796-B50B-E1B4F13154E8}" srcId="{0C67E5E9-AD1C-4207-99D6-A4488A226197}" destId="{2D40C4B0-4F4C-40D6-8938-047DDEB02FFA}" srcOrd="8" destOrd="0" parTransId="{38CB2AF7-9225-4C26-B965-886EEACF91D0}" sibTransId="{28383D9C-7776-4F3C-A653-F9E9C0C54E26}"/>
    <dgm:cxn modelId="{31137638-6209-46D8-A7C5-CE11898C137E}" srcId="{0C67E5E9-AD1C-4207-99D6-A4488A226197}" destId="{976F7F6D-B458-4F02-A246-87180A63EDEE}" srcOrd="5" destOrd="0" parTransId="{CFE82F44-0154-40B9-8F04-C7306CB7B089}" sibTransId="{BC765D71-FA21-4B8F-9B40-6518CF549B27}"/>
    <dgm:cxn modelId="{6ECAF95E-7C92-4E97-82FD-8FD08232A707}" type="presOf" srcId="{982C4DB7-E5D1-4264-8158-1F54F0FF4CFC}" destId="{248D796B-F298-4ECD-9D7B-F5165260EBF1}" srcOrd="0" destOrd="1" presId="urn:microsoft.com/office/officeart/2005/8/layout/list1"/>
    <dgm:cxn modelId="{B1231A68-1F1C-4811-A5BE-17242F2D8F04}" type="presOf" srcId="{44B34B08-25B7-4191-82F5-1E584CC86318}" destId="{248D796B-F298-4ECD-9D7B-F5165260EBF1}" srcOrd="0" destOrd="7" presId="urn:microsoft.com/office/officeart/2005/8/layout/list1"/>
    <dgm:cxn modelId="{414B9E51-8515-483B-BADB-2444CCE2F75B}" type="presOf" srcId="{0C67E5E9-AD1C-4207-99D6-A4488A226197}" destId="{74290580-D2F8-4988-A639-6301DA621505}" srcOrd="0" destOrd="0" presId="urn:microsoft.com/office/officeart/2005/8/layout/list1"/>
    <dgm:cxn modelId="{2FBB2756-678C-413D-BF45-A6524DB53F10}" type="presOf" srcId="{133B238D-A397-4BD1-9AEC-DEBDEA839CF2}" destId="{248D796B-F298-4ECD-9D7B-F5165260EBF1}" srcOrd="0" destOrd="2" presId="urn:microsoft.com/office/officeart/2005/8/layout/list1"/>
    <dgm:cxn modelId="{911ABB5A-2295-49D7-8495-F18DCBDECAE6}" type="presOf" srcId="{4D3C8071-C27F-4CA7-8B63-DDDB33FEE851}" destId="{248D796B-F298-4ECD-9D7B-F5165260EBF1}" srcOrd="0" destOrd="4" presId="urn:microsoft.com/office/officeart/2005/8/layout/list1"/>
    <dgm:cxn modelId="{C5FDA684-AEA5-4291-8846-6F08C6515504}" type="presOf" srcId="{9FFC3519-F351-4D3D-96CE-CF68AEF41E44}" destId="{248D796B-F298-4ECD-9D7B-F5165260EBF1}" srcOrd="0" destOrd="3" presId="urn:microsoft.com/office/officeart/2005/8/layout/list1"/>
    <dgm:cxn modelId="{3871F786-E6CC-4A6E-9F81-99ED276510C1}" srcId="{0C67E5E9-AD1C-4207-99D6-A4488A226197}" destId="{133B238D-A397-4BD1-9AEC-DEBDEA839CF2}" srcOrd="2" destOrd="0" parTransId="{54840AD6-F8B3-4C23-86AF-8E0147AAF444}" sibTransId="{17C667AA-4A4B-4DD6-8A28-60DACE55BC3D}"/>
    <dgm:cxn modelId="{22FC2489-77DF-4325-94A9-858A656494EF}" type="presOf" srcId="{2D40C4B0-4F4C-40D6-8938-047DDEB02FFA}" destId="{248D796B-F298-4ECD-9D7B-F5165260EBF1}" srcOrd="0" destOrd="8" presId="urn:microsoft.com/office/officeart/2005/8/layout/list1"/>
    <dgm:cxn modelId="{E6549293-94C5-4969-8755-0BC1F85F11CB}" srcId="{0C67E5E9-AD1C-4207-99D6-A4488A226197}" destId="{A9E8A0A2-12CE-457E-BF5E-7A4CC51C0772}" srcOrd="6" destOrd="0" parTransId="{1C42579D-ABD1-4663-B1E2-0DCC372E2969}" sibTransId="{C53123D4-BEF8-4D1E-8418-BCAA09C93D6F}"/>
    <dgm:cxn modelId="{C25E03A0-E031-4D4C-A906-2DD1EAB1514A}" srcId="{A342C57C-14EB-4158-A35D-CE215B84EF34}" destId="{0C67E5E9-AD1C-4207-99D6-A4488A226197}" srcOrd="0" destOrd="0" parTransId="{F2B01DE9-659E-472F-95A4-C384E852128C}" sibTransId="{8FFD5C79-E21F-4839-B3E6-C275BB01E581}"/>
    <dgm:cxn modelId="{59EB60C5-ADBB-4140-B3EF-196E47AC0C58}" srcId="{0C67E5E9-AD1C-4207-99D6-A4488A226197}" destId="{4D3C8071-C27F-4CA7-8B63-DDDB33FEE851}" srcOrd="4" destOrd="0" parTransId="{39E52D4C-00A4-4818-8111-EDE0987A4FD5}" sibTransId="{DE946FF8-D442-45B2-A8D6-35F53D3BB063}"/>
    <dgm:cxn modelId="{F23515C8-75AC-4422-B60C-351FEEDFB847}" srcId="{0C67E5E9-AD1C-4207-99D6-A4488A226197}" destId="{44B34B08-25B7-4191-82F5-1E584CC86318}" srcOrd="7" destOrd="0" parTransId="{D2BAF1C5-B11C-4A17-82E6-9A5761153528}" sibTransId="{B7CDB1CF-ADB3-42C6-B8D6-BFE0E9C94646}"/>
    <dgm:cxn modelId="{AC2E65C8-FA52-4532-974F-409A17C320EF}" type="presOf" srcId="{0C67E5E9-AD1C-4207-99D6-A4488A226197}" destId="{B580B5A5-ED65-4630-B08E-7E964490A558}" srcOrd="1" destOrd="0" presId="urn:microsoft.com/office/officeart/2005/8/layout/list1"/>
    <dgm:cxn modelId="{701F26DF-5D6A-49CD-B93E-70B55FCEBB85}" srcId="{0C67E5E9-AD1C-4207-99D6-A4488A226197}" destId="{2E60F4BE-67CC-471A-B98E-0E6864AF3E7A}" srcOrd="0" destOrd="0" parTransId="{1AAABE73-6145-4FDE-9D37-223A8843BCA7}" sibTransId="{B89D6784-A3F2-48B6-8D90-0736B62DD3F4}"/>
    <dgm:cxn modelId="{CD35C1E5-7216-4D85-81FD-1DCCCECA52B2}" type="presOf" srcId="{976F7F6D-B458-4F02-A246-87180A63EDEE}" destId="{248D796B-F298-4ECD-9D7B-F5165260EBF1}" srcOrd="0" destOrd="5" presId="urn:microsoft.com/office/officeart/2005/8/layout/list1"/>
    <dgm:cxn modelId="{C4715D75-1CE4-4D57-96E7-5723B3EDA5F7}" type="presParOf" srcId="{DD7F18B6-453B-4C60-B012-EBE4DF575CCF}" destId="{254828A4-89A2-48D4-A69C-DA03B38A9504}" srcOrd="0" destOrd="0" presId="urn:microsoft.com/office/officeart/2005/8/layout/list1"/>
    <dgm:cxn modelId="{DF149048-D8C0-4451-B58A-80886A6BCA72}" type="presParOf" srcId="{254828A4-89A2-48D4-A69C-DA03B38A9504}" destId="{74290580-D2F8-4988-A639-6301DA621505}" srcOrd="0" destOrd="0" presId="urn:microsoft.com/office/officeart/2005/8/layout/list1"/>
    <dgm:cxn modelId="{72BD57B1-6A6A-47D7-B8B8-AD67B7AC7645}" type="presParOf" srcId="{254828A4-89A2-48D4-A69C-DA03B38A9504}" destId="{B580B5A5-ED65-4630-B08E-7E964490A558}" srcOrd="1" destOrd="0" presId="urn:microsoft.com/office/officeart/2005/8/layout/list1"/>
    <dgm:cxn modelId="{3E270474-1CE3-414D-9CE0-5A8F60A3EA00}" type="presParOf" srcId="{DD7F18B6-453B-4C60-B012-EBE4DF575CCF}" destId="{3D720B98-AED5-4199-9F54-435DEAD11AE1}" srcOrd="1" destOrd="0" presId="urn:microsoft.com/office/officeart/2005/8/layout/list1"/>
    <dgm:cxn modelId="{B2EDCB8D-DF13-4F5E-A770-8C777A85CF6F}" type="presParOf" srcId="{DD7F18B6-453B-4C60-B012-EBE4DF575CCF}" destId="{248D796B-F298-4ECD-9D7B-F5165260EBF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69807-9547-417F-98E2-A874E3D61065}">
      <dsp:nvSpPr>
        <dsp:cNvPr id="0" name=""/>
        <dsp:cNvSpPr/>
      </dsp:nvSpPr>
      <dsp:spPr>
        <a:xfrm>
          <a:off x="562927" y="788206"/>
          <a:ext cx="1445998" cy="144599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30BF8-2E4A-4264-A8CB-A785BE9139A9}">
      <dsp:nvSpPr>
        <dsp:cNvPr id="0" name=""/>
        <dsp:cNvSpPr/>
      </dsp:nvSpPr>
      <dsp:spPr>
        <a:xfrm>
          <a:off x="87109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6F446-7AFC-4D86-A528-94CA54539BA4}">
      <dsp:nvSpPr>
        <dsp:cNvPr id="0" name=""/>
        <dsp:cNvSpPr/>
      </dsp:nvSpPr>
      <dsp:spPr>
        <a:xfrm>
          <a:off x="10068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Commercialization Services</a:t>
          </a:r>
        </a:p>
      </dsp:txBody>
      <dsp:txXfrm>
        <a:off x="100682" y="2684598"/>
        <a:ext cx="2370489" cy="720000"/>
      </dsp:txXfrm>
    </dsp:sp>
    <dsp:sp modelId="{5CA2C7AA-0733-415A-B7D8-D1515D6FB5E3}">
      <dsp:nvSpPr>
        <dsp:cNvPr id="0" name=""/>
        <dsp:cNvSpPr/>
      </dsp:nvSpPr>
      <dsp:spPr>
        <a:xfrm>
          <a:off x="3348252" y="788206"/>
          <a:ext cx="1445998" cy="144599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A7A553-D2A8-4AE3-B974-746D0AD7166F}">
      <dsp:nvSpPr>
        <dsp:cNvPr id="0" name=""/>
        <dsp:cNvSpPr/>
      </dsp:nvSpPr>
      <dsp:spPr>
        <a:xfrm>
          <a:off x="365641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8BE98-02C0-44AA-BB07-A352ACA4C5FB}">
      <dsp:nvSpPr>
        <dsp:cNvPr id="0" name=""/>
        <dsp:cNvSpPr/>
      </dsp:nvSpPr>
      <dsp:spPr>
        <a:xfrm>
          <a:off x="288600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Public Research Initiatives</a:t>
          </a:r>
        </a:p>
      </dsp:txBody>
      <dsp:txXfrm>
        <a:off x="2886007" y="2684598"/>
        <a:ext cx="2370489" cy="720000"/>
      </dsp:txXfrm>
    </dsp:sp>
    <dsp:sp modelId="{E6720312-5CDF-4C76-B015-FA338C7EC66D}">
      <dsp:nvSpPr>
        <dsp:cNvPr id="0" name=""/>
        <dsp:cNvSpPr/>
      </dsp:nvSpPr>
      <dsp:spPr>
        <a:xfrm>
          <a:off x="6133577" y="788206"/>
          <a:ext cx="1445998" cy="144599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3BEAD-11CE-43AD-AA4B-8B125C00AE92}">
      <dsp:nvSpPr>
        <dsp:cNvPr id="0" name=""/>
        <dsp:cNvSpPr/>
      </dsp:nvSpPr>
      <dsp:spPr>
        <a:xfrm>
          <a:off x="644174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81D8D-F99F-4601-B2B6-FD9D8796627C}">
      <dsp:nvSpPr>
        <dsp:cNvPr id="0" name=""/>
        <dsp:cNvSpPr/>
      </dsp:nvSpPr>
      <dsp:spPr>
        <a:xfrm>
          <a:off x="567133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AURI Connects</a:t>
          </a:r>
        </a:p>
      </dsp:txBody>
      <dsp:txXfrm>
        <a:off x="5671332" y="2684598"/>
        <a:ext cx="2370489" cy="720000"/>
      </dsp:txXfrm>
    </dsp:sp>
    <dsp:sp modelId="{BB108B7D-F05B-4BAA-B79C-2170C1CE01F0}">
      <dsp:nvSpPr>
        <dsp:cNvPr id="0" name=""/>
        <dsp:cNvSpPr/>
      </dsp:nvSpPr>
      <dsp:spPr>
        <a:xfrm>
          <a:off x="8918902" y="788206"/>
          <a:ext cx="1445998" cy="144599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397C1-C6BD-44C1-85DB-15C2BA6B4F21}">
      <dsp:nvSpPr>
        <dsp:cNvPr id="0" name=""/>
        <dsp:cNvSpPr/>
      </dsp:nvSpPr>
      <dsp:spPr>
        <a:xfrm>
          <a:off x="922706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03B17-ADF7-4738-A266-90602A6BC611}">
      <dsp:nvSpPr>
        <dsp:cNvPr id="0" name=""/>
        <dsp:cNvSpPr/>
      </dsp:nvSpPr>
      <dsp:spPr>
        <a:xfrm>
          <a:off x="845665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Entrepreneur in Residence</a:t>
          </a:r>
        </a:p>
      </dsp:txBody>
      <dsp:txXfrm>
        <a:off x="8456657" y="2684598"/>
        <a:ext cx="2370489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5305F-027C-4CAA-8CC9-920CD83749F3}">
      <dsp:nvSpPr>
        <dsp:cNvPr id="0" name=""/>
        <dsp:cNvSpPr/>
      </dsp:nvSpPr>
      <dsp:spPr>
        <a:xfrm>
          <a:off x="0" y="388"/>
          <a:ext cx="63826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9A9D180-5777-4FD6-8E30-FBAC59D91141}">
      <dsp:nvSpPr>
        <dsp:cNvPr id="0" name=""/>
        <dsp:cNvSpPr/>
      </dsp:nvSpPr>
      <dsp:spPr>
        <a:xfrm>
          <a:off x="0" y="388"/>
          <a:ext cx="6382656" cy="636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Thought Leaders</a:t>
          </a:r>
        </a:p>
      </dsp:txBody>
      <dsp:txXfrm>
        <a:off x="0" y="388"/>
        <a:ext cx="6382656" cy="636181"/>
      </dsp:txXfrm>
    </dsp:sp>
    <dsp:sp modelId="{C76593EE-857B-4CF8-BED9-84DC99D82FA4}">
      <dsp:nvSpPr>
        <dsp:cNvPr id="0" name=""/>
        <dsp:cNvSpPr/>
      </dsp:nvSpPr>
      <dsp:spPr>
        <a:xfrm>
          <a:off x="0" y="636569"/>
          <a:ext cx="63826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8C229E-FC02-431C-A17C-613EFE8982FD}">
      <dsp:nvSpPr>
        <dsp:cNvPr id="0" name=""/>
        <dsp:cNvSpPr/>
      </dsp:nvSpPr>
      <dsp:spPr>
        <a:xfrm>
          <a:off x="0" y="636569"/>
          <a:ext cx="6382656" cy="636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Fields of Innovation</a:t>
          </a:r>
        </a:p>
      </dsp:txBody>
      <dsp:txXfrm>
        <a:off x="0" y="636569"/>
        <a:ext cx="6382656" cy="636181"/>
      </dsp:txXfrm>
    </dsp:sp>
    <dsp:sp modelId="{2B91AFB8-6827-47E0-B948-95FD7DFC534F}">
      <dsp:nvSpPr>
        <dsp:cNvPr id="0" name=""/>
        <dsp:cNvSpPr/>
      </dsp:nvSpPr>
      <dsp:spPr>
        <a:xfrm>
          <a:off x="0" y="1272751"/>
          <a:ext cx="63826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1539BC-DA8E-4521-8F03-2DEC44853957}">
      <dsp:nvSpPr>
        <dsp:cNvPr id="0" name=""/>
        <dsp:cNvSpPr/>
      </dsp:nvSpPr>
      <dsp:spPr>
        <a:xfrm>
          <a:off x="0" y="1272751"/>
          <a:ext cx="6382656" cy="636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Webinar Wednesday</a:t>
          </a:r>
        </a:p>
      </dsp:txBody>
      <dsp:txXfrm>
        <a:off x="0" y="1272751"/>
        <a:ext cx="6382656" cy="636181"/>
      </dsp:txXfrm>
    </dsp:sp>
    <dsp:sp modelId="{3F6CFBAC-8FA2-4E31-9B56-E39122BFA743}">
      <dsp:nvSpPr>
        <dsp:cNvPr id="0" name=""/>
        <dsp:cNvSpPr/>
      </dsp:nvSpPr>
      <dsp:spPr>
        <a:xfrm>
          <a:off x="0" y="1908932"/>
          <a:ext cx="63826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43F908-5825-4D82-9FE1-23AD8D460010}">
      <dsp:nvSpPr>
        <dsp:cNvPr id="0" name=""/>
        <dsp:cNvSpPr/>
      </dsp:nvSpPr>
      <dsp:spPr>
        <a:xfrm>
          <a:off x="0" y="1908932"/>
          <a:ext cx="6382656" cy="636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Renewable Energy Roundtable </a:t>
          </a:r>
        </a:p>
      </dsp:txBody>
      <dsp:txXfrm>
        <a:off x="0" y="1908932"/>
        <a:ext cx="6382656" cy="636181"/>
      </dsp:txXfrm>
    </dsp:sp>
    <dsp:sp modelId="{87753A63-2074-4E9B-B095-CB5A766331C9}">
      <dsp:nvSpPr>
        <dsp:cNvPr id="0" name=""/>
        <dsp:cNvSpPr/>
      </dsp:nvSpPr>
      <dsp:spPr>
        <a:xfrm>
          <a:off x="0" y="2545114"/>
          <a:ext cx="63826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C3736E-DFEE-44EF-A784-CD5D11B645F9}">
      <dsp:nvSpPr>
        <dsp:cNvPr id="0" name=""/>
        <dsp:cNvSpPr/>
      </dsp:nvSpPr>
      <dsp:spPr>
        <a:xfrm>
          <a:off x="0" y="2545114"/>
          <a:ext cx="6382656" cy="636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New Uses Forum</a:t>
          </a:r>
        </a:p>
      </dsp:txBody>
      <dsp:txXfrm>
        <a:off x="0" y="2545114"/>
        <a:ext cx="6382656" cy="6361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8529D-A2A5-4D50-B64A-3009B6F50C2D}">
      <dsp:nvSpPr>
        <dsp:cNvPr id="0" name=""/>
        <dsp:cNvSpPr/>
      </dsp:nvSpPr>
      <dsp:spPr>
        <a:xfrm>
          <a:off x="0" y="0"/>
          <a:ext cx="72213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91520-78A5-4FA9-8CC7-BD3D0EF5F8FE}">
      <dsp:nvSpPr>
        <dsp:cNvPr id="0" name=""/>
        <dsp:cNvSpPr/>
      </dsp:nvSpPr>
      <dsp:spPr>
        <a:xfrm>
          <a:off x="0" y="0"/>
          <a:ext cx="1444270" cy="6522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u="sng" kern="1200" dirty="0"/>
            <a:t>Examples</a:t>
          </a:r>
          <a:endParaRPr lang="en-US" sz="2500" kern="1200" dirty="0"/>
        </a:p>
      </dsp:txBody>
      <dsp:txXfrm>
        <a:off x="0" y="0"/>
        <a:ext cx="1444270" cy="6522703"/>
      </dsp:txXfrm>
    </dsp:sp>
    <dsp:sp modelId="{94E77741-D504-4ED6-8709-2ED6FA12EC6F}">
      <dsp:nvSpPr>
        <dsp:cNvPr id="0" name=""/>
        <dsp:cNvSpPr/>
      </dsp:nvSpPr>
      <dsp:spPr>
        <a:xfrm>
          <a:off x="1552590" y="16302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MN Renewable Energy Roundtable </a:t>
          </a:r>
        </a:p>
      </dsp:txBody>
      <dsp:txXfrm>
        <a:off x="1552590" y="16302"/>
        <a:ext cx="5668760" cy="326055"/>
      </dsp:txXfrm>
    </dsp:sp>
    <dsp:sp modelId="{4248B4D5-ACF7-433B-9B73-FB6F3F51529D}">
      <dsp:nvSpPr>
        <dsp:cNvPr id="0" name=""/>
        <dsp:cNvSpPr/>
      </dsp:nvSpPr>
      <dsp:spPr>
        <a:xfrm>
          <a:off x="1444270" y="342358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E1BF4-BDE3-4CFB-BB8B-0314E1EAE08B}">
      <dsp:nvSpPr>
        <dsp:cNvPr id="0" name=""/>
        <dsp:cNvSpPr/>
      </dsp:nvSpPr>
      <dsp:spPr>
        <a:xfrm>
          <a:off x="1552590" y="358661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Product Shelf Life</a:t>
          </a:r>
        </a:p>
      </dsp:txBody>
      <dsp:txXfrm>
        <a:off x="1552590" y="358661"/>
        <a:ext cx="5668760" cy="326055"/>
      </dsp:txXfrm>
    </dsp:sp>
    <dsp:sp modelId="{CE66B6B3-ED10-4797-BA26-6E145F26096E}">
      <dsp:nvSpPr>
        <dsp:cNvPr id="0" name=""/>
        <dsp:cNvSpPr/>
      </dsp:nvSpPr>
      <dsp:spPr>
        <a:xfrm>
          <a:off x="1444270" y="684716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279DDE-AAE7-4D9F-A2EE-516C73EC30C4}">
      <dsp:nvSpPr>
        <dsp:cNvPr id="0" name=""/>
        <dsp:cNvSpPr/>
      </dsp:nvSpPr>
      <dsp:spPr>
        <a:xfrm>
          <a:off x="1552590" y="701019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Nutrient Recycling for Crop Production</a:t>
          </a:r>
        </a:p>
      </dsp:txBody>
      <dsp:txXfrm>
        <a:off x="1552590" y="701019"/>
        <a:ext cx="5668760" cy="326055"/>
      </dsp:txXfrm>
    </dsp:sp>
    <dsp:sp modelId="{6ACBDF36-F9C0-4FCE-94FF-CF11D504569D}">
      <dsp:nvSpPr>
        <dsp:cNvPr id="0" name=""/>
        <dsp:cNvSpPr/>
      </dsp:nvSpPr>
      <dsp:spPr>
        <a:xfrm>
          <a:off x="1444270" y="1027074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C662F-3EED-4B90-851D-06123E019FE5}">
      <dsp:nvSpPr>
        <dsp:cNvPr id="0" name=""/>
        <dsp:cNvSpPr/>
      </dsp:nvSpPr>
      <dsp:spPr>
        <a:xfrm>
          <a:off x="1552590" y="1043377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Technical Assistance Provider – Meat</a:t>
          </a:r>
        </a:p>
      </dsp:txBody>
      <dsp:txXfrm>
        <a:off x="1552590" y="1043377"/>
        <a:ext cx="5668760" cy="326055"/>
      </dsp:txXfrm>
    </dsp:sp>
    <dsp:sp modelId="{6A105967-24BE-40BC-83EA-11A8AD1518FB}">
      <dsp:nvSpPr>
        <dsp:cNvPr id="0" name=""/>
        <dsp:cNvSpPr/>
      </dsp:nvSpPr>
      <dsp:spPr>
        <a:xfrm>
          <a:off x="1444270" y="1369433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6B26F-E506-48C0-B06F-EB20FF061949}">
      <dsp:nvSpPr>
        <dsp:cNvPr id="0" name=""/>
        <dsp:cNvSpPr/>
      </dsp:nvSpPr>
      <dsp:spPr>
        <a:xfrm>
          <a:off x="1552590" y="1385735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Opportunities and Challenges in MN’s Aquaculture Industry </a:t>
          </a:r>
        </a:p>
      </dsp:txBody>
      <dsp:txXfrm>
        <a:off x="1552590" y="1385735"/>
        <a:ext cx="5668760" cy="326055"/>
      </dsp:txXfrm>
    </dsp:sp>
    <dsp:sp modelId="{B6B88BA3-6D3B-4810-A1A5-5BAE0EC45C42}">
      <dsp:nvSpPr>
        <dsp:cNvPr id="0" name=""/>
        <dsp:cNvSpPr/>
      </dsp:nvSpPr>
      <dsp:spPr>
        <a:xfrm>
          <a:off x="1444270" y="1711791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B6204-5511-4797-983A-FFB791B4ADC4}">
      <dsp:nvSpPr>
        <dsp:cNvPr id="0" name=""/>
        <dsp:cNvSpPr/>
      </dsp:nvSpPr>
      <dsp:spPr>
        <a:xfrm>
          <a:off x="1552590" y="1728094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Green Ammonia’s Future</a:t>
          </a:r>
        </a:p>
      </dsp:txBody>
      <dsp:txXfrm>
        <a:off x="1552590" y="1728094"/>
        <a:ext cx="5668760" cy="326055"/>
      </dsp:txXfrm>
    </dsp:sp>
    <dsp:sp modelId="{FF9EE6C8-3BD8-4463-8F0D-5E5152092D14}">
      <dsp:nvSpPr>
        <dsp:cNvPr id="0" name=""/>
        <dsp:cNvSpPr/>
      </dsp:nvSpPr>
      <dsp:spPr>
        <a:xfrm>
          <a:off x="1444270" y="2054149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EF092-323A-473B-8424-0DEDC0C65309}">
      <dsp:nvSpPr>
        <dsp:cNvPr id="0" name=""/>
        <dsp:cNvSpPr/>
      </dsp:nvSpPr>
      <dsp:spPr>
        <a:xfrm>
          <a:off x="1552590" y="2070452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Comanufacturing Assessment</a:t>
          </a:r>
        </a:p>
      </dsp:txBody>
      <dsp:txXfrm>
        <a:off x="1552590" y="2070452"/>
        <a:ext cx="5668760" cy="326055"/>
      </dsp:txXfrm>
    </dsp:sp>
    <dsp:sp modelId="{D9F486EA-12EA-45C6-843E-AB8A314C15D1}">
      <dsp:nvSpPr>
        <dsp:cNvPr id="0" name=""/>
        <dsp:cNvSpPr/>
      </dsp:nvSpPr>
      <dsp:spPr>
        <a:xfrm>
          <a:off x="1444270" y="2396508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68DC2-67A3-468F-8B95-D669EB2CEDD0}">
      <dsp:nvSpPr>
        <dsp:cNvPr id="0" name=""/>
        <dsp:cNvSpPr/>
      </dsp:nvSpPr>
      <dsp:spPr>
        <a:xfrm>
          <a:off x="1552590" y="2412810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E-commerce and Digital Marketing </a:t>
          </a:r>
        </a:p>
      </dsp:txBody>
      <dsp:txXfrm>
        <a:off x="1552590" y="2412810"/>
        <a:ext cx="5668760" cy="326055"/>
      </dsp:txXfrm>
    </dsp:sp>
    <dsp:sp modelId="{A8AF1B98-D700-4724-A9B0-DCFED8777D31}">
      <dsp:nvSpPr>
        <dsp:cNvPr id="0" name=""/>
        <dsp:cNvSpPr/>
      </dsp:nvSpPr>
      <dsp:spPr>
        <a:xfrm>
          <a:off x="1444270" y="2738866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C900B-11C1-4BEB-9D70-63643223AB2E}">
      <dsp:nvSpPr>
        <dsp:cNvPr id="0" name=""/>
        <dsp:cNvSpPr/>
      </dsp:nvSpPr>
      <dsp:spPr>
        <a:xfrm>
          <a:off x="1552590" y="2755169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Commercial Kitchen Feasibility </a:t>
          </a:r>
        </a:p>
      </dsp:txBody>
      <dsp:txXfrm>
        <a:off x="1552590" y="2755169"/>
        <a:ext cx="5668760" cy="326055"/>
      </dsp:txXfrm>
    </dsp:sp>
    <dsp:sp modelId="{A673FC4A-2CF5-417C-8223-1E22D59FEC01}">
      <dsp:nvSpPr>
        <dsp:cNvPr id="0" name=""/>
        <dsp:cNvSpPr/>
      </dsp:nvSpPr>
      <dsp:spPr>
        <a:xfrm>
          <a:off x="1444270" y="3081224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3F421-C909-4B8F-8BFD-BDC598949A5F}">
      <dsp:nvSpPr>
        <dsp:cNvPr id="0" name=""/>
        <dsp:cNvSpPr/>
      </dsp:nvSpPr>
      <dsp:spPr>
        <a:xfrm>
          <a:off x="1552590" y="3097527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Controlled Environment Agriculture</a:t>
          </a:r>
        </a:p>
      </dsp:txBody>
      <dsp:txXfrm>
        <a:off x="1552590" y="3097527"/>
        <a:ext cx="5668760" cy="326055"/>
      </dsp:txXfrm>
    </dsp:sp>
    <dsp:sp modelId="{67019581-297A-4AB9-9BFB-F5BA18352C83}">
      <dsp:nvSpPr>
        <dsp:cNvPr id="0" name=""/>
        <dsp:cNvSpPr/>
      </dsp:nvSpPr>
      <dsp:spPr>
        <a:xfrm>
          <a:off x="1444270" y="3423583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47E0A-DAA3-47A7-B210-D9BC7F8A5700}">
      <dsp:nvSpPr>
        <dsp:cNvPr id="0" name=""/>
        <dsp:cNvSpPr/>
      </dsp:nvSpPr>
      <dsp:spPr>
        <a:xfrm>
          <a:off x="1552590" y="3439885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Life Cycle Analysis</a:t>
          </a:r>
        </a:p>
      </dsp:txBody>
      <dsp:txXfrm>
        <a:off x="1552590" y="3439885"/>
        <a:ext cx="5668760" cy="326055"/>
      </dsp:txXfrm>
    </dsp:sp>
    <dsp:sp modelId="{9198A7F8-05AA-4FC0-B48B-F6B62CC1F265}">
      <dsp:nvSpPr>
        <dsp:cNvPr id="0" name=""/>
        <dsp:cNvSpPr/>
      </dsp:nvSpPr>
      <dsp:spPr>
        <a:xfrm>
          <a:off x="1444270" y="3765941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773E3-AC96-48AB-B123-B5402234A8A1}">
      <dsp:nvSpPr>
        <dsp:cNvPr id="0" name=""/>
        <dsp:cNvSpPr/>
      </dsp:nvSpPr>
      <dsp:spPr>
        <a:xfrm>
          <a:off x="1552590" y="3782244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Paving the Way for Ag-Based Asphalt Preservation Solutions</a:t>
          </a:r>
        </a:p>
      </dsp:txBody>
      <dsp:txXfrm>
        <a:off x="1552590" y="3782244"/>
        <a:ext cx="5668760" cy="326055"/>
      </dsp:txXfrm>
    </dsp:sp>
    <dsp:sp modelId="{AAFC2980-D717-4C32-9DC6-09B6313B44ED}">
      <dsp:nvSpPr>
        <dsp:cNvPr id="0" name=""/>
        <dsp:cNvSpPr/>
      </dsp:nvSpPr>
      <dsp:spPr>
        <a:xfrm>
          <a:off x="1444270" y="4108299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62D9B-C6FD-41D6-B0D5-5530158B4C23}">
      <dsp:nvSpPr>
        <dsp:cNvPr id="0" name=""/>
        <dsp:cNvSpPr/>
      </dsp:nvSpPr>
      <dsp:spPr>
        <a:xfrm>
          <a:off x="1552590" y="4124602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Exploring Food and Fiber Market Opportunities for MN’s Hemp Supply Chain</a:t>
          </a:r>
        </a:p>
      </dsp:txBody>
      <dsp:txXfrm>
        <a:off x="1552590" y="4124602"/>
        <a:ext cx="5668760" cy="326055"/>
      </dsp:txXfrm>
    </dsp:sp>
    <dsp:sp modelId="{1E229F16-DC3C-4341-A7F0-05407ACF04D2}">
      <dsp:nvSpPr>
        <dsp:cNvPr id="0" name=""/>
        <dsp:cNvSpPr/>
      </dsp:nvSpPr>
      <dsp:spPr>
        <a:xfrm>
          <a:off x="1444270" y="4450657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ECF13-9242-46D6-85C3-5DD20CBAE297}">
      <dsp:nvSpPr>
        <dsp:cNvPr id="0" name=""/>
        <dsp:cNvSpPr/>
      </dsp:nvSpPr>
      <dsp:spPr>
        <a:xfrm>
          <a:off x="1552590" y="4466960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Forever Green collaboration </a:t>
          </a:r>
        </a:p>
      </dsp:txBody>
      <dsp:txXfrm>
        <a:off x="1552590" y="4466960"/>
        <a:ext cx="5668760" cy="326055"/>
      </dsp:txXfrm>
    </dsp:sp>
    <dsp:sp modelId="{08ABEDBD-16BD-4350-8BFD-13E9B9F480B5}">
      <dsp:nvSpPr>
        <dsp:cNvPr id="0" name=""/>
        <dsp:cNvSpPr/>
      </dsp:nvSpPr>
      <dsp:spPr>
        <a:xfrm>
          <a:off x="1444270" y="4793016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D2CB4-75CC-4EBE-BD90-F4D3285DC4FE}">
      <dsp:nvSpPr>
        <dsp:cNvPr id="0" name=""/>
        <dsp:cNvSpPr/>
      </dsp:nvSpPr>
      <dsp:spPr>
        <a:xfrm>
          <a:off x="1552590" y="4809319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Hempcrete Demonstration </a:t>
          </a:r>
        </a:p>
      </dsp:txBody>
      <dsp:txXfrm>
        <a:off x="1552590" y="4809319"/>
        <a:ext cx="5668760" cy="326055"/>
      </dsp:txXfrm>
    </dsp:sp>
    <dsp:sp modelId="{CFF9F2CD-EB4E-44E7-B557-18D836737AEB}">
      <dsp:nvSpPr>
        <dsp:cNvPr id="0" name=""/>
        <dsp:cNvSpPr/>
      </dsp:nvSpPr>
      <dsp:spPr>
        <a:xfrm>
          <a:off x="1444270" y="5135374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21EA6-B335-46F2-8226-DB920F105399}">
      <dsp:nvSpPr>
        <dsp:cNvPr id="0" name=""/>
        <dsp:cNvSpPr/>
      </dsp:nvSpPr>
      <dsp:spPr>
        <a:xfrm>
          <a:off x="1552590" y="5151677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Tofu/Okara report* </a:t>
          </a:r>
        </a:p>
      </dsp:txBody>
      <dsp:txXfrm>
        <a:off x="1552590" y="5151677"/>
        <a:ext cx="5668760" cy="326055"/>
      </dsp:txXfrm>
    </dsp:sp>
    <dsp:sp modelId="{DC86323E-FE26-43AF-9297-33FEEBABCB61}">
      <dsp:nvSpPr>
        <dsp:cNvPr id="0" name=""/>
        <dsp:cNvSpPr/>
      </dsp:nvSpPr>
      <dsp:spPr>
        <a:xfrm>
          <a:off x="1444270" y="5477732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23507-1C51-4506-9C44-20052ECE343B}">
      <dsp:nvSpPr>
        <dsp:cNvPr id="0" name=""/>
        <dsp:cNvSpPr/>
      </dsp:nvSpPr>
      <dsp:spPr>
        <a:xfrm>
          <a:off x="1552590" y="5494035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Cultivated Wild Rice report*</a:t>
          </a:r>
        </a:p>
      </dsp:txBody>
      <dsp:txXfrm>
        <a:off x="1552590" y="5494035"/>
        <a:ext cx="5668760" cy="326055"/>
      </dsp:txXfrm>
    </dsp:sp>
    <dsp:sp modelId="{2739E250-7002-4AB2-BA8C-CD1D3CF2C82A}">
      <dsp:nvSpPr>
        <dsp:cNvPr id="0" name=""/>
        <dsp:cNvSpPr/>
      </dsp:nvSpPr>
      <dsp:spPr>
        <a:xfrm>
          <a:off x="1444270" y="5820091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B267B-718E-4136-B2F8-8D19AB50189C}">
      <dsp:nvSpPr>
        <dsp:cNvPr id="0" name=""/>
        <dsp:cNvSpPr/>
      </dsp:nvSpPr>
      <dsp:spPr>
        <a:xfrm>
          <a:off x="1552590" y="5836393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Wheat FODMAP/ATI report *</a:t>
          </a:r>
        </a:p>
      </dsp:txBody>
      <dsp:txXfrm>
        <a:off x="1552590" y="5836393"/>
        <a:ext cx="5668760" cy="326055"/>
      </dsp:txXfrm>
    </dsp:sp>
    <dsp:sp modelId="{30368983-CA6B-4B13-96E9-A8C577578C7E}">
      <dsp:nvSpPr>
        <dsp:cNvPr id="0" name=""/>
        <dsp:cNvSpPr/>
      </dsp:nvSpPr>
      <dsp:spPr>
        <a:xfrm>
          <a:off x="1444270" y="6162449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24A955-6C35-4DCE-9B2C-F430B1E914DF}">
      <dsp:nvSpPr>
        <dsp:cNvPr id="0" name=""/>
        <dsp:cNvSpPr/>
      </dsp:nvSpPr>
      <dsp:spPr>
        <a:xfrm>
          <a:off x="1552590" y="6178752"/>
          <a:ext cx="5668760" cy="326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Cash cover crop market opportunities*</a:t>
          </a:r>
        </a:p>
      </dsp:txBody>
      <dsp:txXfrm>
        <a:off x="1552590" y="6178752"/>
        <a:ext cx="5668760" cy="326055"/>
      </dsp:txXfrm>
    </dsp:sp>
    <dsp:sp modelId="{6B94BF6B-5942-4B0C-A910-10DDF770725D}">
      <dsp:nvSpPr>
        <dsp:cNvPr id="0" name=""/>
        <dsp:cNvSpPr/>
      </dsp:nvSpPr>
      <dsp:spPr>
        <a:xfrm>
          <a:off x="1444270" y="6504807"/>
          <a:ext cx="5777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D796B-F298-4ECD-9D7B-F5165260EBF1}">
      <dsp:nvSpPr>
        <dsp:cNvPr id="0" name=""/>
        <dsp:cNvSpPr/>
      </dsp:nvSpPr>
      <dsp:spPr>
        <a:xfrm>
          <a:off x="0" y="318465"/>
          <a:ext cx="5089115" cy="4907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4972" tIns="853948" rIns="394972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/>
            <a:t>2 Meat Scientists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/>
            <a:t>1 Program Manager for Meat work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/>
            <a:t>Fermenters and Sterilizer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/>
            <a:t>Anerobic Digestion Pilot Size Equipment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/>
        </a:p>
      </dsp:txBody>
      <dsp:txXfrm>
        <a:off x="0" y="318465"/>
        <a:ext cx="5089115" cy="4907700"/>
      </dsp:txXfrm>
    </dsp:sp>
    <dsp:sp modelId="{B580B5A5-ED65-4630-B08E-7E964490A558}">
      <dsp:nvSpPr>
        <dsp:cNvPr id="0" name=""/>
        <dsp:cNvSpPr/>
      </dsp:nvSpPr>
      <dsp:spPr>
        <a:xfrm>
          <a:off x="254455" y="10675"/>
          <a:ext cx="3562380" cy="1210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4650" tIns="0" rIns="13465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Equipment and People</a:t>
          </a:r>
        </a:p>
      </dsp:txBody>
      <dsp:txXfrm>
        <a:off x="313538" y="69758"/>
        <a:ext cx="344421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7CD7A87-74C7-4639-9D84-948C655DB2E2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1236D4F-ED76-4962-A51A-23576B346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0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2E9AC-9975-4F60-AA53-45D3A70C989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5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7621" indent="-187621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C9D87-F107-6B4D-A796-3E642495E1C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59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B19EA-5B8B-44B1-8D02-6F12F3A16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DF243C-BF1A-4338-B384-58AFBC356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C5553-8950-4790-A0E4-86293595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0A17-7856-4D21-8B35-8B6A28A6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6EB20-883D-4655-B944-9E947788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5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4F2F9-1CBC-458A-9867-81D7C00F3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D21A3-A2BC-43A6-A3C4-0E3BA314C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0175-E45A-4A41-BAA5-F050CC50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09A62-EDFD-4577-ADEB-E4A68527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9BFC8-486E-41AC-A234-C4CCADEB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08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B7FB23-D986-4615-9888-BD2D8835F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C7610-399C-44FD-BC54-37FF195A7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93242-108F-4C46-9ABA-76321AE1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39057-151E-4194-B995-7C490B85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188FE-5CEF-4CA9-BB1D-861FBDF1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1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99BA-2621-45D7-B82C-26D34439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6C14-06D1-4C4B-8151-AEBBFE8CE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1680A-19C3-4B6C-A214-46A5D92E1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64680-A64D-4CFE-9608-4B6988895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7A73A-347E-47B9-B441-4D29FF2E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81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1979-CFD2-4ACB-94A3-31A492DD5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72E5D-05BB-4972-A616-BD37CFC69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6246E-DAC5-4351-BEA8-D68760B7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BD630-FF1F-43F9-970F-90F6173A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F3A11-3319-42EA-B1C0-3F69C9DC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41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F1A69-47B7-4A65-B452-9573BAB1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54888-6FCB-448D-9833-939AF4373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70360-ADF8-4606-BBB8-895CD9068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6955E-71A3-412A-8DFB-C258B7BA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D9B5-AA47-4F96-86C8-639A3E10E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C4905-002C-4FEE-821A-3CB2C1CC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6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5E10-65D0-4FB4-AE28-6A0828E4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10604-AEE2-412B-8C38-638003D67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B371-4669-41E1-B039-EFA518C77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6A0B8-267D-4334-9278-BB5E1A5A5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6677A9-7743-482C-BAE3-CCDDD3EFA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358D5B-508E-4AC0-BE07-DE883537E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110AA2-3B7E-4736-8C8C-DEDA48165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8EDE39-7742-4D5A-8733-34C924FA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FA88-C1E6-40AA-9ED3-FBEC7D29C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163FD2-6C80-4186-BFC6-8906A106E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D1669-C2AA-4C45-9275-8825E33C0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428FB-3D61-46C5-A40A-88F26757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70D83-81F5-4285-8024-30E64D4F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77F33-03B2-4340-ADE6-D8B95682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1C1C0-5F22-4F2C-A30B-EF9C2391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81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C7B4-017B-43BB-9F33-57686667E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71CC3-1DAD-4CC5-83CE-7072E697E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1229-D366-4DEA-AE33-A5A5CB051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C74E8-39DB-48DC-BB1F-D7CF7837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D5FE6-CDD9-4A6E-B98E-81D9D09C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2B502-46AD-47D8-8955-7D9C48F5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2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D67C-D7B6-4B75-AEF8-7B97A4F2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272DE6-15EB-4D24-8C65-40C5575B25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DA14E-C3F3-4371-8C39-77B831C0C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FB9FF-4D7E-44F2-AE56-97ABD6FAD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B6B1B-D10C-48FD-B668-636BE2559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7BF94-1BA6-424D-AF37-9E22B74F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28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BCCC8F-8829-4427-BEF3-D9B1865C2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F43AB-F269-48D5-8608-8375BB721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31D56-E709-459C-85BB-27D52F634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DB267-34D1-4B31-BECF-920EB1D5DC09}" type="datetimeFigureOut">
              <a:rPr lang="en-US" smtClean="0"/>
              <a:t>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BE55-1468-432F-A4F0-210995D36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7B733-D133-4502-9946-4A0B1547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F666D-ADAA-4158-83BD-A11D8427E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9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3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3.jpeg"/><Relationship Id="rId10" Type="http://schemas.microsoft.com/office/2007/relationships/diagramDrawing" Target="../diagrams/drawing2.xml"/><Relationship Id="rId4" Type="http://schemas.openxmlformats.org/officeDocument/2006/relationships/image" Target="../media/image34.jpg"/><Relationship Id="rId9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DF91F20-B96F-4F77-AC3E-2CDD3BAA1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8111296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58281" y="-401562"/>
            <a:ext cx="6858004" cy="7661129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-1"/>
            <a:ext cx="8118331" cy="6858000"/>
          </a:xfrm>
          <a:prstGeom prst="rect">
            <a:avLst/>
          </a:prstGeom>
          <a:gradFill>
            <a:gsLst>
              <a:gs pos="14000">
                <a:schemeClr val="accent1">
                  <a:alpha val="0"/>
                </a:schemeClr>
              </a:gs>
              <a:gs pos="100000">
                <a:srgbClr val="000000">
                  <a:alpha val="82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B6A113-58CD-406C-BCE4-6E1F1F2B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49520">
            <a:off x="2569700" y="983306"/>
            <a:ext cx="5005754" cy="5005754"/>
          </a:xfrm>
          <a:prstGeom prst="ellipse">
            <a:avLst/>
          </a:prstGeom>
          <a:gradFill>
            <a:gsLst>
              <a:gs pos="17000">
                <a:schemeClr val="accent1">
                  <a:lumMod val="75000"/>
                  <a:alpha val="0"/>
                </a:schemeClr>
              </a:gs>
              <a:gs pos="82000">
                <a:srgbClr val="000000">
                  <a:alpha val="24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12D79-E349-4BAC-9B44-F02991748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948" y="857251"/>
            <a:ext cx="6219582" cy="3160113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2022 Year in Review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4354178"/>
            <a:ext cx="8118330" cy="250381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33000"/>
                </a:schemeClr>
              </a:gs>
              <a:gs pos="83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C5D552-3B86-42B8-95EB-6EDCE1A74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5662" y="4800600"/>
            <a:ext cx="4679842" cy="1671120"/>
          </a:xfrm>
        </p:spPr>
        <p:txBody>
          <a:bodyPr anchor="t">
            <a:normAutofit fontScale="85000" lnSpcReduction="20000"/>
          </a:bodyPr>
          <a:lstStyle/>
          <a:p>
            <a:pPr algn="l"/>
            <a:endParaRPr lang="en-US" sz="2200" dirty="0">
              <a:solidFill>
                <a:srgbClr val="FFFFFF"/>
              </a:solidFill>
            </a:endParaRPr>
          </a:p>
          <a:p>
            <a:pPr algn="l"/>
            <a:r>
              <a:rPr lang="en-US" sz="2200" dirty="0">
                <a:solidFill>
                  <a:srgbClr val="FFFFFF"/>
                </a:solidFill>
              </a:rPr>
              <a:t>AURI’s Role and Impact</a:t>
            </a:r>
          </a:p>
          <a:p>
            <a:pPr algn="l"/>
            <a:endParaRPr lang="en-US" sz="2200" dirty="0">
              <a:solidFill>
                <a:srgbClr val="FFFFFF"/>
              </a:solidFill>
            </a:endParaRPr>
          </a:p>
          <a:p>
            <a:pPr algn="l"/>
            <a:r>
              <a:rPr lang="en-US" sz="2200" dirty="0">
                <a:solidFill>
                  <a:srgbClr val="FFFFFF"/>
                </a:solidFill>
              </a:rPr>
              <a:t>Minnesota’s Agriculture Industry &amp; </a:t>
            </a:r>
          </a:p>
          <a:p>
            <a:pPr algn="l"/>
            <a:r>
              <a:rPr lang="en-US" sz="2200" dirty="0">
                <a:solidFill>
                  <a:srgbClr val="FFFFFF"/>
                </a:solidFill>
              </a:rPr>
              <a:t>Innovation Ecosystem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C8B14B-DDF5-4A7E-BA75-6A8EEDE6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981" y="756310"/>
            <a:ext cx="3173819" cy="5345379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5E200365-A1ED-4465-8261-9608A941C9DC}"/>
              </a:ext>
            </a:extLst>
          </p:cNvPr>
          <p:cNvSpPr txBox="1">
            <a:spLocks/>
          </p:cNvSpPr>
          <p:nvPr/>
        </p:nvSpPr>
        <p:spPr>
          <a:xfrm>
            <a:off x="1124434" y="470975"/>
            <a:ext cx="4679842" cy="1671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sz="2400" dirty="0">
                <a:solidFill>
                  <a:srgbClr val="FFFFFF"/>
                </a:solidFill>
              </a:rPr>
              <a:t>Minnesota House of Representatives Agriculture Finance and Policy Committee </a:t>
            </a:r>
          </a:p>
        </p:txBody>
      </p:sp>
    </p:spTree>
    <p:extLst>
      <p:ext uri="{BB962C8B-B14F-4D97-AF65-F5344CB8AC3E}">
        <p14:creationId xmlns:p14="http://schemas.microsoft.com/office/powerpoint/2010/main" val="152898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siness people clapping">
            <a:extLst>
              <a:ext uri="{FF2B5EF4-FFF2-40B4-BE49-F238E27FC236}">
                <a16:creationId xmlns:a16="http://schemas.microsoft.com/office/drawing/2014/main" id="{0274B866-3455-1669-14F1-FEAC6A14A9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4" b="1812"/>
          <a:stretch/>
        </p:blipFill>
        <p:spPr>
          <a:xfrm>
            <a:off x="-7" y="-8"/>
            <a:ext cx="12192000" cy="6855958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B9B76DD-8DA9-47AB-A08C-EAA1DA47B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4626"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People in classroom">
            <a:extLst>
              <a:ext uri="{FF2B5EF4-FFF2-40B4-BE49-F238E27FC236}">
                <a16:creationId xmlns:a16="http://schemas.microsoft.com/office/drawing/2014/main" id="{4179AD19-0512-AF19-ECCB-3F719438B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r="6901" b="1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pic>
        <p:nvPicPr>
          <p:cNvPr id="6" name="Picture 2" descr="Image result for auri logo">
            <a:extLst>
              <a:ext uri="{FF2B5EF4-FFF2-40B4-BE49-F238E27FC236}">
                <a16:creationId xmlns:a16="http://schemas.microsoft.com/office/drawing/2014/main" id="{76015E05-57F2-4B6D-BE9C-690741B4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0517" y="5752504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D3B97CC-9544-46F9-BB50-ABFFCDB6F4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3236164"/>
              </p:ext>
            </p:extLst>
          </p:nvPr>
        </p:nvGraphicFramePr>
        <p:xfrm>
          <a:off x="805542" y="2871982"/>
          <a:ext cx="6382657" cy="318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867110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39F4-8396-4054-BACC-D653721E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06" y="397855"/>
            <a:ext cx="4956853" cy="544742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Research Initiatives and Public Events</a:t>
            </a:r>
            <a:br>
              <a:rPr lang="en-US" b="1" dirty="0">
                <a:solidFill>
                  <a:schemeClr val="accent6"/>
                </a:solidFill>
              </a:rPr>
            </a:br>
            <a:br>
              <a:rPr lang="en-US" b="1" dirty="0">
                <a:solidFill>
                  <a:schemeClr val="accent6"/>
                </a:solidFill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7354B02C-016C-5C0B-EDF4-20CF7F4A2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71569"/>
              </p:ext>
            </p:extLst>
          </p:nvPr>
        </p:nvGraphicFramePr>
        <p:xfrm>
          <a:off x="4802843" y="201946"/>
          <a:ext cx="7221351" cy="6522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Image result for auri logo">
            <a:extLst>
              <a:ext uri="{FF2B5EF4-FFF2-40B4-BE49-F238E27FC236}">
                <a16:creationId xmlns:a16="http://schemas.microsoft.com/office/drawing/2014/main" id="{F721DE91-0023-4AD6-8301-3B56BE7A9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486" y="5845283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35C6890-109A-6447-CEEA-1ABA50AFAC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2" b="47010"/>
          <a:stretch/>
        </p:blipFill>
        <p:spPr>
          <a:xfrm>
            <a:off x="341669" y="4442719"/>
            <a:ext cx="3230991" cy="1705325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5656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1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A39F4-8396-4054-BACC-D653721E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Meat / Livestock Initiative</a:t>
            </a:r>
          </a:p>
        </p:txBody>
      </p:sp>
      <p:pic>
        <p:nvPicPr>
          <p:cNvPr id="5" name="Picture 4" descr="A picture containing text, indoor, door, opened&#10;&#10;Description automatically generated">
            <a:extLst>
              <a:ext uri="{FF2B5EF4-FFF2-40B4-BE49-F238E27FC236}">
                <a16:creationId xmlns:a16="http://schemas.microsoft.com/office/drawing/2014/main" id="{F598E522-9FBE-4780-86AF-0BC41472A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r="3243" b="4"/>
          <a:stretch/>
        </p:blipFill>
        <p:spPr>
          <a:xfrm>
            <a:off x="327549" y="2761487"/>
            <a:ext cx="3184113" cy="3773669"/>
          </a:xfrm>
          <a:prstGeom prst="rect">
            <a:avLst/>
          </a:prstGeom>
        </p:spPr>
      </p:pic>
      <p:pic>
        <p:nvPicPr>
          <p:cNvPr id="13" name="Picture 12" descr="A picture containing text, truck, trailer&#10;&#10;Description automatically generated">
            <a:extLst>
              <a:ext uri="{FF2B5EF4-FFF2-40B4-BE49-F238E27FC236}">
                <a16:creationId xmlns:a16="http://schemas.microsoft.com/office/drawing/2014/main" id="{F6E8948A-C6F4-4B57-96FE-84E362455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0"/>
          <a:stretch/>
        </p:blipFill>
        <p:spPr>
          <a:xfrm>
            <a:off x="3713173" y="2460984"/>
            <a:ext cx="3442803" cy="1958184"/>
          </a:xfrm>
          <a:prstGeom prst="rect">
            <a:avLst/>
          </a:prstGeom>
        </p:spPr>
      </p:pic>
      <p:pic>
        <p:nvPicPr>
          <p:cNvPr id="12" name="Picture 11" descr="A white truck on the street&#10;&#10;Description automatically generated with low confidence">
            <a:extLst>
              <a:ext uri="{FF2B5EF4-FFF2-40B4-BE49-F238E27FC236}">
                <a16:creationId xmlns:a16="http://schemas.microsoft.com/office/drawing/2014/main" id="{239C2132-B3B2-43C4-BE4E-E4383551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r="-3" b="9591"/>
          <a:stretch/>
        </p:blipFill>
        <p:spPr>
          <a:xfrm>
            <a:off x="3856699" y="4541557"/>
            <a:ext cx="3447288" cy="1956816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89372-DC29-4A8B-AA93-9E562AAD7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Mobile meat slaughter grant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Designated meat science funding 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Clay Newton, Meat Scientist 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Laura Bachmeier, Business Development for Meat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USDA/AMS cooperative agreements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Regional &amp; national efforts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Tech/Biz assistance</a:t>
            </a:r>
          </a:p>
          <a:p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7" name="Picture 2" descr="Image result for auri logo">
            <a:extLst>
              <a:ext uri="{FF2B5EF4-FFF2-40B4-BE49-F238E27FC236}">
                <a16:creationId xmlns:a16="http://schemas.microsoft.com/office/drawing/2014/main" id="{F721DE91-0023-4AD6-8301-3B56BE7A9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486" y="5845283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315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7E0A51-A41B-487A-A109-1227EB7FE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5" y="457201"/>
            <a:ext cx="2844800" cy="3588870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New Resources</a:t>
            </a:r>
          </a:p>
        </p:txBody>
      </p:sp>
      <p:pic>
        <p:nvPicPr>
          <p:cNvPr id="6" name="Picture 2" descr="Image result for auri logo">
            <a:extLst>
              <a:ext uri="{FF2B5EF4-FFF2-40B4-BE49-F238E27FC236}">
                <a16:creationId xmlns:a16="http://schemas.microsoft.com/office/drawing/2014/main" id="{DFC39B05-EB3C-43C3-BE86-567F3CA7B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486" y="5845283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C77691-B01A-4341-A8F6-1301F20D18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5051621"/>
              </p:ext>
            </p:extLst>
          </p:nvPr>
        </p:nvGraphicFramePr>
        <p:xfrm>
          <a:off x="4649245" y="669363"/>
          <a:ext cx="5089115" cy="5534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456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37807-DE44-47B5-A80A-A5624776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Looking Forward – Gaps and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06248-8610-8855-FB8A-BF5C231CC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Equipment gaps – cross functional support for analytics &amp; process 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Renewable natural gas and anaerobic digestion potential</a:t>
            </a:r>
          </a:p>
          <a:p>
            <a:pPr>
              <a:lnSpc>
                <a:spcPct val="100000"/>
              </a:lnSpc>
            </a:pPr>
            <a:r>
              <a:rPr lang="en-US" dirty="0"/>
              <a:t>Small foods &amp; cottage food industry business support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Sustainable proteins – traditional and novel/alt proteins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Comanufacturing / commercial kitchen needs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Hydrogen / green ammonia – fuels, fertilizer, etc. </a:t>
            </a:r>
          </a:p>
          <a:p>
            <a:pPr>
              <a:lnSpc>
                <a:spcPct val="100000"/>
              </a:lnSpc>
            </a:pPr>
            <a:r>
              <a:rPr lang="en-US" dirty="0"/>
              <a:t>Bioindustrial processing &amp; fermentation </a:t>
            </a:r>
          </a:p>
        </p:txBody>
      </p:sp>
    </p:spTree>
    <p:extLst>
      <p:ext uri="{BB962C8B-B14F-4D97-AF65-F5344CB8AC3E}">
        <p14:creationId xmlns:p14="http://schemas.microsoft.com/office/powerpoint/2010/main" val="248248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8D7BC-0967-4AE9-8E34-0C90E2403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56" y="2101232"/>
            <a:ext cx="1991558" cy="13208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b="1" i="1" u="sng" dirty="0">
                <a:solidFill>
                  <a:schemeClr val="accent1">
                    <a:lumMod val="75000"/>
                  </a:schemeClr>
                </a:solidFill>
              </a:rPr>
              <a:t> 5 Year Totals</a:t>
            </a:r>
          </a:p>
          <a:p>
            <a:pPr marL="0" indent="0" algn="ctr">
              <a:buNone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July 2017</a:t>
            </a:r>
          </a:p>
          <a:p>
            <a:pPr marL="0" indent="0" algn="ctr">
              <a:buNone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through </a:t>
            </a:r>
          </a:p>
          <a:p>
            <a:pPr marL="0" indent="0" algn="ctr">
              <a:buNone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June 2022</a:t>
            </a:r>
          </a:p>
        </p:txBody>
      </p:sp>
      <p:pic>
        <p:nvPicPr>
          <p:cNvPr id="12" name="Picture 2" descr="Image result for auri logo">
            <a:extLst>
              <a:ext uri="{FF2B5EF4-FFF2-40B4-BE49-F238E27FC236}">
                <a16:creationId xmlns:a16="http://schemas.microsoft.com/office/drawing/2014/main" id="{E543840C-9CD9-4DB8-BF74-0DE0A3F71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486" y="5845283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626750-8C96-4420-9325-7A6744536DF1}"/>
              </a:ext>
            </a:extLst>
          </p:cNvPr>
          <p:cNvSpPr txBox="1"/>
          <p:nvPr/>
        </p:nvSpPr>
        <p:spPr>
          <a:xfrm>
            <a:off x="6412088" y="929387"/>
            <a:ext cx="400861" cy="56407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943FE0-FB82-4F51-AE1A-3D0B528285E7}"/>
              </a:ext>
            </a:extLst>
          </p:cNvPr>
          <p:cNvSpPr txBox="1"/>
          <p:nvPr/>
        </p:nvSpPr>
        <p:spPr>
          <a:xfrm>
            <a:off x="10688285" y="998376"/>
            <a:ext cx="219202" cy="5456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14E8C12-5160-5F77-7A34-3BFB28F2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14" y="-1"/>
            <a:ext cx="10113585" cy="68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18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C574E90-1949-4924-B663-AEA13DB79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46960" cy="3854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344" y="710273"/>
            <a:ext cx="4352315" cy="2813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Great state for ag and food innovation…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6484" cy="3854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CF1CD8B-D430-49E7-8630-84152C414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5528" y="73152"/>
            <a:ext cx="1178966" cy="232963"/>
            <a:chOff x="7763256" y="73152"/>
            <a:chExt cx="1178966" cy="232963"/>
          </a:xfrm>
        </p:grpSpPr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1F5B8298-9AB4-45B4-B28E-C8C1A264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100AEF19-4AE6-42BE-81E6-95700DB85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1192B5C1-AE13-49EA-82FD-F3C3BC02A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713612B5-8E9D-4FEF-86B9-52A0FABD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14FC746D-B820-44A3-B1B3-53B690BC2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8778550A-567F-40F6-A77F-2E2B50175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C28C989E-85FD-4D1C-AF77-82F4B985F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58FDDCED-5FC6-4B14-A0E2-DF4310ED9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E80E854B-CCEB-4CEF-B465-561C4C872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02BED26F-9C32-4DF8-8739-D89F6F059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CE3B71C9-F500-46F1-8D17-C3EF4DA5F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C14431D0-29B6-473C-B2FD-4661864DA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D10457BA-9444-4642-861C-78120DD8D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27C95C30-0364-4C32-B686-0C366086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A0BDEDBA-CA15-41EE-B2C6-8A973B5E6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702B9007-982C-4F69-A443-B07F3BEFD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28596B48-F33B-451E-8C2D-3525B3387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4B493BB9-A171-4B97-B05A-187E03FFA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73B8111-A5EB-4EE8-9813-8495336F6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6A4F8D39-9886-490F-B7A9-3B269329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59FDBDE-31F3-4CBB-B47C-E94B6726EEB8}"/>
              </a:ext>
            </a:extLst>
          </p:cNvPr>
          <p:cNvPicPr/>
          <p:nvPr/>
        </p:nvPicPr>
        <p:blipFill rotWithShape="1">
          <a:blip r:embed="rId3"/>
          <a:srcRect l="32051" t="5128" r="28846" b="18803"/>
          <a:stretch/>
        </p:blipFill>
        <p:spPr bwMode="auto">
          <a:xfrm>
            <a:off x="5974564" y="306115"/>
            <a:ext cx="4755267" cy="564236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1519" y="4099034"/>
            <a:ext cx="10785191" cy="219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Historical AURI 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Client Projects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*1989 to current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MN Legislature Partnership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6492875"/>
            <a:ext cx="12191999" cy="3651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" descr="Image result for auri logo">
            <a:extLst>
              <a:ext uri="{FF2B5EF4-FFF2-40B4-BE49-F238E27FC236}">
                <a16:creationId xmlns:a16="http://schemas.microsoft.com/office/drawing/2014/main" id="{C7581226-11A2-4024-8B3D-EEA0F57F7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486" y="5845283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65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5-18 at 2.39.52 PM.png">
            <a:extLst>
              <a:ext uri="{FF2B5EF4-FFF2-40B4-BE49-F238E27FC236}">
                <a16:creationId xmlns:a16="http://schemas.microsoft.com/office/drawing/2014/main" id="{6D9A8D28-28A3-4D9A-B06F-57ACACC05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66" y="1585866"/>
            <a:ext cx="3467100" cy="38385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8B3B55-4B70-45EA-A0D6-A0465F7CD600}"/>
              </a:ext>
            </a:extLst>
          </p:cNvPr>
          <p:cNvCxnSpPr>
            <a:cxnSpLocks/>
          </p:cNvCxnSpPr>
          <p:nvPr/>
        </p:nvCxnSpPr>
        <p:spPr>
          <a:xfrm flipH="1" flipV="1">
            <a:off x="3361678" y="2321003"/>
            <a:ext cx="1504850" cy="21259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5E23A0-11A8-414A-B4D1-E9E26ADB038E}"/>
              </a:ext>
            </a:extLst>
          </p:cNvPr>
          <p:cNvCxnSpPr>
            <a:cxnSpLocks/>
          </p:cNvCxnSpPr>
          <p:nvPr/>
        </p:nvCxnSpPr>
        <p:spPr>
          <a:xfrm flipH="1">
            <a:off x="3899403" y="4556899"/>
            <a:ext cx="121682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B2C0AF-F574-4764-88BA-06004BF2195A}"/>
              </a:ext>
            </a:extLst>
          </p:cNvPr>
          <p:cNvCxnSpPr>
            <a:cxnSpLocks/>
          </p:cNvCxnSpPr>
          <p:nvPr/>
        </p:nvCxnSpPr>
        <p:spPr>
          <a:xfrm flipH="1" flipV="1">
            <a:off x="5779734" y="4876698"/>
            <a:ext cx="995609" cy="71468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7BA8D2-C654-4F3A-8F58-BDBBD5C82644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897836" y="3786791"/>
            <a:ext cx="1967224" cy="65566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021E6B5-25C6-4A69-B2B9-1FE0DA61D5D8}"/>
              </a:ext>
            </a:extLst>
          </p:cNvPr>
          <p:cNvSpPr txBox="1"/>
          <p:nvPr/>
        </p:nvSpPr>
        <p:spPr>
          <a:xfrm>
            <a:off x="2061706" y="1711720"/>
            <a:ext cx="1742216" cy="7155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9B3239"/>
                </a:solidFill>
              </a:rPr>
              <a:t>Crookston</a:t>
            </a:r>
          </a:p>
          <a:p>
            <a:r>
              <a:rPr lang="en-US" sz="1350" dirty="0"/>
              <a:t>Administrative Office</a:t>
            </a:r>
          </a:p>
          <a:p>
            <a:endParaRPr lang="en-US" sz="135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EEAC41-8502-49CD-A61A-ACB079F095B1}"/>
              </a:ext>
            </a:extLst>
          </p:cNvPr>
          <p:cNvSpPr txBox="1"/>
          <p:nvPr/>
        </p:nvSpPr>
        <p:spPr>
          <a:xfrm>
            <a:off x="1017048" y="4532467"/>
            <a:ext cx="2882355" cy="13388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>
                <a:solidFill>
                  <a:srgbClr val="9B3239"/>
                </a:solidFill>
              </a:rPr>
              <a:t>Marshall</a:t>
            </a:r>
          </a:p>
          <a:p>
            <a:pPr algn="r"/>
            <a:r>
              <a:rPr lang="en-US" sz="1350" dirty="0"/>
              <a:t>Meat and Food lab</a:t>
            </a:r>
          </a:p>
          <a:p>
            <a:pPr algn="r"/>
            <a:r>
              <a:rPr lang="en-US" sz="1350" dirty="0"/>
              <a:t>Biobased and Renewable Energy </a:t>
            </a:r>
          </a:p>
          <a:p>
            <a:pPr algn="r"/>
            <a:r>
              <a:rPr lang="en-US" sz="1350" dirty="0"/>
              <a:t>Analytical</a:t>
            </a:r>
          </a:p>
          <a:p>
            <a:pPr algn="r"/>
            <a:r>
              <a:rPr lang="en-US" sz="1350" dirty="0"/>
              <a:t>Product Evaluation/Sensory </a:t>
            </a:r>
          </a:p>
          <a:p>
            <a:pPr algn="r"/>
            <a:endParaRPr lang="en-US" sz="135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DB4B81-634C-4387-A5B1-888402218ABD}"/>
              </a:ext>
            </a:extLst>
          </p:cNvPr>
          <p:cNvSpPr txBox="1"/>
          <p:nvPr/>
        </p:nvSpPr>
        <p:spPr>
          <a:xfrm>
            <a:off x="7865060" y="3429000"/>
            <a:ext cx="1742216" cy="7155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9B3239"/>
                </a:solidFill>
              </a:rPr>
              <a:t>Metro</a:t>
            </a:r>
          </a:p>
          <a:p>
            <a:r>
              <a:rPr lang="en-US" sz="1350" dirty="0"/>
              <a:t>UMN St. Paul</a:t>
            </a:r>
          </a:p>
          <a:p>
            <a:endParaRPr lang="en-US" sz="135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AFFF82-0F59-40BD-BA7B-7F88241DB63B}"/>
              </a:ext>
            </a:extLst>
          </p:cNvPr>
          <p:cNvSpPr txBox="1"/>
          <p:nvPr/>
        </p:nvSpPr>
        <p:spPr>
          <a:xfrm>
            <a:off x="6724625" y="5591384"/>
            <a:ext cx="1742216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9B3239"/>
                </a:solidFill>
              </a:rPr>
              <a:t>Waseca</a:t>
            </a:r>
          </a:p>
          <a:p>
            <a:r>
              <a:rPr lang="en-US" sz="1350" dirty="0"/>
              <a:t>Coproducts lab and annex site</a:t>
            </a:r>
          </a:p>
          <a:p>
            <a:endParaRPr lang="en-US" sz="1350" b="1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7F50EEF-AED5-4AB4-AA33-7F5E7E80E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04" y="396068"/>
            <a:ext cx="8069307" cy="994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+mn-lt"/>
              </a:rPr>
              <a:t>Statewide Locations and Staffing</a:t>
            </a:r>
          </a:p>
        </p:txBody>
      </p:sp>
      <p:pic>
        <p:nvPicPr>
          <p:cNvPr id="19" name="Picture 2" descr="Image result for auri logo">
            <a:extLst>
              <a:ext uri="{FF2B5EF4-FFF2-40B4-BE49-F238E27FC236}">
                <a16:creationId xmlns:a16="http://schemas.microsoft.com/office/drawing/2014/main" id="{4E3ED652-4ECD-44B2-844D-D3F585C2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486" y="5845283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B99EEAF-7603-4E2C-ABC9-1279538B2154}"/>
              </a:ext>
            </a:extLst>
          </p:cNvPr>
          <p:cNvSpPr txBox="1"/>
          <p:nvPr/>
        </p:nvSpPr>
        <p:spPr>
          <a:xfrm>
            <a:off x="9076139" y="1164888"/>
            <a:ext cx="2635145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35 full and part time staff</a:t>
            </a:r>
          </a:p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Auri.org/staff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72A23C-09C1-4172-9727-1BD85613FD71}"/>
              </a:ext>
            </a:extLst>
          </p:cNvPr>
          <p:cNvSpPr txBox="1"/>
          <p:nvPr/>
        </p:nvSpPr>
        <p:spPr>
          <a:xfrm>
            <a:off x="9076139" y="1997837"/>
            <a:ext cx="2614818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11 directors – producer </a:t>
            </a:r>
          </a:p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councils, grower orgs,</a:t>
            </a:r>
          </a:p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agribusiness, legislature, </a:t>
            </a:r>
          </a:p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at-large</a:t>
            </a:r>
          </a:p>
        </p:txBody>
      </p:sp>
    </p:spTree>
    <p:extLst>
      <p:ext uri="{BB962C8B-B14F-4D97-AF65-F5344CB8AC3E}">
        <p14:creationId xmlns:p14="http://schemas.microsoft.com/office/powerpoint/2010/main" val="2901219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auri logo">
            <a:extLst>
              <a:ext uri="{FF2B5EF4-FFF2-40B4-BE49-F238E27FC236}">
                <a16:creationId xmlns:a16="http://schemas.microsoft.com/office/drawing/2014/main" id="{F5DDDB1E-8E47-4620-B0CD-720DD3B31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486" y="5845283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6CF87F2-DA59-4E79-98E7-27252D67FACB}"/>
              </a:ext>
            </a:extLst>
          </p:cNvPr>
          <p:cNvSpPr txBox="1">
            <a:spLocks/>
          </p:cNvSpPr>
          <p:nvPr/>
        </p:nvSpPr>
        <p:spPr>
          <a:xfrm>
            <a:off x="555454" y="5901727"/>
            <a:ext cx="3345519" cy="946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i="1" u="sng" dirty="0">
                <a:solidFill>
                  <a:schemeClr val="bg1"/>
                </a:solidFill>
              </a:rPr>
              <a:t>10 Year Totals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i="1" dirty="0">
                <a:solidFill>
                  <a:schemeClr val="bg1"/>
                </a:solidFill>
              </a:rPr>
              <a:t>July 2012  through June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96B47-FF32-B674-5719-B2D20403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33"/>
            <a:ext cx="12192000" cy="56967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0C9CDD-D23D-AFE5-FDA5-049DF333D646}"/>
              </a:ext>
            </a:extLst>
          </p:cNvPr>
          <p:cNvSpPr txBox="1">
            <a:spLocks/>
          </p:cNvSpPr>
          <p:nvPr/>
        </p:nvSpPr>
        <p:spPr>
          <a:xfrm>
            <a:off x="959053" y="-1414546"/>
            <a:ext cx="7488620" cy="22776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1"/>
                </a:solidFill>
              </a:rPr>
              <a:t>Client Project Locations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B6C42F-0F1D-983C-7A06-9E62B64075C6}"/>
              </a:ext>
            </a:extLst>
          </p:cNvPr>
          <p:cNvSpPr txBox="1">
            <a:spLocks/>
          </p:cNvSpPr>
          <p:nvPr/>
        </p:nvSpPr>
        <p:spPr>
          <a:xfrm>
            <a:off x="5254216" y="5845283"/>
            <a:ext cx="3345519" cy="946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i="1" dirty="0">
                <a:solidFill>
                  <a:schemeClr val="accent1"/>
                </a:solidFill>
              </a:rPr>
              <a:t>AURI also conducts several statewide public good initiatives each year</a:t>
            </a:r>
          </a:p>
        </p:txBody>
      </p:sp>
    </p:spTree>
    <p:extLst>
      <p:ext uri="{BB962C8B-B14F-4D97-AF65-F5344CB8AC3E}">
        <p14:creationId xmlns:p14="http://schemas.microsoft.com/office/powerpoint/2010/main" val="2928060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3F5632-4D4F-4968-8E57-DD541E1F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107924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FY22 Activity</a:t>
            </a:r>
            <a:br>
              <a:rPr lang="en-US" sz="4000" b="1" dirty="0">
                <a:solidFill>
                  <a:srgbClr val="FFFFFF"/>
                </a:solidFill>
              </a:rPr>
            </a:br>
            <a:br>
              <a:rPr lang="en-US" sz="2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At a Glance</a:t>
            </a:r>
          </a:p>
        </p:txBody>
      </p:sp>
      <p:pic>
        <p:nvPicPr>
          <p:cNvPr id="8" name="Picture 2" descr="Image result for auri logo">
            <a:extLst>
              <a:ext uri="{FF2B5EF4-FFF2-40B4-BE49-F238E27FC236}">
                <a16:creationId xmlns:a16="http://schemas.microsoft.com/office/drawing/2014/main" id="{BD4B6A74-4F3C-41BE-85E4-276CC5BE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486" y="5845283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B7EDF5-4062-6C7B-E208-6CD5692E7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04" y="2368820"/>
            <a:ext cx="3891064" cy="3035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210823-65BF-0B33-CCD5-D4FDA7B3C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993" y="0"/>
            <a:ext cx="8259005" cy="685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5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E3C552-A300-8E36-F373-5BB7EF94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AURI Programs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EBC3A6A-28AA-DDFE-03BF-3E99DA0234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824487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1893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08723" y="197645"/>
            <a:ext cx="1705900" cy="1400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</a:rPr>
              <a:t>Food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865A306-81F5-4E32-90C7-F45D62A61066}"/>
              </a:ext>
            </a:extLst>
          </p:cNvPr>
          <p:cNvSpPr txBox="1">
            <a:spLocks/>
          </p:cNvSpPr>
          <p:nvPr/>
        </p:nvSpPr>
        <p:spPr>
          <a:xfrm>
            <a:off x="3500096" y="0"/>
            <a:ext cx="3307404" cy="6684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Active Support Area</a:t>
            </a:r>
          </a:p>
          <a:p>
            <a:pPr lvl="1"/>
            <a:r>
              <a:rPr lang="en-US" dirty="0"/>
              <a:t>Vibrant Food Ecosystem</a:t>
            </a:r>
          </a:p>
          <a:p>
            <a:pPr lvl="1"/>
            <a:r>
              <a:rPr lang="en-US" dirty="0"/>
              <a:t>Diverse Clients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Small Meat Processors</a:t>
            </a:r>
          </a:p>
          <a:p>
            <a:pPr lvl="2"/>
            <a:r>
              <a:rPr lang="en-US" dirty="0"/>
              <a:t>Finance</a:t>
            </a:r>
          </a:p>
          <a:p>
            <a:pPr lvl="2"/>
            <a:r>
              <a:rPr lang="en-US" dirty="0"/>
              <a:t>Needs Assessment</a:t>
            </a:r>
          </a:p>
          <a:p>
            <a:pPr lvl="2"/>
            <a:r>
              <a:rPr lang="en-US" dirty="0"/>
              <a:t>Resource Map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Initiatives</a:t>
            </a:r>
          </a:p>
          <a:p>
            <a:pPr lvl="2"/>
            <a:r>
              <a:rPr lang="en-US" dirty="0"/>
              <a:t>Wheat FODMAP Project</a:t>
            </a:r>
          </a:p>
          <a:p>
            <a:pPr lvl="2"/>
            <a:r>
              <a:rPr lang="en-US" dirty="0"/>
              <a:t>MN Wild Rice Protein </a:t>
            </a:r>
          </a:p>
          <a:p>
            <a:pPr lvl="2"/>
            <a:r>
              <a:rPr lang="en-US" dirty="0"/>
              <a:t>Commercial Kitchens</a:t>
            </a:r>
          </a:p>
          <a:p>
            <a:pPr lvl="2"/>
            <a:r>
              <a:rPr lang="en-US" dirty="0"/>
              <a:t>Bold Growth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Business Development</a:t>
            </a:r>
          </a:p>
          <a:p>
            <a:pPr lvl="1"/>
            <a:r>
              <a:rPr lang="en-US" dirty="0"/>
              <a:t>AURI Connects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F5C8C2-C863-47F8-ACAF-7EF3902F7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38" y="1242582"/>
            <a:ext cx="2330419" cy="794871"/>
          </a:xfrm>
          <a:prstGeom prst="rect">
            <a:avLst/>
          </a:prstGeom>
        </p:spPr>
      </p:pic>
      <p:pic>
        <p:nvPicPr>
          <p:cNvPr id="16" name="Picture 2" descr="Image result for auri logo">
            <a:extLst>
              <a:ext uri="{FF2B5EF4-FFF2-40B4-BE49-F238E27FC236}">
                <a16:creationId xmlns:a16="http://schemas.microsoft.com/office/drawing/2014/main" id="{2BA8A628-DFBE-4094-B72F-D879A3B8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486" y="5845283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F0E324-C120-863A-34A9-1612706F8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30" y="1965781"/>
            <a:ext cx="3307404" cy="1974715"/>
          </a:xfrm>
          <a:prstGeom prst="rect">
            <a:avLst/>
          </a:prstGeom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0C3B1AB9-51D9-A800-46B8-2633A2394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599" y="1413382"/>
            <a:ext cx="812985" cy="81298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EAE626-654D-2BBC-9875-93A3FC2FDC85}"/>
              </a:ext>
            </a:extLst>
          </p:cNvPr>
          <p:cNvSpPr txBox="1">
            <a:spLocks/>
          </p:cNvSpPr>
          <p:nvPr/>
        </p:nvSpPr>
        <p:spPr>
          <a:xfrm>
            <a:off x="7056049" y="2902679"/>
            <a:ext cx="3013788" cy="3896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Technical assistance</a:t>
            </a:r>
          </a:p>
          <a:p>
            <a:pPr lvl="2"/>
            <a:r>
              <a:rPr lang="en-US" dirty="0"/>
              <a:t>Shelf Life </a:t>
            </a:r>
          </a:p>
          <a:p>
            <a:pPr lvl="2"/>
            <a:r>
              <a:rPr lang="en-US" dirty="0"/>
              <a:t>Nutrition Labels</a:t>
            </a:r>
          </a:p>
          <a:p>
            <a:pPr lvl="2"/>
            <a:r>
              <a:rPr lang="en-US" dirty="0"/>
              <a:t>Product Evaluation</a:t>
            </a:r>
          </a:p>
          <a:p>
            <a:pPr lvl="2"/>
            <a:r>
              <a:rPr lang="en-US" dirty="0"/>
              <a:t>Sourcing</a:t>
            </a:r>
          </a:p>
          <a:p>
            <a:pPr lvl="2"/>
            <a:r>
              <a:rPr lang="en-US" dirty="0"/>
              <a:t>Product Development</a:t>
            </a:r>
          </a:p>
          <a:p>
            <a:pPr lvl="2"/>
            <a:r>
              <a:rPr lang="en-US" dirty="0"/>
              <a:t>Process Development</a:t>
            </a:r>
          </a:p>
        </p:txBody>
      </p:sp>
      <p:pic>
        <p:nvPicPr>
          <p:cNvPr id="5" name="Picture 4" descr="A picture containing text, dishware, tableware, plate&#10;&#10;Description automatically generated">
            <a:extLst>
              <a:ext uri="{FF2B5EF4-FFF2-40B4-BE49-F238E27FC236}">
                <a16:creationId xmlns:a16="http://schemas.microsoft.com/office/drawing/2014/main" id="{44C6D168-9491-911A-F25C-86405B1A4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433" y="2456005"/>
            <a:ext cx="3850637" cy="89334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9762720-7C2E-5092-75BF-2F8B98BAB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46" y="295613"/>
            <a:ext cx="2330420" cy="13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3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D30EE-FA4A-4A36-BDAE-D06C3AF25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12" y="113586"/>
            <a:ext cx="2653000" cy="1287370"/>
          </a:xfrm>
        </p:spPr>
        <p:txBody>
          <a:bodyPr anchor="ctr">
            <a:normAutofit fontScale="90000"/>
          </a:bodyPr>
          <a:lstStyle/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Coproducts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7A2E8-1C07-4F05-93BE-5B3148D22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351" y="113586"/>
            <a:ext cx="4468316" cy="6744414"/>
          </a:xfrm>
        </p:spPr>
        <p:txBody>
          <a:bodyPr anchor="ctr">
            <a:normAutofit/>
          </a:bodyPr>
          <a:lstStyle/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Circular Approaches</a:t>
            </a:r>
          </a:p>
          <a:p>
            <a:pPr marL="1200150" lvl="2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Food, Feed, Fuel, Fertilizer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Assistance</a:t>
            </a:r>
          </a:p>
          <a:p>
            <a:pPr marL="1200150" lvl="2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Dewatering</a:t>
            </a:r>
          </a:p>
          <a:p>
            <a:pPr marL="1200150" lvl="2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Drying</a:t>
            </a:r>
          </a:p>
          <a:p>
            <a:pPr marL="1200150" lvl="2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Densification/Pelleting</a:t>
            </a:r>
          </a:p>
          <a:p>
            <a:pPr marL="1200150" lvl="2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 Development</a:t>
            </a:r>
          </a:p>
          <a:p>
            <a:pPr marL="1200150" lvl="2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 Development</a:t>
            </a:r>
          </a:p>
          <a:p>
            <a:pPr marL="1200150" lvl="2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Nutrient Analysis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Hemp decorticator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Oilseed pressing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 Development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AURI Connects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Anaerobic Digestion </a:t>
            </a:r>
          </a:p>
        </p:txBody>
      </p:sp>
      <p:pic>
        <p:nvPicPr>
          <p:cNvPr id="15" name="Picture 2" descr="Image result for auri logo">
            <a:extLst>
              <a:ext uri="{FF2B5EF4-FFF2-40B4-BE49-F238E27FC236}">
                <a16:creationId xmlns:a16="http://schemas.microsoft.com/office/drawing/2014/main" id="{79C1D6F3-FD86-41BD-AF19-C14D2182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486" y="5845283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C43C3E-23AF-5D0D-5578-BBC208433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57" y="2076628"/>
            <a:ext cx="4225303" cy="2698085"/>
          </a:xfrm>
          <a:prstGeom prst="rect">
            <a:avLst/>
          </a:prstGeom>
        </p:spPr>
      </p:pic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3E356FD4-8E81-B120-946B-42CE162E1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93" y="562706"/>
            <a:ext cx="2106594" cy="2106594"/>
          </a:xfrm>
          <a:prstGeom prst="rect">
            <a:avLst/>
          </a:prstGeom>
        </p:spPr>
      </p:pic>
      <p:pic>
        <p:nvPicPr>
          <p:cNvPr id="12" name="Picture 11" descr="A group of men holding pots&#10;&#10;Description automatically generated with low confidence">
            <a:extLst>
              <a:ext uri="{FF2B5EF4-FFF2-40B4-BE49-F238E27FC236}">
                <a16:creationId xmlns:a16="http://schemas.microsoft.com/office/drawing/2014/main" id="{98F91AC1-7EBC-4453-5A15-A4CBA657F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86" y="3083838"/>
            <a:ext cx="3459333" cy="19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45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D30EE-FA4A-4A36-BDAE-D06C3AF25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69315"/>
            <a:ext cx="2894835" cy="1749009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Renewable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7A2E8-1C07-4F05-93BE-5B3148D22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525" y="0"/>
            <a:ext cx="4397338" cy="6857999"/>
          </a:xfrm>
        </p:spPr>
        <p:txBody>
          <a:bodyPr anchor="ctr">
            <a:normAutofit/>
          </a:bodyPr>
          <a:lstStyle/>
          <a:p>
            <a:pPr marL="400050" indent="-285750" defTabSz="457200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Biomass Derived Renewable Fuels </a:t>
            </a:r>
          </a:p>
          <a:p>
            <a:pPr marL="857250" lvl="1" indent="-285750" defTabSz="457200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Ethanol, Biodiesel, Renewable Diesel, Renewable Natural Gas</a:t>
            </a:r>
          </a:p>
          <a:p>
            <a:pPr marL="400050" indent="-285750" defTabSz="457200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00050" indent="-285750" defTabSz="457200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Initiatives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Hydrogen / Green Ammonia</a:t>
            </a:r>
          </a:p>
          <a:p>
            <a:pPr marL="742950" lvl="1" indent="-285750" defTabSz="457200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Renewable Natural Gas / Anaerobic Digestion</a:t>
            </a:r>
          </a:p>
          <a:p>
            <a:pPr marL="400050" indent="-285750" defTabSz="457200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00050" indent="-285750" defTabSz="457200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Assistance</a:t>
            </a:r>
          </a:p>
          <a:p>
            <a:pPr marL="400050" indent="-285750" defTabSz="457200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 Development </a:t>
            </a:r>
          </a:p>
          <a:p>
            <a:pPr marL="400050" indent="-285750" defTabSz="457200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AURI Connects</a:t>
            </a:r>
          </a:p>
          <a:p>
            <a:pPr marL="400050" indent="-285750" defTabSz="457200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457200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Carbon Intensity Scores</a:t>
            </a:r>
          </a:p>
        </p:txBody>
      </p:sp>
      <p:pic>
        <p:nvPicPr>
          <p:cNvPr id="11" name="Picture 2" descr="Minnesota Renewable Energy Roundtable">
            <a:extLst>
              <a:ext uri="{FF2B5EF4-FFF2-40B4-BE49-F238E27FC236}">
                <a16:creationId xmlns:a16="http://schemas.microsoft.com/office/drawing/2014/main" id="{2ED79573-9CE3-4B0A-A513-11D8EF47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2670" y="201946"/>
            <a:ext cx="2108650" cy="210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auri logo">
            <a:extLst>
              <a:ext uri="{FF2B5EF4-FFF2-40B4-BE49-F238E27FC236}">
                <a16:creationId xmlns:a16="http://schemas.microsoft.com/office/drawing/2014/main" id="{4B51D6EA-68D4-444C-9D3E-F45F8B660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490" y="5945766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44311C78-9FC8-49E9-A912-4724479EE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232" y="2568832"/>
            <a:ext cx="3901768" cy="1363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790828-35D6-F1FB-B62D-E71E5CF5E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77" y="2684470"/>
            <a:ext cx="3151762" cy="1916349"/>
          </a:xfrm>
          <a:prstGeom prst="rect">
            <a:avLst/>
          </a:prstGeom>
        </p:spPr>
      </p:pic>
      <p:pic>
        <p:nvPicPr>
          <p:cNvPr id="6" name="Picture 5" descr="A group of trees in a field&#10;&#10;Description automatically generated with low confidence">
            <a:extLst>
              <a:ext uri="{FF2B5EF4-FFF2-40B4-BE49-F238E27FC236}">
                <a16:creationId xmlns:a16="http://schemas.microsoft.com/office/drawing/2014/main" id="{D43395F8-4F9B-8CE2-334E-FF215D4D4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71" y="4190550"/>
            <a:ext cx="3108290" cy="136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4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D30EE-FA4A-4A36-BDAE-D06C3AF25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42" y="590860"/>
            <a:ext cx="2525519" cy="1180838"/>
          </a:xfrm>
        </p:spPr>
        <p:txBody>
          <a:bodyPr anchor="ctr">
            <a:normAutofit/>
          </a:bodyPr>
          <a:lstStyle/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Biobased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7A2E8-1C07-4F05-93BE-5B3148D22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444" y="352425"/>
            <a:ext cx="3464779" cy="6419849"/>
          </a:xfrm>
        </p:spPr>
        <p:txBody>
          <a:bodyPr anchor="ctr">
            <a:normAutofit lnSpcReduction="10000"/>
          </a:bodyPr>
          <a:lstStyle/>
          <a:p>
            <a:pPr marL="400050" indent="-285750" defTabSz="457200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Replacing Petroleum Products</a:t>
            </a:r>
          </a:p>
          <a:p>
            <a:pPr marL="400050" indent="-285750" defTabSz="457200"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00050" indent="-285750" defTabSz="457200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Assistance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Feasibility Analysis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Market Awareness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Insight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 Development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Fermentation</a:t>
            </a:r>
          </a:p>
          <a:p>
            <a:pPr marL="285750" indent="-285750" defTabSz="457200"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457200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Initiatives </a:t>
            </a:r>
          </a:p>
          <a:p>
            <a:pPr marL="857250" lvl="1" indent="-285750" defTabSz="457200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Erosion Control Road Mats</a:t>
            </a:r>
          </a:p>
          <a:p>
            <a:pPr marL="857250" lvl="1" indent="-285750" defTabSz="457200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Road Preservation/Dust</a:t>
            </a:r>
          </a:p>
          <a:p>
            <a:pPr marL="857250" lvl="1" indent="-285750" defTabSz="457200"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00050" indent="-285750" defTabSz="457200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 Development </a:t>
            </a:r>
          </a:p>
          <a:p>
            <a:pPr marL="400050" indent="-285750" defTabSz="457200"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00050" indent="-285750" defTabSz="457200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AURI Connects</a:t>
            </a:r>
          </a:p>
          <a:p>
            <a:pPr lvl="1"/>
            <a:endParaRPr lang="en-US" dirty="0"/>
          </a:p>
        </p:txBody>
      </p:sp>
      <p:pic>
        <p:nvPicPr>
          <p:cNvPr id="14" name="Picture 2" descr="Image result for auri logo">
            <a:extLst>
              <a:ext uri="{FF2B5EF4-FFF2-40B4-BE49-F238E27FC236}">
                <a16:creationId xmlns:a16="http://schemas.microsoft.com/office/drawing/2014/main" id="{0CD1CEE0-10A7-467D-A571-5D0938EA7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486" y="5845283"/>
            <a:ext cx="810771" cy="8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F9FF41-F04C-4DD0-9349-DFAD36A7E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615" y="1941637"/>
            <a:ext cx="2421690" cy="24857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0BBBBE3-036F-424E-8E7D-77E043611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1"/>
          <a:stretch/>
        </p:blipFill>
        <p:spPr bwMode="auto">
          <a:xfrm>
            <a:off x="7769581" y="201946"/>
            <a:ext cx="3732588" cy="162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D81B6E-2645-9F67-EEBA-B63CBBB8F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02" y="2841263"/>
            <a:ext cx="2914120" cy="1912392"/>
          </a:xfrm>
          <a:prstGeom prst="rect">
            <a:avLst/>
          </a:prstGeom>
        </p:spPr>
      </p:pic>
      <p:pic>
        <p:nvPicPr>
          <p:cNvPr id="6" name="Picture 5" descr="A close-up of a dam&#10;&#10;Description automatically generated with low confidence">
            <a:extLst>
              <a:ext uri="{FF2B5EF4-FFF2-40B4-BE49-F238E27FC236}">
                <a16:creationId xmlns:a16="http://schemas.microsoft.com/office/drawing/2014/main" id="{352E1FDC-CD6A-F6D5-7837-63A75F72E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581" y="4324918"/>
            <a:ext cx="2794123" cy="2095592"/>
          </a:xfrm>
          <a:prstGeom prst="rect">
            <a:avLst/>
          </a:prstGeom>
        </p:spPr>
      </p:pic>
      <p:pic>
        <p:nvPicPr>
          <p:cNvPr id="10" name="Picture 9" descr="A picture containing indoor, wall, kitchen appliance&#10;&#10;Description automatically generated">
            <a:extLst>
              <a:ext uri="{FF2B5EF4-FFF2-40B4-BE49-F238E27FC236}">
                <a16:creationId xmlns:a16="http://schemas.microsoft.com/office/drawing/2014/main" id="{8422A6DA-71F6-914C-04A6-559E5341D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72" y="1941637"/>
            <a:ext cx="2510603" cy="238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84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2458</TotalTime>
  <Words>522</Words>
  <Application>Microsoft Office PowerPoint</Application>
  <PresentationFormat>Widescreen</PresentationFormat>
  <Paragraphs>172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 3</vt:lpstr>
      <vt:lpstr>Office Theme</vt:lpstr>
      <vt:lpstr>2022 Year in Review</vt:lpstr>
      <vt:lpstr>Statewide Locations and Staffing</vt:lpstr>
      <vt:lpstr>PowerPoint Presentation</vt:lpstr>
      <vt:lpstr>FY22 Activity  At a Glance</vt:lpstr>
      <vt:lpstr>AURI Programs</vt:lpstr>
      <vt:lpstr>PowerPoint Presentation</vt:lpstr>
      <vt:lpstr>Coproducts</vt:lpstr>
      <vt:lpstr>Renewable Energy</vt:lpstr>
      <vt:lpstr>Biobased</vt:lpstr>
      <vt:lpstr>PowerPoint Presentation</vt:lpstr>
      <vt:lpstr>Research Initiatives and Public Events  </vt:lpstr>
      <vt:lpstr>Meat / Livestock Initiative</vt:lpstr>
      <vt:lpstr>New Resources</vt:lpstr>
      <vt:lpstr>Looking Forward – Gaps and Opportunities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Year in Review</dc:title>
  <dc:creator>Shannon Schlecht</dc:creator>
  <cp:lastModifiedBy>Shannon Schlecht</cp:lastModifiedBy>
  <cp:revision>36</cp:revision>
  <cp:lastPrinted>2022-01-11T18:42:31Z</cp:lastPrinted>
  <dcterms:created xsi:type="dcterms:W3CDTF">2020-01-14T18:15:06Z</dcterms:created>
  <dcterms:modified xsi:type="dcterms:W3CDTF">2023-01-09T03:33:20Z</dcterms:modified>
</cp:coreProperties>
</file>