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508" r:id="rId2"/>
    <p:sldId id="513" r:id="rId3"/>
    <p:sldId id="595" r:id="rId4"/>
    <p:sldId id="596" r:id="rId5"/>
    <p:sldId id="599" r:id="rId6"/>
    <p:sldId id="600" r:id="rId7"/>
    <p:sldId id="601" r:id="rId8"/>
    <p:sldId id="606" r:id="rId9"/>
    <p:sldId id="598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ny plohoros" initials="" lastIdx="24" clrIdx="0"/>
  <p:cmAuthor id="1" name="Annie" initials="A" lastIdx="1" clrIdx="1"/>
  <p:cmAuthor id="2" name="BKD Graphics" initials="BG" lastIdx="1" clrIdx="2"/>
  <p:cmAuthor id="3" name="Bill Benvenuto" initials="BB" lastIdx="9" clrIdx="3"/>
  <p:cmAuthor id="4" name="Mabel Tse" initials="MT" lastIdx="3" clrIdx="4"/>
  <p:cmAuthor id="5" name="Dyan Bryson" initials="DB" lastIdx="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9D"/>
    <a:srgbClr val="004F9D"/>
    <a:srgbClr val="6A2C91"/>
    <a:srgbClr val="F7921E"/>
    <a:srgbClr val="404196"/>
    <a:srgbClr val="232453"/>
    <a:srgbClr val="2C2D6A"/>
    <a:srgbClr val="2D2D6A"/>
    <a:srgbClr val="6062BC"/>
    <a:srgbClr val="A8A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BD3CB-557F-4248-B208-133BA20A2F69}" v="69" dt="2022-02-07T23:50:13.502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96433" autoAdjust="0"/>
  </p:normalViewPr>
  <p:slideViewPr>
    <p:cSldViewPr snapToGrid="0">
      <p:cViewPr>
        <p:scale>
          <a:sx n="96" d="100"/>
          <a:sy n="96" d="100"/>
        </p:scale>
        <p:origin x="1472" y="40"/>
      </p:cViewPr>
      <p:guideLst>
        <p:guide orient="horz" pos="2153"/>
        <p:guide pos="2880"/>
      </p:guideLst>
    </p:cSldViewPr>
  </p:slideViewPr>
  <p:outlineViewPr>
    <p:cViewPr>
      <p:scale>
        <a:sx n="33" d="100"/>
        <a:sy n="33" d="100"/>
      </p:scale>
      <p:origin x="0" y="-15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956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 Nelsen" userId="026f336a3f458450" providerId="LiveId" clId="{B56BD3CB-557F-4248-B208-133BA20A2F69}"/>
    <pc:docChg chg="undo custSel addSld delSld modSld">
      <pc:chgData name="Karl Nelsen" userId="026f336a3f458450" providerId="LiveId" clId="{B56BD3CB-557F-4248-B208-133BA20A2F69}" dt="2022-02-08T21:50:48.433" v="3277" actId="20577"/>
      <pc:docMkLst>
        <pc:docMk/>
      </pc:docMkLst>
      <pc:sldChg chg="del">
        <pc:chgData name="Karl Nelsen" userId="026f336a3f458450" providerId="LiveId" clId="{B56BD3CB-557F-4248-B208-133BA20A2F69}" dt="2022-02-04T13:01:35.279" v="4" actId="47"/>
        <pc:sldMkLst>
          <pc:docMk/>
          <pc:sldMk cId="3222624769" sldId="511"/>
        </pc:sldMkLst>
      </pc:sldChg>
      <pc:sldChg chg="modSp mod">
        <pc:chgData name="Karl Nelsen" userId="026f336a3f458450" providerId="LiveId" clId="{B56BD3CB-557F-4248-B208-133BA20A2F69}" dt="2022-02-08T01:38:13.126" v="3182" actId="1036"/>
        <pc:sldMkLst>
          <pc:docMk/>
          <pc:sldMk cId="1535074705" sldId="513"/>
        </pc:sldMkLst>
        <pc:spChg chg="mod">
          <ac:chgData name="Karl Nelsen" userId="026f336a3f458450" providerId="LiveId" clId="{B56BD3CB-557F-4248-B208-133BA20A2F69}" dt="2022-02-07T23:36:37.941" v="2937" actId="20577"/>
          <ac:spMkLst>
            <pc:docMk/>
            <pc:sldMk cId="1535074705" sldId="513"/>
            <ac:spMk id="6" creationId="{00000000-0000-0000-0000-000000000000}"/>
          </ac:spMkLst>
        </pc:spChg>
        <pc:picChg chg="mod">
          <ac:chgData name="Karl Nelsen" userId="026f336a3f458450" providerId="LiveId" clId="{B56BD3CB-557F-4248-B208-133BA20A2F69}" dt="2022-02-08T01:38:13.126" v="3182" actId="1036"/>
          <ac:picMkLst>
            <pc:docMk/>
            <pc:sldMk cId="1535074705" sldId="513"/>
            <ac:picMk id="7" creationId="{00000000-0000-0000-0000-000000000000}"/>
          </ac:picMkLst>
        </pc:picChg>
      </pc:sldChg>
      <pc:sldChg chg="delSp del mod">
        <pc:chgData name="Karl Nelsen" userId="026f336a3f458450" providerId="LiveId" clId="{B56BD3CB-557F-4248-B208-133BA20A2F69}" dt="2022-02-05T03:28:31.636" v="2498" actId="47"/>
        <pc:sldMkLst>
          <pc:docMk/>
          <pc:sldMk cId="2074971640" sldId="514"/>
        </pc:sldMkLst>
        <pc:picChg chg="del">
          <ac:chgData name="Karl Nelsen" userId="026f336a3f458450" providerId="LiveId" clId="{B56BD3CB-557F-4248-B208-133BA20A2F69}" dt="2022-02-04T19:46:44.177" v="1871" actId="21"/>
          <ac:picMkLst>
            <pc:docMk/>
            <pc:sldMk cId="2074971640" sldId="514"/>
            <ac:picMk id="7" creationId="{00000000-0000-0000-0000-000000000000}"/>
          </ac:picMkLst>
        </pc:picChg>
      </pc:sldChg>
      <pc:sldChg chg="delSp modSp del mod">
        <pc:chgData name="Karl Nelsen" userId="026f336a3f458450" providerId="LiveId" clId="{B56BD3CB-557F-4248-B208-133BA20A2F69}" dt="2022-02-05T03:28:30.917" v="2497" actId="47"/>
        <pc:sldMkLst>
          <pc:docMk/>
          <pc:sldMk cId="2489539759" sldId="519"/>
        </pc:sldMkLst>
        <pc:picChg chg="del mod">
          <ac:chgData name="Karl Nelsen" userId="026f336a3f458450" providerId="LiveId" clId="{B56BD3CB-557F-4248-B208-133BA20A2F69}" dt="2022-02-05T03:22:48.656" v="2271" actId="21"/>
          <ac:picMkLst>
            <pc:docMk/>
            <pc:sldMk cId="2489539759" sldId="519"/>
            <ac:picMk id="3" creationId="{00000000-0000-0000-0000-000000000000}"/>
          </ac:picMkLst>
        </pc:picChg>
      </pc:sldChg>
      <pc:sldChg chg="delSp del mod">
        <pc:chgData name="Karl Nelsen" userId="026f336a3f458450" providerId="LiveId" clId="{B56BD3CB-557F-4248-B208-133BA20A2F69}" dt="2022-02-05T03:28:32.984" v="2499" actId="47"/>
        <pc:sldMkLst>
          <pc:docMk/>
          <pc:sldMk cId="4216615608" sldId="523"/>
        </pc:sldMkLst>
        <pc:picChg chg="del">
          <ac:chgData name="Karl Nelsen" userId="026f336a3f458450" providerId="LiveId" clId="{B56BD3CB-557F-4248-B208-133BA20A2F69}" dt="2022-02-05T03:24:24.331" v="2276" actId="21"/>
          <ac:picMkLst>
            <pc:docMk/>
            <pc:sldMk cId="4216615608" sldId="523"/>
            <ac:picMk id="3" creationId="{00000000-0000-0000-0000-000000000000}"/>
          </ac:picMkLst>
        </pc:picChg>
      </pc:sldChg>
      <pc:sldChg chg="del">
        <pc:chgData name="Karl Nelsen" userId="026f336a3f458450" providerId="LiveId" clId="{B56BD3CB-557F-4248-B208-133BA20A2F69}" dt="2022-02-04T15:22:17.168" v="1119" actId="47"/>
        <pc:sldMkLst>
          <pc:docMk/>
          <pc:sldMk cId="577405742" sldId="529"/>
        </pc:sldMkLst>
      </pc:sldChg>
      <pc:sldChg chg="delSp del mod">
        <pc:chgData name="Karl Nelsen" userId="026f336a3f458450" providerId="LiveId" clId="{B56BD3CB-557F-4248-B208-133BA20A2F69}" dt="2022-02-05T03:28:34.053" v="2500" actId="47"/>
        <pc:sldMkLst>
          <pc:docMk/>
          <pc:sldMk cId="1247132954" sldId="547"/>
        </pc:sldMkLst>
        <pc:picChg chg="del">
          <ac:chgData name="Karl Nelsen" userId="026f336a3f458450" providerId="LiveId" clId="{B56BD3CB-557F-4248-B208-133BA20A2F69}" dt="2022-02-04T19:47:27.764" v="1893" actId="21"/>
          <ac:picMkLst>
            <pc:docMk/>
            <pc:sldMk cId="1247132954" sldId="547"/>
            <ac:picMk id="3" creationId="{00000000-0000-0000-0000-000000000000}"/>
          </ac:picMkLst>
        </pc:picChg>
      </pc:sldChg>
      <pc:sldChg chg="del">
        <pc:chgData name="Karl Nelsen" userId="026f336a3f458450" providerId="LiveId" clId="{B56BD3CB-557F-4248-B208-133BA20A2F69}" dt="2022-02-04T15:22:23.162" v="1120" actId="47"/>
        <pc:sldMkLst>
          <pc:docMk/>
          <pc:sldMk cId="699105524" sldId="562"/>
        </pc:sldMkLst>
      </pc:sldChg>
      <pc:sldChg chg="del">
        <pc:chgData name="Karl Nelsen" userId="026f336a3f458450" providerId="LiveId" clId="{B56BD3CB-557F-4248-B208-133BA20A2F69}" dt="2022-02-04T13:02:12.827" v="6" actId="47"/>
        <pc:sldMkLst>
          <pc:docMk/>
          <pc:sldMk cId="1310273965" sldId="591"/>
        </pc:sldMkLst>
      </pc:sldChg>
      <pc:sldChg chg="del">
        <pc:chgData name="Karl Nelsen" userId="026f336a3f458450" providerId="LiveId" clId="{B56BD3CB-557F-4248-B208-133BA20A2F69}" dt="2022-02-04T13:01:30.152" v="2" actId="47"/>
        <pc:sldMkLst>
          <pc:docMk/>
          <pc:sldMk cId="86134432" sldId="592"/>
        </pc:sldMkLst>
      </pc:sldChg>
      <pc:sldChg chg="del">
        <pc:chgData name="Karl Nelsen" userId="026f336a3f458450" providerId="LiveId" clId="{B56BD3CB-557F-4248-B208-133BA20A2F69}" dt="2022-02-04T13:01:32.786" v="3" actId="47"/>
        <pc:sldMkLst>
          <pc:docMk/>
          <pc:sldMk cId="65241512" sldId="593"/>
        </pc:sldMkLst>
      </pc:sldChg>
      <pc:sldChg chg="del">
        <pc:chgData name="Karl Nelsen" userId="026f336a3f458450" providerId="LiveId" clId="{B56BD3CB-557F-4248-B208-133BA20A2F69}" dt="2022-02-04T13:01:26.256" v="0" actId="47"/>
        <pc:sldMkLst>
          <pc:docMk/>
          <pc:sldMk cId="493963632" sldId="594"/>
        </pc:sldMkLst>
      </pc:sldChg>
      <pc:sldChg chg="addSp modSp mod">
        <pc:chgData name="Karl Nelsen" userId="026f336a3f458450" providerId="LiveId" clId="{B56BD3CB-557F-4248-B208-133BA20A2F69}" dt="2022-02-08T21:50:48.433" v="3277" actId="20577"/>
        <pc:sldMkLst>
          <pc:docMk/>
          <pc:sldMk cId="1699032342" sldId="595"/>
        </pc:sldMkLst>
        <pc:spChg chg="mod">
          <ac:chgData name="Karl Nelsen" userId="026f336a3f458450" providerId="LiveId" clId="{B56BD3CB-557F-4248-B208-133BA20A2F69}" dt="2022-02-08T21:50:48.433" v="3277" actId="20577"/>
          <ac:spMkLst>
            <pc:docMk/>
            <pc:sldMk cId="1699032342" sldId="595"/>
            <ac:spMk id="3" creationId="{918A382B-FC79-4F8A-8D24-0E1384A55AD6}"/>
          </ac:spMkLst>
        </pc:spChg>
        <pc:spChg chg="add mod">
          <ac:chgData name="Karl Nelsen" userId="026f336a3f458450" providerId="LiveId" clId="{B56BD3CB-557F-4248-B208-133BA20A2F69}" dt="2022-02-07T23:21:19.269" v="2585" actId="1076"/>
          <ac:spMkLst>
            <pc:docMk/>
            <pc:sldMk cId="1699032342" sldId="595"/>
            <ac:spMk id="5" creationId="{95C0B90D-F2A6-4ECB-93B1-0DC18E41B016}"/>
          </ac:spMkLst>
        </pc:spChg>
      </pc:sldChg>
      <pc:sldChg chg="modSp mod">
        <pc:chgData name="Karl Nelsen" userId="026f336a3f458450" providerId="LiveId" clId="{B56BD3CB-557F-4248-B208-133BA20A2F69}" dt="2022-02-07T23:48:41.328" v="3027" actId="1035"/>
        <pc:sldMkLst>
          <pc:docMk/>
          <pc:sldMk cId="1604968134" sldId="596"/>
        </pc:sldMkLst>
        <pc:picChg chg="mod">
          <ac:chgData name="Karl Nelsen" userId="026f336a3f458450" providerId="LiveId" clId="{B56BD3CB-557F-4248-B208-133BA20A2F69}" dt="2022-02-07T23:48:22.015" v="3002" actId="1035"/>
          <ac:picMkLst>
            <pc:docMk/>
            <pc:sldMk cId="1604968134" sldId="596"/>
            <ac:picMk id="3" creationId="{DCBE4C8E-04D9-4C59-8B12-73ACBBBB8078}"/>
          </ac:picMkLst>
        </pc:picChg>
        <pc:picChg chg="mod">
          <ac:chgData name="Karl Nelsen" userId="026f336a3f458450" providerId="LiveId" clId="{B56BD3CB-557F-4248-B208-133BA20A2F69}" dt="2022-02-07T23:48:41.328" v="3027" actId="1035"/>
          <ac:picMkLst>
            <pc:docMk/>
            <pc:sldMk cId="1604968134" sldId="596"/>
            <ac:picMk id="3074" creationId="{2A91FCB0-4069-4212-968B-4201A6042370}"/>
          </ac:picMkLst>
        </pc:picChg>
      </pc:sldChg>
      <pc:sldChg chg="addSp delSp modSp mod">
        <pc:chgData name="Karl Nelsen" userId="026f336a3f458450" providerId="LiveId" clId="{B56BD3CB-557F-4248-B208-133BA20A2F69}" dt="2022-02-08T02:06:18.799" v="3183" actId="20577"/>
        <pc:sldMkLst>
          <pc:docMk/>
          <pc:sldMk cId="3349511084" sldId="598"/>
        </pc:sldMkLst>
        <pc:spChg chg="add del mod">
          <ac:chgData name="Karl Nelsen" userId="026f336a3f458450" providerId="LiveId" clId="{B56BD3CB-557F-4248-B208-133BA20A2F69}" dt="2022-02-07T23:50:06.524" v="3029" actId="21"/>
          <ac:spMkLst>
            <pc:docMk/>
            <pc:sldMk cId="3349511084" sldId="598"/>
            <ac:spMk id="6" creationId="{00000000-0000-0000-0000-000000000000}"/>
          </ac:spMkLst>
        </pc:spChg>
        <pc:spChg chg="add del mod">
          <ac:chgData name="Karl Nelsen" userId="026f336a3f458450" providerId="LiveId" clId="{B56BD3CB-557F-4248-B208-133BA20A2F69}" dt="2022-02-07T23:50:06.524" v="3029" actId="21"/>
          <ac:spMkLst>
            <pc:docMk/>
            <pc:sldMk cId="3349511084" sldId="598"/>
            <ac:spMk id="11" creationId="{BD231874-203F-4896-9975-AA50D13992D0}"/>
          </ac:spMkLst>
        </pc:spChg>
        <pc:spChg chg="add mod">
          <ac:chgData name="Karl Nelsen" userId="026f336a3f458450" providerId="LiveId" clId="{B56BD3CB-557F-4248-B208-133BA20A2F69}" dt="2022-02-08T02:06:18.799" v="3183" actId="20577"/>
          <ac:spMkLst>
            <pc:docMk/>
            <pc:sldMk cId="3349511084" sldId="598"/>
            <ac:spMk id="12" creationId="{7CBFE7DC-F691-4051-A940-42503435BA9D}"/>
          </ac:spMkLst>
        </pc:spChg>
        <pc:picChg chg="add mod">
          <ac:chgData name="Karl Nelsen" userId="026f336a3f458450" providerId="LiveId" clId="{B56BD3CB-557F-4248-B208-133BA20A2F69}" dt="2022-02-07T23:45:02.508" v="2944" actId="14100"/>
          <ac:picMkLst>
            <pc:docMk/>
            <pc:sldMk cId="3349511084" sldId="598"/>
            <ac:picMk id="3" creationId="{63CECE4C-44E9-460A-B279-A17DC2A4CCC2}"/>
          </ac:picMkLst>
        </pc:picChg>
        <pc:picChg chg="del">
          <ac:chgData name="Karl Nelsen" userId="026f336a3f458450" providerId="LiveId" clId="{B56BD3CB-557F-4248-B208-133BA20A2F69}" dt="2022-02-04T19:45:48.725" v="1865" actId="478"/>
          <ac:picMkLst>
            <pc:docMk/>
            <pc:sldMk cId="3349511084" sldId="598"/>
            <ac:picMk id="4" creationId="{A93E785F-78A0-42AB-9FF3-28FD397B33EB}"/>
          </ac:picMkLst>
        </pc:picChg>
        <pc:picChg chg="add del mod">
          <ac:chgData name="Karl Nelsen" userId="026f336a3f458450" providerId="LiveId" clId="{B56BD3CB-557F-4248-B208-133BA20A2F69}" dt="2022-02-07T23:34:01.766" v="2910" actId="478"/>
          <ac:picMkLst>
            <pc:docMk/>
            <pc:sldMk cId="3349511084" sldId="598"/>
            <ac:picMk id="5" creationId="{B9EBE4FC-DE03-4D09-92B7-E7B7BBB35172}"/>
          </ac:picMkLst>
        </pc:picChg>
        <pc:picChg chg="add del mod">
          <ac:chgData name="Karl Nelsen" userId="026f336a3f458450" providerId="LiveId" clId="{B56BD3CB-557F-4248-B208-133BA20A2F69}" dt="2022-02-07T23:33:56.818" v="2908" actId="478"/>
          <ac:picMkLst>
            <pc:docMk/>
            <pc:sldMk cId="3349511084" sldId="598"/>
            <ac:picMk id="7" creationId="{A741CB6F-5988-40EA-A6BB-9815112C7467}"/>
          </ac:picMkLst>
        </pc:picChg>
        <pc:picChg chg="add del mod">
          <ac:chgData name="Karl Nelsen" userId="026f336a3f458450" providerId="LiveId" clId="{B56BD3CB-557F-4248-B208-133BA20A2F69}" dt="2022-02-07T23:33:59.001" v="2909" actId="478"/>
          <ac:picMkLst>
            <pc:docMk/>
            <pc:sldMk cId="3349511084" sldId="598"/>
            <ac:picMk id="8" creationId="{7616C1F5-087D-476C-981F-EA00FB896CEE}"/>
          </ac:picMkLst>
        </pc:picChg>
        <pc:picChg chg="add del mod">
          <ac:chgData name="Karl Nelsen" userId="026f336a3f458450" providerId="LiveId" clId="{B56BD3CB-557F-4248-B208-133BA20A2F69}" dt="2022-02-05T03:25:54.209" v="2493" actId="478"/>
          <ac:picMkLst>
            <pc:docMk/>
            <pc:sldMk cId="3349511084" sldId="598"/>
            <ac:picMk id="9" creationId="{6492272F-FC4D-45B2-B213-8C48B82ED165}"/>
          </ac:picMkLst>
        </pc:picChg>
        <pc:picChg chg="add mod">
          <ac:chgData name="Karl Nelsen" userId="026f336a3f458450" providerId="LiveId" clId="{B56BD3CB-557F-4248-B208-133BA20A2F69}" dt="2022-02-07T23:46:29.451" v="2969" actId="1037"/>
          <ac:picMkLst>
            <pc:docMk/>
            <pc:sldMk cId="3349511084" sldId="598"/>
            <ac:picMk id="9" creationId="{86529E58-1094-4235-B6B8-F63E6A99BCD8}"/>
          </ac:picMkLst>
        </pc:picChg>
        <pc:picChg chg="add del mod">
          <ac:chgData name="Karl Nelsen" userId="026f336a3f458450" providerId="LiveId" clId="{B56BD3CB-557F-4248-B208-133BA20A2F69}" dt="2022-02-05T03:26:10.492" v="2495" actId="478"/>
          <ac:picMkLst>
            <pc:docMk/>
            <pc:sldMk cId="3349511084" sldId="598"/>
            <ac:picMk id="10" creationId="{6E3A368A-393E-4AA5-9943-81CA0E407339}"/>
          </ac:picMkLst>
        </pc:picChg>
      </pc:sldChg>
      <pc:sldChg chg="modSp mod">
        <pc:chgData name="Karl Nelsen" userId="026f336a3f458450" providerId="LiveId" clId="{B56BD3CB-557F-4248-B208-133BA20A2F69}" dt="2022-02-08T02:15:29.677" v="3217" actId="20577"/>
        <pc:sldMkLst>
          <pc:docMk/>
          <pc:sldMk cId="151674109" sldId="599"/>
        </pc:sldMkLst>
        <pc:spChg chg="mod">
          <ac:chgData name="Karl Nelsen" userId="026f336a3f458450" providerId="LiveId" clId="{B56BD3CB-557F-4248-B208-133BA20A2F69}" dt="2022-02-08T02:15:29.677" v="3217" actId="20577"/>
          <ac:spMkLst>
            <pc:docMk/>
            <pc:sldMk cId="151674109" sldId="599"/>
            <ac:spMk id="2" creationId="{69EF5C18-E1F0-4169-AA96-0C592A304DBB}"/>
          </ac:spMkLst>
        </pc:spChg>
      </pc:sldChg>
      <pc:sldChg chg="modSp mod">
        <pc:chgData name="Karl Nelsen" userId="026f336a3f458450" providerId="LiveId" clId="{B56BD3CB-557F-4248-B208-133BA20A2F69}" dt="2022-02-07T23:24:52.717" v="2791" actId="20577"/>
        <pc:sldMkLst>
          <pc:docMk/>
          <pc:sldMk cId="1419715895" sldId="600"/>
        </pc:sldMkLst>
        <pc:spChg chg="mod">
          <ac:chgData name="Karl Nelsen" userId="026f336a3f458450" providerId="LiveId" clId="{B56BD3CB-557F-4248-B208-133BA20A2F69}" dt="2022-02-07T23:24:52.717" v="2791" actId="20577"/>
          <ac:spMkLst>
            <pc:docMk/>
            <pc:sldMk cId="1419715895" sldId="600"/>
            <ac:spMk id="4" creationId="{5542DC7D-906D-418B-8FF0-ACE418C97474}"/>
          </ac:spMkLst>
        </pc:spChg>
        <pc:picChg chg="mod">
          <ac:chgData name="Karl Nelsen" userId="026f336a3f458450" providerId="LiveId" clId="{B56BD3CB-557F-4248-B208-133BA20A2F69}" dt="2022-02-05T03:14:47.598" v="1956" actId="14100"/>
          <ac:picMkLst>
            <pc:docMk/>
            <pc:sldMk cId="1419715895" sldId="600"/>
            <ac:picMk id="5" creationId="{E25E069E-331E-4073-BC93-79E07360F2D8}"/>
          </ac:picMkLst>
        </pc:picChg>
      </pc:sldChg>
      <pc:sldChg chg="addSp delSp modSp mod">
        <pc:chgData name="Karl Nelsen" userId="026f336a3f458450" providerId="LiveId" clId="{B56BD3CB-557F-4248-B208-133BA20A2F69}" dt="2022-02-08T02:16:16.503" v="3247" actId="20577"/>
        <pc:sldMkLst>
          <pc:docMk/>
          <pc:sldMk cId="1924147915" sldId="601"/>
        </pc:sldMkLst>
        <pc:spChg chg="add mod">
          <ac:chgData name="Karl Nelsen" userId="026f336a3f458450" providerId="LiveId" clId="{B56BD3CB-557F-4248-B208-133BA20A2F69}" dt="2022-02-07T23:28:54.977" v="2843" actId="20577"/>
          <ac:spMkLst>
            <pc:docMk/>
            <pc:sldMk cId="1924147915" sldId="601"/>
            <ac:spMk id="5" creationId="{03BBECC2-BD46-447F-9FCF-F26C9740312E}"/>
          </ac:spMkLst>
        </pc:spChg>
        <pc:spChg chg="mod">
          <ac:chgData name="Karl Nelsen" userId="026f336a3f458450" providerId="LiveId" clId="{B56BD3CB-557F-4248-B208-133BA20A2F69}" dt="2022-02-08T02:16:16.503" v="3247" actId="20577"/>
          <ac:spMkLst>
            <pc:docMk/>
            <pc:sldMk cId="1924147915" sldId="601"/>
            <ac:spMk id="6" creationId="{00000000-0000-0000-0000-000000000000}"/>
          </ac:spMkLst>
        </pc:spChg>
        <pc:spChg chg="add del mod">
          <ac:chgData name="Karl Nelsen" userId="026f336a3f458450" providerId="LiveId" clId="{B56BD3CB-557F-4248-B208-133BA20A2F69}" dt="2022-02-05T03:17:51.455" v="2028"/>
          <ac:spMkLst>
            <pc:docMk/>
            <pc:sldMk cId="1924147915" sldId="601"/>
            <ac:spMk id="7" creationId="{84584458-00C9-440C-B65E-74C8B94B7A60}"/>
          </ac:spMkLst>
        </pc:spChg>
        <pc:picChg chg="mod">
          <ac:chgData name="Karl Nelsen" userId="026f336a3f458450" providerId="LiveId" clId="{B56BD3CB-557F-4248-B208-133BA20A2F69}" dt="2022-02-04T19:42:27.634" v="1755" actId="1076"/>
          <ac:picMkLst>
            <pc:docMk/>
            <pc:sldMk cId="1924147915" sldId="601"/>
            <ac:picMk id="3" creationId="{59FA43EB-F86A-409B-8E3D-53A03FED5965}"/>
          </ac:picMkLst>
        </pc:picChg>
        <pc:picChg chg="del">
          <ac:chgData name="Karl Nelsen" userId="026f336a3f458450" providerId="LiveId" clId="{B56BD3CB-557F-4248-B208-133BA20A2F69}" dt="2022-02-04T16:07:14.443" v="1334" actId="478"/>
          <ac:picMkLst>
            <pc:docMk/>
            <pc:sldMk cId="1924147915" sldId="601"/>
            <ac:picMk id="4098" creationId="{F137B73B-00FB-41B3-A9C1-B9CDBFA6D64D}"/>
          </ac:picMkLst>
        </pc:picChg>
      </pc:sldChg>
      <pc:sldChg chg="del">
        <pc:chgData name="Karl Nelsen" userId="026f336a3f458450" providerId="LiveId" clId="{B56BD3CB-557F-4248-B208-133BA20A2F69}" dt="2022-02-04T13:01:27.756" v="1" actId="47"/>
        <pc:sldMkLst>
          <pc:docMk/>
          <pc:sldMk cId="690360842" sldId="602"/>
        </pc:sldMkLst>
      </pc:sldChg>
      <pc:sldChg chg="del">
        <pc:chgData name="Karl Nelsen" userId="026f336a3f458450" providerId="LiveId" clId="{B56BD3CB-557F-4248-B208-133BA20A2F69}" dt="2022-02-04T13:01:39.113" v="5" actId="47"/>
        <pc:sldMkLst>
          <pc:docMk/>
          <pc:sldMk cId="2468726724" sldId="603"/>
        </pc:sldMkLst>
      </pc:sldChg>
      <pc:sldChg chg="del">
        <pc:chgData name="Karl Nelsen" userId="026f336a3f458450" providerId="LiveId" clId="{B56BD3CB-557F-4248-B208-133BA20A2F69}" dt="2022-02-04T13:02:24.985" v="7" actId="47"/>
        <pc:sldMkLst>
          <pc:docMk/>
          <pc:sldMk cId="4084822051" sldId="604"/>
        </pc:sldMkLst>
      </pc:sldChg>
      <pc:sldChg chg="delSp modSp del mod">
        <pc:chgData name="Karl Nelsen" userId="026f336a3f458450" providerId="LiveId" clId="{B56BD3CB-557F-4248-B208-133BA20A2F69}" dt="2022-02-07T23:42:50.982" v="2938" actId="47"/>
        <pc:sldMkLst>
          <pc:docMk/>
          <pc:sldMk cId="3297473198" sldId="605"/>
        </pc:sldMkLst>
        <pc:spChg chg="mod">
          <ac:chgData name="Karl Nelsen" userId="026f336a3f458450" providerId="LiveId" clId="{B56BD3CB-557F-4248-B208-133BA20A2F69}" dt="2022-02-05T03:30:11.392" v="2582" actId="20577"/>
          <ac:spMkLst>
            <pc:docMk/>
            <pc:sldMk cId="3297473198" sldId="605"/>
            <ac:spMk id="5" creationId="{A2A4A24D-F261-432E-AF7E-A89AF0246DF5}"/>
          </ac:spMkLst>
        </pc:spChg>
        <pc:picChg chg="del">
          <ac:chgData name="Karl Nelsen" userId="026f336a3f458450" providerId="LiveId" clId="{B56BD3CB-557F-4248-B208-133BA20A2F69}" dt="2022-02-04T19:45:38.619" v="1864" actId="21"/>
          <ac:picMkLst>
            <pc:docMk/>
            <pc:sldMk cId="3297473198" sldId="605"/>
            <ac:picMk id="4" creationId="{130E12E9-81BA-4979-8E8A-C69BF69E1302}"/>
          </ac:picMkLst>
        </pc:picChg>
      </pc:sldChg>
      <pc:sldChg chg="addSp delSp modSp add mod">
        <pc:chgData name="Karl Nelsen" userId="026f336a3f458450" providerId="LiveId" clId="{B56BD3CB-557F-4248-B208-133BA20A2F69}" dt="2022-02-08T00:44:50.984" v="3115" actId="113"/>
        <pc:sldMkLst>
          <pc:docMk/>
          <pc:sldMk cId="4050813936" sldId="606"/>
        </pc:sldMkLst>
        <pc:spChg chg="mod">
          <ac:chgData name="Karl Nelsen" userId="026f336a3f458450" providerId="LiveId" clId="{B56BD3CB-557F-4248-B208-133BA20A2F69}" dt="2022-02-08T00:44:50.984" v="3115" actId="113"/>
          <ac:spMkLst>
            <pc:docMk/>
            <pc:sldMk cId="4050813936" sldId="606"/>
            <ac:spMk id="2" creationId="{69EF5C18-E1F0-4169-AA96-0C592A304DBB}"/>
          </ac:spMkLst>
        </pc:spChg>
        <pc:spChg chg="mod">
          <ac:chgData name="Karl Nelsen" userId="026f336a3f458450" providerId="LiveId" clId="{B56BD3CB-557F-4248-B208-133BA20A2F69}" dt="2022-02-04T14:42:24.212" v="750" actId="20577"/>
          <ac:spMkLst>
            <pc:docMk/>
            <pc:sldMk cId="4050813936" sldId="606"/>
            <ac:spMk id="6" creationId="{00000000-0000-0000-0000-000000000000}"/>
          </ac:spMkLst>
        </pc:spChg>
        <pc:spChg chg="add del">
          <ac:chgData name="Karl Nelsen" userId="026f336a3f458450" providerId="LiveId" clId="{B56BD3CB-557F-4248-B208-133BA20A2F69}" dt="2022-02-04T14:38:58.283" v="474" actId="478"/>
          <ac:spMkLst>
            <pc:docMk/>
            <pc:sldMk cId="4050813936" sldId="606"/>
            <ac:spMk id="7" creationId="{2E2FE868-1926-4AF6-A84B-BE84DB5AA314}"/>
          </ac:spMkLst>
        </pc:spChg>
        <pc:picChg chg="del">
          <ac:chgData name="Karl Nelsen" userId="026f336a3f458450" providerId="LiveId" clId="{B56BD3CB-557F-4248-B208-133BA20A2F69}" dt="2022-02-04T14:38:31.451" v="468" actId="478"/>
          <ac:picMkLst>
            <pc:docMk/>
            <pc:sldMk cId="4050813936" sldId="606"/>
            <ac:picMk id="4" creationId="{6C8CDDAD-F225-4844-AC8B-CBAE9B9B7AAD}"/>
          </ac:picMkLst>
        </pc:picChg>
      </pc:sldChg>
      <pc:sldMasterChg chg="delSldLayout">
        <pc:chgData name="Karl Nelsen" userId="026f336a3f458450" providerId="LiveId" clId="{B56BD3CB-557F-4248-B208-133BA20A2F69}" dt="2022-02-04T13:02:12.827" v="6" actId="47"/>
        <pc:sldMasterMkLst>
          <pc:docMk/>
          <pc:sldMasterMk cId="3622378040" sldId="2147483665"/>
        </pc:sldMasterMkLst>
        <pc:sldLayoutChg chg="del">
          <pc:chgData name="Karl Nelsen" userId="026f336a3f458450" providerId="LiveId" clId="{B56BD3CB-557F-4248-B208-133BA20A2F69}" dt="2022-02-04T13:02:12.827" v="6" actId="47"/>
          <pc:sldLayoutMkLst>
            <pc:docMk/>
            <pc:sldMasterMk cId="3622378040" sldId="2147483665"/>
            <pc:sldLayoutMk cId="1856365294" sldId="214748367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67" cy="465294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0"/>
            <a:ext cx="3037366" cy="465294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r">
              <a:defRPr sz="1200"/>
            </a:lvl1pPr>
          </a:lstStyle>
          <a:p>
            <a:fld id="{63611675-579C-41F7-981C-EB735C7ECE71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30"/>
            <a:ext cx="3037367" cy="465294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29530"/>
            <a:ext cx="3037366" cy="465294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r">
              <a:defRPr sz="1200"/>
            </a:lvl1pPr>
          </a:lstStyle>
          <a:p>
            <a:fld id="{F7C10F2F-CBEF-4A42-A08A-EC3D69D24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17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42545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567" y="4268079"/>
            <a:ext cx="5609267" cy="418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3873" y="8892334"/>
            <a:ext cx="908843" cy="275213"/>
          </a:xfrm>
          <a:prstGeom prst="rect">
            <a:avLst/>
          </a:prstGeom>
          <a:noFill/>
        </p:spPr>
        <p:txBody>
          <a:bodyPr wrap="square" lIns="90864" tIns="45432" rIns="90864" bIns="45432" rtlCol="0">
            <a:spAutoFit/>
          </a:bodyPr>
          <a:lstStyle/>
          <a:p>
            <a:pPr algn="r"/>
            <a:fld id="{BAAA519B-722E-484F-BBCC-CCB37FEE40DB}" type="slidenum">
              <a:rPr lang="en-US" sz="12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83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2100" y="2767013"/>
            <a:ext cx="5802313" cy="997196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  <a:effectLst>
                  <a:outerShdw blurRad="50800" dist="38100" dir="2700000" algn="tl" rotWithShape="0">
                    <a:srgbClr val="A5A6A6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3050" y="3883138"/>
            <a:ext cx="5822950" cy="30480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2000" b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A5A6A6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ltGray">
          <a:xfrm>
            <a:off x="0" y="0"/>
            <a:ext cx="9154762" cy="24383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0" y="6815138"/>
            <a:ext cx="9144000" cy="4286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NFED_logo_PRINT_CMY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181" y="2749877"/>
            <a:ext cx="1760996" cy="1339466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0" y="2485992"/>
            <a:ext cx="9162288" cy="10762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rgbClr val="4041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669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 userDrawn="1"/>
        </p:nvSpPr>
        <p:spPr bwMode="ltGray">
          <a:xfrm>
            <a:off x="1356061" y="2087803"/>
            <a:ext cx="7809463" cy="1519656"/>
          </a:xfrm>
          <a:prstGeom prst="rect">
            <a:avLst/>
          </a:prstGeom>
          <a:solidFill>
            <a:schemeClr val="accent6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0" lang="en-US" sz="32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2C2D6A">
                      <a:alpha val="40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ctrTitle"/>
          </p:nvPr>
        </p:nvSpPr>
        <p:spPr bwMode="ltGray">
          <a:xfrm>
            <a:off x="1492320" y="2164466"/>
            <a:ext cx="7662441" cy="1355164"/>
          </a:xfrm>
          <a:gradFill flip="none" rotWithShape="1">
            <a:gsLst>
              <a:gs pos="100000">
                <a:schemeClr val="accent1">
                  <a:alpha val="83000"/>
                </a:schemeClr>
              </a:gs>
              <a:gs pos="0">
                <a:schemeClr val="accent6"/>
              </a:gs>
            </a:gsLst>
            <a:lin ang="10800000" scaled="1"/>
            <a:tileRect/>
          </a:gra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US" sz="32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2C2D6A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0" y="6815138"/>
            <a:ext cx="9144000" cy="42862"/>
          </a:xfrm>
          <a:prstGeom prst="rect">
            <a:avLst/>
          </a:prstGeom>
          <a:solidFill>
            <a:srgbClr val="F767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581001"/>
            <a:ext cx="282129" cy="276999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 algn="ctr"/>
            <a:fld id="{D6037F18-A9D4-4763-84A5-909309E9986D}" type="slidenum">
              <a:rPr lang="en-US" sz="1050" b="1" smtClean="0">
                <a:solidFill>
                  <a:schemeClr val="bg1"/>
                </a:solidFill>
              </a:rPr>
              <a:pPr lvl="0" algn="ct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NFED_logo_PRINT_CMY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082" y="3912159"/>
            <a:ext cx="1760996" cy="13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4" y="390926"/>
            <a:ext cx="6597348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8209" y="1133475"/>
            <a:ext cx="8488616" cy="51530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29149" y="139904"/>
            <a:ext cx="8900501" cy="6607787"/>
          </a:xfrm>
          <a:prstGeom prst="rect">
            <a:avLst/>
          </a:prstGeom>
          <a:noFill/>
          <a:ln w="57150" cap="flat" cmpd="sng" algn="ctr">
            <a:gradFill flip="none" rotWithShape="1">
              <a:gsLst>
                <a:gs pos="0">
                  <a:schemeClr val="accent1"/>
                </a:gs>
                <a:gs pos="45000">
                  <a:schemeClr val="bg2">
                    <a:lumMod val="90000"/>
                  </a:schemeClr>
                </a:gs>
                <a:gs pos="72000">
                  <a:schemeClr val="accent6"/>
                </a:gs>
                <a:gs pos="92000">
                  <a:schemeClr val="accent6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err="1">
              <a:solidFill>
                <a:schemeClr val="bg1"/>
              </a:solidFill>
              <a:effectLst>
                <a:outerShdw blurRad="50800" dist="38100" dir="2700000" algn="tl" rotWithShape="0">
                  <a:srgbClr val="2D2D6A">
                    <a:alpha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8208" y="390926"/>
            <a:ext cx="65327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075765"/>
            <a:ext cx="8423275" cy="4950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82129" cy="276999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 algn="ctr"/>
            <a:fld id="{D6037F18-A9D4-4763-84A5-909309E9986D}" type="slidenum">
              <a:rPr lang="en-US" sz="1050" b="1" smtClean="0">
                <a:solidFill>
                  <a:schemeClr val="bg1"/>
                </a:solidFill>
              </a:rPr>
              <a:pPr lvl="0" algn="ct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NFED_logo_PRINT_CMYK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231" y="210077"/>
            <a:ext cx="1760996" cy="13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7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3" r:id="rId2"/>
    <p:sldLayoutId id="2147483671" r:id="rId3"/>
    <p:sldLayoutId id="2147483672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chemeClr val="accent1"/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173038" indent="-17303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3"/>
        </a:buClr>
        <a:buChar char="•"/>
        <a:defRPr sz="1800" b="1">
          <a:solidFill>
            <a:srgbClr val="23245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03225" indent="-2333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chemeClr val="accent3"/>
        </a:buClr>
        <a:buChar char="–"/>
        <a:defRPr>
          <a:solidFill>
            <a:srgbClr val="23245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730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chemeClr val="accent3"/>
        </a:buClr>
        <a:buFont typeface="Wingdings" pitchFamily="2" charset="2"/>
        <a:buChar char="§"/>
        <a:defRPr>
          <a:solidFill>
            <a:srgbClr val="23245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798513" indent="-171450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chemeClr val="accent3"/>
        </a:buClr>
        <a:buChar char="–"/>
        <a:defRPr>
          <a:solidFill>
            <a:srgbClr val="23245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084263" indent="-115888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>
          <a:solidFill>
            <a:srgbClr val="23245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939925" indent="-1714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6pPr>
      <a:lvl7pPr marL="2397125" indent="-1714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7pPr>
      <a:lvl8pPr marL="2854325" indent="-1714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8pPr>
      <a:lvl9pPr marL="3311525" indent="-1714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A9E43BD4-BF29-4B6F-8457-4BAB1414775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8B520B9F-5361-4817-94EE-1BDA897482C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095" y="3407343"/>
            <a:ext cx="1987771" cy="1521717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 bwMode="auto">
          <a:xfrm>
            <a:off x="5060936" y="3452076"/>
            <a:ext cx="2005035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rgbClr val="6A2C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992655" cy="37362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112" y="2133600"/>
            <a:ext cx="1600200" cy="12171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371" y="35910"/>
            <a:ext cx="2289741" cy="18985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810" y="5194124"/>
            <a:ext cx="2512126" cy="16638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173" y="35910"/>
            <a:ext cx="2103162" cy="29358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2655" y="1934494"/>
            <a:ext cx="2055441" cy="29889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486" y="35910"/>
            <a:ext cx="1907577" cy="19016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49401"/>
            <a:ext cx="2992655" cy="32208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172" y="2971800"/>
            <a:ext cx="2131651" cy="195164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 bwMode="auto">
          <a:xfrm>
            <a:off x="0" y="3649401"/>
            <a:ext cx="2992655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rgbClr val="6A2C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992655" y="4923445"/>
            <a:ext cx="6151345" cy="5615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rgbClr val="00A39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7021173" y="2961958"/>
            <a:ext cx="2120006" cy="9842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rgbClr val="004F9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2992655" y="11229"/>
            <a:ext cx="0" cy="6846771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rgbClr val="004F9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7035866" y="1"/>
            <a:ext cx="0" cy="4912217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rgbClr val="004F9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5060936" y="4953000"/>
            <a:ext cx="4080243" cy="1904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err="1">
              <a:solidFill>
                <a:schemeClr val="bg1"/>
              </a:solidFill>
              <a:effectLst>
                <a:outerShdw blurRad="50800" dist="38100" dir="2700000" algn="tl" rotWithShape="0">
                  <a:srgbClr val="2D2D6A">
                    <a:alpha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30" b="20843"/>
          <a:stretch/>
        </p:blipFill>
        <p:spPr>
          <a:xfrm>
            <a:off x="5510689" y="5053465"/>
            <a:ext cx="3180735" cy="1680129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 bwMode="auto">
          <a:xfrm flipH="1">
            <a:off x="5048095" y="1928878"/>
            <a:ext cx="12841" cy="4929122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rgbClr val="F792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011103" y="1928878"/>
            <a:ext cx="4010070" cy="5616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rgbClr val="00A39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42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inspiration-Sammi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6720" y="1103151"/>
            <a:ext cx="4817660" cy="56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Ectodermal </a:t>
            </a:r>
            <a:r>
              <a:rPr lang="en-US" dirty="0" err="1"/>
              <a:t>Dysplasias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A382B-FC79-4F8A-8D24-0E1384A55AD6}"/>
              </a:ext>
            </a:extLst>
          </p:cNvPr>
          <p:cNvSpPr txBox="1"/>
          <p:nvPr/>
        </p:nvSpPr>
        <p:spPr>
          <a:xfrm>
            <a:off x="398208" y="1776636"/>
            <a:ext cx="8169163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Syndrome of changes in the ectoderm during infant development due to genetic modifications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  <a:latin typeface="+mn-lt"/>
            </a:endParaRP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Abnormal or </a:t>
            </a:r>
            <a:r>
              <a:rPr lang="en-US" b="1" dirty="0">
                <a:solidFill>
                  <a:schemeClr val="accent3"/>
                </a:solidFill>
                <a:latin typeface="+mn-lt"/>
              </a:rPr>
              <a:t>missing teeth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Abnormal to no sweating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Severe eczema/itching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Abnormal </a:t>
            </a:r>
            <a:r>
              <a:rPr lang="en-US" b="1" dirty="0">
                <a:solidFill>
                  <a:schemeClr val="accent3"/>
                </a:solidFill>
                <a:latin typeface="+mn-lt"/>
              </a:rPr>
              <a:t>hair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Abnormal nails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Abnormal to missing </a:t>
            </a:r>
            <a:r>
              <a:rPr lang="en-US" b="1" dirty="0">
                <a:solidFill>
                  <a:schemeClr val="accent3"/>
                </a:solidFill>
                <a:latin typeface="+mn-lt"/>
              </a:rPr>
              <a:t>breast tissue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3:10,000 birth </a:t>
            </a:r>
            <a:r>
              <a:rPr lang="en-US" dirty="0">
                <a:solidFill>
                  <a:schemeClr val="accent3"/>
                </a:solidFill>
                <a:latin typeface="+mn-lt"/>
                <a:sym typeface="Wingdings" panose="05000000000000000000" pitchFamily="2" charset="2"/>
              </a:rPr>
              <a:t> ~20 per year in MN (65,000 delivers in MN per year)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  <a:sym typeface="Wingdings" panose="05000000000000000000" pitchFamily="2" charset="2"/>
              </a:rPr>
              <a:t>Most common subtype is </a:t>
            </a:r>
            <a:r>
              <a:rPr lang="en-US" dirty="0" err="1">
                <a:solidFill>
                  <a:schemeClr val="accent3"/>
                </a:solidFill>
                <a:latin typeface="+mn-lt"/>
              </a:rPr>
              <a:t>Hypohidrotic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 Ectodermal Dysplasia (don’t sweat)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Other types include Goltz, EEC, AEC.  ~180 subtypes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0B90D-F2A6-4ECB-93B1-0DC18E41B016}"/>
              </a:ext>
            </a:extLst>
          </p:cNvPr>
          <p:cNvSpPr txBox="1"/>
          <p:nvPr/>
        </p:nvSpPr>
        <p:spPr>
          <a:xfrm>
            <a:off x="4914345" y="2536507"/>
            <a:ext cx="4572000" cy="1934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Prone to respiratory infections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Potentially severe skin erosions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Possible hand and foot congenital defects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Possible blindness over time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Possible facial deformities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Possible cleft lip/cleft palate</a:t>
            </a:r>
          </a:p>
        </p:txBody>
      </p:sp>
    </p:spTree>
    <p:extLst>
      <p:ext uri="{BB962C8B-B14F-4D97-AF65-F5344CB8AC3E}">
        <p14:creationId xmlns:p14="http://schemas.microsoft.com/office/powerpoint/2010/main" val="16990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Ectodermal </a:t>
            </a:r>
            <a:r>
              <a:rPr lang="en-US" dirty="0" err="1"/>
              <a:t>Dysplasias</a:t>
            </a:r>
            <a:endParaRPr lang="en-US" dirty="0"/>
          </a:p>
        </p:txBody>
      </p:sp>
      <p:pic>
        <p:nvPicPr>
          <p:cNvPr id="3" name="Picture 2" descr="A picture containing indoor, eyes, close, mask&#10;&#10;Description automatically generated">
            <a:extLst>
              <a:ext uri="{FF2B5EF4-FFF2-40B4-BE49-F238E27FC236}">
                <a16:creationId xmlns:a16="http://schemas.microsoft.com/office/drawing/2014/main" id="{DCBE4C8E-04D9-4C59-8B12-73ACBBBB8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0" y="2005152"/>
            <a:ext cx="6191250" cy="2600325"/>
          </a:xfrm>
          <a:prstGeom prst="rect">
            <a:avLst/>
          </a:prstGeom>
        </p:spPr>
      </p:pic>
      <p:pic>
        <p:nvPicPr>
          <p:cNvPr id="3074" name="Picture 2" descr="Ectodermal Dysplasias Symptoms">
            <a:extLst>
              <a:ext uri="{FF2B5EF4-FFF2-40B4-BE49-F238E27FC236}">
                <a16:creationId xmlns:a16="http://schemas.microsoft.com/office/drawing/2014/main" id="{2A91FCB0-4069-4212-968B-4201A604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9" y="4692100"/>
            <a:ext cx="7950127" cy="18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in a consult!  “What do I got doc?”</a:t>
            </a:r>
          </a:p>
        </p:txBody>
      </p:sp>
      <p:pic>
        <p:nvPicPr>
          <p:cNvPr id="4" name="A9E43BD4-BF29-4B6F-8457-4BAB1414775E">
            <a:extLst>
              <a:ext uri="{FF2B5EF4-FFF2-40B4-BE49-F238E27FC236}">
                <a16:creationId xmlns:a16="http://schemas.microsoft.com/office/drawing/2014/main" id="{6C8CDDAD-F225-4844-AC8B-CBAE9B9B7AAD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0674" y="1724298"/>
            <a:ext cx="5600043" cy="39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EF5C18-E1F0-4169-AA96-0C592A304DBB}"/>
              </a:ext>
            </a:extLst>
          </p:cNvPr>
          <p:cNvSpPr txBox="1"/>
          <p:nvPr/>
        </p:nvSpPr>
        <p:spPr>
          <a:xfrm>
            <a:off x="4828209" y="1996661"/>
            <a:ext cx="38873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Diagnosed at 5 </a:t>
            </a:r>
            <a:r>
              <a:rPr lang="en-US" dirty="0" err="1">
                <a:solidFill>
                  <a:schemeClr val="accent3"/>
                </a:solidFill>
                <a:latin typeface="+mn-lt"/>
              </a:rPr>
              <a:t>yo</a:t>
            </a:r>
            <a:endParaRPr lang="en-US" dirty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First set of dentures at 5 </a:t>
            </a:r>
            <a:r>
              <a:rPr lang="en-US" dirty="0" err="1">
                <a:solidFill>
                  <a:schemeClr val="accent3"/>
                </a:solidFill>
                <a:latin typeface="+mn-lt"/>
              </a:rPr>
              <a:t>yo</a:t>
            </a:r>
            <a:endParaRPr lang="en-US" dirty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Worked with multiple health systems across Minnesota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Multiple specialist… Family medicine, ENT, Dental, Dermatology, Genetics, Ophthalmology.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Insurance denials for dentures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Strong fashion sense</a:t>
            </a:r>
          </a:p>
        </p:txBody>
      </p:sp>
    </p:spTree>
    <p:extLst>
      <p:ext uri="{BB962C8B-B14F-4D97-AF65-F5344CB8AC3E}">
        <p14:creationId xmlns:p14="http://schemas.microsoft.com/office/powerpoint/2010/main" val="1516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Gotta</a:t>
            </a:r>
            <a:r>
              <a:rPr lang="en-US" dirty="0"/>
              <a:t> love senior pictures!</a:t>
            </a:r>
          </a:p>
        </p:txBody>
      </p:sp>
      <p:pic>
        <p:nvPicPr>
          <p:cNvPr id="5" name="8B520B9F-5361-4817-94EE-1BDA897482C3">
            <a:extLst>
              <a:ext uri="{FF2B5EF4-FFF2-40B4-BE49-F238E27FC236}">
                <a16:creationId xmlns:a16="http://schemas.microsoft.com/office/drawing/2014/main" id="{E25E069E-331E-4073-BC93-79E07360F2D8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3651" y="1485214"/>
            <a:ext cx="5574190" cy="43895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2DC7D-906D-418B-8FF0-ACE418C97474}"/>
              </a:ext>
            </a:extLst>
          </p:cNvPr>
          <p:cNvSpPr txBox="1"/>
          <p:nvPr/>
        </p:nvSpPr>
        <p:spPr>
          <a:xfrm>
            <a:off x="4828209" y="1996661"/>
            <a:ext cx="388730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Strived to be normal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Wore a wig from 7</a:t>
            </a:r>
            <a:r>
              <a:rPr lang="en-US" baseline="30000" dirty="0">
                <a:solidFill>
                  <a:schemeClr val="accent3"/>
                </a:solidFill>
                <a:latin typeface="+mn-lt"/>
              </a:rPr>
              <a:t>th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 grade to my wedding day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Little to no coverage for hair prosthetics</a:t>
            </a:r>
          </a:p>
        </p:txBody>
      </p:sp>
    </p:spTree>
    <p:extLst>
      <p:ext uri="{BB962C8B-B14F-4D97-AF65-F5344CB8AC3E}">
        <p14:creationId xmlns:p14="http://schemas.microsoft.com/office/powerpoint/2010/main" val="14197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Bionic – Oral reconstruction in 20s</a:t>
            </a:r>
          </a:p>
        </p:txBody>
      </p:sp>
      <p:pic>
        <p:nvPicPr>
          <p:cNvPr id="3" name="Picture 2" descr="A picture containing text, x-ray film, blur&#10;&#10;Description automatically generated">
            <a:extLst>
              <a:ext uri="{FF2B5EF4-FFF2-40B4-BE49-F238E27FC236}">
                <a16:creationId xmlns:a16="http://schemas.microsoft.com/office/drawing/2014/main" id="{59FA43EB-F86A-409B-8E3D-53A03FED5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19" y="2244933"/>
            <a:ext cx="6536987" cy="3666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BBECC2-BD46-447F-9FCF-F26C9740312E}"/>
              </a:ext>
            </a:extLst>
          </p:cNvPr>
          <p:cNvSpPr txBox="1"/>
          <p:nvPr/>
        </p:nvSpPr>
        <p:spPr>
          <a:xfrm>
            <a:off x="523100" y="1553079"/>
            <a:ext cx="8262931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$30-50k for placement of implants  (~$3000 per implant + sedation fees)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$40k for prosthetic work (dentures, titanium bars, etc.)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1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2915 Overview-Ectodermal </a:t>
            </a:r>
            <a:r>
              <a:rPr lang="en-US" dirty="0" err="1"/>
              <a:t>Dysplasias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F5C18-E1F0-4169-AA96-0C592A304DBB}"/>
              </a:ext>
            </a:extLst>
          </p:cNvPr>
          <p:cNvSpPr txBox="1"/>
          <p:nvPr/>
        </p:nvSpPr>
        <p:spPr>
          <a:xfrm>
            <a:off x="452582" y="1996661"/>
            <a:ext cx="8262931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Ensures coverage for reconstructive services for a rare population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Includes dentures, implants, bone grafting, orthodontics, and maintenance. 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Includes wigs for alopecia secondary to ectodermal </a:t>
            </a:r>
            <a:r>
              <a:rPr lang="en-US" dirty="0" err="1">
                <a:solidFill>
                  <a:schemeClr val="accent3"/>
                </a:solidFill>
                <a:latin typeface="+mn-lt"/>
              </a:rPr>
              <a:t>dysplasias</a:t>
            </a:r>
            <a:endParaRPr lang="en-US" dirty="0">
              <a:solidFill>
                <a:schemeClr val="accent3"/>
              </a:solidFill>
              <a:latin typeface="+mn-lt"/>
            </a:endParaRP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Includes breast/nipple reconstruction for congenitally absent breasts. 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  <a:latin typeface="+mn-lt"/>
              </a:rPr>
              <a:t>These services are not cosmetic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Precedence in place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Cleft lip and palate oral health protections exist in MN in statute (62A.042)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Wigs for people suffering from alopecia areata are covered in statute (62A.28)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Breast reconstruction secondary to mastectomy (62A.25)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PANS/PANDAS mandate passed in 2019 (62A.3097) with little to no economic impact.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8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8208" y="397081"/>
            <a:ext cx="6532773" cy="332399"/>
          </a:xfrm>
        </p:spPr>
        <p:txBody>
          <a:bodyPr/>
          <a:lstStyle/>
          <a:p>
            <a:r>
              <a:rPr lang="en-US" dirty="0"/>
              <a:t>Let’s move forward together!</a:t>
            </a:r>
          </a:p>
        </p:txBody>
      </p:sp>
      <p:pic>
        <p:nvPicPr>
          <p:cNvPr id="3" name="Picture 2" descr="A picture containing person, indoor, wall, child&#10;&#10;Description automatically generated">
            <a:extLst>
              <a:ext uri="{FF2B5EF4-FFF2-40B4-BE49-F238E27FC236}">
                <a16:creationId xmlns:a16="http://schemas.microsoft.com/office/drawing/2014/main" id="{63CECE4C-44E9-460A-B279-A17DC2A4C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6" y="1248279"/>
            <a:ext cx="4064001" cy="5418668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86529E58-1094-4235-B6B8-F63E6A99B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248278"/>
            <a:ext cx="2607480" cy="5418669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7CBFE7DC-F691-4051-A940-42503435BA9D}"/>
              </a:ext>
            </a:extLst>
          </p:cNvPr>
          <p:cNvSpPr txBox="1">
            <a:spLocks/>
          </p:cNvSpPr>
          <p:nvPr/>
        </p:nvSpPr>
        <p:spPr bwMode="gray">
          <a:xfrm>
            <a:off x="398208" y="915878"/>
            <a:ext cx="6532773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kern="0" dirty="0"/>
              <a:t>Molly and Hannah!!</a:t>
            </a:r>
          </a:p>
        </p:txBody>
      </p:sp>
    </p:spTree>
    <p:extLst>
      <p:ext uri="{BB962C8B-B14F-4D97-AF65-F5344CB8AC3E}">
        <p14:creationId xmlns:p14="http://schemas.microsoft.com/office/powerpoint/2010/main" val="33495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heme/theme1.xml><?xml version="1.0" encoding="utf-8"?>
<a:theme xmlns:a="http://schemas.openxmlformats.org/drawingml/2006/main" name="Rolling Slide Show 2018">
  <a:themeElements>
    <a:clrScheme name="NFED 1">
      <a:dk1>
        <a:sysClr val="windowText" lastClr="000000"/>
      </a:dk1>
      <a:lt1>
        <a:sysClr val="window" lastClr="FFFFFF"/>
      </a:lt1>
      <a:dk2>
        <a:srgbClr val="464646"/>
      </a:dk2>
      <a:lt2>
        <a:srgbClr val="D9DAEF"/>
      </a:lt2>
      <a:accent1>
        <a:srgbClr val="571E82"/>
      </a:accent1>
      <a:accent2>
        <a:srgbClr val="BF8CDB"/>
      </a:accent2>
      <a:accent3>
        <a:srgbClr val="2333A6"/>
      </a:accent3>
      <a:accent4>
        <a:srgbClr val="F7671A"/>
      </a:accent4>
      <a:accent5>
        <a:srgbClr val="EAEBF6"/>
      </a:accent5>
      <a:accent6>
        <a:srgbClr val="379096"/>
      </a:accent6>
      <a:hlink>
        <a:srgbClr val="F97C30"/>
      </a:hlink>
      <a:folHlink>
        <a:srgbClr val="963D0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3F4196"/>
            </a:gs>
            <a:gs pos="100000">
              <a:srgbClr val="6062BC">
                <a:lumMod val="90000"/>
                <a:lumOff val="10000"/>
              </a:srgbClr>
            </a:gs>
          </a:gsLst>
          <a:lin ang="540000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</a:bodyPr>
      <a:lstStyle>
        <a:defPPr algn="ctr">
          <a:defRPr sz="1600" b="1" dirty="0" err="1" smtClean="0">
            <a:solidFill>
              <a:schemeClr val="bg1"/>
            </a:solidFill>
            <a:effectLst>
              <a:outerShdw blurRad="50800" dist="38100" dir="2700000" algn="tl" rotWithShape="0">
                <a:srgbClr val="2D2D6A">
                  <a:alpha val="40000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 dirty="0" err="1" smtClean="0">
            <a:solidFill>
              <a:schemeClr val="accent3"/>
            </a:solidFill>
            <a:latin typeface="+mn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800000"/>
        </a:dk2>
        <a:lt2>
          <a:srgbClr val="DDDDDD"/>
        </a:lt2>
        <a:accent1>
          <a:srgbClr val="08447A"/>
        </a:accent1>
        <a:accent2>
          <a:srgbClr val="EEE4C1"/>
        </a:accent2>
        <a:accent3>
          <a:srgbClr val="FFFFFF"/>
        </a:accent3>
        <a:accent4>
          <a:srgbClr val="000000"/>
        </a:accent4>
        <a:accent5>
          <a:srgbClr val="AAB0BE"/>
        </a:accent5>
        <a:accent6>
          <a:srgbClr val="D8CFAF"/>
        </a:accent6>
        <a:hlink>
          <a:srgbClr val="FFD009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800000"/>
        </a:dk2>
        <a:lt2>
          <a:srgbClr val="DDDDDD"/>
        </a:lt2>
        <a:accent1>
          <a:srgbClr val="08447A"/>
        </a:accent1>
        <a:accent2>
          <a:srgbClr val="EEE4C1"/>
        </a:accent2>
        <a:accent3>
          <a:srgbClr val="FFFFFF"/>
        </a:accent3>
        <a:accent4>
          <a:srgbClr val="000000"/>
        </a:accent4>
        <a:accent5>
          <a:srgbClr val="AAB0BE"/>
        </a:accent5>
        <a:accent6>
          <a:srgbClr val="D8CFAF"/>
        </a:accent6>
        <a:hlink>
          <a:srgbClr val="EABD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Rolling Slide Show 2018.pptx</Template>
  <TotalTime>2374</TotalTime>
  <Words>345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Trebuchet MS</vt:lpstr>
      <vt:lpstr>Verdana</vt:lpstr>
      <vt:lpstr>Wingdings</vt:lpstr>
      <vt:lpstr>Rolling Slide Show 2018</vt:lpstr>
      <vt:lpstr>PowerPoint Presentation</vt:lpstr>
      <vt:lpstr>Our inspiration-Sammi</vt:lpstr>
      <vt:lpstr>What are Ectodermal Dysplasias?</vt:lpstr>
      <vt:lpstr>Ectodermal Dysplasias</vt:lpstr>
      <vt:lpstr>Call in a consult!  “What do I got doc?”</vt:lpstr>
      <vt:lpstr>Gotta love senior pictures!</vt:lpstr>
      <vt:lpstr>Bionic – Oral reconstruction in 20s</vt:lpstr>
      <vt:lpstr>HF 2915 Overview-Ectodermal Dysplasias</vt:lpstr>
      <vt:lpstr>Let’s move forward together!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Edgar Reinhardt</dc:creator>
  <cp:lastModifiedBy>Karl Nelsen</cp:lastModifiedBy>
  <cp:revision>26</cp:revision>
  <cp:lastPrinted>2015-04-28T22:37:52Z</cp:lastPrinted>
  <dcterms:created xsi:type="dcterms:W3CDTF">2018-09-05T16:30:03Z</dcterms:created>
  <dcterms:modified xsi:type="dcterms:W3CDTF">2022-02-08T21:51:14Z</dcterms:modified>
</cp:coreProperties>
</file>