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1"/>
  </p:notesMasterIdLst>
  <p:handoutMasterIdLst>
    <p:handoutMasterId r:id="rId12"/>
  </p:handoutMasterIdLst>
  <p:sldIdLst>
    <p:sldId id="279" r:id="rId4"/>
    <p:sldId id="806" r:id="rId5"/>
    <p:sldId id="799" r:id="rId6"/>
    <p:sldId id="786" r:id="rId7"/>
    <p:sldId id="428" r:id="rId8"/>
    <p:sldId id="257" r:id="rId9"/>
    <p:sldId id="774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FA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7" autoAdjust="0"/>
    <p:restoredTop sz="94660"/>
  </p:normalViewPr>
  <p:slideViewPr>
    <p:cSldViewPr>
      <p:cViewPr varScale="1">
        <p:scale>
          <a:sx n="85" d="100"/>
          <a:sy n="85" d="100"/>
        </p:scale>
        <p:origin x="103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NAWQA Nutrients—UMESC meeting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25-26,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the northern forests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D75C-B814-CE45-8D3C-98E6D5DBFF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7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21359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2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35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3400" y="533400"/>
            <a:ext cx="7162804" cy="324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Subcommittee on Water Policy February 2022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</a:t>
            </a: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b="1" dirty="0"/>
              <a:t>  Subcommittee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3151632"/>
          </a:xfrm>
        </p:spPr>
        <p:txBody>
          <a:bodyPr/>
          <a:lstStyle/>
          <a:p>
            <a:r>
              <a:rPr lang="en-US" b="1" dirty="0"/>
              <a:t>Bi-Cameral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Bi-Partisan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12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686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Subcommittee--12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382001" cy="490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Chris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Eaton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Co-chair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Todd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Lippert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Rich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Draheim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Kent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Eken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Peter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Fischer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Patty </a:t>
                      </a:r>
                      <a:r>
                        <a:rPr lang="en-US" sz="2400" b="0" i="0" u="none" strike="noStrike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Acomb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Michael</a:t>
                      </a:r>
                      <a:r>
                        <a:rPr lang="en-US" sz="2400" b="0" i="0" u="none" strike="noStrike" baseline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Goggin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Josh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Heintzemann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John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Poston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Co-chair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Paul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Torkelson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Bill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Weber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Chuck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Wiger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673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Statutory Powers and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3053144"/>
          </a:xfrm>
        </p:spPr>
        <p:txBody>
          <a:bodyPr/>
          <a:lstStyle/>
          <a:p>
            <a:r>
              <a:rPr lang="en-US" b="1" dirty="0"/>
              <a:t>Reviews water reports and data</a:t>
            </a:r>
          </a:p>
          <a:p>
            <a:r>
              <a:rPr lang="en-US" b="1" dirty="0"/>
              <a:t>Informs members about water issues and policy</a:t>
            </a:r>
          </a:p>
          <a:p>
            <a:r>
              <a:rPr lang="en-US" b="1" dirty="0"/>
              <a:t>Makes recommendations to the legislature</a:t>
            </a:r>
          </a:p>
          <a:p>
            <a:r>
              <a:rPr lang="en-US" b="1" dirty="0"/>
              <a:t>Prepares water-related bills</a:t>
            </a:r>
          </a:p>
          <a:p>
            <a:r>
              <a:rPr lang="en-US" b="1" dirty="0"/>
              <a:t>Shares data and information with LCCMR, CWC, legislative standing committees</a:t>
            </a:r>
          </a:p>
        </p:txBody>
      </p:sp>
    </p:spTree>
    <p:extLst>
      <p:ext uri="{BB962C8B-B14F-4D97-AF65-F5344CB8AC3E}">
        <p14:creationId xmlns:p14="http://schemas.microsoft.com/office/powerpoint/2010/main" val="17161427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83" y="857251"/>
            <a:ext cx="7713617" cy="862148"/>
          </a:xfrm>
        </p:spPr>
        <p:txBody>
          <a:bodyPr>
            <a:normAutofit/>
          </a:bodyPr>
          <a:lstStyle/>
          <a:p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Process 2022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1338" y="1719399"/>
            <a:ext cx="7780796" cy="3481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Fifty legislative recommendations were evaluated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Surveys to Subcommittee Members and stakeholders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Stakeholder meetings held--comments and suggestions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Prioritized to 13 topics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Subcommittee consensus reached on 13 topics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Bills are drafted and being introduced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8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25" y="857250"/>
            <a:ext cx="7664145" cy="72761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Bills in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582464"/>
            <a:ext cx="7597848" cy="4236121"/>
          </a:xfrm>
        </p:spPr>
        <p:txBody>
          <a:bodyPr>
            <a:noAutofit/>
          </a:bodyPr>
          <a:lstStyle/>
          <a:p>
            <a:pPr marL="480060" marR="257175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endParaRPr lang="en-US" sz="105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marR="257175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Sustainable Water:  (MGS) </a:t>
            </a:r>
          </a:p>
          <a:p>
            <a:pPr marL="480060" marR="257175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B15: Watershed District Funding: Emily Javens (MAWD)</a:t>
            </a:r>
          </a:p>
          <a:p>
            <a:pPr marL="480060" marR="257175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B3:Improving Water and Agriculture: Precision Ag: Dr David Mulla (UM)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B5: Voluntary private well testing 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B7: Water safety plans for cities– a pilot: Jeff Broberg (MNWOO)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B8: Soil-health action plan including research, implementation, and outreach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B6: Identifying vulnerable aquifers– coordinated monitoring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B9: Water Commission and the Wastewater Advisory Council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B10: Complete land preservation goals for the Upper Mississippi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B11: Ensure drinking water free from lead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B4: Riparian buffer tax credit</a:t>
            </a:r>
          </a:p>
          <a:p>
            <a:pPr marL="480060" marR="257175" hangingPunct="0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B12: Encourage groundwater recharge where needed</a:t>
            </a:r>
          </a:p>
          <a:p>
            <a:pPr marL="480060" marR="257175">
              <a:lnSpc>
                <a:spcPct val="115000"/>
              </a:lnSpc>
              <a:spcBef>
                <a:spcPts val="0"/>
              </a:spcBef>
              <a:tabLst>
                <a:tab pos="385763" algn="l"/>
                <a:tab pos="471488" algn="l"/>
                <a:tab pos="600075" algn="l"/>
                <a:tab pos="642938" algn="l"/>
              </a:tabLst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13: Keeping water on the land, water retention: Jim 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304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Thanks!</a:t>
            </a:r>
          </a:p>
        </p:txBody>
      </p:sp>
    </p:spTree>
    <p:extLst>
      <p:ext uri="{BB962C8B-B14F-4D97-AF65-F5344CB8AC3E}">
        <p14:creationId xmlns:p14="http://schemas.microsoft.com/office/powerpoint/2010/main" val="12274089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9300</TotalTime>
  <Words>301</Words>
  <Application>Microsoft Office PowerPoint</Application>
  <PresentationFormat>On-screen Show (4:3)</PresentationFormat>
  <Paragraphs>87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Wingdings</vt:lpstr>
      <vt:lpstr>7-00134_MS_Qwest_template_Segoe</vt:lpstr>
      <vt:lpstr>White with Courier font for code slides</vt:lpstr>
      <vt:lpstr>PowerPoint Presentation</vt:lpstr>
      <vt:lpstr>  Subcommittee Structure</vt:lpstr>
      <vt:lpstr>Subcommittee--12 Members</vt:lpstr>
      <vt:lpstr>Statutory Powers and Duties</vt:lpstr>
      <vt:lpstr>Legislative Process 2022 </vt:lpstr>
      <vt:lpstr>Bills in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Jim Stark</cp:lastModifiedBy>
  <cp:revision>457</cp:revision>
  <cp:lastPrinted>2018-10-12T17:21:58Z</cp:lastPrinted>
  <dcterms:created xsi:type="dcterms:W3CDTF">2015-03-10T18:36:30Z</dcterms:created>
  <dcterms:modified xsi:type="dcterms:W3CDTF">2022-02-14T17:47:14Z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